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video/unknown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8"/>
  </p:notesMasterIdLst>
  <p:handoutMasterIdLst>
    <p:handoutMasterId r:id="rId79"/>
  </p:handoutMasterIdLst>
  <p:sldIdLst>
    <p:sldId id="368" r:id="rId2"/>
    <p:sldId id="436" r:id="rId3"/>
    <p:sldId id="452" r:id="rId4"/>
    <p:sldId id="391" r:id="rId5"/>
    <p:sldId id="401" r:id="rId6"/>
    <p:sldId id="498" r:id="rId7"/>
    <p:sldId id="393" r:id="rId8"/>
    <p:sldId id="445" r:id="rId9"/>
    <p:sldId id="447" r:id="rId10"/>
    <p:sldId id="448" r:id="rId11"/>
    <p:sldId id="449" r:id="rId12"/>
    <p:sldId id="450" r:id="rId13"/>
    <p:sldId id="451" r:id="rId14"/>
    <p:sldId id="465" r:id="rId15"/>
    <p:sldId id="466" r:id="rId16"/>
    <p:sldId id="467" r:id="rId17"/>
    <p:sldId id="453" r:id="rId18"/>
    <p:sldId id="442" r:id="rId19"/>
    <p:sldId id="438" r:id="rId20"/>
    <p:sldId id="454" r:id="rId21"/>
    <p:sldId id="462" r:id="rId22"/>
    <p:sldId id="463" r:id="rId23"/>
    <p:sldId id="464" r:id="rId24"/>
    <p:sldId id="455" r:id="rId25"/>
    <p:sldId id="456" r:id="rId26"/>
    <p:sldId id="521" r:id="rId27"/>
    <p:sldId id="522" r:id="rId28"/>
    <p:sldId id="457" r:id="rId29"/>
    <p:sldId id="458" r:id="rId30"/>
    <p:sldId id="468" r:id="rId31"/>
    <p:sldId id="469" r:id="rId32"/>
    <p:sldId id="500" r:id="rId33"/>
    <p:sldId id="470" r:id="rId34"/>
    <p:sldId id="471" r:id="rId35"/>
    <p:sldId id="501" r:id="rId36"/>
    <p:sldId id="497" r:id="rId37"/>
    <p:sldId id="473" r:id="rId38"/>
    <p:sldId id="474" r:id="rId39"/>
    <p:sldId id="475" r:id="rId40"/>
    <p:sldId id="502" r:id="rId41"/>
    <p:sldId id="476" r:id="rId42"/>
    <p:sldId id="477" r:id="rId43"/>
    <p:sldId id="478" r:id="rId44"/>
    <p:sldId id="499" r:id="rId45"/>
    <p:sldId id="479" r:id="rId46"/>
    <p:sldId id="481" r:id="rId47"/>
    <p:sldId id="482" r:id="rId48"/>
    <p:sldId id="483" r:id="rId49"/>
    <p:sldId id="480" r:id="rId50"/>
    <p:sldId id="516" r:id="rId51"/>
    <p:sldId id="517" r:id="rId52"/>
    <p:sldId id="518" r:id="rId53"/>
    <p:sldId id="484" r:id="rId54"/>
    <p:sldId id="485" r:id="rId55"/>
    <p:sldId id="486" r:id="rId56"/>
    <p:sldId id="487" r:id="rId57"/>
    <p:sldId id="488" r:id="rId58"/>
    <p:sldId id="489" r:id="rId59"/>
    <p:sldId id="490" r:id="rId60"/>
    <p:sldId id="491" r:id="rId61"/>
    <p:sldId id="492" r:id="rId62"/>
    <p:sldId id="493" r:id="rId63"/>
    <p:sldId id="494" r:id="rId64"/>
    <p:sldId id="495" r:id="rId65"/>
    <p:sldId id="503" r:id="rId66"/>
    <p:sldId id="511" r:id="rId67"/>
    <p:sldId id="504" r:id="rId68"/>
    <p:sldId id="505" r:id="rId69"/>
    <p:sldId id="506" r:id="rId70"/>
    <p:sldId id="509" r:id="rId71"/>
    <p:sldId id="520" r:id="rId72"/>
    <p:sldId id="510" r:id="rId73"/>
    <p:sldId id="512" r:id="rId74"/>
    <p:sldId id="513" r:id="rId75"/>
    <p:sldId id="514" r:id="rId76"/>
    <p:sldId id="515" r:id="rId77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71" autoAdjust="0"/>
    <p:restoredTop sz="94660"/>
  </p:normalViewPr>
  <p:slideViewPr>
    <p:cSldViewPr>
      <p:cViewPr varScale="1">
        <p:scale>
          <a:sx n="74" d="100"/>
          <a:sy n="74" d="100"/>
        </p:scale>
        <p:origin x="19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wmf"/><Relationship Id="rId1" Type="http://schemas.openxmlformats.org/officeDocument/2006/relationships/image" Target="../media/image12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31" tIns="47266" rIns="94531" bIns="47266" numCol="1" anchor="t" anchorCtr="0" compatLnSpc="1">
            <a:prstTxWarp prst="textNoShape">
              <a:avLst/>
            </a:prstTxWarp>
          </a:bodyPr>
          <a:lstStyle>
            <a:lvl1pPr defTabSz="945429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3" y="0"/>
            <a:ext cx="2945659" cy="49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31" tIns="47266" rIns="94531" bIns="47266" numCol="1" anchor="t" anchorCtr="0" compatLnSpc="1">
            <a:prstTxWarp prst="textNoShape">
              <a:avLst/>
            </a:prstTxWarp>
          </a:bodyPr>
          <a:lstStyle>
            <a:lvl1pPr algn="r" defTabSz="945429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842"/>
            <a:ext cx="2945659" cy="49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31" tIns="47266" rIns="94531" bIns="47266" numCol="1" anchor="b" anchorCtr="0" compatLnSpc="1">
            <a:prstTxWarp prst="textNoShape">
              <a:avLst/>
            </a:prstTxWarp>
          </a:bodyPr>
          <a:lstStyle>
            <a:lvl1pPr defTabSz="945429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3" y="9428842"/>
            <a:ext cx="2945659" cy="49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31" tIns="47266" rIns="94531" bIns="47266" numCol="1" anchor="b" anchorCtr="0" compatLnSpc="1">
            <a:prstTxWarp prst="textNoShape">
              <a:avLst/>
            </a:prstTxWarp>
          </a:bodyPr>
          <a:lstStyle>
            <a:lvl1pPr algn="r" defTabSz="944563">
              <a:defRPr sz="1200" smtClean="0">
                <a:ea typeface="ＭＳ Ｐゴシック" pitchFamily="34" charset="-128"/>
              </a:defRPr>
            </a:lvl1pPr>
          </a:lstStyle>
          <a:p>
            <a:pPr>
              <a:defRPr/>
            </a:pPr>
            <a:fld id="{48AD20D8-5032-4C77-A4D1-4E3EA5C12B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3652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31" tIns="47266" rIns="94531" bIns="47266" numCol="1" anchor="t" anchorCtr="0" compatLnSpc="1">
            <a:prstTxWarp prst="textNoShape">
              <a:avLst/>
            </a:prstTxWarp>
          </a:bodyPr>
          <a:lstStyle>
            <a:lvl1pPr defTabSz="945429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31" tIns="47266" rIns="94531" bIns="47266" numCol="1" anchor="t" anchorCtr="0" compatLnSpc="1">
            <a:prstTxWarp prst="textNoShape">
              <a:avLst/>
            </a:prstTxWarp>
          </a:bodyPr>
          <a:lstStyle>
            <a:lvl1pPr algn="r" defTabSz="945429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4421"/>
            <a:ext cx="5438140" cy="44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31" tIns="47266" rIns="94531" bIns="4726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842"/>
            <a:ext cx="2945659" cy="49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31" tIns="47266" rIns="94531" bIns="47266" numCol="1" anchor="b" anchorCtr="0" compatLnSpc="1">
            <a:prstTxWarp prst="textNoShape">
              <a:avLst/>
            </a:prstTxWarp>
          </a:bodyPr>
          <a:lstStyle>
            <a:lvl1pPr defTabSz="945429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842"/>
            <a:ext cx="2945659" cy="49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31" tIns="47266" rIns="94531" bIns="47266" numCol="1" anchor="b" anchorCtr="0" compatLnSpc="1">
            <a:prstTxWarp prst="textNoShape">
              <a:avLst/>
            </a:prstTxWarp>
          </a:bodyPr>
          <a:lstStyle>
            <a:lvl1pPr algn="r" defTabSz="944563">
              <a:defRPr sz="1200" smtClean="0">
                <a:ea typeface="ＭＳ Ｐゴシック" pitchFamily="34" charset="-128"/>
              </a:defRPr>
            </a:lvl1pPr>
          </a:lstStyle>
          <a:p>
            <a:pPr>
              <a:defRPr/>
            </a:pPr>
            <a:fld id="{A7581ED5-AFD3-4028-BB60-14BF471298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6847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44563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44563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44563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44563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fld id="{8A89C402-F6EF-4A6D-8F0A-C40AF243A415}" type="slidenum">
              <a:rPr lang="en-US"/>
              <a:pPr eaLnBrk="1" hangingPunct="1"/>
              <a:t>8</a:t>
            </a:fld>
            <a:endParaRPr 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1342" y="4716049"/>
            <a:ext cx="5434993" cy="446552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v-SE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6412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44563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44563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44563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44563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fld id="{F80ED2B5-64F2-4FEE-881D-04317D8E8C95}" type="slidenum">
              <a:rPr lang="en-US"/>
              <a:pPr eaLnBrk="1" hangingPunct="1"/>
              <a:t>11</a:t>
            </a:fld>
            <a:endParaRPr lang="en-US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v-SE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281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44563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44563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44563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44563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fld id="{31EDBBC7-75C4-4934-AC8B-5686B1990054}" type="slidenum">
              <a:rPr lang="en-US"/>
              <a:pPr eaLnBrk="1" hangingPunct="1"/>
              <a:t>12</a:t>
            </a:fld>
            <a:endParaRPr lang="en-US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sv-SE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290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4CC6CB6F-1775-443A-8530-E4E9DBDE8292}" type="slidenum">
              <a:rPr lang="en-GB"/>
              <a:pPr/>
              <a:t>71</a:t>
            </a:fld>
            <a:endParaRPr lang="en-GB"/>
          </a:p>
        </p:txBody>
      </p:sp>
      <p:sp>
        <p:nvSpPr>
          <p:cNvPr id="19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3965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ACE - European School of Antennas - Reflector antenna course 11 May 2005 by P-S Kildal</a:t>
            </a:r>
          </a:p>
        </p:txBody>
      </p:sp>
    </p:spTree>
    <p:extLst>
      <p:ext uri="{BB962C8B-B14F-4D97-AF65-F5344CB8AC3E}">
        <p14:creationId xmlns:p14="http://schemas.microsoft.com/office/powerpoint/2010/main" val="2553466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ACE - European School of Antennas - Reflector antenna course 11 May 2005 by P-S Kildal</a:t>
            </a:r>
          </a:p>
        </p:txBody>
      </p:sp>
    </p:spTree>
    <p:extLst>
      <p:ext uri="{BB962C8B-B14F-4D97-AF65-F5344CB8AC3E}">
        <p14:creationId xmlns:p14="http://schemas.microsoft.com/office/powerpoint/2010/main" val="771965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8"/>
            <a:ext cx="22860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274638"/>
            <a:ext cx="6705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ACE - European School of Antennas - Reflector antenna course 11 May 2005 by P-S Kildal</a:t>
            </a:r>
          </a:p>
        </p:txBody>
      </p:sp>
    </p:spTree>
    <p:extLst>
      <p:ext uri="{BB962C8B-B14F-4D97-AF65-F5344CB8AC3E}">
        <p14:creationId xmlns:p14="http://schemas.microsoft.com/office/powerpoint/2010/main" val="14126893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ACE - European School of Antennas - Reflector antenna course 11 May 2005 by P-S Kildal</a:t>
            </a:r>
          </a:p>
        </p:txBody>
      </p:sp>
    </p:spTree>
    <p:extLst>
      <p:ext uri="{BB962C8B-B14F-4D97-AF65-F5344CB8AC3E}">
        <p14:creationId xmlns:p14="http://schemas.microsoft.com/office/powerpoint/2010/main" val="39993411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ACE - European School of Antennas - Reflector antenna course 11 May 2005 by P-S Kildal</a:t>
            </a:r>
          </a:p>
        </p:txBody>
      </p:sp>
    </p:spTree>
    <p:extLst>
      <p:ext uri="{BB962C8B-B14F-4D97-AF65-F5344CB8AC3E}">
        <p14:creationId xmlns:p14="http://schemas.microsoft.com/office/powerpoint/2010/main" val="1124713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ACE - European School of Antennas - Reflector antenna course 11 May 2005 by P-S Kildal</a:t>
            </a:r>
          </a:p>
        </p:txBody>
      </p:sp>
    </p:spTree>
    <p:extLst>
      <p:ext uri="{BB962C8B-B14F-4D97-AF65-F5344CB8AC3E}">
        <p14:creationId xmlns:p14="http://schemas.microsoft.com/office/powerpoint/2010/main" val="402167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ACE - European School of Antennas - Reflector antenna course 11 May 2005 by P-S Kildal</a:t>
            </a:r>
          </a:p>
        </p:txBody>
      </p:sp>
    </p:spTree>
    <p:extLst>
      <p:ext uri="{BB962C8B-B14F-4D97-AF65-F5344CB8AC3E}">
        <p14:creationId xmlns:p14="http://schemas.microsoft.com/office/powerpoint/2010/main" val="3926132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ACE - European School of Antennas - Reflector antenna course 11 May 2005 by P-S Kildal</a:t>
            </a:r>
          </a:p>
        </p:txBody>
      </p:sp>
    </p:spTree>
    <p:extLst>
      <p:ext uri="{BB962C8B-B14F-4D97-AF65-F5344CB8AC3E}">
        <p14:creationId xmlns:p14="http://schemas.microsoft.com/office/powerpoint/2010/main" val="1972693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ACE - European School of Antennas - Reflector antenna course 11 May 2005 by P-S Kildal</a:t>
            </a:r>
          </a:p>
        </p:txBody>
      </p:sp>
    </p:spTree>
    <p:extLst>
      <p:ext uri="{BB962C8B-B14F-4D97-AF65-F5344CB8AC3E}">
        <p14:creationId xmlns:p14="http://schemas.microsoft.com/office/powerpoint/2010/main" val="3906038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ACE - European School of Antennas - Reflector antenna course 11 May 2005 by P-S Kildal</a:t>
            </a:r>
          </a:p>
        </p:txBody>
      </p:sp>
    </p:spTree>
    <p:extLst>
      <p:ext uri="{BB962C8B-B14F-4D97-AF65-F5344CB8AC3E}">
        <p14:creationId xmlns:p14="http://schemas.microsoft.com/office/powerpoint/2010/main" val="2347791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ACE - European School of Antennas - Reflector antenna course 11 May 2005 by P-S Kildal</a:t>
            </a:r>
          </a:p>
        </p:txBody>
      </p:sp>
    </p:spTree>
    <p:extLst>
      <p:ext uri="{BB962C8B-B14F-4D97-AF65-F5344CB8AC3E}">
        <p14:creationId xmlns:p14="http://schemas.microsoft.com/office/powerpoint/2010/main" val="52155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ACE - European School of Antennas - Reflector antenna course 11 May 2005 by P-S Kildal</a:t>
            </a:r>
          </a:p>
        </p:txBody>
      </p:sp>
    </p:spTree>
    <p:extLst>
      <p:ext uri="{BB962C8B-B14F-4D97-AF65-F5344CB8AC3E}">
        <p14:creationId xmlns:p14="http://schemas.microsoft.com/office/powerpoint/2010/main" val="1802647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ACE - European School of Antennas - Reflector antenna course 11 May 2005 by P-S Kildal</a:t>
            </a:r>
          </a:p>
        </p:txBody>
      </p:sp>
    </p:spTree>
    <p:extLst>
      <p:ext uri="{BB962C8B-B14F-4D97-AF65-F5344CB8AC3E}">
        <p14:creationId xmlns:p14="http://schemas.microsoft.com/office/powerpoint/2010/main" val="527796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274638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" y="6477000"/>
            <a:ext cx="8229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ACE - European School of Antennas - Reflector antenna course 11 May 2005 by P-S Kildal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0" y="6550223"/>
            <a:ext cx="685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B0A0B24-16D2-4AA8-AECB-063DA9CD4CD4}" type="slidenum">
              <a:rPr lang="en-US" sz="1400" smtClean="0"/>
              <a:t>‹#›</a:t>
            </a:fld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gif"/><Relationship Id="rId1" Type="http://schemas.microsoft.com/office/2007/relationships/media" Target="../media/media1.gif"/><Relationship Id="rId6" Type="http://schemas.openxmlformats.org/officeDocument/2006/relationships/image" Target="../media/image27.png"/><Relationship Id="rId5" Type="http://schemas.openxmlformats.org/officeDocument/2006/relationships/image" Target="../media/image28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33.wmf"/><Relationship Id="rId7" Type="http://schemas.openxmlformats.org/officeDocument/2006/relationships/image" Target="../media/image8.png"/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11" Type="http://schemas.openxmlformats.org/officeDocument/2006/relationships/image" Target="../media/image39.png"/><Relationship Id="rId5" Type="http://schemas.openxmlformats.org/officeDocument/2006/relationships/image" Target="../media/image35.wmf"/><Relationship Id="rId10" Type="http://schemas.openxmlformats.org/officeDocument/2006/relationships/image" Target="../media/image37.wmf"/><Relationship Id="rId4" Type="http://schemas.openxmlformats.org/officeDocument/2006/relationships/image" Target="../media/image34.wmf"/><Relationship Id="rId9" Type="http://schemas.openxmlformats.org/officeDocument/2006/relationships/image" Target="../media/image10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6.png"/><Relationship Id="rId7" Type="http://schemas.openxmlformats.org/officeDocument/2006/relationships/image" Target="../media/image37.wmf"/><Relationship Id="rId12" Type="http://schemas.openxmlformats.org/officeDocument/2006/relationships/image" Target="../media/image46.png"/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11" Type="http://schemas.openxmlformats.org/officeDocument/2006/relationships/image" Target="../media/image45.png"/><Relationship Id="rId5" Type="http://schemas.openxmlformats.org/officeDocument/2006/relationships/image" Target="../media/image41.png"/><Relationship Id="rId10" Type="http://schemas.openxmlformats.org/officeDocument/2006/relationships/image" Target="../media/image44.png"/><Relationship Id="rId4" Type="http://schemas.openxmlformats.org/officeDocument/2006/relationships/image" Target="../media/image40.png"/><Relationship Id="rId9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36.png"/><Relationship Id="rId7" Type="http://schemas.openxmlformats.org/officeDocument/2006/relationships/image" Target="../media/image49.png"/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wmf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9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7" Type="http://schemas.openxmlformats.org/officeDocument/2006/relationships/image" Target="../media/image43.wmf"/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eg"/><Relationship Id="rId5" Type="http://schemas.openxmlformats.org/officeDocument/2006/relationships/image" Target="../media/image41.wmf"/><Relationship Id="rId4" Type="http://schemas.openxmlformats.org/officeDocument/2006/relationships/image" Target="../media/image40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0.png"/><Relationship Id="rId3" Type="http://schemas.openxmlformats.org/officeDocument/2006/relationships/image" Target="../media/image42.jpeg"/><Relationship Id="rId7" Type="http://schemas.openxmlformats.org/officeDocument/2006/relationships/image" Target="../media/image50.png"/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45.wmf"/><Relationship Id="rId4" Type="http://schemas.openxmlformats.org/officeDocument/2006/relationships/image" Target="../media/image38.wmf"/><Relationship Id="rId9" Type="http://schemas.openxmlformats.org/officeDocument/2006/relationships/image" Target="../media/image2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4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image" Target="../media/image60.wmf"/><Relationship Id="rId7" Type="http://schemas.openxmlformats.org/officeDocument/2006/relationships/image" Target="../media/image64.wmf"/><Relationship Id="rId2" Type="http://schemas.openxmlformats.org/officeDocument/2006/relationships/image" Target="../media/image59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Relationship Id="rId9" Type="http://schemas.openxmlformats.org/officeDocument/2006/relationships/image" Target="../media/image66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7" Type="http://schemas.openxmlformats.org/officeDocument/2006/relationships/image" Target="../media/image79.jpeg"/><Relationship Id="rId2" Type="http://schemas.openxmlformats.org/officeDocument/2006/relationships/image" Target="../media/image7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wmf"/><Relationship Id="rId2" Type="http://schemas.openxmlformats.org/officeDocument/2006/relationships/image" Target="../media/image80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3.wmf"/><Relationship Id="rId4" Type="http://schemas.openxmlformats.org/officeDocument/2006/relationships/image" Target="../media/image82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83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6.jpeg"/><Relationship Id="rId4" Type="http://schemas.openxmlformats.org/officeDocument/2006/relationships/image" Target="../media/image85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mf"/><Relationship Id="rId7" Type="http://schemas.openxmlformats.org/officeDocument/2006/relationships/image" Target="../media/image92.jpeg"/><Relationship Id="rId2" Type="http://schemas.openxmlformats.org/officeDocument/2006/relationships/image" Target="../media/image87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1.wmf"/><Relationship Id="rId5" Type="http://schemas.openxmlformats.org/officeDocument/2006/relationships/image" Target="../media/image90.wmf"/><Relationship Id="rId4" Type="http://schemas.openxmlformats.org/officeDocument/2006/relationships/image" Target="../media/image89.w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emf"/><Relationship Id="rId2" Type="http://schemas.openxmlformats.org/officeDocument/2006/relationships/image" Target="../media/image93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5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wmf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2" Type="http://schemas.openxmlformats.org/officeDocument/2006/relationships/image" Target="../media/image98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1.jpeg"/><Relationship Id="rId4" Type="http://schemas.openxmlformats.org/officeDocument/2006/relationships/image" Target="../media/image100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wmf"/><Relationship Id="rId2" Type="http://schemas.openxmlformats.org/officeDocument/2006/relationships/image" Target="../media/image102.wmf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w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emf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emf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emf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wmf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wmf"/><Relationship Id="rId2" Type="http://schemas.openxmlformats.org/officeDocument/2006/relationships/image" Target="../media/image112.wmf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rianna\Documents\ANTENNA%20DESIGN\ANTENNAMCD\FIG8-11.MCD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5.png"/><Relationship Id="rId4" Type="http://schemas.openxmlformats.org/officeDocument/2006/relationships/image" Target="../media/image114.wmf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wmf"/><Relationship Id="rId2" Type="http://schemas.openxmlformats.org/officeDocument/2006/relationships/image" Target="../media/image117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0.jpeg"/><Relationship Id="rId4" Type="http://schemas.openxmlformats.org/officeDocument/2006/relationships/image" Target="../media/image119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wmf"/><Relationship Id="rId2" Type="http://schemas.openxmlformats.org/officeDocument/2006/relationships/image" Target="../media/image121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26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24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wmf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7" Type="http://schemas.openxmlformats.org/officeDocument/2006/relationships/image" Target="../media/image1240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3.jpeg"/><Relationship Id="rId5" Type="http://schemas.openxmlformats.org/officeDocument/2006/relationships/image" Target="../media/image83.png"/><Relationship Id="rId4" Type="http://schemas.openxmlformats.org/officeDocument/2006/relationships/image" Target="../media/image132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4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8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350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0.png"/><Relationship Id="rId2" Type="http://schemas.openxmlformats.org/officeDocument/2006/relationships/image" Target="../media/image13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fofeed2_tif"/>
          <p:cNvPicPr>
            <a:picLocks noChangeAspect="1" noChangeArrowheads="1"/>
          </p:cNvPicPr>
          <p:nvPr/>
        </p:nvPicPr>
        <p:blipFill>
          <a:blip r:embed="rId2">
            <a:lum bright="44000" contrast="-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86" y="533400"/>
            <a:ext cx="8311115" cy="57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62000" y="1600200"/>
            <a:ext cx="7772400" cy="1470025"/>
          </a:xfrm>
        </p:spPr>
        <p:txBody>
          <a:bodyPr/>
          <a:lstStyle/>
          <a:p>
            <a:pPr eaLnBrk="1" hangingPunct="1"/>
            <a:r>
              <a:rPr lang="en-US" dirty="0" smtClean="0"/>
              <a:t>Lecture 13</a:t>
            </a:r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en-US" sz="5400" dirty="0" smtClean="0"/>
              <a:t>Reflector Antennas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Jian Yang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~AUT0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528763"/>
            <a:ext cx="7086600" cy="48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Hat feed 1997</a:t>
            </a:r>
            <a:br>
              <a:rPr lang="en-US" sz="2400" smtClean="0"/>
            </a:br>
            <a:r>
              <a:rPr lang="en-US" sz="2400" smtClean="0"/>
              <a:t>commercialized in Comhat AB for radio links</a:t>
            </a:r>
            <a:br>
              <a:rPr lang="en-US" sz="2400" smtClean="0"/>
            </a:br>
            <a:r>
              <a:rPr lang="en-US" sz="2400" smtClean="0"/>
              <a:t>good numerical control, simple geometry</a:t>
            </a:r>
          </a:p>
        </p:txBody>
      </p:sp>
    </p:spTree>
    <p:extLst>
      <p:ext uri="{BB962C8B-B14F-4D97-AF65-F5344CB8AC3E}">
        <p14:creationId xmlns:p14="http://schemas.microsoft.com/office/powerpoint/2010/main" val="145482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newfe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475" y="1579563"/>
            <a:ext cx="3387725" cy="451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>
          <a:xfrm>
            <a:off x="650875" y="269875"/>
            <a:ext cx="8081963" cy="1143000"/>
          </a:xfrm>
        </p:spPr>
        <p:txBody>
          <a:bodyPr/>
          <a:lstStyle/>
          <a:p>
            <a:pPr eaLnBrk="1" hangingPunct="1"/>
            <a:r>
              <a:rPr lang="en-US" sz="2800" smtClean="0">
                <a:latin typeface="Times New Roman" pitchFamily="18" charset="0"/>
              </a:rPr>
              <a:t>Latest large improvement of hat feed </a:t>
            </a:r>
            <a:br>
              <a:rPr lang="en-US" sz="2800" smtClean="0">
                <a:latin typeface="Times New Roman" pitchFamily="18" charset="0"/>
              </a:rPr>
            </a:br>
            <a:r>
              <a:rPr lang="en-US" sz="2800" smtClean="0">
                <a:latin typeface="Times New Roman" pitchFamily="18" charset="0"/>
              </a:rPr>
              <a:t>increased bandwidth from 10% to 33%</a:t>
            </a:r>
            <a:br>
              <a:rPr lang="en-US" sz="2800" smtClean="0">
                <a:latin typeface="Times New Roman" pitchFamily="18" charset="0"/>
              </a:rPr>
            </a:br>
            <a:r>
              <a:rPr lang="en-US" sz="2800" smtClean="0">
                <a:latin typeface="Times New Roman" pitchFamily="18" charset="0"/>
              </a:rPr>
              <a:t>Master project by Martin Denstedt 2006</a:t>
            </a:r>
          </a:p>
        </p:txBody>
      </p:sp>
      <p:pic>
        <p:nvPicPr>
          <p:cNvPr id="10245" name="Picture 5" descr="log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949950"/>
            <a:ext cx="741680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66466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>
          <a:xfrm>
            <a:off x="663575" y="269875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>
                <a:latin typeface="Times New Roman" pitchFamily="18" charset="0"/>
              </a:rPr>
              <a:t>Martin Denstedt got Lilla Polhemspriset for best Master project in Sweden in 2006</a:t>
            </a:r>
          </a:p>
        </p:txBody>
      </p:sp>
      <p:pic>
        <p:nvPicPr>
          <p:cNvPr id="11268" name="Picture 5" descr="assembl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989138"/>
            <a:ext cx="8074025" cy="273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Box 1"/>
          <p:cNvSpPr txBox="1">
            <a:spLocks noChangeArrowheads="1"/>
          </p:cNvSpPr>
          <p:nvPr/>
        </p:nvSpPr>
        <p:spPr bwMode="auto">
          <a:xfrm>
            <a:off x="914400" y="5105400"/>
            <a:ext cx="7629525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sz="2800" dirty="0"/>
              <a:t>Hat antennas are now products of </a:t>
            </a:r>
            <a:r>
              <a:rPr lang="en-US" sz="2800" dirty="0" err="1"/>
              <a:t>Arkivator</a:t>
            </a:r>
            <a:r>
              <a:rPr lang="en-US" sz="2800" dirty="0"/>
              <a:t> AB</a:t>
            </a:r>
          </a:p>
          <a:p>
            <a:pPr algn="ctr" eaLnBrk="1" hangingPunct="1"/>
            <a:r>
              <a:rPr lang="en-US" sz="2800" dirty="0"/>
              <a:t>They have been used in Ericsson</a:t>
            </a:r>
            <a:r>
              <a:rPr lang="en-US" altLang="en-US" sz="2800" dirty="0"/>
              <a:t>’</a:t>
            </a:r>
            <a:r>
              <a:rPr lang="en-US" sz="2800" dirty="0"/>
              <a:t>s MINILINK.</a:t>
            </a:r>
          </a:p>
          <a:p>
            <a:pPr algn="ctr" eaLnBrk="1" hangingPunct="1"/>
            <a:r>
              <a:rPr lang="en-US" sz="2000" dirty="0"/>
              <a:t>More than 850 000 hat antennas have been manufactured till now </a:t>
            </a:r>
          </a:p>
        </p:txBody>
      </p:sp>
    </p:spTree>
    <p:extLst>
      <p:ext uri="{BB962C8B-B14F-4D97-AF65-F5344CB8AC3E}">
        <p14:creationId xmlns:p14="http://schemas.microsoft.com/office/powerpoint/2010/main" val="34557951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~AUT00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76400"/>
            <a:ext cx="5291138" cy="448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Small efficient resonant reflector antenna with dipole-disk feed 1982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400800" y="2593975"/>
            <a:ext cx="2667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sz="2400">
                <a:solidFill>
                  <a:schemeClr val="tx2"/>
                </a:solidFill>
              </a:rPr>
              <a:t>The ring makes the E- and H-plane patterns equal</a:t>
            </a:r>
          </a:p>
          <a:p>
            <a:pPr algn="ctr" eaLnBrk="1" hangingPunct="1"/>
            <a:endParaRPr lang="en-US" sz="2400">
              <a:solidFill>
                <a:schemeClr val="tx2"/>
              </a:solidFill>
            </a:endParaRPr>
          </a:p>
          <a:p>
            <a:pPr algn="ctr" eaLnBrk="1" hangingPunct="1"/>
            <a:r>
              <a:rPr lang="en-US" sz="2400">
                <a:solidFill>
                  <a:schemeClr val="tx2"/>
                </a:solidFill>
              </a:rPr>
              <a:t>L-band: 1.5 GHz</a:t>
            </a:r>
          </a:p>
        </p:txBody>
      </p:sp>
    </p:spTree>
    <p:extLst>
      <p:ext uri="{BB962C8B-B14F-4D97-AF65-F5344CB8AC3E}">
        <p14:creationId xmlns:p14="http://schemas.microsoft.com/office/powerpoint/2010/main" val="281069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74638"/>
            <a:ext cx="7772400" cy="457200"/>
          </a:xfrm>
        </p:spPr>
        <p:txBody>
          <a:bodyPr/>
          <a:lstStyle/>
          <a:p>
            <a:pPr eaLnBrk="1" hangingPunct="1"/>
            <a:r>
              <a:rPr lang="sv-SE" smtClean="0"/>
              <a:t>Radiotelescope in Arecibo</a:t>
            </a:r>
            <a:endParaRPr lang="en-US" smtClean="0"/>
          </a:p>
        </p:txBody>
      </p:sp>
      <p:pic>
        <p:nvPicPr>
          <p:cNvPr id="56323" name="Picture 3" descr="oversik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066800"/>
            <a:ext cx="6400800" cy="507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889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762000"/>
          </a:xfrm>
        </p:spPr>
        <p:txBody>
          <a:bodyPr/>
          <a:lstStyle/>
          <a:p>
            <a:pPr eaLnBrk="1" hangingPunct="1"/>
            <a:r>
              <a:rPr lang="en-US" sz="3200" smtClean="0"/>
              <a:t>Platform with old 300 MHz line feed (left), and enclosure with dual-reflector feed inside (right)</a:t>
            </a:r>
          </a:p>
        </p:txBody>
      </p:sp>
      <p:pic>
        <p:nvPicPr>
          <p:cNvPr id="57347" name="Picture 3" descr="refofeed2_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43013"/>
            <a:ext cx="7391400" cy="515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21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352800"/>
            <a:ext cx="3429000" cy="2743200"/>
          </a:xfrm>
        </p:spPr>
        <p:txBody>
          <a:bodyPr/>
          <a:lstStyle/>
          <a:p>
            <a:pPr eaLnBrk="1" hangingPunct="1"/>
            <a:r>
              <a:rPr lang="sv-SE" sz="3600" smtClean="0"/>
              <a:t>Ray paths of Gregorian dual-reflector feed in cross section</a:t>
            </a:r>
            <a:endParaRPr lang="en-US" sz="3600" smtClean="0"/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28600"/>
            <a:ext cx="412115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2" name="Picture 3" descr="platform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7200"/>
            <a:ext cx="3249613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421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dirty="0" smtClean="0"/>
              <a:t>Content</a:t>
            </a:r>
          </a:p>
        </p:txBody>
      </p:sp>
      <p:sp>
        <p:nvSpPr>
          <p:cNvPr id="512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1148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Applications and examples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General theory </a:t>
            </a:r>
            <a:endParaRPr lang="en-US" sz="2800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Geometrical optics (GO)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Physical optics (PO) integration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aperture integration</a:t>
            </a:r>
          </a:p>
          <a:p>
            <a:r>
              <a:rPr lang="en-US" dirty="0" smtClean="0"/>
              <a:t>Aperture efficiency and </a:t>
            </a:r>
            <a:r>
              <a:rPr lang="en-US" dirty="0" err="1" smtClean="0"/>
              <a:t>subefficiencies</a:t>
            </a:r>
            <a:endParaRPr lang="en-US" dirty="0" smtClean="0"/>
          </a:p>
          <a:p>
            <a:r>
              <a:rPr lang="en-US" dirty="0"/>
              <a:t>System performance (G/T)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6063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467" y="1953466"/>
            <a:ext cx="2197299" cy="2215163"/>
          </a:xfrm>
          <a:prstGeom prst="rect">
            <a:avLst/>
          </a:prstGeom>
        </p:spPr>
      </p:pic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4114"/>
            <a:ext cx="9144000" cy="1143000"/>
          </a:xfrm>
        </p:spPr>
        <p:txBody>
          <a:bodyPr/>
          <a:lstStyle/>
          <a:p>
            <a:r>
              <a:rPr lang="en-US" sz="5400" dirty="0" smtClean="0"/>
              <a:t>Operation principle</a:t>
            </a:r>
            <a:endParaRPr lang="en-US" dirty="0" smtClean="0"/>
          </a:p>
        </p:txBody>
      </p:sp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684636" y="1125206"/>
            <a:ext cx="29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>
              <a:buFontTx/>
              <a:buChar char="•"/>
            </a:pPr>
            <a:endParaRPr lang="sv-SE" sz="2400"/>
          </a:p>
        </p:txBody>
      </p:sp>
      <p:sp>
        <p:nvSpPr>
          <p:cNvPr id="3072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89168" y="1066800"/>
            <a:ext cx="8458200" cy="1281112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sz="2400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913031" y="1277606"/>
            <a:ext cx="220080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sv-SE" sz="1800" kern="0" dirty="0" smtClean="0">
                <a:solidFill>
                  <a:schemeClr val="tx1"/>
                </a:solidFill>
              </a:rPr>
              <a:t>Off-set reflector </a:t>
            </a:r>
          </a:p>
          <a:p>
            <a:pPr eaLnBrk="1" hangingPunct="1"/>
            <a:r>
              <a:rPr lang="sv-SE" sz="1800" kern="0" dirty="0" smtClean="0">
                <a:solidFill>
                  <a:srgbClr val="FF0000"/>
                </a:solidFill>
              </a:rPr>
              <a:t>(receive situation)</a:t>
            </a:r>
            <a:endParaRPr lang="en-US" sz="1800" kern="0" dirty="0" smtClean="0">
              <a:solidFill>
                <a:srgbClr val="FF0000"/>
              </a:solidFill>
            </a:endParaRPr>
          </a:p>
        </p:txBody>
      </p:sp>
      <p:pic>
        <p:nvPicPr>
          <p:cNvPr id="12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709">
            <a:off x="1365836" y="4642747"/>
            <a:ext cx="1210922" cy="984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514600" y="5334000"/>
            <a:ext cx="5181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Focal Plane Field of the incident plane wave </a:t>
            </a:r>
          </a:p>
        </p:txBody>
      </p:sp>
      <p:sp>
        <p:nvSpPr>
          <p:cNvPr id="17" name="Oval 16"/>
          <p:cNvSpPr/>
          <p:nvPr/>
        </p:nvSpPr>
        <p:spPr>
          <a:xfrm>
            <a:off x="1143000" y="3067804"/>
            <a:ext cx="63479" cy="55080"/>
          </a:xfrm>
          <a:prstGeom prst="ellipse">
            <a:avLst/>
          </a:prstGeom>
          <a:solidFill>
            <a:schemeClr val="tx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grpSp>
        <p:nvGrpSpPr>
          <p:cNvPr id="11" name="Group 10"/>
          <p:cNvGrpSpPr/>
          <p:nvPr/>
        </p:nvGrpSpPr>
        <p:grpSpPr>
          <a:xfrm>
            <a:off x="914401" y="5745684"/>
            <a:ext cx="7803227" cy="923330"/>
            <a:chOff x="533401" y="5745684"/>
            <a:chExt cx="6227575" cy="923330"/>
          </a:xfrm>
        </p:grpSpPr>
        <p:pic>
          <p:nvPicPr>
            <p:cNvPr id="46083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1" y="5745684"/>
              <a:ext cx="547321" cy="776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Rectangle 25"/>
            <p:cNvSpPr/>
            <p:nvPr/>
          </p:nvSpPr>
          <p:spPr>
            <a:xfrm>
              <a:off x="1080723" y="5745684"/>
              <a:ext cx="568025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Feed </a:t>
              </a:r>
              <a:r>
                <a:rPr lang="en-US" dirty="0" smtClean="0"/>
                <a:t>should </a:t>
              </a:r>
              <a:r>
                <a:rPr lang="en-US" dirty="0"/>
                <a:t>maximize</a:t>
              </a:r>
              <a:r>
                <a:rPr lang="en-US" dirty="0">
                  <a:solidFill>
                    <a:srgbClr val="FF0000"/>
                  </a:solidFill>
                </a:rPr>
                <a:t> </a:t>
              </a:r>
              <a:r>
                <a:rPr lang="en-US" dirty="0" smtClean="0">
                  <a:solidFill>
                    <a:srgbClr val="FF0000"/>
                  </a:solidFill>
                </a:rPr>
                <a:t>the ratio of the </a:t>
              </a:r>
              <a:r>
                <a:rPr lang="en-US" dirty="0">
                  <a:solidFill>
                    <a:srgbClr val="FF0000"/>
                  </a:solidFill>
                </a:rPr>
                <a:t>received </a:t>
              </a:r>
              <a:r>
                <a:rPr lang="en-US" dirty="0" smtClean="0">
                  <a:solidFill>
                    <a:srgbClr val="FF0000"/>
                  </a:solidFill>
                </a:rPr>
                <a:t>power over noise</a:t>
              </a:r>
            </a:p>
            <a:p>
              <a:r>
                <a:rPr lang="en-US" dirty="0" smtClean="0">
                  <a:solidFill>
                    <a:srgbClr val="FF0000"/>
                  </a:solidFill>
                </a:rPr>
                <a:t> </a:t>
              </a:r>
              <a:r>
                <a:rPr lang="en-US" dirty="0" smtClean="0">
                  <a:sym typeface="Symbol" panose="05050102010706020507" pitchFamily="18" charset="2"/>
                </a:rPr>
                <a:t> </a:t>
              </a:r>
              <a:r>
                <a:rPr lang="en-US" dirty="0" smtClean="0"/>
                <a:t>realize Conjugate Field Matching to the </a:t>
              </a:r>
              <a:r>
                <a:rPr lang="en-US" dirty="0"/>
                <a:t>FPF (Focal Plane Field </a:t>
              </a:r>
              <a:r>
                <a:rPr lang="en-US" dirty="0" smtClean="0"/>
                <a:t>)</a:t>
              </a:r>
            </a:p>
            <a:p>
              <a:r>
                <a:rPr lang="en-US" dirty="0">
                  <a:solidFill>
                    <a:srgbClr val="FF0000"/>
                  </a:solidFill>
                </a:rPr>
                <a:t> </a:t>
              </a:r>
              <a:r>
                <a:rPr lang="en-US" dirty="0" smtClean="0">
                  <a:solidFill>
                    <a:srgbClr val="FF0000"/>
                  </a:solidFill>
                </a:rPr>
                <a:t>                    </a:t>
              </a:r>
            </a:p>
          </p:txBody>
        </p:sp>
      </p:grpSp>
      <p:sp>
        <p:nvSpPr>
          <p:cNvPr id="28" name="Rectangle 27"/>
          <p:cNvSpPr/>
          <p:nvPr/>
        </p:nvSpPr>
        <p:spPr>
          <a:xfrm>
            <a:off x="2679481" y="4402816"/>
            <a:ext cx="15493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Focal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 point</a:t>
            </a:r>
          </a:p>
        </p:txBody>
      </p:sp>
      <p:cxnSp>
        <p:nvCxnSpPr>
          <p:cNvPr id="22" name="Straight Arrow Connector 21"/>
          <p:cNvCxnSpPr>
            <a:stCxn id="28" idx="1"/>
          </p:cNvCxnSpPr>
          <p:nvPr/>
        </p:nvCxnSpPr>
        <p:spPr>
          <a:xfrm flipH="1">
            <a:off x="1971297" y="4725982"/>
            <a:ext cx="708184" cy="40912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 flipV="1">
            <a:off x="1275958" y="3183751"/>
            <a:ext cx="1747822" cy="1257378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5851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901" y="1953466"/>
            <a:ext cx="2197299" cy="2215163"/>
          </a:xfrm>
          <a:prstGeom prst="rect">
            <a:avLst/>
          </a:prstGeom>
        </p:spPr>
      </p:pic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4114"/>
            <a:ext cx="9144000" cy="1143000"/>
          </a:xfrm>
        </p:spPr>
        <p:txBody>
          <a:bodyPr/>
          <a:lstStyle/>
          <a:p>
            <a:r>
              <a:rPr lang="en-US" sz="5400" dirty="0" smtClean="0"/>
              <a:t>Operation principle</a:t>
            </a:r>
            <a:endParaRPr lang="en-US" dirty="0" smtClean="0"/>
          </a:p>
        </p:txBody>
      </p:sp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1016070" y="1125206"/>
            <a:ext cx="29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>
              <a:buFontTx/>
              <a:buChar char="•"/>
            </a:pPr>
            <a:endParaRPr lang="sv-SE" sz="2400"/>
          </a:p>
        </p:txBody>
      </p:sp>
      <p:sp>
        <p:nvSpPr>
          <p:cNvPr id="3072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89168" y="1066800"/>
            <a:ext cx="8458200" cy="1281112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sz="2400" dirty="0" smtClean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offset_dish_z.gi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34986" y="1910878"/>
            <a:ext cx="2209800" cy="2209800"/>
          </a:xfrm>
          <a:prstGeom prst="rect">
            <a:avLst/>
          </a:prstGeom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863465" y="1277606"/>
            <a:ext cx="220080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sv-SE" sz="1800" kern="0" dirty="0" smtClean="0">
                <a:solidFill>
                  <a:schemeClr val="tx1"/>
                </a:solidFill>
              </a:rPr>
              <a:t>Off-set reflector </a:t>
            </a:r>
          </a:p>
          <a:p>
            <a:pPr eaLnBrk="1" hangingPunct="1"/>
            <a:r>
              <a:rPr lang="sv-SE" sz="1800" kern="0" dirty="0" smtClean="0">
                <a:solidFill>
                  <a:schemeClr val="tx1"/>
                </a:solidFill>
              </a:rPr>
              <a:t>(receive situation)</a:t>
            </a:r>
            <a:endParaRPr lang="en-US" sz="1800" kern="0" dirty="0" smtClean="0">
              <a:solidFill>
                <a:schemeClr val="tx1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5266798" y="1246735"/>
            <a:ext cx="220080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sv-SE" sz="1800" kern="0" dirty="0" smtClean="0">
                <a:solidFill>
                  <a:schemeClr val="tx1"/>
                </a:solidFill>
              </a:rPr>
              <a:t>Off-set reflector</a:t>
            </a:r>
          </a:p>
          <a:p>
            <a:pPr eaLnBrk="1" hangingPunct="1"/>
            <a:r>
              <a:rPr lang="sv-SE" sz="1800" kern="0" dirty="0" smtClean="0"/>
              <a:t>(transmsit situation)</a:t>
            </a:r>
            <a:endParaRPr lang="en-US" sz="1800" kern="0" dirty="0" smtClean="0"/>
          </a:p>
        </p:txBody>
      </p:sp>
      <p:sp>
        <p:nvSpPr>
          <p:cNvPr id="17" name="Oval 16"/>
          <p:cNvSpPr/>
          <p:nvPr/>
        </p:nvSpPr>
        <p:spPr>
          <a:xfrm>
            <a:off x="1093434" y="3067804"/>
            <a:ext cx="63479" cy="55080"/>
          </a:xfrm>
          <a:prstGeom prst="ellipse">
            <a:avLst/>
          </a:prstGeom>
          <a:solidFill>
            <a:schemeClr val="tx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4" name="Oval 23"/>
          <p:cNvSpPr/>
          <p:nvPr/>
        </p:nvSpPr>
        <p:spPr>
          <a:xfrm>
            <a:off x="5399864" y="2970484"/>
            <a:ext cx="63479" cy="55080"/>
          </a:xfrm>
          <a:prstGeom prst="ellipse">
            <a:avLst/>
          </a:prstGeom>
          <a:solidFill>
            <a:schemeClr val="tx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6" name="Rectangle 25"/>
          <p:cNvSpPr/>
          <p:nvPr/>
        </p:nvSpPr>
        <p:spPr>
          <a:xfrm>
            <a:off x="2133600" y="5634508"/>
            <a:ext cx="6705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Feed </a:t>
            </a:r>
            <a:r>
              <a:rPr lang="en-US" dirty="0" smtClean="0"/>
              <a:t>should maximize </a:t>
            </a:r>
            <a:r>
              <a:rPr lang="en-US" dirty="0">
                <a:solidFill>
                  <a:schemeClr val="tx2"/>
                </a:solidFill>
              </a:rPr>
              <a:t>the antenna directivity</a:t>
            </a:r>
          </a:p>
          <a:p>
            <a:pPr marL="285750" indent="-285750">
              <a:buFont typeface="Symbol" panose="05050102010706020507" pitchFamily="18" charset="2"/>
              <a:buChar char="Þ"/>
            </a:pPr>
            <a:r>
              <a:rPr lang="en-US" dirty="0" smtClean="0"/>
              <a:t>realize uniform aperture field distribution and linear phase, </a:t>
            </a:r>
          </a:p>
          <a:p>
            <a:r>
              <a:rPr lang="en-US" dirty="0"/>
              <a:t> </a:t>
            </a:r>
            <a:r>
              <a:rPr lang="en-US" dirty="0" smtClean="0"/>
              <a:t>   and its </a:t>
            </a:r>
            <a:r>
              <a:rPr lang="en-US" dirty="0">
                <a:solidFill>
                  <a:schemeClr val="tx2"/>
                </a:solidFill>
              </a:rPr>
              <a:t>phase center </a:t>
            </a:r>
            <a:r>
              <a:rPr lang="en-US" dirty="0"/>
              <a:t>should coincide with the focal </a:t>
            </a:r>
            <a:r>
              <a:rPr lang="en-US" dirty="0" smtClean="0"/>
              <a:t>point.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295400" y="3096678"/>
            <a:ext cx="3995072" cy="3313952"/>
            <a:chOff x="533400" y="3207854"/>
            <a:chExt cx="3995072" cy="3313952"/>
          </a:xfrm>
        </p:grpSpPr>
        <p:pic>
          <p:nvPicPr>
            <p:cNvPr id="46083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5745684"/>
              <a:ext cx="723681" cy="776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" name="Group 2"/>
            <p:cNvGrpSpPr/>
            <p:nvPr/>
          </p:nvGrpSpPr>
          <p:grpSpPr>
            <a:xfrm>
              <a:off x="2743200" y="3207854"/>
              <a:ext cx="1785272" cy="1989496"/>
              <a:chOff x="2743200" y="3207854"/>
              <a:chExt cx="1785272" cy="1989496"/>
            </a:xfrm>
          </p:grpSpPr>
          <p:sp>
            <p:nvSpPr>
              <p:cNvPr id="28" name="Rectangle 27"/>
              <p:cNvSpPr/>
              <p:nvPr/>
            </p:nvSpPr>
            <p:spPr>
              <a:xfrm>
                <a:off x="2743200" y="4551019"/>
                <a:ext cx="1549318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 smtClean="0">
                    <a:solidFill>
                      <a:srgbClr val="FF0000"/>
                    </a:solidFill>
                  </a:rPr>
                  <a:t>Focal</a:t>
                </a:r>
              </a:p>
              <a:p>
                <a:r>
                  <a:rPr lang="en-US" dirty="0" smtClean="0">
                    <a:solidFill>
                      <a:srgbClr val="FF0000"/>
                    </a:solidFill>
                  </a:rPr>
                  <a:t> point</a:t>
                </a:r>
              </a:p>
            </p:txBody>
          </p:sp>
          <p:cxnSp>
            <p:nvCxnSpPr>
              <p:cNvPr id="33" name="Straight Arrow Connector 32"/>
              <p:cNvCxnSpPr/>
              <p:nvPr/>
            </p:nvCxnSpPr>
            <p:spPr>
              <a:xfrm flipV="1">
                <a:off x="3459363" y="3207854"/>
                <a:ext cx="1069109" cy="1374499"/>
              </a:xfrm>
              <a:prstGeom prst="straightConnector1">
                <a:avLst/>
              </a:prstGeom>
              <a:ln w="19050">
                <a:solidFill>
                  <a:schemeClr val="tx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976620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792162"/>
          </a:xfrm>
        </p:spPr>
        <p:txBody>
          <a:bodyPr/>
          <a:lstStyle/>
          <a:p>
            <a:r>
              <a:rPr lang="en-US" dirty="0" smtClean="0"/>
              <a:t>Learning goals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82000" cy="5410200"/>
          </a:xfrm>
        </p:spPr>
        <p:txBody>
          <a:bodyPr/>
          <a:lstStyle/>
          <a:p>
            <a:r>
              <a:rPr lang="en-US" sz="2000" dirty="0" smtClean="0"/>
              <a:t>Explain the different factors contributing to the aperture efficiency of a reflector antenna.</a:t>
            </a:r>
          </a:p>
          <a:p>
            <a:r>
              <a:rPr lang="en-US" sz="2000" dirty="0" smtClean="0"/>
              <a:t>Describe the difference between the phase reference point and phase center, and the difference between focal point and phase center.</a:t>
            </a:r>
          </a:p>
          <a:p>
            <a:r>
              <a:rPr lang="en-US" sz="2000" dirty="0" smtClean="0"/>
              <a:t>Explain the importance of losses and spillover on system noise temperature of a reflector antenna pointing toward the sky.</a:t>
            </a:r>
          </a:p>
          <a:p>
            <a:r>
              <a:rPr lang="en-US" sz="2000" dirty="0" smtClean="0"/>
              <a:t>Derive the G/T formula for a reflector antenna with the spillover loss (assuming lossless antenna feed and receiver).</a:t>
            </a:r>
          </a:p>
          <a:p>
            <a:r>
              <a:rPr lang="en-US" sz="20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Explain the method of physical optics integration for determining far field of reflector antenna (which incremental source, basic equation for current, how to correctly achieve a shadow behind reflector).</a:t>
            </a:r>
          </a:p>
          <a:p>
            <a:r>
              <a:rPr lang="en-US" sz="20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Describe the method of GO + aperture field integration in reflector antenna design.</a:t>
            </a:r>
          </a:p>
        </p:txBody>
      </p:sp>
    </p:spTree>
    <p:extLst>
      <p:ext uri="{BB962C8B-B14F-4D97-AF65-F5344CB8AC3E}">
        <p14:creationId xmlns:p14="http://schemas.microsoft.com/office/powerpoint/2010/main" val="292718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dirty="0" smtClean="0"/>
              <a:t>General </a:t>
            </a:r>
            <a:r>
              <a:rPr lang="en-US" dirty="0"/>
              <a:t>theory </a:t>
            </a:r>
            <a:endParaRPr lang="en-US" dirty="0" smtClean="0"/>
          </a:p>
        </p:txBody>
      </p:sp>
      <p:sp>
        <p:nvSpPr>
          <p:cNvPr id="512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114800"/>
          </a:xfrm>
        </p:spPr>
        <p:txBody>
          <a:bodyPr/>
          <a:lstStyle/>
          <a:p>
            <a:r>
              <a:rPr lang="en-US" dirty="0" smtClean="0"/>
              <a:t>Methods </a:t>
            </a:r>
          </a:p>
          <a:p>
            <a:pPr lvl="1"/>
            <a:r>
              <a:rPr lang="en-US" dirty="0"/>
              <a:t>Geometrical optics (GO)</a:t>
            </a:r>
          </a:p>
          <a:p>
            <a:pPr lvl="1"/>
            <a:r>
              <a:rPr lang="en-US" dirty="0"/>
              <a:t>Physical optics (PO) integration</a:t>
            </a:r>
          </a:p>
          <a:p>
            <a:pPr lvl="1"/>
            <a:r>
              <a:rPr lang="en-US" dirty="0" smtClean="0"/>
              <a:t>Aperture </a:t>
            </a:r>
            <a:r>
              <a:rPr lang="en-US" dirty="0"/>
              <a:t>integration</a:t>
            </a:r>
          </a:p>
          <a:p>
            <a:r>
              <a:rPr lang="en-US" dirty="0" smtClean="0"/>
              <a:t>Example: </a:t>
            </a:r>
            <a:r>
              <a:rPr lang="en-US" sz="2800" dirty="0" smtClean="0"/>
              <a:t>An arbitrary single metal reflector</a:t>
            </a:r>
          </a:p>
          <a:p>
            <a:pPr lvl="1"/>
            <a:r>
              <a:rPr lang="en-US" dirty="0" smtClean="0"/>
              <a:t>is illuminated by an antenna feed with a known far-field function</a:t>
            </a:r>
          </a:p>
          <a:p>
            <a:pPr lvl="1"/>
            <a:r>
              <a:rPr lang="en-US" dirty="0"/>
              <a:t>is located in the far-field of the feed </a:t>
            </a:r>
          </a:p>
        </p:txBody>
      </p:sp>
    </p:spTree>
    <p:extLst>
      <p:ext uri="{BB962C8B-B14F-4D97-AF65-F5344CB8AC3E}">
        <p14:creationId xmlns:p14="http://schemas.microsoft.com/office/powerpoint/2010/main" val="196931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pPr lvl="1"/>
            <a:r>
              <a:rPr lang="en-US" dirty="0" smtClean="0"/>
              <a:t>Geometrical Optics </a:t>
            </a:r>
            <a:r>
              <a:rPr lang="en-US" dirty="0"/>
              <a:t>(GO) </a:t>
            </a:r>
            <a:br>
              <a:rPr lang="en-US" dirty="0"/>
            </a:br>
            <a:r>
              <a:rPr lang="en-US" sz="3600" dirty="0"/>
              <a:t>(or called as </a:t>
            </a:r>
            <a:r>
              <a:rPr lang="en-US" sz="3600" dirty="0" smtClean="0"/>
              <a:t>Ray Optics)</a:t>
            </a:r>
          </a:p>
        </p:txBody>
      </p:sp>
      <p:sp>
        <p:nvSpPr>
          <p:cNvPr id="512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114800"/>
          </a:xfrm>
        </p:spPr>
        <p:txBody>
          <a:bodyPr/>
          <a:lstStyle/>
          <a:p>
            <a:r>
              <a:rPr lang="en-US" sz="2800" dirty="0" smtClean="0"/>
              <a:t>Describes </a:t>
            </a:r>
            <a:r>
              <a:rPr lang="en-US" sz="2800" u="sng" dirty="0"/>
              <a:t>light propagation </a:t>
            </a:r>
            <a:r>
              <a:rPr lang="en-US" sz="2800" dirty="0"/>
              <a:t>in terms of </a:t>
            </a:r>
            <a:r>
              <a:rPr lang="en-US" sz="2800" u="sng" dirty="0"/>
              <a:t>rays</a:t>
            </a:r>
            <a:r>
              <a:rPr lang="en-US" sz="2800" dirty="0"/>
              <a:t> </a:t>
            </a:r>
            <a:endParaRPr lang="en-US" sz="2800" dirty="0" smtClean="0"/>
          </a:p>
          <a:p>
            <a:r>
              <a:rPr lang="en-US" sz="2800" dirty="0"/>
              <a:t>The simplifying assumptions of </a:t>
            </a:r>
            <a:r>
              <a:rPr lang="en-US" sz="2800" dirty="0" smtClean="0"/>
              <a:t>GO include </a:t>
            </a:r>
            <a:r>
              <a:rPr lang="en-US" sz="2800" dirty="0"/>
              <a:t>that light </a:t>
            </a:r>
            <a:r>
              <a:rPr lang="en-US" sz="2800" dirty="0" smtClean="0"/>
              <a:t>rays:</a:t>
            </a:r>
          </a:p>
          <a:p>
            <a:pPr lvl="1"/>
            <a:r>
              <a:rPr lang="en-US" sz="2000" dirty="0" smtClean="0"/>
              <a:t>propagate </a:t>
            </a:r>
            <a:r>
              <a:rPr lang="en-US" sz="2000" dirty="0"/>
              <a:t>in rectilinear paths as they travel in a homogeneous </a:t>
            </a:r>
            <a:r>
              <a:rPr lang="en-US" sz="2000" dirty="0" smtClean="0"/>
              <a:t>medium;</a:t>
            </a:r>
          </a:p>
          <a:p>
            <a:pPr lvl="1"/>
            <a:r>
              <a:rPr lang="en-US" sz="2000" dirty="0" smtClean="0"/>
              <a:t>bend</a:t>
            </a:r>
            <a:r>
              <a:rPr lang="en-US" sz="2000" dirty="0"/>
              <a:t>, and in particular circumstances may split in two, at the interface between two dissimilar </a:t>
            </a:r>
            <a:r>
              <a:rPr lang="en-US" sz="2000" dirty="0" smtClean="0"/>
              <a:t>media;</a:t>
            </a:r>
          </a:p>
          <a:p>
            <a:pPr lvl="1"/>
            <a:r>
              <a:rPr lang="en-US" sz="2000" dirty="0" smtClean="0"/>
              <a:t>follow </a:t>
            </a:r>
            <a:r>
              <a:rPr lang="en-US" sz="2000" dirty="0"/>
              <a:t>curved paths in a medium in which the refractive index </a:t>
            </a:r>
            <a:r>
              <a:rPr lang="en-US" sz="2000" dirty="0" smtClean="0"/>
              <a:t>changes;</a:t>
            </a:r>
          </a:p>
          <a:p>
            <a:pPr lvl="1"/>
            <a:r>
              <a:rPr lang="en-US" sz="2000" dirty="0" smtClean="0"/>
              <a:t>may </a:t>
            </a:r>
            <a:r>
              <a:rPr lang="en-US" sz="2000" dirty="0"/>
              <a:t>be absorbed or reflected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707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US" dirty="0" smtClean="0"/>
              <a:t>GO examples</a:t>
            </a:r>
            <a:endParaRPr lang="en-US" sz="36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590800"/>
            <a:ext cx="3877216" cy="2400635"/>
          </a:xfrm>
          <a:prstGeom prst="rect">
            <a:avLst/>
          </a:prstGeom>
        </p:spPr>
      </p:pic>
      <p:pic>
        <p:nvPicPr>
          <p:cNvPr id="6" name="Picture 3" descr="~AUT005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94" r="9929" b="22596"/>
          <a:stretch/>
        </p:blipFill>
        <p:spPr bwMode="auto">
          <a:xfrm>
            <a:off x="4800600" y="1763288"/>
            <a:ext cx="4068000" cy="4055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72808" y="5818946"/>
            <a:ext cx="2523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Perspective view of all rays in Gregorian dual-reflector feed</a:t>
            </a:r>
            <a:endParaRPr lang="sv-SE" sz="1400" dirty="0"/>
          </a:p>
        </p:txBody>
      </p:sp>
    </p:spTree>
    <p:extLst>
      <p:ext uri="{BB962C8B-B14F-4D97-AF65-F5344CB8AC3E}">
        <p14:creationId xmlns:p14="http://schemas.microsoft.com/office/powerpoint/2010/main" val="315774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pPr lvl="1"/>
            <a:r>
              <a:rPr lang="en-US" dirty="0"/>
              <a:t>Physical optics (PO</a:t>
            </a:r>
            <a:r>
              <a:rPr lang="en-US" dirty="0" smtClean="0"/>
              <a:t>) </a:t>
            </a:r>
            <a:r>
              <a:rPr lang="en-US" dirty="0"/>
              <a:t/>
            </a:r>
            <a:br>
              <a:rPr lang="en-US" dirty="0"/>
            </a:br>
            <a:r>
              <a:rPr lang="en-US" sz="3600" dirty="0"/>
              <a:t>(or called as </a:t>
            </a:r>
            <a:r>
              <a:rPr lang="en-US" sz="3600" dirty="0" smtClean="0"/>
              <a:t>Wave Optics)</a:t>
            </a:r>
          </a:p>
        </p:txBody>
      </p:sp>
      <p:sp>
        <p:nvSpPr>
          <p:cNvPr id="512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114800"/>
          </a:xfrm>
        </p:spPr>
        <p:txBody>
          <a:bodyPr/>
          <a:lstStyle/>
          <a:p>
            <a:r>
              <a:rPr lang="en-US" sz="2800" dirty="0" smtClean="0"/>
              <a:t>Studies </a:t>
            </a:r>
            <a:r>
              <a:rPr lang="en-US" sz="2800" u="sng" dirty="0"/>
              <a:t>interference</a:t>
            </a:r>
            <a:r>
              <a:rPr lang="en-US" sz="2800" dirty="0"/>
              <a:t>, </a:t>
            </a:r>
            <a:r>
              <a:rPr lang="en-US" sz="2800" u="sng" dirty="0"/>
              <a:t>diffraction</a:t>
            </a:r>
            <a:r>
              <a:rPr lang="en-US" sz="2800" dirty="0"/>
              <a:t>, </a:t>
            </a:r>
            <a:r>
              <a:rPr lang="en-US" sz="2800" u="sng" dirty="0"/>
              <a:t>polarization</a:t>
            </a:r>
            <a:r>
              <a:rPr lang="en-US" sz="2800" dirty="0"/>
              <a:t>, and other phenomena </a:t>
            </a:r>
            <a:r>
              <a:rPr lang="en-US" sz="2800" dirty="0" smtClean="0"/>
              <a:t>where GO </a:t>
            </a:r>
            <a:r>
              <a:rPr lang="en-US" sz="2800" dirty="0"/>
              <a:t>is not </a:t>
            </a:r>
            <a:r>
              <a:rPr lang="en-US" sz="2800" dirty="0" smtClean="0"/>
              <a:t>valid</a:t>
            </a:r>
          </a:p>
          <a:p>
            <a:pPr lvl="1"/>
            <a:r>
              <a:rPr lang="en-US" sz="2400" dirty="0" smtClean="0"/>
              <a:t>an </a:t>
            </a:r>
            <a:r>
              <a:rPr lang="en-US" sz="2400" dirty="0"/>
              <a:t>intermediate method between </a:t>
            </a:r>
            <a:r>
              <a:rPr lang="en-US" sz="2400" dirty="0" smtClean="0"/>
              <a:t>GO (ignores </a:t>
            </a:r>
            <a:r>
              <a:rPr lang="en-US" sz="2400" dirty="0"/>
              <a:t>wave </a:t>
            </a:r>
            <a:r>
              <a:rPr lang="en-US" sz="2400" dirty="0" smtClean="0"/>
              <a:t>effects) </a:t>
            </a:r>
            <a:r>
              <a:rPr lang="en-US" sz="2400" dirty="0"/>
              <a:t>and full wave electromagnetism </a:t>
            </a:r>
            <a:endParaRPr lang="en-US" sz="2400" dirty="0" smtClean="0"/>
          </a:p>
          <a:p>
            <a:r>
              <a:rPr lang="en-US" sz="2800" dirty="0" smtClean="0"/>
              <a:t>The </a:t>
            </a:r>
            <a:r>
              <a:rPr lang="en-US" sz="2800" dirty="0"/>
              <a:t>approximation </a:t>
            </a:r>
            <a:r>
              <a:rPr lang="en-US" sz="2800" dirty="0" smtClean="0"/>
              <a:t>of PO </a:t>
            </a:r>
            <a:r>
              <a:rPr lang="en-US" sz="2800" dirty="0"/>
              <a:t>consists of </a:t>
            </a:r>
            <a:r>
              <a:rPr lang="en-US" sz="2800" dirty="0" smtClean="0"/>
              <a:t>:</a:t>
            </a:r>
          </a:p>
          <a:p>
            <a:pPr lvl="1"/>
            <a:r>
              <a:rPr lang="en-US" sz="2000" dirty="0" smtClean="0"/>
              <a:t>using GO to </a:t>
            </a:r>
            <a:r>
              <a:rPr lang="en-US" sz="2000" dirty="0"/>
              <a:t>estimate the field on a </a:t>
            </a:r>
            <a:r>
              <a:rPr lang="en-US" sz="2000" dirty="0" smtClean="0"/>
              <a:t>surface; </a:t>
            </a:r>
          </a:p>
          <a:p>
            <a:pPr lvl="1"/>
            <a:r>
              <a:rPr lang="en-US" sz="2000" dirty="0" smtClean="0"/>
              <a:t>then </a:t>
            </a:r>
            <a:r>
              <a:rPr lang="en-US" sz="2000" dirty="0"/>
              <a:t>integrating that field over the surface to calculate the transmitted or scattered field.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15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0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Feed and arbitrary reflector with their coordinate systems.</a:t>
            </a:r>
          </a:p>
        </p:txBody>
      </p:sp>
      <p:pic>
        <p:nvPicPr>
          <p:cNvPr id="6147" name="Picture 20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700" y="1752600"/>
            <a:ext cx="5791200" cy="4182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958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r>
              <a:rPr lang="sv-SE" smtClean="0"/>
              <a:t>Incident field on reflector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517522" y="1537768"/>
            <a:ext cx="8093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 dirty="0"/>
              <a:t>Radiation field of the </a:t>
            </a:r>
            <a:r>
              <a:rPr lang="sv-SE" sz="2400" dirty="0" smtClean="0"/>
              <a:t>feed                                       , where</a:t>
            </a:r>
            <a:endParaRPr lang="sv-SE" sz="2400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598" y="1461568"/>
            <a:ext cx="2633663" cy="69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3867148" y="2166418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 dirty="0"/>
              <a:t>a</a:t>
            </a:r>
            <a:r>
              <a:rPr lang="sv-SE" sz="2400" dirty="0" smtClean="0"/>
              <a:t>nd       is </a:t>
            </a:r>
            <a:r>
              <a:rPr lang="sv-SE" sz="2400" dirty="0"/>
              <a:t>phase reference point.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55624" y="3090863"/>
            <a:ext cx="6759576" cy="1862137"/>
            <a:chOff x="555624" y="3090863"/>
            <a:chExt cx="6759576" cy="1862137"/>
          </a:xfrm>
        </p:grpSpPr>
        <p:sp>
          <p:nvSpPr>
            <p:cNvPr id="7175" name="Text Box 7"/>
            <p:cNvSpPr txBox="1">
              <a:spLocks noChangeArrowheads="1"/>
            </p:cNvSpPr>
            <p:nvPr/>
          </p:nvSpPr>
          <p:spPr bwMode="auto">
            <a:xfrm>
              <a:off x="555624" y="3090863"/>
              <a:ext cx="489428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9pPr>
            </a:lstStyle>
            <a:p>
              <a:r>
                <a:rPr lang="sv-SE" sz="2400" dirty="0"/>
                <a:t>The incident </a:t>
              </a:r>
              <a:r>
                <a:rPr lang="sv-SE" sz="2400" dirty="0" smtClean="0"/>
                <a:t>E-field </a:t>
              </a:r>
              <a:r>
                <a:rPr lang="sv-SE" sz="2400" dirty="0"/>
                <a:t>on the reflector is</a:t>
              </a:r>
            </a:p>
          </p:txBody>
        </p:sp>
        <p:pic>
          <p:nvPicPr>
            <p:cNvPr id="7176" name="Picture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4025" y="3200400"/>
              <a:ext cx="1781175" cy="347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7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2537" y="3900487"/>
              <a:ext cx="2116138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8" name="Picture 1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2537" y="4586287"/>
              <a:ext cx="2587625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79" name="Text Box 12"/>
          <p:cNvSpPr txBox="1">
            <a:spLocks noChangeArrowheads="1"/>
          </p:cNvSpPr>
          <p:nvPr/>
        </p:nvSpPr>
        <p:spPr bwMode="auto">
          <a:xfrm>
            <a:off x="654050" y="5257800"/>
            <a:ext cx="2744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 dirty="0"/>
              <a:t>The incident H-field </a:t>
            </a:r>
          </a:p>
        </p:txBody>
      </p:sp>
      <p:pic>
        <p:nvPicPr>
          <p:cNvPr id="7181" name="Picture 1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462" y="3581399"/>
            <a:ext cx="4190770" cy="3024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654048" y="2234088"/>
                <a:ext cx="1730217" cy="411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acc>
                          <m:accPr>
                            <m:chr m:val="̂"/>
                            <m:ctrlPr>
                              <a:rPr lang="en-US" sz="18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b="1" i="1" smtClean="0">
                                <a:latin typeface="Cambria Math"/>
                              </a:rPr>
                              <m:t>𝒓</m:t>
                            </m:r>
                          </m:e>
                        </m:acc>
                      </m:e>
                      <m:sub>
                        <m:r>
                          <a:rPr lang="en-US" sz="1800" b="0" i="1" smtClean="0">
                            <a:latin typeface="Cambria Math"/>
                          </a:rPr>
                          <m:t>𝑓</m:t>
                        </m:r>
                      </m:sub>
                      <m:sup/>
                    </m:sSubSup>
                  </m:oMath>
                </a14:m>
                <a:r>
                  <a:rPr lang="sv-SE" sz="1800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sz="18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800" b="1" i="1" smtClean="0">
                                <a:latin typeface="Cambria Math"/>
                              </a:rPr>
                              <m:t>𝒓</m:t>
                            </m:r>
                            <m:r>
                              <a:rPr lang="en-US" sz="1800" b="0" i="1" smtClean="0">
                                <a:latin typeface="Cambria Math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b="1" i="1" smtClean="0">
                                    <a:latin typeface="Cambria Math"/>
                                  </a:rPr>
                                  <m:t>𝒓</m:t>
                                </m:r>
                              </m:e>
                              <m:sub>
                                <m:r>
                                  <a:rPr lang="en-US" sz="1800" b="0" i="1" smtClean="0">
                                    <a:latin typeface="Cambria Math"/>
                                  </a:rPr>
                                  <m:t>𝑓</m:t>
                                </m:r>
                              </m:sub>
                            </m:sSub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800" b="0" i="1" smtClean="0">
                                <a:latin typeface="Cambria Math"/>
                              </a:rPr>
                              <m:t>𝑓</m:t>
                            </m:r>
                          </m:sub>
                        </m:sSub>
                        <m:r>
                          <a:rPr lang="en-US" sz="1800" b="0" i="1" smtClean="0">
                            <a:latin typeface="Cambria Math"/>
                          </a:rPr>
                          <m:t>,</m:t>
                        </m:r>
                      </m:den>
                    </m:f>
                  </m:oMath>
                </a14:m>
                <a:endParaRPr lang="sv-SE" sz="18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048" y="2234088"/>
                <a:ext cx="1730217" cy="411331"/>
              </a:xfrm>
              <a:prstGeom prst="rect">
                <a:avLst/>
              </a:prstGeom>
              <a:blipFill rotWithShape="1">
                <a:blip r:embed="rId7"/>
                <a:stretch>
                  <a:fillRect t="-138235" r="-31690" b="-20588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2438398" y="2200925"/>
                <a:ext cx="1269002" cy="411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en-US" sz="1800" b="0" i="1" smtClean="0">
                            <a:latin typeface="Cambria Math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sv-SE" sz="1800" dirty="0" smtClean="0"/>
                  <a:t>=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1" i="1" smtClean="0">
                            <a:latin typeface="Cambria Math"/>
                          </a:rPr>
                          <m:t>𝒓</m:t>
                        </m:r>
                        <m:r>
                          <a:rPr lang="en-US" sz="1800" b="0" i="1" smtClean="0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1" i="1" smtClean="0">
                                <a:latin typeface="Cambria Math"/>
                              </a:rPr>
                              <m:t>𝒓</m:t>
                            </m:r>
                          </m:e>
                          <m:sub>
                            <m:r>
                              <a:rPr lang="en-US" sz="1800" b="0" i="1" smtClean="0">
                                <a:latin typeface="Cambria Math"/>
                              </a:rPr>
                              <m:t>𝑓</m:t>
                            </m:r>
                          </m:sub>
                        </m:sSub>
                      </m:e>
                    </m:d>
                  </m:oMath>
                </a14:m>
                <a:endParaRPr lang="sv-SE" sz="18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8398" y="2200925"/>
                <a:ext cx="1269002" cy="411331"/>
              </a:xfrm>
              <a:prstGeom prst="rect">
                <a:avLst/>
              </a:prstGeom>
              <a:blipFill rotWithShape="1">
                <a:blip r:embed="rId8"/>
                <a:stretch>
                  <a:fillRect t="-2941" b="-16176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4438648" y="2224131"/>
                <a:ext cx="466923" cy="3915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1" i="1" smtClean="0">
                              <a:latin typeface="Cambria Math"/>
                            </a:rPr>
                            <m:t>𝒓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sv-SE" sz="18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8648" y="2224131"/>
                <a:ext cx="466923" cy="391582"/>
              </a:xfrm>
              <a:prstGeom prst="rect">
                <a:avLst/>
              </a:prstGeom>
              <a:blipFill rotWithShape="1">
                <a:blip r:embed="rId9"/>
                <a:stretch>
                  <a:fillRect b="-9375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180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998" y="5848350"/>
            <a:ext cx="1644650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586332" y="2595817"/>
            <a:ext cx="4565673" cy="500025"/>
            <a:chOff x="586332" y="2595817"/>
            <a:chExt cx="4565673" cy="50002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TextBox 2"/>
                <p:cNvSpPr txBox="1"/>
                <p:nvPr/>
              </p:nvSpPr>
              <p:spPr>
                <a:xfrm>
                  <a:off x="586332" y="2726510"/>
                  <a:ext cx="4565673" cy="369332"/>
                </a:xfrm>
                <a:prstGeom prst="rect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 smtClean="0">
                      <a:solidFill>
                        <a:srgbClr val="FF0000"/>
                      </a:solidFill>
                    </a:rPr>
                    <a:t>Unit vector </a:t>
                  </a:r>
                  <a14:m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sv-SE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sv-SE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</m:acc>
                    </m:oMath>
                  </a14:m>
                  <a:r>
                    <a:rPr lang="sv-SE" dirty="0" smtClean="0">
                      <a:solidFill>
                        <a:srgbClr val="FF0000"/>
                      </a:solidFill>
                    </a:rPr>
                    <a:t> of the feed coordinate system</a:t>
                  </a:r>
                  <a:endParaRPr lang="sv-SE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3" name="TextBox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6332" y="2726510"/>
                  <a:ext cx="4565673" cy="369332"/>
                </a:xfrm>
                <a:prstGeom prst="rect">
                  <a:avLst/>
                </a:prstGeom>
                <a:blipFill rotWithShape="0">
                  <a:blip r:embed="rId11"/>
                  <a:stretch>
                    <a:fillRect l="-932" t="-6349" r="-399" b="-22222"/>
                  </a:stretch>
                </a:blipFill>
                <a:ln>
                  <a:solidFill>
                    <a:schemeClr val="tx2"/>
                  </a:solidFill>
                </a:ln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" name="Straight Arrow Connector 4"/>
            <p:cNvCxnSpPr/>
            <p:nvPr/>
          </p:nvCxnSpPr>
          <p:spPr>
            <a:xfrm flipH="1" flipV="1">
              <a:off x="914400" y="2595817"/>
              <a:ext cx="76200" cy="133758"/>
            </a:xfrm>
            <a:prstGeom prst="straightConnector1">
              <a:avLst/>
            </a:prstGeom>
            <a:ln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8695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r>
              <a:rPr lang="sv-SE" smtClean="0"/>
              <a:t>Incident field on reflector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533182" y="1515292"/>
            <a:ext cx="8093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 dirty="0"/>
              <a:t>Radiation field of the </a:t>
            </a:r>
            <a:r>
              <a:rPr lang="sv-SE" sz="2400" dirty="0" smtClean="0"/>
              <a:t>feed                                       , where</a:t>
            </a:r>
            <a:endParaRPr lang="sv-SE" sz="2400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598" y="1461568"/>
            <a:ext cx="2633663" cy="69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4380821" y="2214600"/>
            <a:ext cx="49720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 dirty="0" smtClean="0"/>
              <a:t>and             is </a:t>
            </a:r>
            <a:r>
              <a:rPr lang="sv-SE" sz="2400" dirty="0"/>
              <a:t>phase reference point.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501482" y="3203381"/>
            <a:ext cx="48942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 dirty="0"/>
              <a:t>The incident </a:t>
            </a:r>
            <a:r>
              <a:rPr lang="sv-SE" sz="2400" dirty="0" smtClean="0"/>
              <a:t>E-field </a:t>
            </a:r>
            <a:r>
              <a:rPr lang="sv-SE" sz="2400" dirty="0"/>
              <a:t>on the reflector is</a:t>
            </a:r>
          </a:p>
        </p:txBody>
      </p:sp>
      <p:sp>
        <p:nvSpPr>
          <p:cNvPr id="7179" name="Text Box 12"/>
          <p:cNvSpPr txBox="1">
            <a:spLocks noChangeArrowheads="1"/>
          </p:cNvSpPr>
          <p:nvPr/>
        </p:nvSpPr>
        <p:spPr bwMode="auto">
          <a:xfrm>
            <a:off x="654050" y="5257800"/>
            <a:ext cx="2744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 dirty="0"/>
              <a:t>The incident H-field </a:t>
            </a:r>
          </a:p>
        </p:txBody>
      </p:sp>
      <p:pic>
        <p:nvPicPr>
          <p:cNvPr id="7181" name="Picture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462" y="3757779"/>
            <a:ext cx="4190770" cy="3024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511087" y="2221061"/>
                <a:ext cx="2358081" cy="4387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acc>
                          <m:accPr>
                            <m:chr m:val="̂"/>
                            <m:ctrlPr>
                              <a:rPr lang="en-US" sz="18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b="1" i="1" smtClean="0">
                                <a:latin typeface="Cambria Math"/>
                              </a:rPr>
                              <m:t>𝒓</m:t>
                            </m:r>
                          </m:e>
                        </m:acc>
                      </m:e>
                      <m:sub>
                        <m:r>
                          <a:rPr lang="en-US" sz="1800" b="0" i="1" smtClean="0">
                            <a:latin typeface="Cambria Math"/>
                          </a:rPr>
                          <m:t>𝑓</m:t>
                        </m:r>
                      </m:sub>
                      <m:sup/>
                    </m:sSubSup>
                  </m:oMath>
                </a14:m>
                <a:r>
                  <a:rPr lang="sv-SE" sz="1800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sz="18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800" b="1" i="1" smtClean="0">
                                <a:latin typeface="Cambria Math"/>
                              </a:rPr>
                              <m:t>𝒓</m:t>
                            </m:r>
                            <m:r>
                              <a:rPr lang="en-US" sz="1800" b="0" i="1" smtClean="0">
                                <a:latin typeface="Cambria Math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1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b="1" i="1" smtClean="0">
                                    <a:latin typeface="Cambria Math"/>
                                  </a:rPr>
                                  <m:t>𝒓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sv-SE" sz="1800" b="0" i="0" smtClean="0">
                                    <a:latin typeface="Cambria Math" panose="02040503050406030204" pitchFamily="18" charset="0"/>
                                  </a:rPr>
                                  <m:t>PC</m:t>
                                </m:r>
                                <m:r>
                                  <a:rPr lang="sv-SE" sz="1800" b="0" i="0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m:rPr>
                                    <m:sty m:val="p"/>
                                  </m:rPr>
                                  <a:rPr lang="sv-SE" sz="1800" b="0" i="0" smtClean="0">
                                    <a:latin typeface="Cambria Math" panose="02040503050406030204" pitchFamily="18" charset="0"/>
                                  </a:rPr>
                                  <m:t>feed</m:t>
                                </m:r>
                              </m:sub>
                            </m:sSub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800" b="0" i="1" smtClean="0">
                                <a:latin typeface="Cambria Math"/>
                              </a:rPr>
                              <m:t>𝑓</m:t>
                            </m:r>
                          </m:sub>
                        </m:sSub>
                        <m:r>
                          <a:rPr lang="en-US" sz="1800" b="0" i="1" smtClean="0">
                            <a:latin typeface="Cambria Math"/>
                          </a:rPr>
                          <m:t>,</m:t>
                        </m:r>
                      </m:den>
                    </m:f>
                  </m:oMath>
                </a14:m>
                <a:endParaRPr lang="sv-SE" sz="18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087" y="2221061"/>
                <a:ext cx="2358081" cy="438774"/>
              </a:xfrm>
              <a:prstGeom prst="rect">
                <a:avLst/>
              </a:prstGeom>
              <a:blipFill rotWithShape="0">
                <a:blip r:embed="rId4"/>
                <a:stretch>
                  <a:fillRect t="-125000" r="-20930" b="-194444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2742165" y="2242099"/>
                <a:ext cx="1832938" cy="411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en-US" sz="1800" b="0" i="1" smtClean="0">
                            <a:latin typeface="Cambria Math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sv-SE" sz="1800" dirty="0" smtClean="0"/>
                  <a:t>=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1" i="1" smtClean="0">
                            <a:latin typeface="Cambria Math"/>
                          </a:rPr>
                          <m:t>𝒓</m:t>
                        </m:r>
                        <m:r>
                          <a:rPr lang="en-US" sz="1800" b="0" i="1" smtClean="0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1" i="1" smtClean="0">
                                <a:latin typeface="Cambria Math"/>
                              </a:rPr>
                              <m:t>𝒓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sv-SE" sz="1800" b="0" i="0" smtClean="0">
                                <a:latin typeface="Cambria Math" panose="02040503050406030204" pitchFamily="18" charset="0"/>
                              </a:rPr>
                              <m:t>PC</m:t>
                            </m:r>
                            <m:r>
                              <a:rPr lang="sv-SE" sz="1800" b="0" i="0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sty m:val="p"/>
                              </m:rPr>
                              <a:rPr lang="sv-SE" sz="1800" b="0" i="0" smtClean="0">
                                <a:latin typeface="Cambria Math" panose="02040503050406030204" pitchFamily="18" charset="0"/>
                              </a:rPr>
                              <m:t>feed</m:t>
                            </m:r>
                          </m:sub>
                        </m:sSub>
                      </m:e>
                    </m:d>
                  </m:oMath>
                </a14:m>
                <a:endParaRPr lang="sv-SE" sz="18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2165" y="2242099"/>
                <a:ext cx="1832938" cy="411331"/>
              </a:xfrm>
              <a:prstGeom prst="rect">
                <a:avLst/>
              </a:prstGeom>
              <a:blipFill rotWithShape="0">
                <a:blip r:embed="rId5"/>
                <a:stretch>
                  <a:fillRect t="-5970" b="-16418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5015325" y="2242474"/>
                <a:ext cx="1037400" cy="3815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 smtClean="0">
                            <a:latin typeface="Cambria Math"/>
                          </a:rPr>
                          <m:t>𝒓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sv-SE" sz="1800" b="0" i="0" smtClean="0">
                            <a:latin typeface="Cambria Math" panose="02040503050406030204" pitchFamily="18" charset="0"/>
                          </a:rPr>
                          <m:t>PC</m:t>
                        </m:r>
                        <m:r>
                          <a:rPr lang="sv-SE" sz="1800" b="1" i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sz="1800" b="0" i="0" smtClean="0">
                            <a:latin typeface="Cambria Math"/>
                          </a:rPr>
                          <m:t>f</m:t>
                        </m:r>
                        <m:r>
                          <m:rPr>
                            <m:sty m:val="p"/>
                          </m:rPr>
                          <a:rPr lang="sv-SE" sz="1800" b="0" i="0" smtClean="0">
                            <a:latin typeface="Cambria Math" panose="02040503050406030204" pitchFamily="18" charset="0"/>
                          </a:rPr>
                          <m:t>eed</m:t>
                        </m:r>
                      </m:sub>
                    </m:sSub>
                  </m:oMath>
                </a14:m>
                <a:r>
                  <a:rPr lang="sv-SE" sz="1800" dirty="0" smtClean="0"/>
                  <a:t>  </a:t>
                </a:r>
                <a:endParaRPr lang="sv-SE" sz="18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5325" y="2242474"/>
                <a:ext cx="1037400" cy="381515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180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998" y="5848350"/>
            <a:ext cx="1644650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586332" y="2595817"/>
            <a:ext cx="4565673" cy="500025"/>
            <a:chOff x="586332" y="2595817"/>
            <a:chExt cx="4565673" cy="50002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TextBox 2"/>
                <p:cNvSpPr txBox="1"/>
                <p:nvPr/>
              </p:nvSpPr>
              <p:spPr>
                <a:xfrm>
                  <a:off x="586332" y="2726510"/>
                  <a:ext cx="4565673" cy="369332"/>
                </a:xfrm>
                <a:prstGeom prst="rect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 smtClean="0">
                      <a:solidFill>
                        <a:srgbClr val="FF0000"/>
                      </a:solidFill>
                    </a:rPr>
                    <a:t>Unit vector </a:t>
                  </a:r>
                  <a14:m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sv-SE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sv-SE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</m:acc>
                    </m:oMath>
                  </a14:m>
                  <a:r>
                    <a:rPr lang="sv-SE" dirty="0" smtClean="0">
                      <a:solidFill>
                        <a:srgbClr val="FF0000"/>
                      </a:solidFill>
                    </a:rPr>
                    <a:t> of the feed coordinate system</a:t>
                  </a:r>
                  <a:endParaRPr lang="sv-SE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3" name="TextBox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6332" y="2726510"/>
                  <a:ext cx="4565673" cy="369332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l="-932" t="-6349" r="-399" b="-22222"/>
                  </a:stretch>
                </a:blipFill>
                <a:ln>
                  <a:solidFill>
                    <a:schemeClr val="tx2"/>
                  </a:solidFill>
                </a:ln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" name="Straight Arrow Connector 4"/>
            <p:cNvCxnSpPr/>
            <p:nvPr/>
          </p:nvCxnSpPr>
          <p:spPr>
            <a:xfrm flipH="1" flipV="1">
              <a:off x="914400" y="2595817"/>
              <a:ext cx="76200" cy="133758"/>
            </a:xfrm>
            <a:prstGeom prst="straightConnector1">
              <a:avLst/>
            </a:prstGeom>
            <a:ln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116406" y="3890752"/>
                <a:ext cx="2004267" cy="34740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sv-SE" sz="2000" b="0" i="1" smtClean="0">
                            <a:latin typeface="Cambria Math" panose="02040503050406030204" pitchFamily="18" charset="0"/>
                          </a:rPr>
                          <m:t>𝑆𝑓</m:t>
                        </m:r>
                      </m:sub>
                    </m:sSub>
                  </m:oMath>
                </a14:m>
                <a:r>
                  <a:rPr lang="sv-SE" sz="2000" dirty="0" smtClean="0"/>
                  <a:t>=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sv-SE" sz="20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sz="20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2000" b="1" i="1" dirty="0" smtClean="0">
                                <a:latin typeface="Cambria Math" panose="02040503050406030204" pitchFamily="18" charset="0"/>
                              </a:rPr>
                              <m:t>𝒓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sv-SE" sz="2000" b="0" i="0" dirty="0" smtClean="0">
                                <a:latin typeface="Cambria Math" panose="02040503050406030204" pitchFamily="18" charset="0"/>
                              </a:rPr>
                              <m:t>S</m:t>
                            </m:r>
                          </m:sub>
                        </m:sSub>
                        <m:r>
                          <a:rPr lang="sv-SE" sz="2000" b="0" i="1" dirty="0" smtClean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sv-SE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2000" b="1" i="1" dirty="0" smtClean="0">
                                <a:latin typeface="Cambria Math" panose="02040503050406030204" pitchFamily="18" charset="0"/>
                              </a:rPr>
                              <m:t>𝒓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sv-SE" sz="2000" b="0" i="0" dirty="0" smtClean="0">
                                <a:latin typeface="Cambria Math" panose="02040503050406030204" pitchFamily="18" charset="0"/>
                              </a:rPr>
                              <m:t>PC</m:t>
                            </m:r>
                            <m:r>
                              <a:rPr lang="sv-SE" sz="2000" b="0" i="0" dirty="0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sty m:val="p"/>
                              </m:rPr>
                              <a:rPr lang="sv-SE" sz="2000" b="0" i="0" dirty="0" smtClean="0">
                                <a:latin typeface="Cambria Math" panose="02040503050406030204" pitchFamily="18" charset="0"/>
                              </a:rPr>
                              <m:t>feed</m:t>
                            </m:r>
                          </m:sub>
                        </m:sSub>
                      </m:e>
                    </m:d>
                  </m:oMath>
                </a14:m>
                <a:endParaRPr lang="sv-SE" sz="20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406" y="3890752"/>
                <a:ext cx="2004267" cy="347403"/>
              </a:xfrm>
              <a:prstGeom prst="rect">
                <a:avLst/>
              </a:prstGeom>
              <a:blipFill rotWithShape="0">
                <a:blip r:embed="rId9"/>
                <a:stretch>
                  <a:fillRect l="-3040" t="-19298" b="-36842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1129553" y="4617440"/>
                <a:ext cx="3251268" cy="3545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sv-SE" sz="20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sv-SE" sz="2000" b="1" i="1" smtClean="0">
                                <a:latin typeface="Cambria Math" panose="02040503050406030204" pitchFamily="18" charset="0"/>
                              </a:rPr>
                              <m:t>𝒓</m:t>
                            </m:r>
                          </m:e>
                        </m:acc>
                      </m:e>
                      <m:sub>
                        <m:r>
                          <a:rPr lang="sv-SE" sz="2000" b="0" i="1" smtClean="0">
                            <a:latin typeface="Cambria Math" panose="02040503050406030204" pitchFamily="18" charset="0"/>
                          </a:rPr>
                          <m:t>𝑆𝑓</m:t>
                        </m:r>
                      </m:sub>
                    </m:sSub>
                  </m:oMath>
                </a14:m>
                <a:r>
                  <a:rPr lang="sv-SE" sz="2000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sv-SE" sz="20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sv-SE" sz="20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sv-SE" sz="20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sv-SE" sz="2000" b="1" i="1" dirty="0">
                                    <a:latin typeface="Cambria Math" panose="02040503050406030204" pitchFamily="18" charset="0"/>
                                  </a:rPr>
                                  <m:t>𝒓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sv-SE" sz="2000" dirty="0">
                                    <a:latin typeface="Cambria Math" panose="02040503050406030204" pitchFamily="18" charset="0"/>
                                  </a:rPr>
                                  <m:t>S</m:t>
                                </m:r>
                              </m:sub>
                            </m:sSub>
                            <m:r>
                              <a:rPr lang="sv-SE" sz="2000" i="1" dirty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sv-SE" sz="2000" i="1" dirty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sv-SE" sz="2000" b="1" i="1" dirty="0">
                                    <a:latin typeface="Cambria Math" panose="02040503050406030204" pitchFamily="18" charset="0"/>
                                  </a:rPr>
                                  <m:t>𝒓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sv-SE" sz="2000" dirty="0">
                                    <a:latin typeface="Cambria Math" panose="02040503050406030204" pitchFamily="18" charset="0"/>
                                  </a:rPr>
                                  <m:t>PC</m:t>
                                </m:r>
                                <m:r>
                                  <a:rPr lang="sv-SE" sz="2000" dirty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m:rPr>
                                    <m:sty m:val="p"/>
                                  </m:rPr>
                                  <a:rPr lang="sv-SE" sz="2000" dirty="0">
                                    <a:latin typeface="Cambria Math" panose="02040503050406030204" pitchFamily="18" charset="0"/>
                                  </a:rPr>
                                  <m:t>feed</m:t>
                                </m:r>
                              </m:sub>
                            </m:sSub>
                          </m:e>
                        </m:d>
                        <m:r>
                          <m:rPr>
                            <m:nor/>
                          </m:rPr>
                          <a:rPr lang="sv-SE" sz="2000" dirty="0"/>
                          <m:t> </m:t>
                        </m:r>
                      </m:num>
                      <m:den>
                        <m:sSub>
                          <m:sSubPr>
                            <m:ctrlPr>
                              <a:rPr lang="sv-SE" sz="20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2000" b="0" i="1" dirty="0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sv-SE" sz="2000" b="0" i="1" dirty="0" smtClean="0">
                                <a:latin typeface="Cambria Math" panose="02040503050406030204" pitchFamily="18" charset="0"/>
                              </a:rPr>
                              <m:t>𝑆𝑓</m:t>
                            </m:r>
                          </m:sub>
                        </m:sSub>
                      </m:den>
                    </m:f>
                  </m:oMath>
                </a14:m>
                <a:endParaRPr lang="sv-SE" sz="20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9553" y="4617440"/>
                <a:ext cx="3251268" cy="354521"/>
              </a:xfrm>
              <a:prstGeom prst="rect">
                <a:avLst/>
              </a:prstGeom>
              <a:blipFill rotWithShape="0">
                <a:blip r:embed="rId10"/>
                <a:stretch>
                  <a:fillRect l="-2434" t="-193220" b="-277966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395771" y="3296226"/>
                <a:ext cx="1647952" cy="3545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b="1" i="1" smtClean="0">
                            <a:latin typeface="Cambria Math" panose="02040503050406030204" pitchFamily="18" charset="0"/>
                          </a:rPr>
                          <m:t>𝑬</m:t>
                        </m:r>
                      </m:e>
                      <m:sub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ctrlPr>
                          <a:rPr lang="sv-SE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b="1" i="1" smtClean="0">
                                <a:latin typeface="Cambria Math" panose="02040503050406030204" pitchFamily="18" charset="0"/>
                              </a:rPr>
                              <m:t>𝒓</m:t>
                            </m:r>
                          </m:e>
                          <m:sub>
                            <m:r>
                              <a:rPr lang="sv-SE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</m:e>
                    </m:d>
                  </m:oMath>
                </a14:m>
                <a:r>
                  <a:rPr lang="sv-SE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b="1" i="1">
                            <a:latin typeface="Cambria Math" panose="02040503050406030204" pitchFamily="18" charset="0"/>
                          </a:rPr>
                          <m:t>𝑬</m:t>
                        </m:r>
                      </m:e>
                      <m:sub>
                        <m:r>
                          <a:rPr lang="sv-SE" sz="20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d>
                      <m:dPr>
                        <m:ctrlPr>
                          <a:rPr lang="sv-SE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2000" b="1" i="1">
                                <a:latin typeface="Cambria Math" panose="02040503050406030204" pitchFamily="18" charset="0"/>
                              </a:rPr>
                              <m:t>𝒓</m:t>
                            </m:r>
                          </m:e>
                          <m:sub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  <m:r>
                              <a:rPr lang="sv-SE" sz="2000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</m:e>
                    </m:d>
                  </m:oMath>
                </a14:m>
                <a:endParaRPr lang="sv-SE" sz="20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771" y="3296226"/>
                <a:ext cx="1647952" cy="354521"/>
              </a:xfrm>
              <a:prstGeom prst="rect">
                <a:avLst/>
              </a:prstGeom>
              <a:blipFill rotWithShape="0">
                <a:blip r:embed="rId11"/>
                <a:stretch>
                  <a:fillRect l="-4815" t="-10345" b="-29310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5634861" y="4021819"/>
                <a:ext cx="1037400" cy="38151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 smtClean="0">
                            <a:latin typeface="Cambria Math"/>
                          </a:rPr>
                          <m:t>𝒓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sv-SE" sz="1800" b="0" i="0" smtClean="0">
                            <a:latin typeface="Cambria Math" panose="02040503050406030204" pitchFamily="18" charset="0"/>
                          </a:rPr>
                          <m:t>PC</m:t>
                        </m:r>
                        <m:r>
                          <a:rPr lang="sv-SE" sz="1800" b="1" i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sz="1800" b="0" i="0" smtClean="0">
                            <a:latin typeface="Cambria Math"/>
                          </a:rPr>
                          <m:t>f</m:t>
                        </m:r>
                        <m:r>
                          <m:rPr>
                            <m:sty m:val="p"/>
                          </m:rPr>
                          <a:rPr lang="sv-SE" sz="1800" b="0" i="0" smtClean="0">
                            <a:latin typeface="Cambria Math" panose="02040503050406030204" pitchFamily="18" charset="0"/>
                          </a:rPr>
                          <m:t>eed</m:t>
                        </m:r>
                      </m:sub>
                    </m:sSub>
                  </m:oMath>
                </a14:m>
                <a:r>
                  <a:rPr lang="sv-SE" sz="1800" dirty="0" smtClean="0"/>
                  <a:t>  </a:t>
                </a:r>
                <a:endParaRPr lang="sv-SE" sz="1800" dirty="0"/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4861" y="4021819"/>
                <a:ext cx="1037400" cy="381515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8312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r>
              <a:rPr lang="sv-SE" smtClean="0"/>
              <a:t>Incident field on reflector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533182" y="1515292"/>
            <a:ext cx="8093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 dirty="0"/>
              <a:t>Radiation field of the </a:t>
            </a:r>
            <a:r>
              <a:rPr lang="sv-SE" sz="2400" dirty="0" smtClean="0"/>
              <a:t>feed                                       , where</a:t>
            </a:r>
            <a:endParaRPr lang="sv-SE" sz="2400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598" y="1461568"/>
            <a:ext cx="2633663" cy="69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3148835" y="2253204"/>
            <a:ext cx="49720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 dirty="0" smtClean="0"/>
              <a:t>and             is </a:t>
            </a:r>
            <a:r>
              <a:rPr lang="sv-SE" sz="2400" dirty="0"/>
              <a:t>phase reference point.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501482" y="3203381"/>
            <a:ext cx="48942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 dirty="0"/>
              <a:t>The incident </a:t>
            </a:r>
            <a:r>
              <a:rPr lang="sv-SE" sz="2400" dirty="0" smtClean="0"/>
              <a:t>E-field </a:t>
            </a:r>
            <a:r>
              <a:rPr lang="sv-SE" sz="2400" dirty="0"/>
              <a:t>on the reflector is</a:t>
            </a:r>
          </a:p>
        </p:txBody>
      </p:sp>
      <p:sp>
        <p:nvSpPr>
          <p:cNvPr id="7179" name="Text Box 12"/>
          <p:cNvSpPr txBox="1">
            <a:spLocks noChangeArrowheads="1"/>
          </p:cNvSpPr>
          <p:nvPr/>
        </p:nvSpPr>
        <p:spPr bwMode="auto">
          <a:xfrm>
            <a:off x="654050" y="5257800"/>
            <a:ext cx="2744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 dirty="0"/>
              <a:t>The incident H-field </a:t>
            </a:r>
          </a:p>
        </p:txBody>
      </p:sp>
      <p:pic>
        <p:nvPicPr>
          <p:cNvPr id="7181" name="Picture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462" y="3757779"/>
            <a:ext cx="4190770" cy="3024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1079664" y="2280074"/>
                <a:ext cx="1675523" cy="3915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 smtClean="0">
                            <a:latin typeface="Cambria Math"/>
                          </a:rPr>
                          <m:t>𝒓</m:t>
                        </m:r>
                      </m:e>
                      <m:sub>
                        <m:r>
                          <a:rPr lang="en-US" sz="1800" b="0" i="1" smtClean="0">
                            <a:latin typeface="Cambria Math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sv-SE" sz="1800" dirty="0" smtClean="0"/>
                  <a:t>=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𝒓</m:t>
                    </m:r>
                    <m:r>
                      <a:rPr lang="en-US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𝒓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sv-SE">
                            <a:latin typeface="Cambria Math" panose="02040503050406030204" pitchFamily="18" charset="0"/>
                          </a:rPr>
                          <m:t>PC</m:t>
                        </m:r>
                        <m:r>
                          <a:rPr lang="sv-SE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sv-SE">
                            <a:latin typeface="Cambria Math" panose="02040503050406030204" pitchFamily="18" charset="0"/>
                          </a:rPr>
                          <m:t>feed</m:t>
                        </m:r>
                      </m:sub>
                    </m:sSub>
                  </m:oMath>
                </a14:m>
                <a:endParaRPr lang="sv-SE" sz="18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664" y="2280074"/>
                <a:ext cx="1675523" cy="391582"/>
              </a:xfrm>
              <a:prstGeom prst="rect">
                <a:avLst/>
              </a:prstGeom>
              <a:blipFill rotWithShape="0">
                <a:blip r:embed="rId4"/>
                <a:stretch>
                  <a:fillRect t="-7813" b="-18750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3751009" y="2270246"/>
                <a:ext cx="1037400" cy="3815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 smtClean="0">
                            <a:latin typeface="Cambria Math"/>
                          </a:rPr>
                          <m:t>𝒓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sv-SE" sz="1800" b="0" i="0" smtClean="0">
                            <a:latin typeface="Cambria Math" panose="02040503050406030204" pitchFamily="18" charset="0"/>
                          </a:rPr>
                          <m:t>PC</m:t>
                        </m:r>
                        <m:r>
                          <a:rPr lang="sv-SE" sz="1800" b="1" i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sz="1800" b="0" i="0" smtClean="0">
                            <a:latin typeface="Cambria Math"/>
                          </a:rPr>
                          <m:t>f</m:t>
                        </m:r>
                        <m:r>
                          <m:rPr>
                            <m:sty m:val="p"/>
                          </m:rPr>
                          <a:rPr lang="sv-SE" sz="1800" b="0" i="0" smtClean="0">
                            <a:latin typeface="Cambria Math" panose="02040503050406030204" pitchFamily="18" charset="0"/>
                          </a:rPr>
                          <m:t>eed</m:t>
                        </m:r>
                      </m:sub>
                    </m:sSub>
                  </m:oMath>
                </a14:m>
                <a:r>
                  <a:rPr lang="sv-SE" sz="1800" dirty="0" smtClean="0"/>
                  <a:t>  </a:t>
                </a:r>
                <a:endParaRPr lang="sv-SE" sz="18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1009" y="2270246"/>
                <a:ext cx="1037400" cy="381515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180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998" y="5848350"/>
            <a:ext cx="1644650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914400" y="4070935"/>
                <a:ext cx="3251268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b="1" i="1">
                            <a:latin typeface="Cambria Math" panose="02040503050406030204" pitchFamily="18" charset="0"/>
                          </a:rPr>
                          <m:t>𝒓</m:t>
                        </m:r>
                      </m:e>
                      <m:sub>
                        <m:r>
                          <a:rPr lang="sv-SE" sz="2000" b="0" i="1" smtClean="0">
                            <a:latin typeface="Cambria Math" panose="02040503050406030204" pitchFamily="18" charset="0"/>
                          </a:rPr>
                          <m:t>𝑆𝑓</m:t>
                        </m:r>
                      </m:sub>
                    </m:sSub>
                  </m:oMath>
                </a14:m>
                <a:r>
                  <a:rPr lang="sv-SE" sz="2000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b="1" i="1" dirty="0">
                            <a:latin typeface="Cambria Math" panose="02040503050406030204" pitchFamily="18" charset="0"/>
                          </a:rPr>
                          <m:t>𝒓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sv-SE" sz="2000" dirty="0">
                            <a:latin typeface="Cambria Math" panose="02040503050406030204" pitchFamily="18" charset="0"/>
                          </a:rPr>
                          <m:t>S</m:t>
                        </m:r>
                      </m:sub>
                    </m:sSub>
                    <m:r>
                      <a:rPr lang="sv-SE" sz="2000" i="1" dirty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sv-SE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b="1" i="1" dirty="0">
                            <a:latin typeface="Cambria Math" panose="02040503050406030204" pitchFamily="18" charset="0"/>
                          </a:rPr>
                          <m:t>𝒓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sv-SE" sz="2000" dirty="0">
                            <a:latin typeface="Cambria Math" panose="02040503050406030204" pitchFamily="18" charset="0"/>
                          </a:rPr>
                          <m:t>PC</m:t>
                        </m:r>
                        <m:r>
                          <a:rPr lang="sv-SE" sz="2000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sv-SE" sz="2000" dirty="0">
                            <a:latin typeface="Cambria Math" panose="02040503050406030204" pitchFamily="18" charset="0"/>
                          </a:rPr>
                          <m:t>feed</m:t>
                        </m:r>
                      </m:sub>
                    </m:sSub>
                  </m:oMath>
                </a14:m>
                <a:endParaRPr lang="sv-SE" sz="20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4070935"/>
                <a:ext cx="3251268" cy="332399"/>
              </a:xfrm>
              <a:prstGeom prst="rect">
                <a:avLst/>
              </a:prstGeom>
              <a:blipFill rotWithShape="0">
                <a:blip r:embed="rId7"/>
                <a:stretch>
                  <a:fillRect l="-2064" t="-24074" b="-38889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395771" y="3296226"/>
                <a:ext cx="1647952" cy="3545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b="1" i="1" smtClean="0">
                            <a:latin typeface="Cambria Math" panose="02040503050406030204" pitchFamily="18" charset="0"/>
                          </a:rPr>
                          <m:t>𝑬</m:t>
                        </m:r>
                      </m:e>
                      <m:sub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ctrlPr>
                          <a:rPr lang="sv-SE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b="1" i="1" smtClean="0">
                                <a:latin typeface="Cambria Math" panose="02040503050406030204" pitchFamily="18" charset="0"/>
                              </a:rPr>
                              <m:t>𝒓</m:t>
                            </m:r>
                          </m:e>
                          <m:sub>
                            <m:r>
                              <a:rPr lang="sv-SE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</m:e>
                    </m:d>
                  </m:oMath>
                </a14:m>
                <a:r>
                  <a:rPr lang="sv-SE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b="1" i="1">
                            <a:latin typeface="Cambria Math" panose="02040503050406030204" pitchFamily="18" charset="0"/>
                          </a:rPr>
                          <m:t>𝑬</m:t>
                        </m:r>
                      </m:e>
                      <m:sub>
                        <m:r>
                          <a:rPr lang="sv-SE" sz="20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d>
                      <m:dPr>
                        <m:ctrlPr>
                          <a:rPr lang="sv-SE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2000" b="1" i="1">
                                <a:latin typeface="Cambria Math" panose="02040503050406030204" pitchFamily="18" charset="0"/>
                              </a:rPr>
                              <m:t>𝒓</m:t>
                            </m:r>
                          </m:e>
                          <m:sub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  <m:r>
                              <a:rPr lang="sv-SE" sz="2000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</m:e>
                    </m:d>
                  </m:oMath>
                </a14:m>
                <a:endParaRPr lang="sv-SE" sz="20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771" y="3296226"/>
                <a:ext cx="1647952" cy="354521"/>
              </a:xfrm>
              <a:prstGeom prst="rect">
                <a:avLst/>
              </a:prstGeom>
              <a:blipFill rotWithShape="0">
                <a:blip r:embed="rId8"/>
                <a:stretch>
                  <a:fillRect l="-4815" t="-10345" b="-29310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5634861" y="4021819"/>
                <a:ext cx="1037400" cy="38151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 smtClean="0">
                            <a:latin typeface="Cambria Math"/>
                          </a:rPr>
                          <m:t>𝒓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sv-SE" sz="1800" b="0" i="0" smtClean="0">
                            <a:latin typeface="Cambria Math" panose="02040503050406030204" pitchFamily="18" charset="0"/>
                          </a:rPr>
                          <m:t>PC</m:t>
                        </m:r>
                        <m:r>
                          <a:rPr lang="sv-SE" sz="1800" b="1" i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sz="1800" b="0" i="0" smtClean="0">
                            <a:latin typeface="Cambria Math"/>
                          </a:rPr>
                          <m:t>f</m:t>
                        </m:r>
                        <m:r>
                          <m:rPr>
                            <m:sty m:val="p"/>
                          </m:rPr>
                          <a:rPr lang="sv-SE" sz="1800" b="0" i="0" smtClean="0">
                            <a:latin typeface="Cambria Math" panose="02040503050406030204" pitchFamily="18" charset="0"/>
                          </a:rPr>
                          <m:t>eed</m:t>
                        </m:r>
                      </m:sub>
                    </m:sSub>
                  </m:oMath>
                </a14:m>
                <a:r>
                  <a:rPr lang="sv-SE" sz="1800" dirty="0" smtClean="0"/>
                  <a:t>  </a:t>
                </a:r>
                <a:endParaRPr lang="sv-SE" sz="1800" dirty="0"/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4861" y="4021819"/>
                <a:ext cx="1037400" cy="381515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340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 sz="4000" smtClean="0"/>
              <a:t>Geometrical Optics (GO) reflection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365125" y="1050925"/>
            <a:ext cx="8626475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400" dirty="0"/>
              <a:t>Geometrical optics (GO) is asymptotically correct for large</a:t>
            </a:r>
          </a:p>
          <a:p>
            <a:r>
              <a:rPr lang="en-US" sz="2400" dirty="0"/>
              <a:t>frequencies. Propagation along straight rays.</a:t>
            </a:r>
          </a:p>
          <a:p>
            <a:endParaRPr lang="en-US" sz="1050" dirty="0"/>
          </a:p>
          <a:p>
            <a:r>
              <a:rPr lang="en-US" sz="2400" dirty="0"/>
              <a:t>Incident field is spherical wave</a:t>
            </a:r>
            <a:r>
              <a:rPr lang="en-US" sz="2400" dirty="0" smtClean="0"/>
              <a:t>, i.e</a:t>
            </a:r>
            <a:r>
              <a:rPr lang="en-US" sz="2400" dirty="0"/>
              <a:t>. field propagating along </a:t>
            </a:r>
            <a:r>
              <a:rPr lang="en-US" sz="2400" dirty="0" smtClean="0"/>
              <a:t>GO rays. </a:t>
            </a:r>
          </a:p>
          <a:p>
            <a:endParaRPr lang="en-US" sz="2400" dirty="0"/>
          </a:p>
        </p:txBody>
      </p:sp>
      <p:grpSp>
        <p:nvGrpSpPr>
          <p:cNvPr id="4" name="Group 3"/>
          <p:cNvGrpSpPr/>
          <p:nvPr/>
        </p:nvGrpSpPr>
        <p:grpSpPr>
          <a:xfrm>
            <a:off x="228600" y="3886200"/>
            <a:ext cx="4114800" cy="2576513"/>
            <a:chOff x="228600" y="3886200"/>
            <a:chExt cx="4114800" cy="2576513"/>
          </a:xfrm>
        </p:grpSpPr>
        <p:sp>
          <p:nvSpPr>
            <p:cNvPr id="8197" name="Text Box 5"/>
            <p:cNvSpPr txBox="1">
              <a:spLocks noChangeArrowheads="1"/>
            </p:cNvSpPr>
            <p:nvPr/>
          </p:nvSpPr>
          <p:spPr bwMode="auto">
            <a:xfrm>
              <a:off x="381000" y="3886200"/>
              <a:ext cx="386873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9pPr>
            </a:lstStyle>
            <a:p>
              <a:r>
                <a:rPr lang="en-US" sz="2400" dirty="0"/>
                <a:t>Reflection law in vector form:</a:t>
              </a:r>
            </a:p>
          </p:txBody>
        </p:sp>
        <p:pic>
          <p:nvPicPr>
            <p:cNvPr id="8198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7931" y="4429125"/>
              <a:ext cx="2116138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9" name="Text Box 7"/>
            <p:cNvSpPr txBox="1">
              <a:spLocks noChangeArrowheads="1"/>
            </p:cNvSpPr>
            <p:nvPr/>
          </p:nvSpPr>
          <p:spPr bwMode="auto">
            <a:xfrm>
              <a:off x="381000" y="5029200"/>
              <a:ext cx="219868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9pPr>
            </a:lstStyle>
            <a:p>
              <a:r>
                <a:rPr lang="en-US" sz="2400"/>
                <a:t>Corresponds to: </a:t>
              </a:r>
            </a:p>
          </p:txBody>
        </p:sp>
        <p:pic>
          <p:nvPicPr>
            <p:cNvPr id="8200" name="Picture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" y="5638800"/>
              <a:ext cx="1641475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1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" y="6096000"/>
              <a:ext cx="1641475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2" name="Picture 1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5600" y="6096000"/>
              <a:ext cx="863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3" name="Rectangle 24"/>
            <p:cNvSpPr>
              <a:spLocks noChangeArrowheads="1"/>
            </p:cNvSpPr>
            <p:nvPr/>
          </p:nvSpPr>
          <p:spPr bwMode="auto">
            <a:xfrm>
              <a:off x="228600" y="3886200"/>
              <a:ext cx="4114800" cy="990600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81000" y="2513268"/>
            <a:ext cx="8763000" cy="4192332"/>
            <a:chOff x="381000" y="2513268"/>
            <a:chExt cx="8763000" cy="4192332"/>
          </a:xfrm>
        </p:grpSpPr>
        <p:pic>
          <p:nvPicPr>
            <p:cNvPr id="8204" name="Picture 2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3276600"/>
              <a:ext cx="4572000" cy="3429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" name="Group 1"/>
            <p:cNvGrpSpPr/>
            <p:nvPr/>
          </p:nvGrpSpPr>
          <p:grpSpPr>
            <a:xfrm>
              <a:off x="381000" y="2513268"/>
              <a:ext cx="8626475" cy="1029337"/>
              <a:chOff x="381000" y="2513268"/>
              <a:chExt cx="8626475" cy="1029337"/>
            </a:xfrm>
          </p:grpSpPr>
          <p:pic>
            <p:nvPicPr>
              <p:cNvPr id="8196" name="Picture 4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6275" y="3175892"/>
                <a:ext cx="3278188" cy="366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Picture 26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875" t="86249" r="8125" b="4585"/>
              <a:stretch/>
            </p:blipFill>
            <p:spPr bwMode="auto">
              <a:xfrm>
                <a:off x="2066925" y="2679925"/>
                <a:ext cx="904876" cy="2488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Text Box 3"/>
              <p:cNvSpPr txBox="1">
                <a:spLocks noChangeArrowheads="1"/>
              </p:cNvSpPr>
              <p:nvPr/>
            </p:nvSpPr>
            <p:spPr bwMode="auto">
              <a:xfrm>
                <a:off x="381000" y="2513268"/>
                <a:ext cx="8626475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Times" charset="0"/>
                    <a:ea typeface="MS PGothic" pitchFamily="34" charset="-128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Times" charset="0"/>
                    <a:ea typeface="MS PGothic" pitchFamily="34" charset="-128"/>
                  </a:defRPr>
                </a:lvl2pPr>
                <a:lvl3pPr marL="1143000" indent="-228600">
                  <a:defRPr sz="2800">
                    <a:solidFill>
                      <a:schemeClr val="tx1"/>
                    </a:solidFill>
                    <a:latin typeface="Times" charset="0"/>
                    <a:ea typeface="MS PGothic" pitchFamily="34" charset="-128"/>
                  </a:defRPr>
                </a:lvl3pPr>
                <a:lvl4pPr marL="1600200" indent="-228600">
                  <a:defRPr sz="2800">
                    <a:solidFill>
                      <a:schemeClr val="tx1"/>
                    </a:solidFill>
                    <a:latin typeface="Times" charset="0"/>
                    <a:ea typeface="MS PGothic" pitchFamily="34" charset="-128"/>
                  </a:defRPr>
                </a:lvl4pPr>
                <a:lvl5pPr marL="2057400" indent="-228600">
                  <a:defRPr sz="2800">
                    <a:solidFill>
                      <a:schemeClr val="tx1"/>
                    </a:solidFill>
                    <a:latin typeface="Times" charset="0"/>
                    <a:ea typeface="MS PGothic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imes" charset="0"/>
                    <a:ea typeface="MS PGothic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imes" charset="0"/>
                    <a:ea typeface="MS PGothic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imes" charset="0"/>
                    <a:ea typeface="MS PGothic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imes" charset="0"/>
                    <a:ea typeface="MS PGothic" pitchFamily="34" charset="-128"/>
                  </a:defRPr>
                </a:lvl9pPr>
              </a:lstStyle>
              <a:p>
                <a:r>
                  <a:rPr lang="en-US" sz="2400" dirty="0" smtClean="0"/>
                  <a:t>At any point             , it is defined by a field along a GO ray:</a:t>
                </a:r>
                <a:endParaRPr lang="en-US" sz="2400" dirty="0"/>
              </a:p>
              <a:p>
                <a:endParaRPr lang="en-US" sz="2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3820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76200"/>
            <a:ext cx="7772400" cy="914400"/>
          </a:xfrm>
        </p:spPr>
        <p:txBody>
          <a:bodyPr/>
          <a:lstStyle/>
          <a:p>
            <a:r>
              <a:rPr lang="en-US" dirty="0" smtClean="0"/>
              <a:t>Reflected GO field</a:t>
            </a:r>
          </a:p>
        </p:txBody>
      </p:sp>
      <p:pic>
        <p:nvPicPr>
          <p:cNvPr id="922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1726376"/>
            <a:ext cx="14001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9" name="Picture 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390900"/>
            <a:ext cx="41148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609600" y="1143000"/>
            <a:ext cx="8153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 dirty="0" smtClean="0"/>
              <a:t>Reflected E-field </a:t>
            </a:r>
            <a:r>
              <a:rPr lang="sv-SE" sz="2000" b="1" i="1" dirty="0" smtClean="0"/>
              <a:t>E</a:t>
            </a:r>
            <a:r>
              <a:rPr lang="sv-SE" sz="2400" baseline="-25000" dirty="0" smtClean="0"/>
              <a:t>r</a:t>
            </a:r>
            <a:r>
              <a:rPr lang="sv-SE" sz="2400" dirty="0" smtClean="0"/>
              <a:t> must be orthogonal to      </a:t>
            </a:r>
          </a:p>
          <a:p>
            <a:endParaRPr lang="sv-SE" sz="600" dirty="0" smtClean="0"/>
          </a:p>
          <a:p>
            <a:r>
              <a:rPr lang="sv-SE" sz="2400" dirty="0" smtClean="0"/>
              <a:t>Total field                      at               must satisfy</a:t>
            </a:r>
            <a:endParaRPr lang="sv-SE" sz="2400" dirty="0"/>
          </a:p>
        </p:txBody>
      </p:sp>
      <p:pic>
        <p:nvPicPr>
          <p:cNvPr id="35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023"/>
          <a:stretch/>
        </p:blipFill>
        <p:spPr bwMode="auto">
          <a:xfrm>
            <a:off x="5943600" y="1233991"/>
            <a:ext cx="2111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06" t="-3896" r="23708"/>
          <a:stretch/>
        </p:blipFill>
        <p:spPr bwMode="auto">
          <a:xfrm>
            <a:off x="3886200" y="1682769"/>
            <a:ext cx="1085851" cy="381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3194843" y="2183308"/>
            <a:ext cx="2892426" cy="864692"/>
            <a:chOff x="3262312" y="2052017"/>
            <a:chExt cx="2892426" cy="69118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Rectangle 40"/>
                <p:cNvSpPr/>
                <p:nvPr/>
              </p:nvSpPr>
              <p:spPr>
                <a:xfrm>
                  <a:off x="3350742" y="2243430"/>
                  <a:ext cx="2552494" cy="3198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latin typeface="Cambria Math"/>
                            </a:rPr>
                            <m:t>𝑬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𝑟</m:t>
                          </m:r>
                        </m:sub>
                      </m:sSub>
                    </m:oMath>
                  </a14:m>
                  <a:r>
                    <a:rPr lang="sv-SE" sz="2000" dirty="0" smtClean="0"/>
                    <a:t>=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latin typeface="Cambria Math"/>
                            </a:rPr>
                            <m:t>𝑬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+</m:t>
                      </m:r>
                    </m:oMath>
                  </a14:m>
                  <a:r>
                    <a:rPr lang="sv-SE" sz="2000" dirty="0" smtClean="0"/>
                    <a:t> </a:t>
                  </a:r>
                  <a14:m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2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1" i="1" smtClean="0">
                                  <a:latin typeface="Cambria Math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acc>
                            <m:accPr>
                              <m:chr m:val="̂"/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accPr>
                            <m:e>
                              <m:r>
                                <a:rPr lang="en-US" sz="2000" b="1" i="1" smtClean="0">
                                  <a:latin typeface="Cambria Math"/>
                                  <a:ea typeface="Cambria Math"/>
                                </a:rPr>
                                <m:t>𝒏</m:t>
                              </m:r>
                            </m:e>
                          </m:acc>
                        </m:e>
                      </m:d>
                      <m:acc>
                        <m:accPr>
                          <m:chr m:val="̂"/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latin typeface="Cambria Math"/>
                              <a:ea typeface="Cambria Math"/>
                            </a:rPr>
                            <m:t>𝒏</m:t>
                          </m:r>
                        </m:e>
                      </m:acc>
                    </m:oMath>
                  </a14:m>
                  <a:endParaRPr lang="sv-SE" sz="2000" dirty="0"/>
                </a:p>
              </p:txBody>
            </p:sp>
          </mc:Choice>
          <mc:Fallback xmlns="">
            <p:sp>
              <p:nvSpPr>
                <p:cNvPr id="41" name="Rectangle 4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50742" y="2243430"/>
                  <a:ext cx="2552494" cy="319824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t="-7576" r="-16507" b="-25758"/>
                  </a:stretch>
                </a:blipFill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2" name="Rectangle 24"/>
            <p:cNvSpPr>
              <a:spLocks noChangeArrowheads="1"/>
            </p:cNvSpPr>
            <p:nvPr/>
          </p:nvSpPr>
          <p:spPr bwMode="auto">
            <a:xfrm>
              <a:off x="3262312" y="2052017"/>
              <a:ext cx="2892426" cy="691183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</p:grpSp>
      <p:pic>
        <p:nvPicPr>
          <p:cNvPr id="9250" name="Picture 3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1026021"/>
            <a:ext cx="246062" cy="115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/>
              <p:cNvSpPr/>
              <p:nvPr/>
            </p:nvSpPr>
            <p:spPr>
              <a:xfrm>
                <a:off x="1969061" y="1628715"/>
                <a:ext cx="168853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1" i="1" smtClean="0">
                                  <a:latin typeface="Cambria Math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𝑡𝑜𝑡</m:t>
                              </m:r>
                            </m:sub>
                          </m:sSub>
                          <m:r>
                            <m:rPr>
                              <m:nor/>
                            </m:rPr>
                            <a:rPr lang="sv-SE" sz="2000" dirty="0" smtClean="0"/>
                            <m:t>=</m:t>
                          </m:r>
                          <m:r>
                            <a:rPr lang="en-US" sz="2000" b="1" i="1" smtClean="0">
                              <a:latin typeface="Cambria Math"/>
                            </a:rPr>
                            <m:t>𝑬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sz="200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latin typeface="Cambria Math"/>
                            </a:rPr>
                            <m:t>𝑬</m:t>
                          </m:r>
                        </m:e>
                        <m:sub>
                          <m:r>
                            <a:rPr lang="en-US" sz="2000" b="1" i="1" smtClean="0">
                              <a:latin typeface="Cambria Math"/>
                            </a:rPr>
                            <m:t>𝒓</m:t>
                          </m:r>
                        </m:sub>
                      </m:sSub>
                    </m:oMath>
                  </m:oMathPara>
                </a14:m>
                <a:endParaRPr lang="sv-SE" sz="2000" dirty="0"/>
              </a:p>
            </p:txBody>
          </p:sp>
        </mc:Choice>
        <mc:Fallback xmlns="">
          <p:sp>
            <p:nvSpPr>
              <p:cNvPr id="45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9061" y="1628715"/>
                <a:ext cx="1688539" cy="400110"/>
              </a:xfrm>
              <a:prstGeom prst="rect">
                <a:avLst/>
              </a:prstGeom>
              <a:blipFill rotWithShape="1">
                <a:blip r:embed="rId8"/>
                <a:stretch>
                  <a:fillRect b="-1515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/>
          <p:cNvGrpSpPr/>
          <p:nvPr/>
        </p:nvGrpSpPr>
        <p:grpSpPr>
          <a:xfrm>
            <a:off x="609600" y="3276600"/>
            <a:ext cx="3819525" cy="2424113"/>
            <a:chOff x="609600" y="3276600"/>
            <a:chExt cx="3819525" cy="2424113"/>
          </a:xfrm>
        </p:grpSpPr>
        <p:sp>
          <p:nvSpPr>
            <p:cNvPr id="9243" name="Text Box 10"/>
            <p:cNvSpPr txBox="1">
              <a:spLocks noChangeArrowheads="1"/>
            </p:cNvSpPr>
            <p:nvPr/>
          </p:nvSpPr>
          <p:spPr bwMode="auto">
            <a:xfrm>
              <a:off x="3489325" y="5165725"/>
              <a:ext cx="1841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9pPr>
            </a:lstStyle>
            <a:p>
              <a:endParaRPr lang="sv-SE" sz="2400"/>
            </a:p>
          </p:txBody>
        </p:sp>
        <p:sp>
          <p:nvSpPr>
            <p:cNvPr id="9244" name="Text Box 11"/>
            <p:cNvSpPr txBox="1">
              <a:spLocks noChangeArrowheads="1"/>
            </p:cNvSpPr>
            <p:nvPr/>
          </p:nvSpPr>
          <p:spPr bwMode="auto">
            <a:xfrm>
              <a:off x="609600" y="3276600"/>
              <a:ext cx="238918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9pPr>
            </a:lstStyle>
            <a:p>
              <a:r>
                <a:rPr lang="en-US" sz="2400"/>
                <a:t>Reflected H-field:</a:t>
              </a:r>
            </a:p>
          </p:txBody>
        </p:sp>
        <p:sp>
          <p:nvSpPr>
            <p:cNvPr id="9246" name="Text Box 13"/>
            <p:cNvSpPr txBox="1">
              <a:spLocks noChangeArrowheads="1"/>
            </p:cNvSpPr>
            <p:nvPr/>
          </p:nvSpPr>
          <p:spPr bwMode="auto">
            <a:xfrm>
              <a:off x="609600" y="4724400"/>
              <a:ext cx="190023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9pPr>
            </a:lstStyle>
            <a:p>
              <a:r>
                <a:rPr lang="en-US" sz="2400"/>
                <a:t>Reflected ray:</a:t>
              </a:r>
            </a:p>
          </p:txBody>
        </p:sp>
        <p:pic>
          <p:nvPicPr>
            <p:cNvPr id="9247" name="Picture 1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5334000"/>
              <a:ext cx="24574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Rectangle 46"/>
                <p:cNvSpPr/>
                <p:nvPr/>
              </p:nvSpPr>
              <p:spPr>
                <a:xfrm>
                  <a:off x="647256" y="3886200"/>
                  <a:ext cx="3781869" cy="56605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latin typeface="Cambria Math"/>
                            </a:rPr>
                            <m:t>𝑯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𝑟</m:t>
                          </m:r>
                        </m:sub>
                      </m:sSub>
                    </m:oMath>
                  </a14:m>
                  <a:r>
                    <a:rPr lang="sv-SE" sz="2000" dirty="0" smtClean="0"/>
                    <a:t>=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latin typeface="Cambria Math"/>
                            </a:rPr>
                            <m:t>𝑯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−</m:t>
                      </m:r>
                    </m:oMath>
                  </a14:m>
                  <a:r>
                    <a:rPr lang="sv-SE" sz="2000" dirty="0" smtClean="0"/>
                    <a:t> </a:t>
                  </a:r>
                  <a14:m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2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1" i="1" smtClean="0">
                                  <a:latin typeface="Cambria Math"/>
                                </a:rPr>
                                <m:t>𝑯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acc>
                            <m:accPr>
                              <m:chr m:val="̂"/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accPr>
                            <m:e>
                              <m:r>
                                <a:rPr lang="en-US" sz="2000" b="1" i="1" smtClean="0">
                                  <a:latin typeface="Cambria Math"/>
                                  <a:ea typeface="Cambria Math"/>
                                </a:rPr>
                                <m:t>𝒏</m:t>
                              </m:r>
                            </m:e>
                          </m:acc>
                        </m:e>
                      </m:d>
                      <m:acc>
                        <m:accPr>
                          <m:chr m:val="̂"/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latin typeface="Cambria Math"/>
                              <a:ea typeface="Cambria Math"/>
                            </a:rPr>
                            <m:t>𝒏</m:t>
                          </m:r>
                        </m:e>
                      </m:acc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𝜂</m:t>
                          </m:r>
                        </m:den>
                      </m:f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accPr>
                            <m:e>
                              <m:r>
                                <a:rPr lang="en-US" sz="2000" b="1" i="1" smtClean="0">
                                  <a:latin typeface="Cambria Math"/>
                                  <a:ea typeface="Cambria Math"/>
                                </a:rPr>
                                <m:t>𝒔</m:t>
                              </m:r>
                            </m:e>
                          </m:acc>
                        </m:e>
                        <m:sub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𝑟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×</m:t>
                      </m:r>
                      <m:sSub>
                        <m:sSub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 smtClean="0">
                              <a:latin typeface="Cambria Math"/>
                            </a:rPr>
                            <m:t>𝑬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𝑟</m:t>
                          </m:r>
                        </m:sub>
                      </m:sSub>
                    </m:oMath>
                  </a14:m>
                  <a:endParaRPr lang="sv-SE" sz="2000" dirty="0"/>
                </a:p>
              </p:txBody>
            </p:sp>
          </mc:Choice>
          <mc:Fallback xmlns="">
            <p:sp>
              <p:nvSpPr>
                <p:cNvPr id="47" name="Rectangle 4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7256" y="3886200"/>
                  <a:ext cx="3781869" cy="566052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b="-2174"/>
                  </a:stretch>
                </a:blipFill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405926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dirty="0" smtClean="0"/>
              <a:t>Content</a:t>
            </a:r>
          </a:p>
        </p:txBody>
      </p:sp>
      <p:sp>
        <p:nvSpPr>
          <p:cNvPr id="512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1148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Applications and examples</a:t>
            </a:r>
          </a:p>
          <a:p>
            <a:r>
              <a:rPr lang="en-US" dirty="0" smtClean="0"/>
              <a:t>General theory </a:t>
            </a:r>
            <a:endParaRPr lang="en-US" sz="2800" dirty="0" smtClean="0"/>
          </a:p>
          <a:p>
            <a:pPr lvl="1"/>
            <a:r>
              <a:rPr lang="en-US" dirty="0" smtClean="0"/>
              <a:t>Geometrical optics (GO)</a:t>
            </a:r>
          </a:p>
          <a:p>
            <a:pPr lvl="1"/>
            <a:r>
              <a:rPr lang="en-US" dirty="0" smtClean="0"/>
              <a:t>Physical optics (PO) integration</a:t>
            </a:r>
          </a:p>
          <a:p>
            <a:pPr lvl="1"/>
            <a:r>
              <a:rPr lang="en-US" dirty="0" smtClean="0"/>
              <a:t>Aperture integration</a:t>
            </a:r>
          </a:p>
          <a:p>
            <a:r>
              <a:rPr lang="en-US" dirty="0" smtClean="0"/>
              <a:t>Aperture efficiency and </a:t>
            </a:r>
            <a:r>
              <a:rPr lang="en-US" dirty="0" err="1" smtClean="0"/>
              <a:t>subefficiencies</a:t>
            </a:r>
            <a:endParaRPr lang="en-US" dirty="0" smtClean="0"/>
          </a:p>
          <a:p>
            <a:r>
              <a:rPr lang="en-US" dirty="0" smtClean="0"/>
              <a:t>System performance (G/T)</a:t>
            </a:r>
          </a:p>
        </p:txBody>
      </p:sp>
    </p:spTree>
    <p:extLst>
      <p:ext uri="{BB962C8B-B14F-4D97-AF65-F5344CB8AC3E}">
        <p14:creationId xmlns:p14="http://schemas.microsoft.com/office/powerpoint/2010/main" val="168765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0" y="1531938"/>
            <a:ext cx="85010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400"/>
              <a:t>General GO transmission formula will not be needed in this course.</a:t>
            </a:r>
          </a:p>
          <a:p>
            <a:r>
              <a:rPr lang="en-US" sz="2400"/>
              <a:t>When all rays are parallel, we have: 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438400"/>
            <a:ext cx="7778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781050" y="3505200"/>
            <a:ext cx="1276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400"/>
              <a:t>Always: </a:t>
            </a: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191000"/>
            <a:ext cx="2732088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3200" smtClean="0"/>
              <a:t>GO transmission along ray</a:t>
            </a:r>
            <a:br>
              <a:rPr lang="en-US" sz="3200" smtClean="0"/>
            </a:br>
            <a:r>
              <a:rPr lang="en-US" sz="3200" smtClean="0"/>
              <a:t>to aperture plane</a:t>
            </a:r>
          </a:p>
        </p:txBody>
      </p:sp>
      <p:grpSp>
        <p:nvGrpSpPr>
          <p:cNvPr id="10248" name="Group 3"/>
          <p:cNvGrpSpPr>
            <a:grpSpLocks/>
          </p:cNvGrpSpPr>
          <p:nvPr/>
        </p:nvGrpSpPr>
        <p:grpSpPr bwMode="auto">
          <a:xfrm>
            <a:off x="4038600" y="2743200"/>
            <a:ext cx="4686300" cy="4114800"/>
            <a:chOff x="4038600" y="2362200"/>
            <a:chExt cx="4686043" cy="4114800"/>
          </a:xfrm>
        </p:grpSpPr>
        <p:pic>
          <p:nvPicPr>
            <p:cNvPr id="10253" name="Picture 102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8600" y="2362200"/>
              <a:ext cx="4686043" cy="411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4" name="Rectangle 2"/>
            <p:cNvSpPr>
              <a:spLocks noChangeArrowheads="1"/>
            </p:cNvSpPr>
            <p:nvPr/>
          </p:nvSpPr>
          <p:spPr bwMode="auto">
            <a:xfrm>
              <a:off x="6534150" y="5638800"/>
              <a:ext cx="1143000" cy="2713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sv-SE"/>
            </a:p>
          </p:txBody>
        </p:sp>
      </p:grpSp>
      <p:sp>
        <p:nvSpPr>
          <p:cNvPr id="10249" name="Right Brace 4"/>
          <p:cNvSpPr>
            <a:spLocks/>
          </p:cNvSpPr>
          <p:nvPr/>
        </p:nvSpPr>
        <p:spPr bwMode="auto">
          <a:xfrm>
            <a:off x="7162800" y="3429000"/>
            <a:ext cx="533400" cy="2438400"/>
          </a:xfrm>
          <a:prstGeom prst="rightBrace">
            <a:avLst>
              <a:gd name="adj1" fmla="val 8339"/>
              <a:gd name="adj2" fmla="val 51301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sv-SE"/>
          </a:p>
        </p:txBody>
      </p:sp>
      <p:sp>
        <p:nvSpPr>
          <p:cNvPr id="10250" name="TextBox 5"/>
          <p:cNvSpPr txBox="1">
            <a:spLocks noChangeArrowheads="1"/>
          </p:cNvSpPr>
          <p:nvPr/>
        </p:nvSpPr>
        <p:spPr bwMode="auto">
          <a:xfrm>
            <a:off x="7651750" y="4451350"/>
            <a:ext cx="381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1800" i="1"/>
              <a:t>s</a:t>
            </a:r>
          </a:p>
        </p:txBody>
      </p:sp>
      <p:pic>
        <p:nvPicPr>
          <p:cNvPr id="1025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438400"/>
            <a:ext cx="24225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2" name="Right Arrow 6"/>
          <p:cNvSpPr>
            <a:spLocks noChangeArrowheads="1"/>
          </p:cNvSpPr>
          <p:nvPr/>
        </p:nvSpPr>
        <p:spPr bwMode="auto">
          <a:xfrm>
            <a:off x="4953000" y="2590800"/>
            <a:ext cx="6096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438400"/>
            <a:ext cx="285432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741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7772400" cy="1143000"/>
          </a:xfrm>
        </p:spPr>
        <p:txBody>
          <a:bodyPr/>
          <a:lstStyle/>
          <a:p>
            <a:r>
              <a:rPr lang="en-US" smtClean="0"/>
              <a:t>Aperture integration by </a:t>
            </a:r>
            <a:br>
              <a:rPr lang="en-US" smtClean="0"/>
            </a:br>
            <a:r>
              <a:rPr lang="en-US" smtClean="0"/>
              <a:t>Fourier transformtion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441325" y="1508125"/>
            <a:ext cx="721836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200"/>
              <a:t>Parallel reflected rays, i.e.          , give GO aperture field: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133600"/>
            <a:ext cx="24225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517525" y="2879725"/>
            <a:ext cx="34671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200"/>
              <a:t>The H-field in the aperture</a:t>
            </a: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819400"/>
            <a:ext cx="1601788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533400" y="3429000"/>
            <a:ext cx="85788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200"/>
              <a:t>Plane aperture in free space with Huygen</a:t>
            </a:r>
            <a:r>
              <a:rPr lang="en-US" altLang="en-US" sz="2200"/>
              <a:t>’</a:t>
            </a:r>
            <a:r>
              <a:rPr lang="en-US" sz="2200"/>
              <a:t>s equivalent (y-polarized)</a:t>
            </a:r>
          </a:p>
        </p:txBody>
      </p:sp>
      <p:sp>
        <p:nvSpPr>
          <p:cNvPr id="11272" name="Rectangle 18"/>
          <p:cNvSpPr>
            <a:spLocks noChangeArrowheads="1"/>
          </p:cNvSpPr>
          <p:nvPr/>
        </p:nvSpPr>
        <p:spPr bwMode="auto">
          <a:xfrm>
            <a:off x="763588" y="4125913"/>
            <a:ext cx="184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1" i="1">
                <a:solidFill>
                  <a:srgbClr val="000000"/>
                </a:solidFill>
                <a:latin typeface="Times New Roman" pitchFamily="18" charset="0"/>
              </a:rPr>
              <a:t>G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73" name="Rectangle 19"/>
          <p:cNvSpPr>
            <a:spLocks noChangeArrowheads="1"/>
          </p:cNvSpPr>
          <p:nvPr/>
        </p:nvSpPr>
        <p:spPr bwMode="auto">
          <a:xfrm>
            <a:off x="1001713" y="4254500"/>
            <a:ext cx="8413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a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74" name="Rectangle 20"/>
          <p:cNvSpPr>
            <a:spLocks noChangeArrowheads="1"/>
          </p:cNvSpPr>
          <p:nvPr/>
        </p:nvSpPr>
        <p:spPr bwMode="auto">
          <a:xfrm>
            <a:off x="1217613" y="4125913"/>
            <a:ext cx="984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1" i="1">
                <a:solidFill>
                  <a:srgbClr val="000000"/>
                </a:solidFill>
                <a:latin typeface="Times New Roman" pitchFamily="18" charset="0"/>
              </a:rPr>
              <a:t>r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75" name="Rectangle 21"/>
          <p:cNvSpPr>
            <a:spLocks noChangeArrowheads="1"/>
          </p:cNvSpPr>
          <p:nvPr/>
        </p:nvSpPr>
        <p:spPr bwMode="auto">
          <a:xfrm>
            <a:off x="1217613" y="4125913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ˆ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76" name="Rectangle 22"/>
          <p:cNvSpPr>
            <a:spLocks noChangeArrowheads="1"/>
          </p:cNvSpPr>
          <p:nvPr/>
        </p:nvSpPr>
        <p:spPr bwMode="auto">
          <a:xfrm>
            <a:off x="1087438" y="4125913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77" name="Rectangle 23"/>
          <p:cNvSpPr>
            <a:spLocks noChangeArrowheads="1"/>
          </p:cNvSpPr>
          <p:nvPr/>
        </p:nvSpPr>
        <p:spPr bwMode="auto">
          <a:xfrm>
            <a:off x="1325563" y="4125913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78" name="Rectangle 24"/>
          <p:cNvSpPr>
            <a:spLocks noChangeArrowheads="1"/>
          </p:cNvSpPr>
          <p:nvPr/>
        </p:nvSpPr>
        <p:spPr bwMode="auto">
          <a:xfrm>
            <a:off x="1974850" y="4125913"/>
            <a:ext cx="1698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C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79" name="Rectangle 25"/>
          <p:cNvSpPr>
            <a:spLocks noChangeArrowheads="1"/>
          </p:cNvSpPr>
          <p:nvPr/>
        </p:nvSpPr>
        <p:spPr bwMode="auto">
          <a:xfrm>
            <a:off x="1822450" y="4125913"/>
            <a:ext cx="127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–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80" name="Rectangle 26"/>
          <p:cNvSpPr>
            <a:spLocks noChangeArrowheads="1"/>
          </p:cNvSpPr>
          <p:nvPr/>
        </p:nvSpPr>
        <p:spPr bwMode="auto">
          <a:xfrm>
            <a:off x="2147888" y="4254500"/>
            <a:ext cx="952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k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81" name="Rectangle 27"/>
          <p:cNvSpPr>
            <a:spLocks noChangeArrowheads="1"/>
          </p:cNvSpPr>
          <p:nvPr/>
        </p:nvSpPr>
        <p:spPr bwMode="auto">
          <a:xfrm>
            <a:off x="2493963" y="4125913"/>
            <a:ext cx="1127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1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82" name="Rectangle 28"/>
          <p:cNvSpPr>
            <a:spLocks noChangeArrowheads="1"/>
          </p:cNvSpPr>
          <p:nvPr/>
        </p:nvSpPr>
        <p:spPr bwMode="auto">
          <a:xfrm>
            <a:off x="2516188" y="4125913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ˆ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83" name="Rectangle 29"/>
          <p:cNvSpPr>
            <a:spLocks noChangeArrowheads="1"/>
          </p:cNvSpPr>
          <p:nvPr/>
        </p:nvSpPr>
        <p:spPr bwMode="auto">
          <a:xfrm>
            <a:off x="3035300" y="4125913"/>
            <a:ext cx="1127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1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84" name="Rectangle 30"/>
          <p:cNvSpPr>
            <a:spLocks noChangeArrowheads="1"/>
          </p:cNvSpPr>
          <p:nvPr/>
        </p:nvSpPr>
        <p:spPr bwMode="auto">
          <a:xfrm>
            <a:off x="3055938" y="4125913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ˆ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85" name="Rectangle 31"/>
          <p:cNvSpPr>
            <a:spLocks noChangeArrowheads="1"/>
          </p:cNvSpPr>
          <p:nvPr/>
        </p:nvSpPr>
        <p:spPr bwMode="auto">
          <a:xfrm>
            <a:off x="3330575" y="4125913"/>
            <a:ext cx="984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1" i="1">
                <a:solidFill>
                  <a:srgbClr val="000000"/>
                </a:solidFill>
                <a:latin typeface="Times New Roman" pitchFamily="18" charset="0"/>
              </a:rPr>
              <a:t>r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86" name="Rectangle 32"/>
          <p:cNvSpPr>
            <a:spLocks noChangeArrowheads="1"/>
          </p:cNvSpPr>
          <p:nvPr/>
        </p:nvSpPr>
        <p:spPr bwMode="auto">
          <a:xfrm>
            <a:off x="3351213" y="4125913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ˆ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87" name="Rectangle 33"/>
          <p:cNvSpPr>
            <a:spLocks noChangeArrowheads="1"/>
          </p:cNvSpPr>
          <p:nvPr/>
        </p:nvSpPr>
        <p:spPr bwMode="auto">
          <a:xfrm>
            <a:off x="3219450" y="4067175"/>
            <a:ext cx="4032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  <a:latin typeface="Symbol" pitchFamily="18" charset="2"/>
              </a:rPr>
              <a:t>.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11288" name="Rectangle 34"/>
          <p:cNvSpPr>
            <a:spLocks noChangeArrowheads="1"/>
          </p:cNvSpPr>
          <p:nvPr/>
        </p:nvSpPr>
        <p:spPr bwMode="auto">
          <a:xfrm>
            <a:off x="2905125" y="4125913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89" name="Rectangle 35"/>
          <p:cNvSpPr>
            <a:spLocks noChangeArrowheads="1"/>
          </p:cNvSpPr>
          <p:nvPr/>
        </p:nvSpPr>
        <p:spPr bwMode="auto">
          <a:xfrm>
            <a:off x="3460750" y="4125913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90" name="Rectangle 36"/>
          <p:cNvSpPr>
            <a:spLocks noChangeArrowheads="1"/>
          </p:cNvSpPr>
          <p:nvPr/>
        </p:nvSpPr>
        <p:spPr bwMode="auto">
          <a:xfrm>
            <a:off x="3619500" y="4125913"/>
            <a:ext cx="984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1" i="1">
                <a:solidFill>
                  <a:srgbClr val="000000"/>
                </a:solidFill>
                <a:latin typeface="Times New Roman" pitchFamily="18" charset="0"/>
              </a:rPr>
              <a:t>r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91" name="Rectangle 37"/>
          <p:cNvSpPr>
            <a:spLocks noChangeArrowheads="1"/>
          </p:cNvSpPr>
          <p:nvPr/>
        </p:nvSpPr>
        <p:spPr bwMode="auto">
          <a:xfrm>
            <a:off x="3640138" y="4125913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ˆ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92" name="Rectangle 38"/>
          <p:cNvSpPr>
            <a:spLocks noChangeArrowheads="1"/>
          </p:cNvSpPr>
          <p:nvPr/>
        </p:nvSpPr>
        <p:spPr bwMode="auto">
          <a:xfrm>
            <a:off x="2709863" y="4125913"/>
            <a:ext cx="127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–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93" name="Rectangle 39"/>
          <p:cNvSpPr>
            <a:spLocks noChangeArrowheads="1"/>
          </p:cNvSpPr>
          <p:nvPr/>
        </p:nvSpPr>
        <p:spPr bwMode="auto">
          <a:xfrm>
            <a:off x="2363788" y="4125913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94" name="Rectangle 40"/>
          <p:cNvSpPr>
            <a:spLocks noChangeArrowheads="1"/>
          </p:cNvSpPr>
          <p:nvPr/>
        </p:nvSpPr>
        <p:spPr bwMode="auto">
          <a:xfrm>
            <a:off x="3749675" y="4125913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95" name="Rectangle 41"/>
          <p:cNvSpPr>
            <a:spLocks noChangeArrowheads="1"/>
          </p:cNvSpPr>
          <p:nvPr/>
        </p:nvSpPr>
        <p:spPr bwMode="auto">
          <a:xfrm>
            <a:off x="4224338" y="4125913"/>
            <a:ext cx="1127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1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96" name="Rectangle 42"/>
          <p:cNvSpPr>
            <a:spLocks noChangeArrowheads="1"/>
          </p:cNvSpPr>
          <p:nvPr/>
        </p:nvSpPr>
        <p:spPr bwMode="auto">
          <a:xfrm>
            <a:off x="4246563" y="4125913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ˆ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97" name="Rectangle 43"/>
          <p:cNvSpPr>
            <a:spLocks noChangeArrowheads="1"/>
          </p:cNvSpPr>
          <p:nvPr/>
        </p:nvSpPr>
        <p:spPr bwMode="auto">
          <a:xfrm>
            <a:off x="4657725" y="4125913"/>
            <a:ext cx="984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1" i="1">
                <a:solidFill>
                  <a:srgbClr val="000000"/>
                </a:solidFill>
                <a:latin typeface="Times New Roman" pitchFamily="18" charset="0"/>
              </a:rPr>
              <a:t>z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298" name="Rectangle 44"/>
          <p:cNvSpPr>
            <a:spLocks noChangeArrowheads="1"/>
          </p:cNvSpPr>
          <p:nvPr/>
        </p:nvSpPr>
        <p:spPr bwMode="auto">
          <a:xfrm>
            <a:off x="4679950" y="4125913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ˆ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00" name="Rectangle 46"/>
          <p:cNvSpPr>
            <a:spLocks noChangeArrowheads="1"/>
          </p:cNvSpPr>
          <p:nvPr/>
        </p:nvSpPr>
        <p:spPr bwMode="auto">
          <a:xfrm>
            <a:off x="4095750" y="4125913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01" name="Rectangle 47"/>
          <p:cNvSpPr>
            <a:spLocks noChangeArrowheads="1"/>
          </p:cNvSpPr>
          <p:nvPr/>
        </p:nvSpPr>
        <p:spPr bwMode="auto">
          <a:xfrm>
            <a:off x="4808538" y="4125913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11302" name="Rectangle 48"/>
          <p:cNvSpPr>
            <a:spLocks noChangeArrowheads="1"/>
          </p:cNvSpPr>
          <p:nvPr/>
        </p:nvSpPr>
        <p:spPr bwMode="auto">
          <a:xfrm>
            <a:off x="5176838" y="4125913"/>
            <a:ext cx="984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1" i="1">
                <a:solidFill>
                  <a:srgbClr val="000000"/>
                </a:solidFill>
                <a:latin typeface="Times New Roman" pitchFamily="18" charset="0"/>
              </a:rPr>
              <a:t>r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03" name="Rectangle 49"/>
          <p:cNvSpPr>
            <a:spLocks noChangeArrowheads="1"/>
          </p:cNvSpPr>
          <p:nvPr/>
        </p:nvSpPr>
        <p:spPr bwMode="auto">
          <a:xfrm>
            <a:off x="5176838" y="4125913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ˆ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05" name="Rectangle 51"/>
          <p:cNvSpPr>
            <a:spLocks noChangeArrowheads="1"/>
          </p:cNvSpPr>
          <p:nvPr/>
        </p:nvSpPr>
        <p:spPr bwMode="auto">
          <a:xfrm>
            <a:off x="3900488" y="4125913"/>
            <a:ext cx="127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–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06" name="Rectangle 52"/>
          <p:cNvSpPr>
            <a:spLocks noChangeArrowheads="1"/>
          </p:cNvSpPr>
          <p:nvPr/>
        </p:nvSpPr>
        <p:spPr bwMode="auto">
          <a:xfrm>
            <a:off x="2255838" y="4125913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[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07" name="Rectangle 53"/>
          <p:cNvSpPr>
            <a:spLocks noChangeArrowheads="1"/>
          </p:cNvSpPr>
          <p:nvPr/>
        </p:nvSpPr>
        <p:spPr bwMode="auto">
          <a:xfrm>
            <a:off x="5307013" y="4125913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]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08" name="Rectangle 54"/>
          <p:cNvSpPr>
            <a:spLocks noChangeArrowheads="1"/>
          </p:cNvSpPr>
          <p:nvPr/>
        </p:nvSpPr>
        <p:spPr bwMode="auto">
          <a:xfrm>
            <a:off x="5392738" y="4125913"/>
            <a:ext cx="155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E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09" name="Rectangle 55"/>
          <p:cNvSpPr>
            <a:spLocks noChangeArrowheads="1"/>
          </p:cNvSpPr>
          <p:nvPr/>
        </p:nvSpPr>
        <p:spPr bwMode="auto">
          <a:xfrm>
            <a:off x="5437188" y="4038600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˜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10" name="Rectangle 56"/>
          <p:cNvSpPr>
            <a:spLocks noChangeArrowheads="1"/>
          </p:cNvSpPr>
          <p:nvPr/>
        </p:nvSpPr>
        <p:spPr bwMode="auto">
          <a:xfrm>
            <a:off x="5437188" y="3973513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˜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11" name="Rectangle 57"/>
          <p:cNvSpPr>
            <a:spLocks noChangeArrowheads="1"/>
          </p:cNvSpPr>
          <p:nvPr/>
        </p:nvSpPr>
        <p:spPr bwMode="auto">
          <a:xfrm>
            <a:off x="5565775" y="4189413"/>
            <a:ext cx="84138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a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12" name="Rectangle 58"/>
          <p:cNvSpPr>
            <a:spLocks noChangeArrowheads="1"/>
          </p:cNvSpPr>
          <p:nvPr/>
        </p:nvSpPr>
        <p:spPr bwMode="auto">
          <a:xfrm>
            <a:off x="5675313" y="4189413"/>
            <a:ext cx="952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13" name="Rectangle 59"/>
          <p:cNvSpPr>
            <a:spLocks noChangeArrowheads="1"/>
          </p:cNvSpPr>
          <p:nvPr/>
        </p:nvSpPr>
        <p:spPr bwMode="auto">
          <a:xfrm>
            <a:off x="5891213" y="4125913"/>
            <a:ext cx="127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k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14" name="Rectangle 60"/>
          <p:cNvSpPr>
            <a:spLocks noChangeArrowheads="1"/>
          </p:cNvSpPr>
          <p:nvPr/>
        </p:nvSpPr>
        <p:spPr bwMode="auto">
          <a:xfrm>
            <a:off x="6149975" y="4125913"/>
            <a:ext cx="127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1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15" name="Rectangle 61"/>
          <p:cNvSpPr>
            <a:spLocks noChangeArrowheads="1"/>
          </p:cNvSpPr>
          <p:nvPr/>
        </p:nvSpPr>
        <p:spPr bwMode="auto">
          <a:xfrm>
            <a:off x="6172200" y="4125913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ˆ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16" name="Rectangle 62"/>
          <p:cNvSpPr>
            <a:spLocks noChangeArrowheads="1"/>
          </p:cNvSpPr>
          <p:nvPr/>
        </p:nvSpPr>
        <p:spPr bwMode="auto">
          <a:xfrm>
            <a:off x="6497638" y="4125913"/>
            <a:ext cx="984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1" i="1">
                <a:solidFill>
                  <a:srgbClr val="000000"/>
                </a:solidFill>
                <a:latin typeface="Times New Roman" pitchFamily="18" charset="0"/>
              </a:rPr>
              <a:t>r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17" name="Rectangle 63"/>
          <p:cNvSpPr>
            <a:spLocks noChangeArrowheads="1"/>
          </p:cNvSpPr>
          <p:nvPr/>
        </p:nvSpPr>
        <p:spPr bwMode="auto">
          <a:xfrm>
            <a:off x="6497638" y="4125913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ˆ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19" name="Rectangle 65"/>
          <p:cNvSpPr>
            <a:spLocks noChangeArrowheads="1"/>
          </p:cNvSpPr>
          <p:nvPr/>
        </p:nvSpPr>
        <p:spPr bwMode="auto">
          <a:xfrm>
            <a:off x="6021388" y="4125913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20" name="Rectangle 66"/>
          <p:cNvSpPr>
            <a:spLocks noChangeArrowheads="1"/>
          </p:cNvSpPr>
          <p:nvPr/>
        </p:nvSpPr>
        <p:spPr bwMode="auto">
          <a:xfrm>
            <a:off x="6626225" y="4125913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21" name="Rectangle 67"/>
          <p:cNvSpPr>
            <a:spLocks noChangeArrowheads="1"/>
          </p:cNvSpPr>
          <p:nvPr/>
        </p:nvSpPr>
        <p:spPr bwMode="auto">
          <a:xfrm>
            <a:off x="6843713" y="4125913"/>
            <a:ext cx="127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Times New Roman" pitchFamily="18" charset="0"/>
              </a:rPr>
              <a:t>k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11322" name="Rectangle 68"/>
          <p:cNvSpPr>
            <a:spLocks noChangeArrowheads="1"/>
          </p:cNvSpPr>
          <p:nvPr/>
        </p:nvSpPr>
        <p:spPr bwMode="auto">
          <a:xfrm>
            <a:off x="7124700" y="4125913"/>
            <a:ext cx="1127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1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23" name="Rectangle 69"/>
          <p:cNvSpPr>
            <a:spLocks noChangeArrowheads="1"/>
          </p:cNvSpPr>
          <p:nvPr/>
        </p:nvSpPr>
        <p:spPr bwMode="auto">
          <a:xfrm>
            <a:off x="7145338" y="4125913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ˆ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24" name="Rectangle 70"/>
          <p:cNvSpPr>
            <a:spLocks noChangeArrowheads="1"/>
          </p:cNvSpPr>
          <p:nvPr/>
        </p:nvSpPr>
        <p:spPr bwMode="auto">
          <a:xfrm>
            <a:off x="7470775" y="4125913"/>
            <a:ext cx="984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1" i="1">
                <a:solidFill>
                  <a:srgbClr val="000000"/>
                </a:solidFill>
                <a:latin typeface="Times New Roman" pitchFamily="18" charset="0"/>
              </a:rPr>
              <a:t>r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25" name="Rectangle 71"/>
          <p:cNvSpPr>
            <a:spLocks noChangeArrowheads="1"/>
          </p:cNvSpPr>
          <p:nvPr/>
        </p:nvSpPr>
        <p:spPr bwMode="auto">
          <a:xfrm>
            <a:off x="7470775" y="4125913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ˆ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27" name="Rectangle 73"/>
          <p:cNvSpPr>
            <a:spLocks noChangeArrowheads="1"/>
          </p:cNvSpPr>
          <p:nvPr/>
        </p:nvSpPr>
        <p:spPr bwMode="auto">
          <a:xfrm>
            <a:off x="6994525" y="4125913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28" name="Rectangle 74"/>
          <p:cNvSpPr>
            <a:spLocks noChangeArrowheads="1"/>
          </p:cNvSpPr>
          <p:nvPr/>
        </p:nvSpPr>
        <p:spPr bwMode="auto">
          <a:xfrm>
            <a:off x="7600950" y="4125913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29" name="Rectangle 75"/>
          <p:cNvSpPr>
            <a:spLocks noChangeArrowheads="1"/>
          </p:cNvSpPr>
          <p:nvPr/>
        </p:nvSpPr>
        <p:spPr bwMode="auto">
          <a:xfrm>
            <a:off x="6713538" y="4125913"/>
            <a:ext cx="63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,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30" name="Rectangle 76"/>
          <p:cNvSpPr>
            <a:spLocks noChangeArrowheads="1"/>
          </p:cNvSpPr>
          <p:nvPr/>
        </p:nvSpPr>
        <p:spPr bwMode="auto">
          <a:xfrm>
            <a:off x="5783263" y="4125913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31" name="Rectangle 77"/>
          <p:cNvSpPr>
            <a:spLocks noChangeArrowheads="1"/>
          </p:cNvSpPr>
          <p:nvPr/>
        </p:nvSpPr>
        <p:spPr bwMode="auto">
          <a:xfrm>
            <a:off x="7708900" y="4125913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32" name="Rectangle 78"/>
          <p:cNvSpPr>
            <a:spLocks noChangeArrowheads="1"/>
          </p:cNvSpPr>
          <p:nvPr/>
        </p:nvSpPr>
        <p:spPr bwMode="auto">
          <a:xfrm>
            <a:off x="7794625" y="4125913"/>
            <a:ext cx="1127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e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33" name="Rectangle 79"/>
          <p:cNvSpPr>
            <a:spLocks noChangeArrowheads="1"/>
          </p:cNvSpPr>
          <p:nvPr/>
        </p:nvSpPr>
        <p:spPr bwMode="auto">
          <a:xfrm>
            <a:off x="7947025" y="3995738"/>
            <a:ext cx="52388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j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34" name="Rectangle 80"/>
          <p:cNvSpPr>
            <a:spLocks noChangeArrowheads="1"/>
          </p:cNvSpPr>
          <p:nvPr/>
        </p:nvSpPr>
        <p:spPr bwMode="auto">
          <a:xfrm>
            <a:off x="8012113" y="3995738"/>
            <a:ext cx="952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k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35" name="Rectangle 81"/>
          <p:cNvSpPr>
            <a:spLocks noChangeArrowheads="1"/>
          </p:cNvSpPr>
          <p:nvPr/>
        </p:nvSpPr>
        <p:spPr bwMode="auto">
          <a:xfrm>
            <a:off x="8120063" y="3995738"/>
            <a:ext cx="8413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z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36" name="Rectangle 82"/>
          <p:cNvSpPr>
            <a:spLocks noChangeArrowheads="1"/>
          </p:cNvSpPr>
          <p:nvPr/>
        </p:nvSpPr>
        <p:spPr bwMode="auto">
          <a:xfrm>
            <a:off x="8205788" y="4146550"/>
            <a:ext cx="571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00">
                <a:solidFill>
                  <a:srgbClr val="000000"/>
                </a:solidFill>
                <a:latin typeface="Times New Roman" pitchFamily="18" charset="0"/>
              </a:rPr>
              <a:t>a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1337" name="Rectangle 83"/>
          <p:cNvSpPr>
            <a:spLocks noChangeArrowheads="1"/>
          </p:cNvSpPr>
          <p:nvPr/>
        </p:nvSpPr>
        <p:spPr bwMode="auto">
          <a:xfrm>
            <a:off x="1541463" y="4125913"/>
            <a:ext cx="142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=</a:t>
            </a:r>
            <a:endParaRPr lang="en-US" sz="2400">
              <a:latin typeface="Times New Roman" pitchFamily="18" charset="0"/>
            </a:endParaRPr>
          </a:p>
        </p:txBody>
      </p:sp>
      <p:pic>
        <p:nvPicPr>
          <p:cNvPr id="1133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4572000"/>
            <a:ext cx="490855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39" name="Text Box 11"/>
          <p:cNvSpPr txBox="1">
            <a:spLocks noChangeArrowheads="1"/>
          </p:cNvSpPr>
          <p:nvPr/>
        </p:nvSpPr>
        <p:spPr bwMode="auto">
          <a:xfrm>
            <a:off x="593725" y="5394325"/>
            <a:ext cx="42068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200"/>
              <a:t>If </a:t>
            </a:r>
          </a:p>
        </p:txBody>
      </p:sp>
      <p:pic>
        <p:nvPicPr>
          <p:cNvPr id="11340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5410200"/>
            <a:ext cx="647700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41" name="Text Box 14"/>
          <p:cNvSpPr txBox="1">
            <a:spLocks noChangeArrowheads="1"/>
          </p:cNvSpPr>
          <p:nvPr/>
        </p:nvSpPr>
        <p:spPr bwMode="auto">
          <a:xfrm>
            <a:off x="1676400" y="5410200"/>
            <a:ext cx="524033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200"/>
              <a:t>, we may use the paraxial approximation</a:t>
            </a:r>
          </a:p>
        </p:txBody>
      </p:sp>
      <p:pic>
        <p:nvPicPr>
          <p:cNvPr id="11342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5410200"/>
            <a:ext cx="647700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43" name="Text Box 16"/>
          <p:cNvSpPr txBox="1">
            <a:spLocks noChangeArrowheads="1"/>
          </p:cNvSpPr>
          <p:nvPr/>
        </p:nvSpPr>
        <p:spPr bwMode="auto">
          <a:xfrm>
            <a:off x="7315200" y="5410200"/>
            <a:ext cx="8128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200"/>
              <a:t>, and</a:t>
            </a:r>
          </a:p>
        </p:txBody>
      </p:sp>
      <p:sp>
        <p:nvSpPr>
          <p:cNvPr id="11344" name="Text Box 17"/>
          <p:cNvSpPr txBox="1">
            <a:spLocks noChangeArrowheads="1"/>
          </p:cNvSpPr>
          <p:nvPr/>
        </p:nvSpPr>
        <p:spPr bwMode="auto">
          <a:xfrm>
            <a:off x="609600" y="5791200"/>
            <a:ext cx="715486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200"/>
              <a:t>still calculate the aperture field in the way shown above.</a:t>
            </a:r>
          </a:p>
        </p:txBody>
      </p:sp>
      <p:sp>
        <p:nvSpPr>
          <p:cNvPr id="11345" name="Rectangle 87"/>
          <p:cNvSpPr>
            <a:spLocks noChangeArrowheads="1"/>
          </p:cNvSpPr>
          <p:nvPr/>
        </p:nvSpPr>
        <p:spPr bwMode="auto">
          <a:xfrm>
            <a:off x="3889375" y="1514475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ˆ</a:t>
            </a:r>
            <a:endParaRPr lang="en-US" sz="2400">
              <a:latin typeface="Times New Roman" pitchFamily="18" charset="0"/>
            </a:endParaRPr>
          </a:p>
        </p:txBody>
      </p:sp>
      <p:grpSp>
        <p:nvGrpSpPr>
          <p:cNvPr id="11346" name="Group 1"/>
          <p:cNvGrpSpPr>
            <a:grpSpLocks/>
          </p:cNvGrpSpPr>
          <p:nvPr/>
        </p:nvGrpSpPr>
        <p:grpSpPr bwMode="auto">
          <a:xfrm>
            <a:off x="3505200" y="1600200"/>
            <a:ext cx="581025" cy="357188"/>
            <a:chOff x="3846513" y="1600200"/>
            <a:chExt cx="581025" cy="357188"/>
          </a:xfrm>
        </p:grpSpPr>
        <p:sp>
          <p:nvSpPr>
            <p:cNvPr id="11348" name="Rectangle 85"/>
            <p:cNvSpPr>
              <a:spLocks noChangeArrowheads="1"/>
            </p:cNvSpPr>
            <p:nvPr/>
          </p:nvSpPr>
          <p:spPr bwMode="auto">
            <a:xfrm>
              <a:off x="3846513" y="1600200"/>
              <a:ext cx="9842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000" b="1" i="1">
                  <a:solidFill>
                    <a:srgbClr val="000000"/>
                  </a:solidFill>
                  <a:latin typeface="Times New Roman" pitchFamily="18" charset="0"/>
                </a:rPr>
                <a:t>s</a:t>
              </a: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1349" name="Rectangle 86"/>
            <p:cNvSpPr>
              <a:spLocks noChangeArrowheads="1"/>
            </p:cNvSpPr>
            <p:nvPr/>
          </p:nvSpPr>
          <p:spPr bwMode="auto">
            <a:xfrm>
              <a:off x="3976688" y="1728788"/>
              <a:ext cx="63500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Times New Roman" pitchFamily="18" charset="0"/>
                </a:rPr>
                <a:t>r</a:t>
              </a: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1350" name="Rectangle 88"/>
            <p:cNvSpPr>
              <a:spLocks noChangeArrowheads="1"/>
            </p:cNvSpPr>
            <p:nvPr/>
          </p:nvSpPr>
          <p:spPr bwMode="auto">
            <a:xfrm>
              <a:off x="4321175" y="1600200"/>
              <a:ext cx="9842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000" b="1" i="1">
                  <a:solidFill>
                    <a:srgbClr val="000000"/>
                  </a:solidFill>
                  <a:latin typeface="Times New Roman" pitchFamily="18" charset="0"/>
                </a:rPr>
                <a:t>z</a:t>
              </a: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1351" name="Rectangle 89"/>
            <p:cNvSpPr>
              <a:spLocks noChangeArrowheads="1"/>
            </p:cNvSpPr>
            <p:nvPr/>
          </p:nvSpPr>
          <p:spPr bwMode="auto">
            <a:xfrm>
              <a:off x="4343400" y="1600200"/>
              <a:ext cx="84138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  <a:latin typeface="Times New Roman" pitchFamily="18" charset="0"/>
                </a:rPr>
                <a:t>ˆ</a:t>
              </a: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1352" name="Rectangle 90"/>
            <p:cNvSpPr>
              <a:spLocks noChangeArrowheads="1"/>
            </p:cNvSpPr>
            <p:nvPr/>
          </p:nvSpPr>
          <p:spPr bwMode="auto">
            <a:xfrm>
              <a:off x="4105275" y="1600200"/>
              <a:ext cx="1397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>
                <a:latin typeface="Times New Roman" pitchFamily="18" charset="0"/>
              </a:endParaRPr>
            </a:p>
          </p:txBody>
        </p:sp>
      </p:grpSp>
      <p:sp>
        <p:nvSpPr>
          <p:cNvPr id="11347" name="Rectangle 91"/>
          <p:cNvSpPr>
            <a:spLocks noChangeArrowheads="1"/>
          </p:cNvSpPr>
          <p:nvPr/>
        </p:nvSpPr>
        <p:spPr bwMode="auto">
          <a:xfrm>
            <a:off x="685800" y="3962400"/>
            <a:ext cx="7772400" cy="14478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sv-SE"/>
          </a:p>
        </p:txBody>
      </p:sp>
      <p:pic>
        <p:nvPicPr>
          <p:cNvPr id="89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15" t="33208" r="18136" b="34153"/>
          <a:stretch/>
        </p:blipFill>
        <p:spPr bwMode="auto">
          <a:xfrm>
            <a:off x="4387850" y="4219575"/>
            <a:ext cx="269875" cy="205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15" t="33208" r="18136" b="34153"/>
          <a:stretch/>
        </p:blipFill>
        <p:spPr bwMode="auto">
          <a:xfrm>
            <a:off x="4892675" y="4219575"/>
            <a:ext cx="269875" cy="205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" name="Rectangle 33"/>
          <p:cNvSpPr>
            <a:spLocks noChangeArrowheads="1"/>
          </p:cNvSpPr>
          <p:nvPr/>
        </p:nvSpPr>
        <p:spPr bwMode="auto">
          <a:xfrm>
            <a:off x="6359525" y="4067175"/>
            <a:ext cx="4032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  <a:latin typeface="Symbol" pitchFamily="18" charset="2"/>
              </a:rPr>
              <a:t>.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92" name="Rectangle 33"/>
          <p:cNvSpPr>
            <a:spLocks noChangeArrowheads="1"/>
          </p:cNvSpPr>
          <p:nvPr/>
        </p:nvSpPr>
        <p:spPr bwMode="auto">
          <a:xfrm>
            <a:off x="7321550" y="4067175"/>
            <a:ext cx="4032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  <a:latin typeface="Symbol" pitchFamily="18" charset="2"/>
              </a:rPr>
              <a:t>.</a:t>
            </a:r>
            <a:endParaRPr lang="en-US" sz="24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57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Discussion </a:t>
            </a:r>
            <a:br>
              <a:rPr lang="sv-SE" dirty="0" smtClean="0"/>
            </a:br>
            <a:r>
              <a:rPr lang="sv-SE" sz="3200" dirty="0" smtClean="0"/>
              <a:t>What are ignored in GO + aperture integral</a:t>
            </a:r>
            <a:endParaRPr lang="sv-SE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000" dirty="0" smtClean="0"/>
              <a:t>When using free space and Huygen equivalents, we need an enclosed surface. Now we have the E- and H-fields only on aperture, all fields on side surfaces and back surface are assumed to be zero, which means GO does not include the edge diffraction. So GO + aperture integral is only valid for around main beam directions.</a:t>
            </a:r>
          </a:p>
          <a:p>
            <a:r>
              <a:rPr lang="sv-SE" sz="2000" dirty="0" smtClean="0"/>
              <a:t>The bloackage of the feed is ignored here.</a:t>
            </a:r>
          </a:p>
          <a:p>
            <a:r>
              <a:rPr lang="sv-SE" sz="2000" dirty="0" smtClean="0"/>
              <a:t>The mutual reactions, such as the multiple reflection between feed and reflector, are ignored. 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68514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610600" cy="1752600"/>
          </a:xfrm>
        </p:spPr>
        <p:txBody>
          <a:bodyPr/>
          <a:lstStyle/>
          <a:p>
            <a:r>
              <a:rPr lang="en-US" sz="3600" smtClean="0"/>
              <a:t>Alternative more accurate approach:  </a:t>
            </a:r>
            <a:br>
              <a:rPr lang="en-US" sz="3600" smtClean="0"/>
            </a:br>
            <a:r>
              <a:rPr lang="en-US" sz="3600" smtClean="0"/>
              <a:t>Physical Optics integration</a:t>
            </a:r>
          </a:p>
        </p:txBody>
      </p:sp>
      <p:sp>
        <p:nvSpPr>
          <p:cNvPr id="12292" name="Text Box 6"/>
          <p:cNvSpPr txBox="1">
            <a:spLocks noChangeArrowheads="1"/>
          </p:cNvSpPr>
          <p:nvPr/>
        </p:nvSpPr>
        <p:spPr bwMode="auto">
          <a:xfrm>
            <a:off x="5715000" y="6019800"/>
            <a:ext cx="32972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400">
                <a:solidFill>
                  <a:schemeClr val="tx2"/>
                </a:solidFill>
              </a:rPr>
              <a:t>PO = Physical Optics</a:t>
            </a:r>
          </a:p>
          <a:p>
            <a:r>
              <a:rPr lang="en-US" sz="1600">
                <a:solidFill>
                  <a:schemeClr val="tx2"/>
                </a:solidFill>
              </a:rPr>
              <a:t>Approximation of induced currents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914400" y="1371600"/>
            <a:ext cx="6255888" cy="4724400"/>
            <a:chOff x="972000" y="1371600"/>
            <a:chExt cx="6255888" cy="4724400"/>
          </a:xfrm>
        </p:grpSpPr>
        <p:pic>
          <p:nvPicPr>
            <p:cNvPr id="12290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5000" y="1371600"/>
              <a:ext cx="5322888" cy="467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3" name="Oval 7"/>
            <p:cNvSpPr>
              <a:spLocks noChangeArrowheads="1"/>
            </p:cNvSpPr>
            <p:nvPr/>
          </p:nvSpPr>
          <p:spPr bwMode="auto">
            <a:xfrm>
              <a:off x="4572000" y="4800600"/>
              <a:ext cx="1905000" cy="1143000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12294" name="Line 8"/>
            <p:cNvSpPr>
              <a:spLocks noChangeShapeType="1"/>
            </p:cNvSpPr>
            <p:nvPr/>
          </p:nvSpPr>
          <p:spPr bwMode="auto">
            <a:xfrm>
              <a:off x="5867400" y="5943600"/>
              <a:ext cx="76200" cy="15240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v-SE"/>
            </a:p>
          </p:txBody>
        </p:sp>
        <p:sp>
          <p:nvSpPr>
            <p:cNvPr id="2" name="Rectangle 1"/>
            <p:cNvSpPr/>
            <p:nvPr/>
          </p:nvSpPr>
          <p:spPr>
            <a:xfrm>
              <a:off x="4267200" y="2971800"/>
              <a:ext cx="381000" cy="1676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3" name="Rectangle 2"/>
            <p:cNvSpPr/>
            <p:nvPr/>
          </p:nvSpPr>
          <p:spPr>
            <a:xfrm>
              <a:off x="3733800" y="2286000"/>
              <a:ext cx="2743200" cy="533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9" name="Rectangle 8"/>
            <p:cNvSpPr/>
            <p:nvPr/>
          </p:nvSpPr>
          <p:spPr>
            <a:xfrm>
              <a:off x="972000" y="2209800"/>
              <a:ext cx="2743200" cy="533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4" name="Rectangle 3"/>
            <p:cNvSpPr/>
            <p:nvPr/>
          </p:nvSpPr>
          <p:spPr>
            <a:xfrm>
              <a:off x="4343400" y="2790000"/>
              <a:ext cx="152400" cy="152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343400" y="4572000"/>
              <a:ext cx="76200" cy="533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</p:spTree>
    <p:extLst>
      <p:ext uri="{BB962C8B-B14F-4D97-AF65-F5344CB8AC3E}">
        <p14:creationId xmlns:p14="http://schemas.microsoft.com/office/powerpoint/2010/main" val="115413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/>
          <a:lstStyle/>
          <a:p>
            <a:r>
              <a:rPr lang="en-US" smtClean="0"/>
              <a:t>PO integration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685800" y="990600"/>
            <a:ext cx="5680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400"/>
              <a:t>Total H-field at surface approximated by GO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524000"/>
            <a:ext cx="44053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762000" y="1981200"/>
            <a:ext cx="4954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400"/>
              <a:t>PO approximation for induced currents</a:t>
            </a:r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590800"/>
            <a:ext cx="21161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762000" y="3048000"/>
            <a:ext cx="6562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400"/>
              <a:t>The radiation field of the total antenna (feed &amp; refl):</a:t>
            </a:r>
          </a:p>
        </p:txBody>
      </p:sp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581400"/>
            <a:ext cx="4138613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762000" y="4191000"/>
            <a:ext cx="3090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400"/>
              <a:t>Radiation field function</a:t>
            </a:r>
          </a:p>
        </p:txBody>
      </p:sp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191000"/>
            <a:ext cx="36782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762000" y="4800600"/>
            <a:ext cx="614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400"/>
              <a:t>Contribution from PO currents on the reflector is</a:t>
            </a:r>
          </a:p>
        </p:txBody>
      </p:sp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486400"/>
            <a:ext cx="25447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5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5257800"/>
            <a:ext cx="3505200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6" name="Text Box 15"/>
          <p:cNvSpPr txBox="1">
            <a:spLocks noChangeArrowheads="1"/>
          </p:cNvSpPr>
          <p:nvPr/>
        </p:nvSpPr>
        <p:spPr bwMode="auto">
          <a:xfrm>
            <a:off x="838200" y="6019800"/>
            <a:ext cx="410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400"/>
              <a:t>PO integration very accurate for</a:t>
            </a:r>
          </a:p>
        </p:txBody>
      </p:sp>
      <p:pic>
        <p:nvPicPr>
          <p:cNvPr id="13327" name="Picture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6172200"/>
            <a:ext cx="630238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8" name="Rectangle 1"/>
          <p:cNvSpPr>
            <a:spLocks noChangeArrowheads="1"/>
          </p:cNvSpPr>
          <p:nvPr/>
        </p:nvSpPr>
        <p:spPr bwMode="auto">
          <a:xfrm>
            <a:off x="304800" y="3048000"/>
            <a:ext cx="7772400" cy="1143000"/>
          </a:xfrm>
          <a:prstGeom prst="rect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sv-SE"/>
          </a:p>
        </p:txBody>
      </p:sp>
      <p:grpSp>
        <p:nvGrpSpPr>
          <p:cNvPr id="3" name="Group 2"/>
          <p:cNvGrpSpPr/>
          <p:nvPr/>
        </p:nvGrpSpPr>
        <p:grpSpPr>
          <a:xfrm>
            <a:off x="6604000" y="676275"/>
            <a:ext cx="2540000" cy="1447800"/>
            <a:chOff x="6604000" y="676275"/>
            <a:chExt cx="2540000" cy="1447800"/>
          </a:xfrm>
        </p:grpSpPr>
        <p:pic>
          <p:nvPicPr>
            <p:cNvPr id="13329" name="Picture 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776" r="21097"/>
            <a:stretch>
              <a:fillRect/>
            </a:stretch>
          </p:blipFill>
          <p:spPr bwMode="auto">
            <a:xfrm>
              <a:off x="6604000" y="676275"/>
              <a:ext cx="2540000" cy="144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8077200" y="685800"/>
              <a:ext cx="152400" cy="76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</p:spTree>
    <p:extLst>
      <p:ext uri="{BB962C8B-B14F-4D97-AF65-F5344CB8AC3E}">
        <p14:creationId xmlns:p14="http://schemas.microsoft.com/office/powerpoint/2010/main" val="176243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Discussion </a:t>
            </a:r>
            <a:br>
              <a:rPr lang="sv-SE" dirty="0" smtClean="0"/>
            </a:br>
            <a:r>
              <a:rPr lang="sv-SE" sz="3200" dirty="0" smtClean="0"/>
              <a:t>What are ignored in GO + PO</a:t>
            </a:r>
            <a:endParaRPr lang="sv-SE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The blockage of the feed and the mutual reaction between feed and reflector are ignored. </a:t>
            </a:r>
            <a:r>
              <a:rPr lang="sv-SE" dirty="0" smtClean="0"/>
              <a:t>PO+GO is accurate in all directions.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9667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sv-SE" dirty="0"/>
              <a:t>Summary of Analysis Methods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90600"/>
            <a:ext cx="4040188" cy="494756"/>
          </a:xfrm>
          <a:ln>
            <a:solidFill>
              <a:srgbClr val="00B0F0"/>
            </a:solidFill>
          </a:ln>
        </p:spPr>
        <p:txBody>
          <a:bodyPr/>
          <a:lstStyle/>
          <a:p>
            <a:pPr algn="ctr"/>
            <a:r>
              <a:rPr lang="sv-SE" dirty="0" smtClean="0"/>
              <a:t>GO + Aperture Integral</a:t>
            </a:r>
            <a:endParaRPr lang="sv-S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477961"/>
            <a:ext cx="4040188" cy="5227639"/>
          </a:xfrm>
          <a:ln>
            <a:solidFill>
              <a:srgbClr val="00B0F0"/>
            </a:solidFill>
          </a:ln>
        </p:spPr>
        <p:txBody>
          <a:bodyPr/>
          <a:lstStyle/>
          <a:p>
            <a:r>
              <a:rPr lang="sv-SE" sz="1800" dirty="0" smtClean="0"/>
              <a:t>Using GO to get aperture field (</a:t>
            </a:r>
            <a:r>
              <a:rPr lang="sv-SE" sz="1800" dirty="0" smtClean="0"/>
              <a:t>Huygen’s </a:t>
            </a:r>
            <a:r>
              <a:rPr lang="sv-SE" sz="1800" dirty="0" smtClean="0"/>
              <a:t>source)</a:t>
            </a:r>
          </a:p>
          <a:p>
            <a:r>
              <a:rPr lang="sv-SE" sz="1800" dirty="0" smtClean="0"/>
              <a:t>Using free space and Huygen equivalents</a:t>
            </a:r>
          </a:p>
          <a:p>
            <a:endParaRPr lang="sv-SE" sz="1800" dirty="0"/>
          </a:p>
          <a:p>
            <a:endParaRPr lang="sv-SE" sz="1800" dirty="0" smtClean="0"/>
          </a:p>
          <a:p>
            <a:endParaRPr lang="sv-SE" sz="1800" dirty="0"/>
          </a:p>
          <a:p>
            <a:endParaRPr lang="sv-SE" sz="1800" dirty="0" smtClean="0"/>
          </a:p>
          <a:p>
            <a:endParaRPr lang="sv-SE" sz="1800" dirty="0"/>
          </a:p>
          <a:p>
            <a:endParaRPr lang="sv-SE" sz="1800" dirty="0" smtClean="0"/>
          </a:p>
          <a:p>
            <a:endParaRPr lang="sv-SE" sz="1800" dirty="0"/>
          </a:p>
          <a:p>
            <a:endParaRPr lang="sv-SE" sz="1800" dirty="0" smtClean="0"/>
          </a:p>
          <a:p>
            <a:r>
              <a:rPr lang="sv-SE" sz="1800" dirty="0" smtClean="0"/>
              <a:t>Fourier transform apertuer field to get far field</a:t>
            </a:r>
          </a:p>
          <a:p>
            <a:r>
              <a:rPr lang="sv-SE" sz="1800" dirty="0" smtClean="0">
                <a:solidFill>
                  <a:srgbClr val="FF0000"/>
                </a:solidFill>
              </a:rPr>
              <a:t>Only valid around main beam direction</a:t>
            </a:r>
            <a:endParaRPr lang="sv-SE" sz="1800" dirty="0">
              <a:solidFill>
                <a:srgbClr val="FF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990600"/>
            <a:ext cx="4041775" cy="440148"/>
          </a:xfrm>
          <a:ln>
            <a:solidFill>
              <a:schemeClr val="accent2"/>
            </a:solidFill>
          </a:ln>
        </p:spPr>
        <p:txBody>
          <a:bodyPr/>
          <a:lstStyle/>
          <a:p>
            <a:pPr algn="ctr"/>
            <a:r>
              <a:rPr lang="sv-SE" dirty="0" smtClean="0"/>
              <a:t>GO + PO</a:t>
            </a:r>
            <a:endParaRPr lang="sv-SE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7800"/>
            <a:ext cx="4041775" cy="5257800"/>
          </a:xfrm>
          <a:ln>
            <a:solidFill>
              <a:schemeClr val="accent2"/>
            </a:solidFill>
          </a:ln>
        </p:spPr>
        <p:txBody>
          <a:bodyPr/>
          <a:lstStyle/>
          <a:p>
            <a:r>
              <a:rPr lang="sv-SE" sz="1800" dirty="0" smtClean="0"/>
              <a:t>Using GO to get surface electric current</a:t>
            </a:r>
          </a:p>
          <a:p>
            <a:r>
              <a:rPr lang="sv-SE" sz="1800" dirty="0" smtClean="0"/>
              <a:t>Using physical </a:t>
            </a:r>
            <a:r>
              <a:rPr lang="sv-SE" sz="1800" dirty="0" smtClean="0"/>
              <a:t>equivalent </a:t>
            </a:r>
            <a:endParaRPr lang="sv-SE" sz="1800" dirty="0" smtClean="0"/>
          </a:p>
          <a:p>
            <a:endParaRPr lang="sv-SE" sz="1800" dirty="0"/>
          </a:p>
          <a:p>
            <a:endParaRPr lang="sv-SE" sz="1800" dirty="0" smtClean="0"/>
          </a:p>
          <a:p>
            <a:endParaRPr lang="sv-SE" sz="1800" dirty="0"/>
          </a:p>
          <a:p>
            <a:endParaRPr lang="sv-SE" sz="1800" dirty="0" smtClean="0"/>
          </a:p>
          <a:p>
            <a:endParaRPr lang="sv-SE" sz="1800" dirty="0"/>
          </a:p>
          <a:p>
            <a:endParaRPr lang="sv-SE" sz="1800" dirty="0" smtClean="0"/>
          </a:p>
          <a:p>
            <a:pPr marL="0" indent="0">
              <a:buNone/>
            </a:pPr>
            <a:endParaRPr lang="sv-SE" sz="1800" dirty="0" smtClean="0"/>
          </a:p>
          <a:p>
            <a:r>
              <a:rPr lang="sv-SE" sz="1800" dirty="0" smtClean="0"/>
              <a:t>Integral surface current to get far field</a:t>
            </a:r>
          </a:p>
          <a:p>
            <a:pPr lvl="1"/>
            <a:r>
              <a:rPr lang="sv-SE" sz="1400" dirty="0" smtClean="0"/>
              <a:t>The total far field = far field from integral of surface current + far field of feed</a:t>
            </a:r>
          </a:p>
          <a:p>
            <a:r>
              <a:rPr lang="sv-SE" sz="1800" dirty="0" smtClean="0">
                <a:solidFill>
                  <a:srgbClr val="FF0000"/>
                </a:solidFill>
              </a:rPr>
              <a:t>Valid in all directions, even in </a:t>
            </a:r>
            <a:r>
              <a:rPr lang="sv-SE" sz="1800" dirty="0" smtClean="0">
                <a:solidFill>
                  <a:srgbClr val="FF0000"/>
                </a:solidFill>
              </a:rPr>
              <a:t>main reflector’s shadow </a:t>
            </a:r>
            <a:r>
              <a:rPr lang="sv-SE" sz="1800" dirty="0" smtClean="0">
                <a:solidFill>
                  <a:srgbClr val="FF0000"/>
                </a:solidFill>
              </a:rPr>
              <a:t>area</a:t>
            </a:r>
            <a:endParaRPr lang="sv-SE" sz="1800" dirty="0">
              <a:solidFill>
                <a:srgbClr val="FF0000"/>
              </a:solidFill>
            </a:endParaRPr>
          </a:p>
        </p:txBody>
      </p:sp>
      <p:grpSp>
        <p:nvGrpSpPr>
          <p:cNvPr id="23" name="Group 22"/>
          <p:cNvGrpSpPr>
            <a:grpSpLocks noChangeAspect="1"/>
          </p:cNvGrpSpPr>
          <p:nvPr/>
        </p:nvGrpSpPr>
        <p:grpSpPr>
          <a:xfrm>
            <a:off x="5481349" y="2438400"/>
            <a:ext cx="2196000" cy="2102361"/>
            <a:chOff x="972000" y="1371600"/>
            <a:chExt cx="6255888" cy="4724400"/>
          </a:xfrm>
        </p:grpSpPr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5000" y="1371600"/>
              <a:ext cx="5322888" cy="467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4572000" y="4800600"/>
              <a:ext cx="1905000" cy="1143000"/>
            </a:xfrm>
            <a:prstGeom prst="ellips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26" name="Line 8"/>
            <p:cNvSpPr>
              <a:spLocks noChangeShapeType="1"/>
            </p:cNvSpPr>
            <p:nvPr/>
          </p:nvSpPr>
          <p:spPr bwMode="auto">
            <a:xfrm>
              <a:off x="5867400" y="5943600"/>
              <a:ext cx="76200" cy="152400"/>
            </a:xfrm>
            <a:prstGeom prst="line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v-SE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267200" y="2971800"/>
              <a:ext cx="381000" cy="1676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733800" y="2286000"/>
              <a:ext cx="2743200" cy="533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972000" y="2209800"/>
              <a:ext cx="2743200" cy="533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343400" y="2790000"/>
              <a:ext cx="152400" cy="152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343400" y="4572000"/>
              <a:ext cx="76200" cy="533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grpSp>
        <p:nvGrpSpPr>
          <p:cNvPr id="32" name="Group 3"/>
          <p:cNvGrpSpPr>
            <a:grpSpLocks/>
          </p:cNvGrpSpPr>
          <p:nvPr/>
        </p:nvGrpSpPr>
        <p:grpSpPr bwMode="auto">
          <a:xfrm>
            <a:off x="1312071" y="3031620"/>
            <a:ext cx="2304453" cy="2271386"/>
            <a:chOff x="4038600" y="2362200"/>
            <a:chExt cx="4686043" cy="4114800"/>
          </a:xfrm>
        </p:grpSpPr>
        <p:pic>
          <p:nvPicPr>
            <p:cNvPr id="33" name="Picture 102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8600" y="2362200"/>
              <a:ext cx="4686043" cy="411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Rectangle 2"/>
            <p:cNvSpPr>
              <a:spLocks noChangeArrowheads="1"/>
            </p:cNvSpPr>
            <p:nvPr/>
          </p:nvSpPr>
          <p:spPr bwMode="auto">
            <a:xfrm>
              <a:off x="6534150" y="5638800"/>
              <a:ext cx="1143000" cy="2713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sv-SE"/>
            </a:p>
          </p:txBody>
        </p:sp>
      </p:grpSp>
    </p:spTree>
    <p:extLst>
      <p:ext uri="{BB962C8B-B14F-4D97-AF65-F5344CB8AC3E}">
        <p14:creationId xmlns:p14="http://schemas.microsoft.com/office/powerpoint/2010/main" val="319628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7772400" cy="1143000"/>
          </a:xfrm>
        </p:spPr>
        <p:txBody>
          <a:bodyPr/>
          <a:lstStyle/>
          <a:p>
            <a:r>
              <a:rPr lang="en-US" sz="4000" dirty="0" err="1" smtClean="0"/>
              <a:t>Paraboloidal</a:t>
            </a:r>
            <a:r>
              <a:rPr lang="en-US" sz="4000" dirty="0" smtClean="0"/>
              <a:t> Reflector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93725" y="1431925"/>
            <a:ext cx="807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400"/>
              <a:t>Rotationally symmetric paraboloid with focal point in the origin:</a:t>
            </a:r>
          </a:p>
        </p:txBody>
      </p:sp>
      <p:sp>
        <p:nvSpPr>
          <p:cNvPr id="14340" name="Rectangle 9"/>
          <p:cNvSpPr>
            <a:spLocks noChangeArrowheads="1"/>
          </p:cNvSpPr>
          <p:nvPr/>
        </p:nvSpPr>
        <p:spPr bwMode="auto">
          <a:xfrm>
            <a:off x="936625" y="2090738"/>
            <a:ext cx="984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1" i="1">
                <a:solidFill>
                  <a:srgbClr val="000000"/>
                </a:solidFill>
                <a:latin typeface="Times New Roman" pitchFamily="18" charset="0"/>
              </a:rPr>
              <a:t>r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41" name="Rectangle 10"/>
          <p:cNvSpPr>
            <a:spLocks noChangeArrowheads="1"/>
          </p:cNvSpPr>
          <p:nvPr/>
        </p:nvSpPr>
        <p:spPr bwMode="auto">
          <a:xfrm>
            <a:off x="1044575" y="2219325"/>
            <a:ext cx="74613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s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42" name="Rectangle 11"/>
          <p:cNvSpPr>
            <a:spLocks noChangeArrowheads="1"/>
          </p:cNvSpPr>
          <p:nvPr/>
        </p:nvSpPr>
        <p:spPr bwMode="auto">
          <a:xfrm>
            <a:off x="1238250" y="2090738"/>
            <a:ext cx="1397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r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43" name="Rectangle 12"/>
          <p:cNvSpPr>
            <a:spLocks noChangeArrowheads="1"/>
          </p:cNvSpPr>
          <p:nvPr/>
        </p:nvSpPr>
        <p:spPr bwMode="auto">
          <a:xfrm>
            <a:off x="1497013" y="2090738"/>
            <a:ext cx="152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j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44" name="Rectangle 13"/>
          <p:cNvSpPr>
            <a:spLocks noChangeArrowheads="1"/>
          </p:cNvSpPr>
          <p:nvPr/>
        </p:nvSpPr>
        <p:spPr bwMode="auto">
          <a:xfrm>
            <a:off x="1366838" y="2090738"/>
            <a:ext cx="63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,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45" name="Rectangle 14"/>
          <p:cNvSpPr>
            <a:spLocks noChangeArrowheads="1"/>
          </p:cNvSpPr>
          <p:nvPr/>
        </p:nvSpPr>
        <p:spPr bwMode="auto">
          <a:xfrm>
            <a:off x="1130300" y="2090738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46" name="Rectangle 15"/>
          <p:cNvSpPr>
            <a:spLocks noChangeArrowheads="1"/>
          </p:cNvSpPr>
          <p:nvPr/>
        </p:nvSpPr>
        <p:spPr bwMode="auto">
          <a:xfrm>
            <a:off x="1690688" y="2090738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47" name="Rectangle 16"/>
          <p:cNvSpPr>
            <a:spLocks noChangeArrowheads="1"/>
          </p:cNvSpPr>
          <p:nvPr/>
        </p:nvSpPr>
        <p:spPr bwMode="auto">
          <a:xfrm>
            <a:off x="2165350" y="2090738"/>
            <a:ext cx="1397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r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48" name="Rectangle 17"/>
          <p:cNvSpPr>
            <a:spLocks noChangeArrowheads="1"/>
          </p:cNvSpPr>
          <p:nvPr/>
        </p:nvSpPr>
        <p:spPr bwMode="auto">
          <a:xfrm>
            <a:off x="2338388" y="2090738"/>
            <a:ext cx="1397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r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49" name="Rectangle 18"/>
          <p:cNvSpPr>
            <a:spLocks noChangeArrowheads="1"/>
          </p:cNvSpPr>
          <p:nvPr/>
        </p:nvSpPr>
        <p:spPr bwMode="auto">
          <a:xfrm>
            <a:off x="2360613" y="2090738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ˆ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50" name="Rectangle 19"/>
          <p:cNvSpPr>
            <a:spLocks noChangeArrowheads="1"/>
          </p:cNvSpPr>
          <p:nvPr/>
        </p:nvSpPr>
        <p:spPr bwMode="auto">
          <a:xfrm>
            <a:off x="2747963" y="2090738"/>
            <a:ext cx="1127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z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51" name="Rectangle 20"/>
          <p:cNvSpPr>
            <a:spLocks noChangeArrowheads="1"/>
          </p:cNvSpPr>
          <p:nvPr/>
        </p:nvSpPr>
        <p:spPr bwMode="auto">
          <a:xfrm>
            <a:off x="2986088" y="2090738"/>
            <a:ext cx="1397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r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52" name="Rectangle 21"/>
          <p:cNvSpPr>
            <a:spLocks noChangeArrowheads="1"/>
          </p:cNvSpPr>
          <p:nvPr/>
        </p:nvSpPr>
        <p:spPr bwMode="auto">
          <a:xfrm>
            <a:off x="2878138" y="2090738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53" name="Rectangle 22"/>
          <p:cNvSpPr>
            <a:spLocks noChangeArrowheads="1"/>
          </p:cNvSpPr>
          <p:nvPr/>
        </p:nvSpPr>
        <p:spPr bwMode="auto">
          <a:xfrm>
            <a:off x="3136900" y="2090738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54" name="Rectangle 23"/>
          <p:cNvSpPr>
            <a:spLocks noChangeArrowheads="1"/>
          </p:cNvSpPr>
          <p:nvPr/>
        </p:nvSpPr>
        <p:spPr bwMode="auto">
          <a:xfrm>
            <a:off x="3244850" y="2090738"/>
            <a:ext cx="984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1" i="1">
                <a:solidFill>
                  <a:srgbClr val="000000"/>
                </a:solidFill>
                <a:latin typeface="Times New Roman" pitchFamily="18" charset="0"/>
              </a:rPr>
              <a:t>z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55" name="Rectangle 24"/>
          <p:cNvSpPr>
            <a:spLocks noChangeArrowheads="1"/>
          </p:cNvSpPr>
          <p:nvPr/>
        </p:nvSpPr>
        <p:spPr bwMode="auto">
          <a:xfrm>
            <a:off x="3267075" y="2090738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ˆ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56" name="Rectangle 26"/>
          <p:cNvSpPr>
            <a:spLocks noChangeArrowheads="1"/>
          </p:cNvSpPr>
          <p:nvPr/>
        </p:nvSpPr>
        <p:spPr bwMode="auto">
          <a:xfrm>
            <a:off x="3375025" y="2090738"/>
            <a:ext cx="698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;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57" name="Rectangle 27"/>
          <p:cNvSpPr>
            <a:spLocks noChangeArrowheads="1"/>
          </p:cNvSpPr>
          <p:nvPr/>
        </p:nvSpPr>
        <p:spPr bwMode="auto">
          <a:xfrm>
            <a:off x="2533650" y="2090738"/>
            <a:ext cx="142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+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58" name="Rectangle 28"/>
          <p:cNvSpPr>
            <a:spLocks noChangeArrowheads="1"/>
          </p:cNvSpPr>
          <p:nvPr/>
        </p:nvSpPr>
        <p:spPr bwMode="auto">
          <a:xfrm>
            <a:off x="1906588" y="2090738"/>
            <a:ext cx="142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=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59" name="Rectangle 29"/>
          <p:cNvSpPr>
            <a:spLocks noChangeArrowheads="1"/>
          </p:cNvSpPr>
          <p:nvPr/>
        </p:nvSpPr>
        <p:spPr bwMode="auto">
          <a:xfrm>
            <a:off x="4216400" y="2090738"/>
            <a:ext cx="1397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r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60" name="Rectangle 30"/>
          <p:cNvSpPr>
            <a:spLocks noChangeArrowheads="1"/>
          </p:cNvSpPr>
          <p:nvPr/>
        </p:nvSpPr>
        <p:spPr bwMode="auto">
          <a:xfrm>
            <a:off x="4237038" y="2090738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ˆ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61" name="Rectangle 31"/>
          <p:cNvSpPr>
            <a:spLocks noChangeArrowheads="1"/>
          </p:cNvSpPr>
          <p:nvPr/>
        </p:nvSpPr>
        <p:spPr bwMode="auto">
          <a:xfrm>
            <a:off x="5143500" y="2090738"/>
            <a:ext cx="152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j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62" name="Rectangle 32"/>
          <p:cNvSpPr>
            <a:spLocks noChangeArrowheads="1"/>
          </p:cNvSpPr>
          <p:nvPr/>
        </p:nvSpPr>
        <p:spPr bwMode="auto">
          <a:xfrm>
            <a:off x="5338763" y="2090738"/>
            <a:ext cx="127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1" i="1">
                <a:solidFill>
                  <a:srgbClr val="000000"/>
                </a:solidFill>
                <a:latin typeface="Times New Roman" pitchFamily="18" charset="0"/>
              </a:rPr>
              <a:t>x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63" name="Rectangle 33"/>
          <p:cNvSpPr>
            <a:spLocks noChangeArrowheads="1"/>
          </p:cNvSpPr>
          <p:nvPr/>
        </p:nvSpPr>
        <p:spPr bwMode="auto">
          <a:xfrm>
            <a:off x="5359400" y="2090738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ˆ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64" name="Rectangle 34"/>
          <p:cNvSpPr>
            <a:spLocks noChangeArrowheads="1"/>
          </p:cNvSpPr>
          <p:nvPr/>
        </p:nvSpPr>
        <p:spPr bwMode="auto">
          <a:xfrm>
            <a:off x="4776788" y="2090738"/>
            <a:ext cx="338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cos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65" name="Rectangle 35"/>
          <p:cNvSpPr>
            <a:spLocks noChangeArrowheads="1"/>
          </p:cNvSpPr>
          <p:nvPr/>
        </p:nvSpPr>
        <p:spPr bwMode="auto">
          <a:xfrm>
            <a:off x="6094413" y="2090738"/>
            <a:ext cx="152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j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66" name="Rectangle 36"/>
          <p:cNvSpPr>
            <a:spLocks noChangeArrowheads="1"/>
          </p:cNvSpPr>
          <p:nvPr/>
        </p:nvSpPr>
        <p:spPr bwMode="auto">
          <a:xfrm>
            <a:off x="6288088" y="2090738"/>
            <a:ext cx="1127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1" i="1">
                <a:solidFill>
                  <a:srgbClr val="000000"/>
                </a:solidFill>
                <a:latin typeface="Times New Roman" pitchFamily="18" charset="0"/>
              </a:rPr>
              <a:t>y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67" name="Rectangle 37"/>
          <p:cNvSpPr>
            <a:spLocks noChangeArrowheads="1"/>
          </p:cNvSpPr>
          <p:nvPr/>
        </p:nvSpPr>
        <p:spPr bwMode="auto">
          <a:xfrm>
            <a:off x="6288088" y="2090738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ˆ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68" name="Rectangle 38"/>
          <p:cNvSpPr>
            <a:spLocks noChangeArrowheads="1"/>
          </p:cNvSpPr>
          <p:nvPr/>
        </p:nvSpPr>
        <p:spPr bwMode="auto">
          <a:xfrm>
            <a:off x="5748338" y="2090738"/>
            <a:ext cx="2952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sin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69" name="Rectangle 39"/>
          <p:cNvSpPr>
            <a:spLocks noChangeArrowheads="1"/>
          </p:cNvSpPr>
          <p:nvPr/>
        </p:nvSpPr>
        <p:spPr bwMode="auto">
          <a:xfrm>
            <a:off x="5532438" y="2090738"/>
            <a:ext cx="142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+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4370" name="Rectangle 40"/>
          <p:cNvSpPr>
            <a:spLocks noChangeArrowheads="1"/>
          </p:cNvSpPr>
          <p:nvPr/>
        </p:nvSpPr>
        <p:spPr bwMode="auto">
          <a:xfrm>
            <a:off x="4497388" y="2090738"/>
            <a:ext cx="142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=</a:t>
            </a:r>
            <a:endParaRPr lang="en-US" sz="2400">
              <a:latin typeface="Times New Roman" pitchFamily="18" charset="0"/>
            </a:endParaRPr>
          </a:p>
        </p:txBody>
      </p:sp>
      <p:pic>
        <p:nvPicPr>
          <p:cNvPr id="1437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667000"/>
            <a:ext cx="45640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72" name="Text Box 75"/>
          <p:cNvSpPr txBox="1">
            <a:spLocks noChangeArrowheads="1"/>
          </p:cNvSpPr>
          <p:nvPr/>
        </p:nvSpPr>
        <p:spPr bwMode="auto">
          <a:xfrm>
            <a:off x="381000" y="3429000"/>
            <a:ext cx="35814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200"/>
              <a:t>Two independent parameters specify the paraboloid:</a:t>
            </a:r>
          </a:p>
          <a:p>
            <a:r>
              <a:rPr lang="en-US" sz="2200"/>
              <a:t>D and F/D most common,</a:t>
            </a:r>
          </a:p>
          <a:p>
            <a:r>
              <a:rPr lang="en-US" sz="2200"/>
              <a:t>we prefer D and </a:t>
            </a:r>
            <a:r>
              <a:rPr lang="en-US" sz="2200">
                <a:latin typeface="Symbol" pitchFamily="18" charset="2"/>
              </a:rPr>
              <a:t>q</a:t>
            </a:r>
            <a:r>
              <a:rPr lang="en-US" sz="2200" baseline="-25000">
                <a:latin typeface="Symbol" pitchFamily="18" charset="2"/>
              </a:rPr>
              <a:t>0.</a:t>
            </a:r>
          </a:p>
          <a:p>
            <a:r>
              <a:rPr lang="en-US" sz="2200"/>
              <a:t>F given by   </a:t>
            </a:r>
          </a:p>
        </p:txBody>
      </p:sp>
      <p:pic>
        <p:nvPicPr>
          <p:cNvPr id="14373" name="Picture 7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867400"/>
            <a:ext cx="20304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74" name="Rectangle 79"/>
          <p:cNvSpPr>
            <a:spLocks noChangeArrowheads="1"/>
          </p:cNvSpPr>
          <p:nvPr/>
        </p:nvSpPr>
        <p:spPr bwMode="auto">
          <a:xfrm>
            <a:off x="762000" y="1981200"/>
            <a:ext cx="5791200" cy="11430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sv-SE"/>
          </a:p>
        </p:txBody>
      </p:sp>
      <p:pic>
        <p:nvPicPr>
          <p:cNvPr id="14375" name="Picture 8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4343400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613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smtClean="0"/>
              <a:t>Paraboloidal reflector</a:t>
            </a:r>
          </a:p>
        </p:txBody>
      </p:sp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155575" y="1447800"/>
            <a:ext cx="897731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200"/>
              <a:t>Alternative parametric description of rotationally symmetric paraboloid:</a:t>
            </a:r>
          </a:p>
        </p:txBody>
      </p:sp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498475" y="2081213"/>
            <a:ext cx="984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1" i="1">
                <a:solidFill>
                  <a:srgbClr val="000000"/>
                </a:solidFill>
                <a:latin typeface="Times New Roman" pitchFamily="18" charset="0"/>
              </a:rPr>
              <a:t>r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65" name="Rectangle 6"/>
          <p:cNvSpPr>
            <a:spLocks noChangeArrowheads="1"/>
          </p:cNvSpPr>
          <p:nvPr/>
        </p:nvSpPr>
        <p:spPr bwMode="auto">
          <a:xfrm>
            <a:off x="606425" y="2209800"/>
            <a:ext cx="74613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s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66" name="Rectangle 7"/>
          <p:cNvSpPr>
            <a:spLocks noChangeArrowheads="1"/>
          </p:cNvSpPr>
          <p:nvPr/>
        </p:nvSpPr>
        <p:spPr bwMode="auto">
          <a:xfrm>
            <a:off x="801688" y="2081213"/>
            <a:ext cx="1317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67" name="Rectangle 8"/>
          <p:cNvSpPr>
            <a:spLocks noChangeArrowheads="1"/>
          </p:cNvSpPr>
          <p:nvPr/>
        </p:nvSpPr>
        <p:spPr bwMode="auto">
          <a:xfrm>
            <a:off x="952500" y="2209800"/>
            <a:ext cx="63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f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68" name="Rectangle 9"/>
          <p:cNvSpPr>
            <a:spLocks noChangeArrowheads="1"/>
          </p:cNvSpPr>
          <p:nvPr/>
        </p:nvSpPr>
        <p:spPr bwMode="auto">
          <a:xfrm>
            <a:off x="1168400" y="2081213"/>
            <a:ext cx="152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j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69" name="Rectangle 10"/>
          <p:cNvSpPr>
            <a:spLocks noChangeArrowheads="1"/>
          </p:cNvSpPr>
          <p:nvPr/>
        </p:nvSpPr>
        <p:spPr bwMode="auto">
          <a:xfrm>
            <a:off x="1038225" y="2081213"/>
            <a:ext cx="63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,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70" name="Rectangle 11"/>
          <p:cNvSpPr>
            <a:spLocks noChangeArrowheads="1"/>
          </p:cNvSpPr>
          <p:nvPr/>
        </p:nvSpPr>
        <p:spPr bwMode="auto">
          <a:xfrm>
            <a:off x="714375" y="2081213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71" name="Rectangle 12"/>
          <p:cNvSpPr>
            <a:spLocks noChangeArrowheads="1"/>
          </p:cNvSpPr>
          <p:nvPr/>
        </p:nvSpPr>
        <p:spPr bwMode="auto">
          <a:xfrm>
            <a:off x="1341438" y="2081213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72" name="Rectangle 13"/>
          <p:cNvSpPr>
            <a:spLocks noChangeArrowheads="1"/>
          </p:cNvSpPr>
          <p:nvPr/>
        </p:nvSpPr>
        <p:spPr bwMode="auto">
          <a:xfrm>
            <a:off x="1816100" y="2081213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r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73" name="Rectangle 14"/>
          <p:cNvSpPr>
            <a:spLocks noChangeArrowheads="1"/>
          </p:cNvSpPr>
          <p:nvPr/>
        </p:nvSpPr>
        <p:spPr bwMode="auto">
          <a:xfrm>
            <a:off x="2032000" y="2081213"/>
            <a:ext cx="1317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74" name="Rectangle 15"/>
          <p:cNvSpPr>
            <a:spLocks noChangeArrowheads="1"/>
          </p:cNvSpPr>
          <p:nvPr/>
        </p:nvSpPr>
        <p:spPr bwMode="auto">
          <a:xfrm>
            <a:off x="2182813" y="2209800"/>
            <a:ext cx="63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f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75" name="Rectangle 16"/>
          <p:cNvSpPr>
            <a:spLocks noChangeArrowheads="1"/>
          </p:cNvSpPr>
          <p:nvPr/>
        </p:nvSpPr>
        <p:spPr bwMode="auto">
          <a:xfrm>
            <a:off x="1924050" y="2081213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76" name="Rectangle 17"/>
          <p:cNvSpPr>
            <a:spLocks noChangeArrowheads="1"/>
          </p:cNvSpPr>
          <p:nvPr/>
        </p:nvSpPr>
        <p:spPr bwMode="auto">
          <a:xfrm>
            <a:off x="2270125" y="2081213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77" name="Rectangle 18"/>
          <p:cNvSpPr>
            <a:spLocks noChangeArrowheads="1"/>
          </p:cNvSpPr>
          <p:nvPr/>
        </p:nvSpPr>
        <p:spPr bwMode="auto">
          <a:xfrm>
            <a:off x="2378075" y="2081213"/>
            <a:ext cx="984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1" i="1">
                <a:solidFill>
                  <a:srgbClr val="000000"/>
                </a:solidFill>
                <a:latin typeface="Times New Roman" pitchFamily="18" charset="0"/>
              </a:rPr>
              <a:t>r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78" name="Rectangle 19"/>
          <p:cNvSpPr>
            <a:spLocks noChangeArrowheads="1"/>
          </p:cNvSpPr>
          <p:nvPr/>
        </p:nvSpPr>
        <p:spPr bwMode="auto">
          <a:xfrm>
            <a:off x="2378075" y="2081213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ˆ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79" name="Rectangle 20"/>
          <p:cNvSpPr>
            <a:spLocks noChangeArrowheads="1"/>
          </p:cNvSpPr>
          <p:nvPr/>
        </p:nvSpPr>
        <p:spPr bwMode="auto">
          <a:xfrm>
            <a:off x="2486025" y="2081213"/>
            <a:ext cx="698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;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80" name="Rectangle 21"/>
          <p:cNvSpPr>
            <a:spLocks noChangeArrowheads="1"/>
          </p:cNvSpPr>
          <p:nvPr/>
        </p:nvSpPr>
        <p:spPr bwMode="auto">
          <a:xfrm>
            <a:off x="1557338" y="2081213"/>
            <a:ext cx="142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=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81" name="Rectangle 22"/>
          <p:cNvSpPr>
            <a:spLocks noChangeArrowheads="1"/>
          </p:cNvSpPr>
          <p:nvPr/>
        </p:nvSpPr>
        <p:spPr bwMode="auto">
          <a:xfrm>
            <a:off x="3349625" y="2081213"/>
            <a:ext cx="984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1" i="1">
                <a:solidFill>
                  <a:srgbClr val="000000"/>
                </a:solidFill>
                <a:latin typeface="Times New Roman" pitchFamily="18" charset="0"/>
              </a:rPr>
              <a:t>r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82" name="Rectangle 23"/>
          <p:cNvSpPr>
            <a:spLocks noChangeArrowheads="1"/>
          </p:cNvSpPr>
          <p:nvPr/>
        </p:nvSpPr>
        <p:spPr bwMode="auto">
          <a:xfrm>
            <a:off x="3349625" y="2081213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ˆ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83" name="Rectangle 24"/>
          <p:cNvSpPr>
            <a:spLocks noChangeArrowheads="1"/>
          </p:cNvSpPr>
          <p:nvPr/>
        </p:nvSpPr>
        <p:spPr bwMode="auto">
          <a:xfrm>
            <a:off x="4191000" y="2081213"/>
            <a:ext cx="1317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84" name="Rectangle 25"/>
          <p:cNvSpPr>
            <a:spLocks noChangeArrowheads="1"/>
          </p:cNvSpPr>
          <p:nvPr/>
        </p:nvSpPr>
        <p:spPr bwMode="auto">
          <a:xfrm>
            <a:off x="4343400" y="2209800"/>
            <a:ext cx="63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f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85" name="Rectangle 26"/>
          <p:cNvSpPr>
            <a:spLocks noChangeArrowheads="1"/>
          </p:cNvSpPr>
          <p:nvPr/>
        </p:nvSpPr>
        <p:spPr bwMode="auto">
          <a:xfrm>
            <a:off x="4429125" y="2081213"/>
            <a:ext cx="1397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r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86" name="Rectangle 27"/>
          <p:cNvSpPr>
            <a:spLocks noChangeArrowheads="1"/>
          </p:cNvSpPr>
          <p:nvPr/>
        </p:nvSpPr>
        <p:spPr bwMode="auto">
          <a:xfrm>
            <a:off x="4451350" y="2081213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ˆ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87" name="Rectangle 28"/>
          <p:cNvSpPr>
            <a:spLocks noChangeArrowheads="1"/>
          </p:cNvSpPr>
          <p:nvPr/>
        </p:nvSpPr>
        <p:spPr bwMode="auto">
          <a:xfrm>
            <a:off x="3867150" y="2081213"/>
            <a:ext cx="2952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sin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88" name="Rectangle 29"/>
          <p:cNvSpPr>
            <a:spLocks noChangeArrowheads="1"/>
          </p:cNvSpPr>
          <p:nvPr/>
        </p:nvSpPr>
        <p:spPr bwMode="auto">
          <a:xfrm>
            <a:off x="5227638" y="2081213"/>
            <a:ext cx="1317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89" name="Rectangle 30"/>
          <p:cNvSpPr>
            <a:spLocks noChangeArrowheads="1"/>
          </p:cNvSpPr>
          <p:nvPr/>
        </p:nvSpPr>
        <p:spPr bwMode="auto">
          <a:xfrm>
            <a:off x="5357813" y="2209800"/>
            <a:ext cx="63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f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90" name="Rectangle 31"/>
          <p:cNvSpPr>
            <a:spLocks noChangeArrowheads="1"/>
          </p:cNvSpPr>
          <p:nvPr/>
        </p:nvSpPr>
        <p:spPr bwMode="auto">
          <a:xfrm>
            <a:off x="5465763" y="2081213"/>
            <a:ext cx="984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 b="1" i="1">
                <a:solidFill>
                  <a:srgbClr val="000000"/>
                </a:solidFill>
                <a:latin typeface="Times New Roman" pitchFamily="18" charset="0"/>
              </a:rPr>
              <a:t>z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91" name="Rectangle 32"/>
          <p:cNvSpPr>
            <a:spLocks noChangeArrowheads="1"/>
          </p:cNvSpPr>
          <p:nvPr/>
        </p:nvSpPr>
        <p:spPr bwMode="auto">
          <a:xfrm>
            <a:off x="5465763" y="2081213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ˆ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92" name="Rectangle 33"/>
          <p:cNvSpPr>
            <a:spLocks noChangeArrowheads="1"/>
          </p:cNvSpPr>
          <p:nvPr/>
        </p:nvSpPr>
        <p:spPr bwMode="auto">
          <a:xfrm>
            <a:off x="4838700" y="2081213"/>
            <a:ext cx="338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cos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93" name="Rectangle 34"/>
          <p:cNvSpPr>
            <a:spLocks noChangeArrowheads="1"/>
          </p:cNvSpPr>
          <p:nvPr/>
        </p:nvSpPr>
        <p:spPr bwMode="auto">
          <a:xfrm>
            <a:off x="4645025" y="2081213"/>
            <a:ext cx="127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–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94" name="Rectangle 35"/>
          <p:cNvSpPr>
            <a:spLocks noChangeArrowheads="1"/>
          </p:cNvSpPr>
          <p:nvPr/>
        </p:nvSpPr>
        <p:spPr bwMode="auto">
          <a:xfrm>
            <a:off x="5573713" y="2081213"/>
            <a:ext cx="63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95" name="Rectangle 36"/>
          <p:cNvSpPr>
            <a:spLocks noChangeArrowheads="1"/>
          </p:cNvSpPr>
          <p:nvPr/>
        </p:nvSpPr>
        <p:spPr bwMode="auto">
          <a:xfrm>
            <a:off x="3587750" y="2081213"/>
            <a:ext cx="142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=</a:t>
            </a:r>
            <a:endParaRPr lang="en-US" sz="2400">
              <a:latin typeface="Times New Roman" pitchFamily="18" charset="0"/>
            </a:endParaRPr>
          </a:p>
        </p:txBody>
      </p:sp>
      <p:pic>
        <p:nvPicPr>
          <p:cNvPr id="15396" name="Picture 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14600"/>
            <a:ext cx="657542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97" name="Rectangle 40"/>
          <p:cNvSpPr>
            <a:spLocks noChangeArrowheads="1"/>
          </p:cNvSpPr>
          <p:nvPr/>
        </p:nvSpPr>
        <p:spPr bwMode="auto">
          <a:xfrm>
            <a:off x="544513" y="3473450"/>
            <a:ext cx="1397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r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98" name="Rectangle 41"/>
          <p:cNvSpPr>
            <a:spLocks noChangeArrowheads="1"/>
          </p:cNvSpPr>
          <p:nvPr/>
        </p:nvSpPr>
        <p:spPr bwMode="auto">
          <a:xfrm>
            <a:off x="1106488" y="3473450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r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399" name="Rectangle 42"/>
          <p:cNvSpPr>
            <a:spLocks noChangeArrowheads="1"/>
          </p:cNvSpPr>
          <p:nvPr/>
        </p:nvSpPr>
        <p:spPr bwMode="auto">
          <a:xfrm>
            <a:off x="1300163" y="3473450"/>
            <a:ext cx="1317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400" name="Rectangle 43"/>
          <p:cNvSpPr>
            <a:spLocks noChangeArrowheads="1"/>
          </p:cNvSpPr>
          <p:nvPr/>
        </p:nvSpPr>
        <p:spPr bwMode="auto">
          <a:xfrm>
            <a:off x="1452563" y="3602038"/>
            <a:ext cx="63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f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401" name="Rectangle 44"/>
          <p:cNvSpPr>
            <a:spLocks noChangeArrowheads="1"/>
          </p:cNvSpPr>
          <p:nvPr/>
        </p:nvSpPr>
        <p:spPr bwMode="auto">
          <a:xfrm>
            <a:off x="1192213" y="3473450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402" name="Rectangle 45"/>
          <p:cNvSpPr>
            <a:spLocks noChangeArrowheads="1"/>
          </p:cNvSpPr>
          <p:nvPr/>
        </p:nvSpPr>
        <p:spPr bwMode="auto">
          <a:xfrm>
            <a:off x="1538288" y="3473450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403" name="Rectangle 46"/>
          <p:cNvSpPr>
            <a:spLocks noChangeArrowheads="1"/>
          </p:cNvSpPr>
          <p:nvPr/>
        </p:nvSpPr>
        <p:spPr bwMode="auto">
          <a:xfrm>
            <a:off x="1993900" y="3473450"/>
            <a:ext cx="1317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404" name="Rectangle 47"/>
          <p:cNvSpPr>
            <a:spLocks noChangeArrowheads="1"/>
          </p:cNvSpPr>
          <p:nvPr/>
        </p:nvSpPr>
        <p:spPr bwMode="auto">
          <a:xfrm>
            <a:off x="2144713" y="3602038"/>
            <a:ext cx="63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f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405" name="Rectangle 48"/>
          <p:cNvSpPr>
            <a:spLocks noChangeArrowheads="1"/>
          </p:cNvSpPr>
          <p:nvPr/>
        </p:nvSpPr>
        <p:spPr bwMode="auto">
          <a:xfrm>
            <a:off x="1668463" y="3473450"/>
            <a:ext cx="2952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sin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406" name="Rectangle 62"/>
          <p:cNvSpPr>
            <a:spLocks noChangeArrowheads="1"/>
          </p:cNvSpPr>
          <p:nvPr/>
        </p:nvSpPr>
        <p:spPr bwMode="auto">
          <a:xfrm>
            <a:off x="2627313" y="3505200"/>
            <a:ext cx="127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407" name="Rectangle 63"/>
          <p:cNvSpPr>
            <a:spLocks noChangeArrowheads="1"/>
          </p:cNvSpPr>
          <p:nvPr/>
        </p:nvSpPr>
        <p:spPr bwMode="auto">
          <a:xfrm>
            <a:off x="2757488" y="3505200"/>
            <a:ext cx="1412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F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408" name="Rectangle 64"/>
          <p:cNvSpPr>
            <a:spLocks noChangeArrowheads="1"/>
          </p:cNvSpPr>
          <p:nvPr/>
        </p:nvSpPr>
        <p:spPr bwMode="auto">
          <a:xfrm>
            <a:off x="3384550" y="3505200"/>
            <a:ext cx="1317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409" name="Rectangle 65"/>
          <p:cNvSpPr>
            <a:spLocks noChangeArrowheads="1"/>
          </p:cNvSpPr>
          <p:nvPr/>
        </p:nvSpPr>
        <p:spPr bwMode="auto">
          <a:xfrm>
            <a:off x="3536950" y="3633788"/>
            <a:ext cx="63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f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410" name="Rectangle 66"/>
          <p:cNvSpPr>
            <a:spLocks noChangeArrowheads="1"/>
          </p:cNvSpPr>
          <p:nvPr/>
        </p:nvSpPr>
        <p:spPr bwMode="auto">
          <a:xfrm>
            <a:off x="3775075" y="3505200"/>
            <a:ext cx="127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411" name="Rectangle 67"/>
          <p:cNvSpPr>
            <a:spLocks noChangeArrowheads="1"/>
          </p:cNvSpPr>
          <p:nvPr/>
        </p:nvSpPr>
        <p:spPr bwMode="auto">
          <a:xfrm>
            <a:off x="3667125" y="3505200"/>
            <a:ext cx="428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¤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412" name="Rectangle 68"/>
          <p:cNvSpPr>
            <a:spLocks noChangeArrowheads="1"/>
          </p:cNvSpPr>
          <p:nvPr/>
        </p:nvSpPr>
        <p:spPr bwMode="auto">
          <a:xfrm>
            <a:off x="3276600" y="3505200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413" name="Rectangle 69"/>
          <p:cNvSpPr>
            <a:spLocks noChangeArrowheads="1"/>
          </p:cNvSpPr>
          <p:nvPr/>
        </p:nvSpPr>
        <p:spPr bwMode="auto">
          <a:xfrm>
            <a:off x="3925888" y="3505200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414" name="Rectangle 70"/>
          <p:cNvSpPr>
            <a:spLocks noChangeArrowheads="1"/>
          </p:cNvSpPr>
          <p:nvPr/>
        </p:nvSpPr>
        <p:spPr bwMode="auto">
          <a:xfrm>
            <a:off x="2930525" y="3505200"/>
            <a:ext cx="3095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tan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415" name="Rectangle 71"/>
          <p:cNvSpPr>
            <a:spLocks noChangeArrowheads="1"/>
          </p:cNvSpPr>
          <p:nvPr/>
        </p:nvSpPr>
        <p:spPr bwMode="auto">
          <a:xfrm>
            <a:off x="825500" y="3473450"/>
            <a:ext cx="142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=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5416" name="Rectangle 72"/>
          <p:cNvSpPr>
            <a:spLocks noChangeArrowheads="1"/>
          </p:cNvSpPr>
          <p:nvPr/>
        </p:nvSpPr>
        <p:spPr bwMode="auto">
          <a:xfrm>
            <a:off x="2339975" y="3473450"/>
            <a:ext cx="142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=</a:t>
            </a:r>
            <a:endParaRPr lang="en-US" sz="2400">
              <a:latin typeface="Times New Roman" pitchFamily="18" charset="0"/>
            </a:endParaRPr>
          </a:p>
        </p:txBody>
      </p:sp>
      <p:pic>
        <p:nvPicPr>
          <p:cNvPr id="15417" name="Picture 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191000"/>
            <a:ext cx="3846513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18" name="Rectangle 74"/>
          <p:cNvSpPr>
            <a:spLocks noChangeArrowheads="1"/>
          </p:cNvSpPr>
          <p:nvPr/>
        </p:nvSpPr>
        <p:spPr bwMode="auto">
          <a:xfrm>
            <a:off x="457200" y="1981200"/>
            <a:ext cx="6553200" cy="9906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sv-SE"/>
          </a:p>
        </p:txBody>
      </p:sp>
      <p:pic>
        <p:nvPicPr>
          <p:cNvPr id="15419" name="Picture 7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938" y="3014663"/>
            <a:ext cx="4437062" cy="384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05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sv-SE" smtClean="0"/>
              <a:t>BOR</a:t>
            </a:r>
            <a:r>
              <a:rPr lang="sv-SE" baseline="-25000" smtClean="0"/>
              <a:t>1</a:t>
            </a:r>
            <a:r>
              <a:rPr lang="sv-SE" smtClean="0"/>
              <a:t> feed </a:t>
            </a:r>
            <a:r>
              <a:rPr lang="en-US" smtClean="0"/>
              <a:t>antennas</a:t>
            </a:r>
            <a:endParaRPr lang="en-US" sz="600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524000"/>
            <a:ext cx="7772400" cy="4114800"/>
          </a:xfrm>
        </p:spPr>
        <p:txBody>
          <a:bodyPr/>
          <a:lstStyle/>
          <a:p>
            <a:r>
              <a:rPr lang="en-US" sz="2400" smtClean="0"/>
              <a:t>BOR with y-polarized TE</a:t>
            </a:r>
            <a:r>
              <a:rPr lang="en-US" sz="2400" baseline="-25000" smtClean="0"/>
              <a:t>11</a:t>
            </a:r>
            <a:r>
              <a:rPr lang="en-US" sz="2400" smtClean="0"/>
              <a:t> type of excitation:</a:t>
            </a:r>
          </a:p>
          <a:p>
            <a:endParaRPr lang="en-US" sz="2400" smtClean="0"/>
          </a:p>
          <a:p>
            <a:endParaRPr lang="en-US" sz="2400" smtClean="0"/>
          </a:p>
          <a:p>
            <a:r>
              <a:rPr lang="en-US" sz="2400" smtClean="0"/>
              <a:t>Co- and crosspolar components:</a:t>
            </a:r>
          </a:p>
          <a:p>
            <a:endParaRPr lang="en-US" sz="2400" smtClean="0"/>
          </a:p>
          <a:p>
            <a:endParaRPr lang="en-US" sz="2400" smtClean="0"/>
          </a:p>
          <a:p>
            <a:r>
              <a:rPr lang="en-US" sz="2400" smtClean="0"/>
              <a:t>Co- and crosspolar components in 45 deg plane:</a:t>
            </a:r>
            <a:br>
              <a:rPr lang="en-US" sz="2400" smtClean="0"/>
            </a:b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smtClean="0"/>
              <a:t/>
            </a:r>
            <a:br>
              <a:rPr lang="en-US" sz="2400" smtClean="0"/>
            </a:br>
            <a:r>
              <a:rPr lang="en-US" sz="2000" smtClean="0"/>
              <a:t>We can construct the whole radiation pattern if we know the co- and crosspolar patterns in the 45 deg plane, or the E- and H-plane patterns.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057400"/>
            <a:ext cx="4365625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2590800" y="2514600"/>
            <a:ext cx="12747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1400"/>
              <a:t>E-plane pattern</a:t>
            </a:r>
          </a:p>
        </p:txBody>
      </p:sp>
      <p:sp>
        <p:nvSpPr>
          <p:cNvPr id="16390" name="Line 8"/>
          <p:cNvSpPr>
            <a:spLocks noChangeShapeType="1"/>
          </p:cNvSpPr>
          <p:nvPr/>
        </p:nvSpPr>
        <p:spPr bwMode="auto">
          <a:xfrm flipV="1">
            <a:off x="2514600" y="2438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v-SE"/>
          </a:p>
        </p:txBody>
      </p:sp>
      <p:sp>
        <p:nvSpPr>
          <p:cNvPr id="16391" name="Text Box 9"/>
          <p:cNvSpPr txBox="1">
            <a:spLocks noChangeArrowheads="1"/>
          </p:cNvSpPr>
          <p:nvPr/>
        </p:nvSpPr>
        <p:spPr bwMode="auto">
          <a:xfrm>
            <a:off x="4038600" y="2514600"/>
            <a:ext cx="1295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1400"/>
              <a:t>H-plane pattern</a:t>
            </a:r>
          </a:p>
        </p:txBody>
      </p:sp>
      <p:sp>
        <p:nvSpPr>
          <p:cNvPr id="16392" name="Line 10"/>
          <p:cNvSpPr>
            <a:spLocks noChangeShapeType="1"/>
          </p:cNvSpPr>
          <p:nvPr/>
        </p:nvSpPr>
        <p:spPr bwMode="auto">
          <a:xfrm flipV="1">
            <a:off x="4038600" y="2438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v-SE"/>
          </a:p>
        </p:txBody>
      </p:sp>
      <p:pic>
        <p:nvPicPr>
          <p:cNvPr id="1639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200400"/>
            <a:ext cx="63373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733800"/>
            <a:ext cx="5084763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495800"/>
            <a:ext cx="342582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6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029200"/>
            <a:ext cx="3332163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7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905000"/>
            <a:ext cx="19812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8" name="Rectangle 16"/>
          <p:cNvSpPr>
            <a:spLocks noChangeArrowheads="1"/>
          </p:cNvSpPr>
          <p:nvPr/>
        </p:nvSpPr>
        <p:spPr bwMode="auto">
          <a:xfrm>
            <a:off x="838200" y="1981200"/>
            <a:ext cx="5105400" cy="8382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sv-SE"/>
          </a:p>
        </p:txBody>
      </p:sp>
      <p:sp>
        <p:nvSpPr>
          <p:cNvPr id="16399" name="Rectangle 17"/>
          <p:cNvSpPr>
            <a:spLocks noChangeArrowheads="1"/>
          </p:cNvSpPr>
          <p:nvPr/>
        </p:nvSpPr>
        <p:spPr bwMode="auto">
          <a:xfrm>
            <a:off x="838200" y="3352800"/>
            <a:ext cx="6324600" cy="8382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sv-SE"/>
          </a:p>
        </p:txBody>
      </p:sp>
      <p:sp>
        <p:nvSpPr>
          <p:cNvPr id="16400" name="Rectangle 18"/>
          <p:cNvSpPr>
            <a:spLocks noChangeArrowheads="1"/>
          </p:cNvSpPr>
          <p:nvPr/>
        </p:nvSpPr>
        <p:spPr bwMode="auto">
          <a:xfrm>
            <a:off x="838200" y="4572000"/>
            <a:ext cx="3657600" cy="10668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1636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4114"/>
            <a:ext cx="9144000" cy="1143000"/>
          </a:xfrm>
        </p:spPr>
        <p:txBody>
          <a:bodyPr/>
          <a:lstStyle/>
          <a:p>
            <a:r>
              <a:rPr lang="en-US" sz="5400" dirty="0" smtClean="0"/>
              <a:t>Applications</a:t>
            </a:r>
            <a:endParaRPr lang="en-US" dirty="0" smtClean="0"/>
          </a:p>
        </p:txBody>
      </p:sp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746125" y="1736725"/>
            <a:ext cx="29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>
              <a:buFontTx/>
              <a:buChar char="•"/>
            </a:pPr>
            <a:endParaRPr lang="sv-SE" sz="2400"/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691" y="881877"/>
            <a:ext cx="3200400" cy="262409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  <a:effectLst/>
        </p:spPr>
      </p:pic>
      <p:pic>
        <p:nvPicPr>
          <p:cNvPr id="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836" y="3713157"/>
            <a:ext cx="3429000" cy="257131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81000" y="1248569"/>
            <a:ext cx="6400800" cy="2180431"/>
          </a:xfrm>
        </p:spPr>
        <p:txBody>
          <a:bodyPr/>
          <a:lstStyle/>
          <a:p>
            <a:pPr marL="342900" lvl="1" indent="-342900">
              <a:buFontTx/>
              <a:buChar char="•"/>
            </a:pPr>
            <a:r>
              <a:rPr lang="en-US" sz="2400" dirty="0"/>
              <a:t>For (</a:t>
            </a:r>
            <a:r>
              <a:rPr lang="en-US" sz="2400" dirty="0" smtClean="0"/>
              <a:t>high-directivity) pencil beams,   </a:t>
            </a:r>
            <a:r>
              <a:rPr lang="en-US" sz="2400" dirty="0"/>
              <a:t>multiple beams, contoured beams </a:t>
            </a:r>
            <a:endParaRPr lang="en-US" sz="2400" dirty="0" smtClean="0"/>
          </a:p>
          <a:p>
            <a:pPr marL="342900" lvl="1" indent="-342900">
              <a:buFontTx/>
              <a:buChar char="•"/>
            </a:pPr>
            <a:endParaRPr lang="en-US" sz="1400" dirty="0"/>
          </a:p>
          <a:p>
            <a:pPr marL="342900" lvl="1" indent="-342900">
              <a:buFontTx/>
              <a:buChar char="•"/>
            </a:pPr>
            <a:r>
              <a:rPr lang="en-US" sz="2400" dirty="0"/>
              <a:t>Mm-wave communication links, </a:t>
            </a:r>
            <a:r>
              <a:rPr lang="en-US" sz="2400" dirty="0" smtClean="0"/>
              <a:t>                 radars</a:t>
            </a:r>
            <a:r>
              <a:rPr lang="en-US" sz="2400" dirty="0"/>
              <a:t>, satellite communication, </a:t>
            </a:r>
            <a:r>
              <a:rPr lang="en-US" sz="2400" dirty="0" smtClean="0"/>
              <a:t>                  radio astronomy, Earth </a:t>
            </a:r>
            <a:r>
              <a:rPr lang="en-US" sz="2400" dirty="0"/>
              <a:t>observations</a:t>
            </a:r>
          </a:p>
          <a:p>
            <a:pPr marL="342900" lvl="1" indent="-342900">
              <a:buFontTx/>
              <a:buChar char="•"/>
            </a:pPr>
            <a:endParaRPr lang="en-US" sz="2400" dirty="0" smtClean="0"/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</p:txBody>
      </p:sp>
      <p:pic>
        <p:nvPicPr>
          <p:cNvPr id="45058" name="Picture 2" descr="C:\Users\Marianna\Documents\WEB_page\space_antenna_JPG\space_antenna_300DP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63" y="3713157"/>
            <a:ext cx="4872895" cy="2584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527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Why do we focus on BOR</a:t>
            </a:r>
            <a:r>
              <a:rPr lang="sv-SE" baseline="-25000" dirty="0" smtClean="0"/>
              <a:t>1</a:t>
            </a:r>
            <a:r>
              <a:rPr lang="sv-SE" dirty="0" smtClean="0"/>
              <a:t> feed?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800" dirty="0" smtClean="0"/>
              <a:t>In general, not all feeds are of BOR</a:t>
            </a:r>
            <a:r>
              <a:rPr lang="sv-SE" sz="2800" baseline="-25000" dirty="0" smtClean="0"/>
              <a:t>1</a:t>
            </a:r>
            <a:r>
              <a:rPr lang="sv-SE" sz="2800" dirty="0" smtClean="0"/>
              <a:t> type.</a:t>
            </a:r>
          </a:p>
          <a:p>
            <a:r>
              <a:rPr lang="sv-SE" sz="2800" dirty="0" smtClean="0"/>
              <a:t>But from GO+aperture integral, we can see </a:t>
            </a:r>
          </a:p>
          <a:p>
            <a:pPr lvl="1"/>
            <a:r>
              <a:rPr lang="sv-SE" sz="2400" dirty="0" smtClean="0"/>
              <a:t>only BOR</a:t>
            </a:r>
            <a:r>
              <a:rPr lang="sv-SE" sz="2400" baseline="-25000" dirty="0" smtClean="0"/>
              <a:t>1</a:t>
            </a:r>
            <a:r>
              <a:rPr lang="sv-SE" sz="2400" dirty="0" smtClean="0"/>
              <a:t> component of the far field function of the feed contribute to antenna directivity (gain). </a:t>
            </a:r>
          </a:p>
          <a:p>
            <a:pPr lvl="1"/>
            <a:r>
              <a:rPr lang="sv-SE" sz="2400" dirty="0" smtClean="0"/>
              <a:t>All other components increase sidelobe’s level.</a:t>
            </a:r>
          </a:p>
          <a:p>
            <a:r>
              <a:rPr lang="sv-SE" sz="2800" dirty="0" smtClean="0"/>
              <a:t>Therefore, we need to design </a:t>
            </a:r>
          </a:p>
          <a:p>
            <a:pPr lvl="1"/>
            <a:r>
              <a:rPr lang="sv-SE" sz="2400" dirty="0" smtClean="0"/>
              <a:t>a feed as a BOR1 antenna as much as possible, </a:t>
            </a:r>
          </a:p>
          <a:p>
            <a:pPr lvl="1"/>
            <a:r>
              <a:rPr lang="sv-SE" sz="2400" dirty="0" smtClean="0"/>
              <a:t>or in other words, have high BOR1 efficiency for the feed.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47455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1"/>
            <a:ext cx="7696200" cy="1219200"/>
          </a:xfrm>
        </p:spPr>
        <p:txBody>
          <a:bodyPr/>
          <a:lstStyle/>
          <a:p>
            <a:r>
              <a:rPr lang="en-US" sz="4000" dirty="0" smtClean="0"/>
              <a:t>Paraboloid: Aperture field</a:t>
            </a:r>
            <a:br>
              <a:rPr lang="en-US" sz="4000" dirty="0" smtClean="0"/>
            </a:br>
            <a:r>
              <a:rPr lang="en-US" sz="3200" dirty="0" smtClean="0"/>
              <a:t>by using GO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304800" y="1600200"/>
            <a:ext cx="68913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400"/>
              <a:t>Formulation in terms of 45 deg functions (BOR1):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286000"/>
            <a:ext cx="65643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81000" y="2895600"/>
            <a:ext cx="2460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400"/>
              <a:t>for                with: </a:t>
            </a:r>
          </a:p>
        </p:txBody>
      </p:sp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971800"/>
            <a:ext cx="9826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505200"/>
            <a:ext cx="5064125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457200" y="4495800"/>
            <a:ext cx="752475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400"/>
              <a:t>Four cross-polar sidelobe max in the                  planes.</a:t>
            </a:r>
          </a:p>
          <a:p>
            <a:r>
              <a:rPr lang="en-US" sz="2400">
                <a:solidFill>
                  <a:schemeClr val="tx2"/>
                </a:solidFill>
              </a:rPr>
              <a:t>Aperture field has constant phase if feed has constant phase.</a:t>
            </a:r>
          </a:p>
          <a:p>
            <a:r>
              <a:rPr lang="en-US" sz="2400">
                <a:solidFill>
                  <a:schemeClr val="tx2"/>
                </a:solidFill>
              </a:rPr>
              <a:t>Phase center of the feed.</a:t>
            </a:r>
          </a:p>
        </p:txBody>
      </p:sp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572000"/>
            <a:ext cx="11557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1752600" y="3352800"/>
            <a:ext cx="5486400" cy="1143000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647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11"/>
          <p:cNvGrpSpPr>
            <a:grpSpLocks/>
          </p:cNvGrpSpPr>
          <p:nvPr/>
        </p:nvGrpSpPr>
        <p:grpSpPr bwMode="auto">
          <a:xfrm>
            <a:off x="441325" y="974725"/>
            <a:ext cx="7832725" cy="1003300"/>
            <a:chOff x="278" y="614"/>
            <a:chExt cx="4934" cy="632"/>
          </a:xfrm>
        </p:grpSpPr>
        <p:sp>
          <p:nvSpPr>
            <p:cNvPr id="18440" name="Text Box 2"/>
            <p:cNvSpPr txBox="1">
              <a:spLocks noChangeArrowheads="1"/>
            </p:cNvSpPr>
            <p:nvPr/>
          </p:nvSpPr>
          <p:spPr bwMode="auto">
            <a:xfrm>
              <a:off x="278" y="614"/>
              <a:ext cx="231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9pPr>
            </a:lstStyle>
            <a:p>
              <a:r>
                <a:rPr lang="sv-SE" sz="2400"/>
                <a:t>Aperture illumination taper: </a:t>
              </a:r>
            </a:p>
          </p:txBody>
        </p:sp>
        <p:pic>
          <p:nvPicPr>
            <p:cNvPr id="1844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8" y="672"/>
              <a:ext cx="72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2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960"/>
              <a:ext cx="4876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35" name="Group 10"/>
          <p:cNvGrpSpPr>
            <a:grpSpLocks/>
          </p:cNvGrpSpPr>
          <p:nvPr/>
        </p:nvGrpSpPr>
        <p:grpSpPr bwMode="auto">
          <a:xfrm>
            <a:off x="457200" y="2286000"/>
            <a:ext cx="6594475" cy="457200"/>
            <a:chOff x="288" y="1680"/>
            <a:chExt cx="4154" cy="288"/>
          </a:xfrm>
        </p:grpSpPr>
        <p:sp>
          <p:nvSpPr>
            <p:cNvPr id="18438" name="Text Box 5"/>
            <p:cNvSpPr txBox="1">
              <a:spLocks noChangeArrowheads="1"/>
            </p:cNvSpPr>
            <p:nvPr/>
          </p:nvSpPr>
          <p:spPr bwMode="auto">
            <a:xfrm>
              <a:off x="288" y="1680"/>
              <a:ext cx="205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charset="0"/>
                  <a:ea typeface="MS PGothic" pitchFamily="34" charset="-128"/>
                </a:defRPr>
              </a:lvl9pPr>
            </a:lstStyle>
            <a:p>
              <a:r>
                <a:rPr lang="sv-SE" sz="2400"/>
                <a:t>Feed illumination taper : </a:t>
              </a:r>
            </a:p>
          </p:txBody>
        </p:sp>
        <p:pic>
          <p:nvPicPr>
            <p:cNvPr id="18439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" y="1728"/>
              <a:ext cx="185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36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685800"/>
          </a:xfrm>
        </p:spPr>
        <p:txBody>
          <a:bodyPr/>
          <a:lstStyle/>
          <a:p>
            <a:r>
              <a:rPr lang="en-US" sz="4000" smtClean="0"/>
              <a:t>Paraboloid: Illumination taper</a:t>
            </a:r>
          </a:p>
        </p:txBody>
      </p:sp>
      <p:pic>
        <p:nvPicPr>
          <p:cNvPr id="1843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14638"/>
            <a:ext cx="6019800" cy="404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145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4343400" cy="1143000"/>
          </a:xfrm>
        </p:spPr>
        <p:txBody>
          <a:bodyPr/>
          <a:lstStyle/>
          <a:p>
            <a:r>
              <a:rPr lang="sv-SE" smtClean="0"/>
              <a:t>Directivity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593725" y="1889125"/>
            <a:ext cx="36496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/>
              <a:t>Total radiated power of feed</a:t>
            </a:r>
          </a:p>
        </p:txBody>
      </p:sp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86000"/>
            <a:ext cx="5235575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 Box 6"/>
          <p:cNvSpPr txBox="1">
            <a:spLocks noChangeArrowheads="1"/>
          </p:cNvSpPr>
          <p:nvPr/>
        </p:nvSpPr>
        <p:spPr bwMode="auto">
          <a:xfrm>
            <a:off x="609600" y="3352800"/>
            <a:ext cx="40052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/>
              <a:t>On axis radiation field function</a:t>
            </a:r>
          </a:p>
        </p:txBody>
      </p:sp>
      <p:pic>
        <p:nvPicPr>
          <p:cNvPr id="1946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352800"/>
            <a:ext cx="309562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Text Box 9"/>
          <p:cNvSpPr txBox="1">
            <a:spLocks noChangeArrowheads="1"/>
          </p:cNvSpPr>
          <p:nvPr/>
        </p:nvSpPr>
        <p:spPr bwMode="auto">
          <a:xfrm>
            <a:off x="685800" y="3810000"/>
            <a:ext cx="3197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/>
              <a:t>where                        and</a:t>
            </a:r>
          </a:p>
        </p:txBody>
      </p:sp>
      <p:pic>
        <p:nvPicPr>
          <p:cNvPr id="1946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886200"/>
            <a:ext cx="15541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038600"/>
            <a:ext cx="816610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6" name="Text Box 12"/>
          <p:cNvSpPr txBox="1">
            <a:spLocks noChangeArrowheads="1"/>
          </p:cNvSpPr>
          <p:nvPr/>
        </p:nvSpPr>
        <p:spPr bwMode="auto">
          <a:xfrm>
            <a:off x="685800" y="5181600"/>
            <a:ext cx="15859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/>
              <a:t>Directivity:</a:t>
            </a:r>
          </a:p>
        </p:txBody>
      </p:sp>
      <p:pic>
        <p:nvPicPr>
          <p:cNvPr id="19467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791200"/>
            <a:ext cx="590232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8" name="Rectangle 14"/>
          <p:cNvSpPr>
            <a:spLocks noChangeArrowheads="1"/>
          </p:cNvSpPr>
          <p:nvPr/>
        </p:nvSpPr>
        <p:spPr bwMode="auto">
          <a:xfrm>
            <a:off x="609600" y="5181600"/>
            <a:ext cx="6324600" cy="14478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sv-SE"/>
          </a:p>
        </p:txBody>
      </p:sp>
      <p:pic>
        <p:nvPicPr>
          <p:cNvPr id="19469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0"/>
            <a:ext cx="3733800" cy="25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86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dirty="0" smtClean="0"/>
              <a:t>Content</a:t>
            </a:r>
          </a:p>
        </p:txBody>
      </p:sp>
      <p:sp>
        <p:nvSpPr>
          <p:cNvPr id="512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1148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Applications and examples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General theory </a:t>
            </a:r>
            <a:endParaRPr lang="en-US" sz="2800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lvl="1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Geometrical optics (GO)</a:t>
            </a:r>
          </a:p>
          <a:p>
            <a:pPr lvl="1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Physical optics (PO) integration</a:t>
            </a:r>
          </a:p>
          <a:p>
            <a:pPr lvl="1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aperture integration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Aperture efficiency and </a:t>
            </a:r>
            <a:r>
              <a:rPr lang="en-US" dirty="0" err="1" smtClean="0">
                <a:solidFill>
                  <a:schemeClr val="tx2"/>
                </a:solidFill>
              </a:rPr>
              <a:t>subefficiencies</a:t>
            </a:r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/>
              <a:t>System performance (G/T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73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64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dirty="0" smtClean="0"/>
              <a:t>Paraboloid: </a:t>
            </a:r>
            <a:br>
              <a:rPr lang="en-US" dirty="0" smtClean="0"/>
            </a:br>
            <a:r>
              <a:rPr lang="en-US" dirty="0" smtClean="0"/>
              <a:t>Aperture efficiency</a:t>
            </a:r>
            <a:r>
              <a:rPr lang="en-US" dirty="0"/>
              <a:t/>
            </a:r>
            <a:br>
              <a:rPr lang="en-US" dirty="0"/>
            </a:br>
            <a:r>
              <a:rPr lang="en-US" sz="2800" dirty="0" smtClean="0"/>
              <a:t>(or also called as  </a:t>
            </a:r>
            <a:r>
              <a:rPr lang="en-US" sz="2800" dirty="0"/>
              <a:t>feed </a:t>
            </a:r>
            <a:r>
              <a:rPr lang="en-US" sz="2800" dirty="0" smtClean="0"/>
              <a:t>efficiency)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981200"/>
            <a:ext cx="6336000" cy="8744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800" y="3200400"/>
            <a:ext cx="3708000" cy="7288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6000" y="4310512"/>
            <a:ext cx="6912000" cy="126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10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/>
          <a:lstStyle/>
          <a:p>
            <a:r>
              <a:rPr lang="sv-SE" smtClean="0"/>
              <a:t>Cassegrain antenna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73136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200"/>
              <a:t>Paraboloidal main reflector and hyperbloidal subreflector.</a:t>
            </a:r>
          </a:p>
          <a:p>
            <a:r>
              <a:rPr lang="sv-SE" sz="2200"/>
              <a:t>Four independent parameters</a:t>
            </a:r>
          </a:p>
          <a:p>
            <a:r>
              <a:rPr lang="sv-SE" sz="2200"/>
              <a:t>Primary focal point, secondary focal point. </a:t>
            </a:r>
          </a:p>
        </p:txBody>
      </p:sp>
      <p:pic>
        <p:nvPicPr>
          <p:cNvPr id="2253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524000"/>
            <a:ext cx="1295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09800"/>
            <a:ext cx="7086600" cy="434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407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sv-SE" smtClean="0"/>
              <a:t>Cassegrain antenna: Aperture field and efficiency</a:t>
            </a:r>
          </a:p>
        </p:txBody>
      </p:sp>
      <p:sp>
        <p:nvSpPr>
          <p:cNvPr id="23555" name="Text Box 1027"/>
          <p:cNvSpPr txBox="1">
            <a:spLocks noChangeArrowheads="1"/>
          </p:cNvSpPr>
          <p:nvPr/>
        </p:nvSpPr>
        <p:spPr bwMode="auto">
          <a:xfrm>
            <a:off x="593725" y="1812925"/>
            <a:ext cx="71866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/>
              <a:t>GO ray tracing from the feed (in secondary focus) via the</a:t>
            </a:r>
          </a:p>
          <a:p>
            <a:r>
              <a:rPr lang="sv-SE" sz="2400"/>
              <a:t>subreflector and the main reflector to the aperture gives</a:t>
            </a:r>
          </a:p>
        </p:txBody>
      </p:sp>
      <p:pic>
        <p:nvPicPr>
          <p:cNvPr id="23556" name="Picture 10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895600"/>
            <a:ext cx="65643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10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733800"/>
            <a:ext cx="5175250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Text Box 1030"/>
          <p:cNvSpPr txBox="1">
            <a:spLocks noChangeArrowheads="1"/>
          </p:cNvSpPr>
          <p:nvPr/>
        </p:nvSpPr>
        <p:spPr bwMode="auto">
          <a:xfrm>
            <a:off x="685800" y="4953000"/>
            <a:ext cx="65166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/>
              <a:t>Equivalent focal length</a:t>
            </a:r>
          </a:p>
          <a:p>
            <a:r>
              <a:rPr lang="sv-SE" sz="2400">
                <a:solidFill>
                  <a:schemeClr val="tx2"/>
                </a:solidFill>
              </a:rPr>
              <a:t>Aperture efficiency same formula as for paraboloid.</a:t>
            </a:r>
            <a:endParaRPr lang="sv-SE" sz="2400"/>
          </a:p>
        </p:txBody>
      </p:sp>
      <p:pic>
        <p:nvPicPr>
          <p:cNvPr id="23559" name="Picture 10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5029200"/>
            <a:ext cx="26130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60" name="Group 1047"/>
          <p:cNvGrpSpPr>
            <a:grpSpLocks/>
          </p:cNvGrpSpPr>
          <p:nvPr/>
        </p:nvGrpSpPr>
        <p:grpSpPr bwMode="auto">
          <a:xfrm>
            <a:off x="7086600" y="3330575"/>
            <a:ext cx="1828800" cy="3375025"/>
            <a:chOff x="4464" y="1881"/>
            <a:chExt cx="1152" cy="2126"/>
          </a:xfrm>
        </p:grpSpPr>
        <p:grpSp>
          <p:nvGrpSpPr>
            <p:cNvPr id="23561" name="Group 1045"/>
            <p:cNvGrpSpPr>
              <a:grpSpLocks/>
            </p:cNvGrpSpPr>
            <p:nvPr/>
          </p:nvGrpSpPr>
          <p:grpSpPr bwMode="auto">
            <a:xfrm>
              <a:off x="4560" y="1881"/>
              <a:ext cx="1056" cy="2126"/>
              <a:chOff x="4560" y="1881"/>
              <a:chExt cx="1056" cy="2126"/>
            </a:xfrm>
          </p:grpSpPr>
          <p:grpSp>
            <p:nvGrpSpPr>
              <p:cNvPr id="23563" name="Group 1044"/>
              <p:cNvGrpSpPr>
                <a:grpSpLocks/>
              </p:cNvGrpSpPr>
              <p:nvPr/>
            </p:nvGrpSpPr>
            <p:grpSpPr bwMode="auto">
              <a:xfrm>
                <a:off x="4560" y="2165"/>
                <a:ext cx="1056" cy="1842"/>
                <a:chOff x="4560" y="2165"/>
                <a:chExt cx="1056" cy="1842"/>
              </a:xfrm>
            </p:grpSpPr>
            <p:pic>
              <p:nvPicPr>
                <p:cNvPr id="23566" name="Picture 1032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60" y="3360"/>
                  <a:ext cx="1056" cy="6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3567" name="Arc 1035"/>
                <p:cNvSpPr>
                  <a:spLocks/>
                </p:cNvSpPr>
                <p:nvPr/>
              </p:nvSpPr>
              <p:spPr bwMode="auto">
                <a:xfrm>
                  <a:off x="4560" y="2165"/>
                  <a:ext cx="993" cy="187"/>
                </a:xfrm>
                <a:custGeom>
                  <a:avLst/>
                  <a:gdLst>
                    <a:gd name="T0" fmla="*/ 0 w 29847"/>
                    <a:gd name="T1" fmla="*/ 0 h 21600"/>
                    <a:gd name="T2" fmla="*/ 0 w 29847"/>
                    <a:gd name="T3" fmla="*/ 0 h 21600"/>
                    <a:gd name="T4" fmla="*/ 0 w 29847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9847"/>
                    <a:gd name="T10" fmla="*/ 0 h 21600"/>
                    <a:gd name="T11" fmla="*/ 29847 w 29847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9847" h="21600" fill="none" extrusionOk="0">
                      <a:moveTo>
                        <a:pt x="0" y="5882"/>
                      </a:moveTo>
                      <a:cubicBezTo>
                        <a:pt x="4008" y="2104"/>
                        <a:pt x="9308" y="-1"/>
                        <a:pt x="14816" y="0"/>
                      </a:cubicBezTo>
                      <a:cubicBezTo>
                        <a:pt x="20426" y="0"/>
                        <a:pt x="25817" y="2183"/>
                        <a:pt x="29846" y="6087"/>
                      </a:cubicBezTo>
                    </a:path>
                    <a:path w="29847" h="21600" stroke="0" extrusionOk="0">
                      <a:moveTo>
                        <a:pt x="0" y="5882"/>
                      </a:moveTo>
                      <a:cubicBezTo>
                        <a:pt x="4008" y="2104"/>
                        <a:pt x="9308" y="-1"/>
                        <a:pt x="14816" y="0"/>
                      </a:cubicBezTo>
                      <a:cubicBezTo>
                        <a:pt x="20426" y="0"/>
                        <a:pt x="25817" y="2183"/>
                        <a:pt x="29846" y="6087"/>
                      </a:cubicBezTo>
                      <a:lnTo>
                        <a:pt x="14816" y="21600"/>
                      </a:lnTo>
                      <a:lnTo>
                        <a:pt x="0" y="5882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sv-SE"/>
                </a:p>
              </p:txBody>
            </p:sp>
            <p:sp>
              <p:nvSpPr>
                <p:cNvPr id="23568" name="Line 1036"/>
                <p:cNvSpPr>
                  <a:spLocks noChangeShapeType="1"/>
                </p:cNvSpPr>
                <p:nvPr/>
              </p:nvSpPr>
              <p:spPr bwMode="auto">
                <a:xfrm>
                  <a:off x="4560" y="2208"/>
                  <a:ext cx="480" cy="1584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sv-SE"/>
                </a:p>
              </p:txBody>
            </p:sp>
            <p:sp>
              <p:nvSpPr>
                <p:cNvPr id="23569" name="Line 1037"/>
                <p:cNvSpPr>
                  <a:spLocks noChangeShapeType="1"/>
                </p:cNvSpPr>
                <p:nvPr/>
              </p:nvSpPr>
              <p:spPr bwMode="auto">
                <a:xfrm flipH="1">
                  <a:off x="5088" y="2208"/>
                  <a:ext cx="480" cy="1584"/>
                </a:xfrm>
                <a:prstGeom prst="line">
                  <a:avLst/>
                </a:prstGeom>
                <a:noFill/>
                <a:ln w="9525" cap="rnd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sv-SE"/>
                </a:p>
              </p:txBody>
            </p:sp>
          </p:grpSp>
          <p:sp>
            <p:nvSpPr>
              <p:cNvPr id="23564" name="Line 1041"/>
              <p:cNvSpPr>
                <a:spLocks noChangeShapeType="1"/>
              </p:cNvSpPr>
              <p:nvPr/>
            </p:nvSpPr>
            <p:spPr bwMode="auto">
              <a:xfrm>
                <a:off x="4560" y="2064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3565" name="Text Box 1042"/>
              <p:cNvSpPr txBox="1">
                <a:spLocks noChangeArrowheads="1"/>
              </p:cNvSpPr>
              <p:nvPr/>
            </p:nvSpPr>
            <p:spPr bwMode="auto">
              <a:xfrm>
                <a:off x="4934" y="1881"/>
                <a:ext cx="197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800">
                    <a:solidFill>
                      <a:schemeClr val="tx1"/>
                    </a:solidFill>
                    <a:latin typeface="Times" charset="0"/>
                    <a:ea typeface="MS PGothic" pitchFamily="34" charset="-128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Times" charset="0"/>
                    <a:ea typeface="MS PGothic" pitchFamily="34" charset="-128"/>
                  </a:defRPr>
                </a:lvl2pPr>
                <a:lvl3pPr marL="1143000" indent="-228600">
                  <a:defRPr sz="2800">
                    <a:solidFill>
                      <a:schemeClr val="tx1"/>
                    </a:solidFill>
                    <a:latin typeface="Times" charset="0"/>
                    <a:ea typeface="MS PGothic" pitchFamily="34" charset="-128"/>
                  </a:defRPr>
                </a:lvl3pPr>
                <a:lvl4pPr marL="1600200" indent="-228600">
                  <a:defRPr sz="2800">
                    <a:solidFill>
                      <a:schemeClr val="tx1"/>
                    </a:solidFill>
                    <a:latin typeface="Times" charset="0"/>
                    <a:ea typeface="MS PGothic" pitchFamily="34" charset="-128"/>
                  </a:defRPr>
                </a:lvl4pPr>
                <a:lvl5pPr marL="2057400" indent="-228600">
                  <a:defRPr sz="2800">
                    <a:solidFill>
                      <a:schemeClr val="tx1"/>
                    </a:solidFill>
                    <a:latin typeface="Times" charset="0"/>
                    <a:ea typeface="MS PGothic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imes" charset="0"/>
                    <a:ea typeface="MS PGothic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imes" charset="0"/>
                    <a:ea typeface="MS PGothic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imes" charset="0"/>
                    <a:ea typeface="MS PGothic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imes" charset="0"/>
                    <a:ea typeface="MS PGothic" pitchFamily="34" charset="-128"/>
                  </a:defRPr>
                </a:lvl9pPr>
              </a:lstStyle>
              <a:p>
                <a:r>
                  <a:rPr lang="en-US" sz="1400"/>
                  <a:t>D</a:t>
                </a:r>
              </a:p>
            </p:txBody>
          </p:sp>
        </p:grpSp>
        <p:sp>
          <p:nvSpPr>
            <p:cNvPr id="23562" name="AutoShape 1046"/>
            <p:cNvSpPr>
              <a:spLocks/>
            </p:cNvSpPr>
            <p:nvPr/>
          </p:nvSpPr>
          <p:spPr bwMode="auto">
            <a:xfrm>
              <a:off x="4464" y="2160"/>
              <a:ext cx="96" cy="1680"/>
            </a:xfrm>
            <a:prstGeom prst="leftBrace">
              <a:avLst>
                <a:gd name="adj1" fmla="val 145833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sv-SE"/>
            </a:p>
          </p:txBody>
        </p:sp>
      </p:grpSp>
    </p:spTree>
    <p:extLst>
      <p:ext uri="{BB962C8B-B14F-4D97-AF65-F5344CB8AC3E}">
        <p14:creationId xmlns:p14="http://schemas.microsoft.com/office/powerpoint/2010/main" val="28842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762000" y="304800"/>
            <a:ext cx="7772400" cy="1143000"/>
          </a:xfrm>
        </p:spPr>
        <p:txBody>
          <a:bodyPr/>
          <a:lstStyle/>
          <a:p>
            <a:r>
              <a:rPr lang="sv-SE" smtClean="0"/>
              <a:t>Subefficiencies of Paraboloids and Cassegrain Antennas</a:t>
            </a:r>
          </a:p>
        </p:txBody>
      </p:sp>
      <p:sp>
        <p:nvSpPr>
          <p:cNvPr id="24579" name="Text Box 1027"/>
          <p:cNvSpPr txBox="1">
            <a:spLocks noChangeArrowheads="1"/>
          </p:cNvSpPr>
          <p:nvPr/>
        </p:nvSpPr>
        <p:spPr bwMode="auto">
          <a:xfrm>
            <a:off x="838200" y="1905000"/>
            <a:ext cx="7242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/>
              <a:t>Similar formulas apply to general multi-reflector systems.</a:t>
            </a:r>
          </a:p>
        </p:txBody>
      </p:sp>
      <p:sp>
        <p:nvSpPr>
          <p:cNvPr id="24580" name="Text Box 1028"/>
          <p:cNvSpPr txBox="1">
            <a:spLocks noChangeArrowheads="1"/>
          </p:cNvSpPr>
          <p:nvPr/>
        </p:nvSpPr>
        <p:spPr bwMode="auto">
          <a:xfrm>
            <a:off x="2041525" y="3402013"/>
            <a:ext cx="66452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 algn="ctr"/>
            <a:r>
              <a:rPr lang="sv-SE" sz="2200"/>
              <a:t>Spillover, polarization, illumination and phase eff.</a:t>
            </a:r>
          </a:p>
        </p:txBody>
      </p:sp>
      <p:sp>
        <p:nvSpPr>
          <p:cNvPr id="24581" name="Text Box 1029"/>
          <p:cNvSpPr txBox="1">
            <a:spLocks noChangeArrowheads="1"/>
          </p:cNvSpPr>
          <p:nvPr/>
        </p:nvSpPr>
        <p:spPr bwMode="auto">
          <a:xfrm>
            <a:off x="838200" y="2667000"/>
            <a:ext cx="40735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200"/>
              <a:t>Factorization of feed efficiency:</a:t>
            </a:r>
          </a:p>
        </p:txBody>
      </p:sp>
      <p:sp>
        <p:nvSpPr>
          <p:cNvPr id="24582" name="Rectangle 1037"/>
          <p:cNvSpPr>
            <a:spLocks noChangeArrowheads="1"/>
          </p:cNvSpPr>
          <p:nvPr/>
        </p:nvSpPr>
        <p:spPr bwMode="auto">
          <a:xfrm>
            <a:off x="5291138" y="2700338"/>
            <a:ext cx="214312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e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4583" name="Rectangle 1038"/>
          <p:cNvSpPr>
            <a:spLocks noChangeArrowheads="1"/>
          </p:cNvSpPr>
          <p:nvPr/>
        </p:nvSpPr>
        <p:spPr bwMode="auto">
          <a:xfrm>
            <a:off x="5397500" y="2828925"/>
            <a:ext cx="171450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a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4584" name="Rectangle 1039"/>
          <p:cNvSpPr>
            <a:spLocks noChangeArrowheads="1"/>
          </p:cNvSpPr>
          <p:nvPr/>
        </p:nvSpPr>
        <p:spPr bwMode="auto">
          <a:xfrm>
            <a:off x="5505450" y="2828925"/>
            <a:ext cx="19208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p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4585" name="Rectangle 1040"/>
          <p:cNvSpPr>
            <a:spLocks noChangeArrowheads="1"/>
          </p:cNvSpPr>
          <p:nvPr/>
        </p:nvSpPr>
        <p:spPr bwMode="auto">
          <a:xfrm>
            <a:off x="5911850" y="2700338"/>
            <a:ext cx="214313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e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4586" name="Rectangle 1041"/>
          <p:cNvSpPr>
            <a:spLocks noChangeArrowheads="1"/>
          </p:cNvSpPr>
          <p:nvPr/>
        </p:nvSpPr>
        <p:spPr bwMode="auto">
          <a:xfrm>
            <a:off x="5676900" y="2700338"/>
            <a:ext cx="257175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=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4587" name="Rectangle 1042"/>
          <p:cNvSpPr>
            <a:spLocks noChangeArrowheads="1"/>
          </p:cNvSpPr>
          <p:nvPr/>
        </p:nvSpPr>
        <p:spPr bwMode="auto">
          <a:xfrm>
            <a:off x="6040438" y="2851150"/>
            <a:ext cx="171450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s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4588" name="Rectangle 1043"/>
          <p:cNvSpPr>
            <a:spLocks noChangeArrowheads="1"/>
          </p:cNvSpPr>
          <p:nvPr/>
        </p:nvSpPr>
        <p:spPr bwMode="auto">
          <a:xfrm>
            <a:off x="6126163" y="2851150"/>
            <a:ext cx="192087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p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4589" name="Rectangle 1044"/>
          <p:cNvSpPr>
            <a:spLocks noChangeArrowheads="1"/>
          </p:cNvSpPr>
          <p:nvPr/>
        </p:nvSpPr>
        <p:spPr bwMode="auto">
          <a:xfrm>
            <a:off x="6234113" y="2700338"/>
            <a:ext cx="214312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e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4590" name="Rectangle 1045"/>
          <p:cNvSpPr>
            <a:spLocks noChangeArrowheads="1"/>
          </p:cNvSpPr>
          <p:nvPr/>
        </p:nvSpPr>
        <p:spPr bwMode="auto">
          <a:xfrm>
            <a:off x="6362700" y="2828925"/>
            <a:ext cx="19208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p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4591" name="Rectangle 1046"/>
          <p:cNvSpPr>
            <a:spLocks noChangeArrowheads="1"/>
          </p:cNvSpPr>
          <p:nvPr/>
        </p:nvSpPr>
        <p:spPr bwMode="auto">
          <a:xfrm>
            <a:off x="6469063" y="2828925"/>
            <a:ext cx="192087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o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4592" name="Rectangle 1047"/>
          <p:cNvSpPr>
            <a:spLocks noChangeArrowheads="1"/>
          </p:cNvSpPr>
          <p:nvPr/>
        </p:nvSpPr>
        <p:spPr bwMode="auto">
          <a:xfrm>
            <a:off x="6577013" y="2828925"/>
            <a:ext cx="14922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l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4593" name="Rectangle 1048"/>
          <p:cNvSpPr>
            <a:spLocks noChangeArrowheads="1"/>
          </p:cNvSpPr>
          <p:nvPr/>
        </p:nvSpPr>
        <p:spPr bwMode="auto">
          <a:xfrm>
            <a:off x="6640513" y="2700338"/>
            <a:ext cx="214312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e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4594" name="Rectangle 1049"/>
          <p:cNvSpPr>
            <a:spLocks noChangeArrowheads="1"/>
          </p:cNvSpPr>
          <p:nvPr/>
        </p:nvSpPr>
        <p:spPr bwMode="auto">
          <a:xfrm>
            <a:off x="6769100" y="2828925"/>
            <a:ext cx="14922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i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4595" name="Rectangle 1050"/>
          <p:cNvSpPr>
            <a:spLocks noChangeArrowheads="1"/>
          </p:cNvSpPr>
          <p:nvPr/>
        </p:nvSpPr>
        <p:spPr bwMode="auto">
          <a:xfrm>
            <a:off x="6834188" y="2828925"/>
            <a:ext cx="14922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l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4596" name="Rectangle 1051"/>
          <p:cNvSpPr>
            <a:spLocks noChangeArrowheads="1"/>
          </p:cNvSpPr>
          <p:nvPr/>
        </p:nvSpPr>
        <p:spPr bwMode="auto">
          <a:xfrm>
            <a:off x="6897688" y="2828925"/>
            <a:ext cx="14922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l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4597" name="Rectangle 1052"/>
          <p:cNvSpPr>
            <a:spLocks noChangeArrowheads="1"/>
          </p:cNvSpPr>
          <p:nvPr/>
        </p:nvSpPr>
        <p:spPr bwMode="auto">
          <a:xfrm>
            <a:off x="6962775" y="2700338"/>
            <a:ext cx="214313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e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4598" name="Rectangle 1053"/>
          <p:cNvSpPr>
            <a:spLocks noChangeArrowheads="1"/>
          </p:cNvSpPr>
          <p:nvPr/>
        </p:nvSpPr>
        <p:spPr bwMode="auto">
          <a:xfrm>
            <a:off x="7091363" y="2849563"/>
            <a:ext cx="214312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Symbol" pitchFamily="18" charset="2"/>
              </a:rPr>
              <a:t>f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4599" name="Rectangle 1054"/>
          <p:cNvSpPr>
            <a:spLocks noChangeArrowheads="1"/>
          </p:cNvSpPr>
          <p:nvPr/>
        </p:nvSpPr>
        <p:spPr bwMode="auto">
          <a:xfrm>
            <a:off x="762000" y="2590800"/>
            <a:ext cx="7924800" cy="14478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sv-SE"/>
          </a:p>
        </p:txBody>
      </p:sp>
      <p:sp>
        <p:nvSpPr>
          <p:cNvPr id="24600" name="Text Box 1056"/>
          <p:cNvSpPr txBox="1">
            <a:spLocks noChangeArrowheads="1"/>
          </p:cNvSpPr>
          <p:nvPr/>
        </p:nvSpPr>
        <p:spPr bwMode="auto">
          <a:xfrm>
            <a:off x="822325" y="4632325"/>
            <a:ext cx="259556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200"/>
              <a:t>Spillover efficiency </a:t>
            </a:r>
          </a:p>
        </p:txBody>
      </p:sp>
      <p:pic>
        <p:nvPicPr>
          <p:cNvPr id="24601" name="Picture 105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724400"/>
            <a:ext cx="341313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02" name="Text Box 1058"/>
          <p:cNvSpPr txBox="1">
            <a:spLocks noChangeArrowheads="1"/>
          </p:cNvSpPr>
          <p:nvPr/>
        </p:nvSpPr>
        <p:spPr bwMode="auto">
          <a:xfrm>
            <a:off x="822325" y="5013325"/>
            <a:ext cx="45783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200"/>
              <a:t>Relative spillover power is given by</a:t>
            </a:r>
          </a:p>
        </p:txBody>
      </p:sp>
      <p:pic>
        <p:nvPicPr>
          <p:cNvPr id="24603" name="Picture 105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5105400"/>
            <a:ext cx="70961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04" name="Text Box 1060"/>
          <p:cNvSpPr txBox="1">
            <a:spLocks noChangeArrowheads="1"/>
          </p:cNvSpPr>
          <p:nvPr/>
        </p:nvSpPr>
        <p:spPr bwMode="auto">
          <a:xfrm>
            <a:off x="838200" y="5410200"/>
            <a:ext cx="600677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200" dirty="0"/>
              <a:t>Typically between -0.05 dB and -0.5 dB. </a:t>
            </a:r>
          </a:p>
          <a:p>
            <a:r>
              <a:rPr lang="sv-SE" sz="2200" u="sng" dirty="0"/>
              <a:t>Major contributor to the antenna noise temperature.</a:t>
            </a:r>
          </a:p>
          <a:p>
            <a:endParaRPr lang="sv-SE" sz="2200" dirty="0"/>
          </a:p>
        </p:txBody>
      </p:sp>
      <p:sp>
        <p:nvSpPr>
          <p:cNvPr id="24605" name="Rectangle 1061"/>
          <p:cNvSpPr>
            <a:spLocks noChangeArrowheads="1"/>
          </p:cNvSpPr>
          <p:nvPr/>
        </p:nvSpPr>
        <p:spPr bwMode="auto">
          <a:xfrm>
            <a:off x="794117" y="4533900"/>
            <a:ext cx="7848600" cy="17526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4159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219200"/>
            <a:ext cx="5459413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6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sz="4000" smtClean="0"/>
              <a:t>Paraboloid: Spillover efficiency</a:t>
            </a:r>
          </a:p>
        </p:txBody>
      </p:sp>
      <p:pic>
        <p:nvPicPr>
          <p:cNvPr id="2150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429000"/>
            <a:ext cx="6858000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95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4114"/>
            <a:ext cx="9144000" cy="1143000"/>
          </a:xfrm>
        </p:spPr>
        <p:txBody>
          <a:bodyPr/>
          <a:lstStyle/>
          <a:p>
            <a:r>
              <a:rPr lang="en-US" sz="5400" dirty="0" smtClean="0"/>
              <a:t>Examples</a:t>
            </a:r>
            <a:endParaRPr lang="en-US" dirty="0" smtClean="0"/>
          </a:p>
        </p:txBody>
      </p:sp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746125" y="1736725"/>
            <a:ext cx="29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>
              <a:buFontTx/>
              <a:buChar char="•"/>
            </a:pPr>
            <a:endParaRPr lang="sv-SE" sz="2400"/>
          </a:p>
        </p:txBody>
      </p:sp>
      <p:sp>
        <p:nvSpPr>
          <p:cNvPr id="3072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4800" y="1143000"/>
            <a:ext cx="8458200" cy="1281112"/>
          </a:xfrm>
        </p:spPr>
        <p:txBody>
          <a:bodyPr/>
          <a:lstStyle/>
          <a:p>
            <a:r>
              <a:rPr lang="en-US" sz="2400" u="sng" dirty="0" smtClean="0"/>
              <a:t>Forms</a:t>
            </a:r>
            <a:r>
              <a:rPr lang="en-US" sz="2400" dirty="0" smtClean="0"/>
              <a:t>: parabolic, spherical, cylindrical</a:t>
            </a:r>
          </a:p>
          <a:p>
            <a:endParaRPr lang="en-US" sz="1600" dirty="0" smtClean="0"/>
          </a:p>
          <a:p>
            <a:r>
              <a:rPr lang="en-US" sz="2400" u="sng" dirty="0" smtClean="0"/>
              <a:t>Configurations</a:t>
            </a:r>
            <a:r>
              <a:rPr lang="en-US" sz="2400" dirty="0"/>
              <a:t>: </a:t>
            </a:r>
            <a:r>
              <a:rPr lang="en-US" sz="2400" dirty="0" smtClean="0"/>
              <a:t>axisymmetric </a:t>
            </a:r>
            <a:r>
              <a:rPr lang="en-US" sz="2400" dirty="0"/>
              <a:t>or </a:t>
            </a:r>
            <a:r>
              <a:rPr lang="en-US" sz="2400" dirty="0" smtClean="0"/>
              <a:t>off-set</a:t>
            </a:r>
          </a:p>
          <a:p>
            <a:endParaRPr lang="en-US" sz="1400" dirty="0" smtClean="0"/>
          </a:p>
          <a:p>
            <a:r>
              <a:rPr lang="en-US" sz="2400" u="sng" dirty="0" smtClean="0"/>
              <a:t>Number of reflectors: </a:t>
            </a:r>
            <a:r>
              <a:rPr lang="en-US" sz="2400" dirty="0" smtClean="0"/>
              <a:t>single reflector,                                multiple (main reflector + </a:t>
            </a:r>
            <a:r>
              <a:rPr lang="en-US" sz="2400" dirty="0" err="1" smtClean="0"/>
              <a:t>subreflectors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pic>
        <p:nvPicPr>
          <p:cNvPr id="8" name="Picture 4" descr="E_W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7086" r="12095" b="8048"/>
          <a:stretch/>
        </p:blipFill>
        <p:spPr bwMode="auto">
          <a:xfrm>
            <a:off x="6096000" y="1219200"/>
            <a:ext cx="2796316" cy="2227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Picture 3" descr="Onsalaoverview-0107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602" y="3681279"/>
            <a:ext cx="4268262" cy="2871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676439" y="3523092"/>
            <a:ext cx="394564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sv-SE" sz="1800" kern="0" dirty="0" smtClean="0">
                <a:solidFill>
                  <a:srgbClr val="FFFF00"/>
                </a:solidFill>
              </a:rPr>
              <a:t>Onsala space observatory</a:t>
            </a:r>
            <a:endParaRPr lang="en-US" sz="1800" kern="0" dirty="0" smtClean="0">
              <a:solidFill>
                <a:srgbClr val="FFFF00"/>
              </a:solidFill>
            </a:endParaRPr>
          </a:p>
        </p:txBody>
      </p:sp>
      <p:pic>
        <p:nvPicPr>
          <p:cNvPr id="12" name="Picture 5" descr="assembly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52" r="4037"/>
          <a:stretch/>
        </p:blipFill>
        <p:spPr bwMode="auto">
          <a:xfrm>
            <a:off x="454195" y="3687067"/>
            <a:ext cx="1623470" cy="2866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oversik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957" y="3687067"/>
            <a:ext cx="3618111" cy="2866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5217646" y="3528880"/>
            <a:ext cx="394564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sv-SE" sz="1800" kern="0" dirty="0" smtClean="0">
                <a:solidFill>
                  <a:srgbClr val="FFFF00"/>
                </a:solidFill>
              </a:rPr>
              <a:t>Arecibo radio telescope</a:t>
            </a:r>
            <a:endParaRPr lang="en-US" sz="1800" kern="0" dirty="0" smtClean="0">
              <a:solidFill>
                <a:srgbClr val="FFFF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1557" y="5906869"/>
            <a:ext cx="15096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Ericsson</a:t>
            </a:r>
            <a:r>
              <a:rPr lang="en-US" altLang="en-US" dirty="0">
                <a:solidFill>
                  <a:srgbClr val="FFFF00"/>
                </a:solidFill>
              </a:rPr>
              <a:t>’</a:t>
            </a:r>
            <a:r>
              <a:rPr lang="en-US" dirty="0">
                <a:solidFill>
                  <a:srgbClr val="FFFF00"/>
                </a:solidFill>
              </a:rPr>
              <a:t>s </a:t>
            </a: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MINILINK</a:t>
            </a:r>
            <a:endParaRPr lang="sv-SE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4600" y="1219200"/>
            <a:ext cx="2223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Parabolic cylindrical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48480" y="590686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spherical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02402" y="6091535"/>
            <a:ext cx="14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paraboloidal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21219" y="4166761"/>
            <a:ext cx="1992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Multiple reflectors</a:t>
            </a:r>
            <a:endParaRPr lang="sv-SE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77543" y="2381637"/>
            <a:ext cx="821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off-set</a:t>
            </a:r>
            <a:endParaRPr 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14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6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sz="4000" dirty="0" smtClean="0"/>
              <a:t>Paraboloid: polarization efficiency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38400"/>
            <a:ext cx="9112439" cy="1756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67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6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sz="4000" dirty="0" smtClean="0"/>
              <a:t>Paraboloid: Illumination efficiency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400" y="1902600"/>
            <a:ext cx="7459200" cy="30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36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6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sz="4000" dirty="0" smtClean="0"/>
              <a:t>Paraboloid: Phase efficiency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00" y="2514600"/>
            <a:ext cx="8964000" cy="1799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07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mtClean="0"/>
              <a:t>Subefficiencies</a:t>
            </a:r>
          </a:p>
        </p:txBody>
      </p:sp>
      <p:sp>
        <p:nvSpPr>
          <p:cNvPr id="25603" name="Content Placeholder 3"/>
          <p:cNvSpPr>
            <a:spLocks noGrp="1"/>
          </p:cNvSpPr>
          <p:nvPr>
            <p:ph idx="1"/>
          </p:nvPr>
        </p:nvSpPr>
        <p:spPr>
          <a:xfrm>
            <a:off x="685800" y="1219200"/>
            <a:ext cx="7772400" cy="5791200"/>
          </a:xfrm>
        </p:spPr>
        <p:txBody>
          <a:bodyPr/>
          <a:lstStyle/>
          <a:p>
            <a:r>
              <a:rPr lang="en-US" sz="2400" dirty="0" smtClean="0"/>
              <a:t>Spillover (due to spill outside reflector)</a:t>
            </a:r>
          </a:p>
          <a:p>
            <a:pPr lvl="1"/>
            <a:r>
              <a:rPr lang="sv-SE" sz="2000" dirty="0" smtClean="0"/>
              <a:t>Typically between -0.05 dB and -0.5 dB. </a:t>
            </a:r>
            <a:endParaRPr lang="en-US" sz="2000" dirty="0" smtClean="0"/>
          </a:p>
          <a:p>
            <a:r>
              <a:rPr lang="en-US" sz="2400" dirty="0" smtClean="0"/>
              <a:t>Polarization (due to power lost in cross-polarization)</a:t>
            </a:r>
          </a:p>
          <a:p>
            <a:pPr lvl="1"/>
            <a:r>
              <a:rPr lang="sv-SE" sz="2000" dirty="0" smtClean="0"/>
              <a:t>Better than -0.1 dB, in most reflector antennas</a:t>
            </a:r>
            <a:endParaRPr lang="en-US" sz="2000" dirty="0" smtClean="0"/>
          </a:p>
          <a:p>
            <a:r>
              <a:rPr lang="en-US" sz="2400" dirty="0" smtClean="0"/>
              <a:t>Illumination (due to taper)</a:t>
            </a:r>
          </a:p>
          <a:p>
            <a:pPr lvl="1"/>
            <a:r>
              <a:rPr lang="sv-SE" sz="2000" dirty="0" smtClean="0"/>
              <a:t>0.dB for uniform aperture illumination.</a:t>
            </a:r>
          </a:p>
          <a:p>
            <a:pPr lvl="1"/>
            <a:r>
              <a:rPr lang="sv-SE" sz="2000" dirty="0" smtClean="0"/>
              <a:t>-0.4 dB to -1.5 dB for tapers -10 dB to -20 dB.</a:t>
            </a:r>
          </a:p>
          <a:p>
            <a:r>
              <a:rPr lang="en-US" sz="2400" dirty="0" smtClean="0"/>
              <a:t>Phase (due to non-constant phase)</a:t>
            </a:r>
          </a:p>
          <a:p>
            <a:pPr lvl="1"/>
            <a:r>
              <a:rPr lang="en-US" sz="2000" dirty="0" smtClean="0"/>
              <a:t>Typically better than </a:t>
            </a:r>
            <a:r>
              <a:rPr lang="en-US" sz="2000" dirty="0" smtClean="0"/>
              <a:t>-0.1 </a:t>
            </a:r>
            <a:r>
              <a:rPr lang="en-US" sz="2000" dirty="0" err="1" smtClean="0"/>
              <a:t>dB.</a:t>
            </a:r>
            <a:endParaRPr lang="en-US" sz="2000" dirty="0" smtClean="0"/>
          </a:p>
          <a:p>
            <a:pPr lvl="1"/>
            <a:r>
              <a:rPr lang="en-US" sz="2000" dirty="0" smtClean="0"/>
              <a:t>Use to define a phase center for the feed. </a:t>
            </a:r>
          </a:p>
          <a:p>
            <a:r>
              <a:rPr lang="en-US" sz="2400" dirty="0" smtClean="0"/>
              <a:t>Total = Feed efficiency </a:t>
            </a:r>
          </a:p>
          <a:p>
            <a:pPr lvl="1"/>
            <a:r>
              <a:rPr lang="en-US" sz="2000" dirty="0" smtClean="0"/>
              <a:t>first approximation to aperture efficiency neglecting blockage and diffraction</a:t>
            </a:r>
          </a:p>
        </p:txBody>
      </p:sp>
    </p:spTree>
    <p:extLst>
      <p:ext uri="{BB962C8B-B14F-4D97-AF65-F5344CB8AC3E}">
        <p14:creationId xmlns:p14="http://schemas.microsoft.com/office/powerpoint/2010/main" val="64830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914400"/>
          </a:xfrm>
        </p:spPr>
        <p:txBody>
          <a:bodyPr/>
          <a:lstStyle/>
          <a:p>
            <a:r>
              <a:rPr lang="en-US" sz="2000" smtClean="0"/>
              <a:t>Paraboloid and Cassegrain: </a:t>
            </a:r>
            <a:br>
              <a:rPr lang="en-US" sz="2000" smtClean="0"/>
            </a:br>
            <a:r>
              <a:rPr lang="en-US" sz="2000" smtClean="0"/>
              <a:t>Feed efficiency versus taper for typical theoretical feed pattern</a:t>
            </a:r>
            <a:endParaRPr lang="en-US" sz="3600" smtClean="0"/>
          </a:p>
        </p:txBody>
      </p:sp>
      <p:pic>
        <p:nvPicPr>
          <p:cNvPr id="26627" name="Picture 103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143000"/>
            <a:ext cx="8077200" cy="5359400"/>
          </a:xfrm>
          <a:noFill/>
        </p:spPr>
      </p:pic>
    </p:spTree>
    <p:extLst>
      <p:ext uri="{BB962C8B-B14F-4D97-AF65-F5344CB8AC3E}">
        <p14:creationId xmlns:p14="http://schemas.microsoft.com/office/powerpoint/2010/main" val="75755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5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7772400" cy="1143000"/>
          </a:xfrm>
        </p:spPr>
        <p:txBody>
          <a:bodyPr/>
          <a:lstStyle/>
          <a:p>
            <a:r>
              <a:rPr lang="en-US" sz="2800" smtClean="0"/>
              <a:t>Paraboloid and Cassegrain: Spillover versus taper</a:t>
            </a:r>
            <a:endParaRPr lang="en-US" smtClean="0"/>
          </a:p>
        </p:txBody>
      </p:sp>
      <p:pic>
        <p:nvPicPr>
          <p:cNvPr id="27651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1752600"/>
            <a:ext cx="8839200" cy="3497263"/>
          </a:xfrm>
          <a:noFill/>
        </p:spPr>
      </p:pic>
    </p:spTree>
    <p:extLst>
      <p:ext uri="{BB962C8B-B14F-4D97-AF65-F5344CB8AC3E}">
        <p14:creationId xmlns:p14="http://schemas.microsoft.com/office/powerpoint/2010/main" val="235386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sv-SE" smtClean="0"/>
              <a:t>Paraboloid and Cassegrain: </a:t>
            </a:r>
            <a:br>
              <a:rPr lang="sv-SE" smtClean="0"/>
            </a:br>
            <a:r>
              <a:rPr lang="sv-SE" smtClean="0"/>
              <a:t>Phase center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228600" y="1905000"/>
            <a:ext cx="80438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/>
              <a:t>Definition of phase center location </a:t>
            </a:r>
            <a:r>
              <a:rPr lang="sv-SE" sz="2400">
                <a:latin typeface="Symbol" pitchFamily="18" charset="2"/>
              </a:rPr>
              <a:t>d</a:t>
            </a:r>
            <a:r>
              <a:rPr lang="sv-SE" sz="2400"/>
              <a:t>: </a:t>
            </a:r>
          </a:p>
          <a:p>
            <a:r>
              <a:rPr lang="sv-SE" sz="2400"/>
              <a:t>The phase reference point which mazimizes the phase efficiency</a:t>
            </a:r>
          </a:p>
        </p:txBody>
      </p:sp>
      <p:sp>
        <p:nvSpPr>
          <p:cNvPr id="28676" name="Rectangle 13"/>
          <p:cNvSpPr>
            <a:spLocks noChangeArrowheads="1"/>
          </p:cNvSpPr>
          <p:nvPr/>
        </p:nvSpPr>
        <p:spPr bwMode="auto">
          <a:xfrm>
            <a:off x="5570538" y="3200400"/>
            <a:ext cx="184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G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77" name="Rectangle 14"/>
          <p:cNvSpPr>
            <a:spLocks noChangeArrowheads="1"/>
          </p:cNvSpPr>
          <p:nvPr/>
        </p:nvSpPr>
        <p:spPr bwMode="auto">
          <a:xfrm>
            <a:off x="5764213" y="3308350"/>
            <a:ext cx="8413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c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78" name="Rectangle 15"/>
          <p:cNvSpPr>
            <a:spLocks noChangeArrowheads="1"/>
          </p:cNvSpPr>
          <p:nvPr/>
        </p:nvSpPr>
        <p:spPr bwMode="auto">
          <a:xfrm>
            <a:off x="5849938" y="3308350"/>
            <a:ext cx="952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o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79" name="Rectangle 16"/>
          <p:cNvSpPr>
            <a:spLocks noChangeArrowheads="1"/>
          </p:cNvSpPr>
          <p:nvPr/>
        </p:nvSpPr>
        <p:spPr bwMode="auto">
          <a:xfrm>
            <a:off x="5957888" y="3308350"/>
            <a:ext cx="190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45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80" name="Rectangle 17"/>
          <p:cNvSpPr>
            <a:spLocks noChangeArrowheads="1"/>
          </p:cNvSpPr>
          <p:nvPr/>
        </p:nvSpPr>
        <p:spPr bwMode="auto">
          <a:xfrm>
            <a:off x="6280150" y="3200400"/>
            <a:ext cx="1317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81" name="Rectangle 18"/>
          <p:cNvSpPr>
            <a:spLocks noChangeArrowheads="1"/>
          </p:cNvSpPr>
          <p:nvPr/>
        </p:nvSpPr>
        <p:spPr bwMode="auto">
          <a:xfrm>
            <a:off x="6172200" y="3200400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82" name="Rectangle 19"/>
          <p:cNvSpPr>
            <a:spLocks noChangeArrowheads="1"/>
          </p:cNvSpPr>
          <p:nvPr/>
        </p:nvSpPr>
        <p:spPr bwMode="auto">
          <a:xfrm>
            <a:off x="6430963" y="3200400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83" name="Rectangle 20"/>
          <p:cNvSpPr>
            <a:spLocks noChangeArrowheads="1"/>
          </p:cNvSpPr>
          <p:nvPr/>
        </p:nvSpPr>
        <p:spPr bwMode="auto">
          <a:xfrm>
            <a:off x="6989763" y="3200400"/>
            <a:ext cx="184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G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84" name="Rectangle 21"/>
          <p:cNvSpPr>
            <a:spLocks noChangeArrowheads="1"/>
          </p:cNvSpPr>
          <p:nvPr/>
        </p:nvSpPr>
        <p:spPr bwMode="auto">
          <a:xfrm>
            <a:off x="7183438" y="3308350"/>
            <a:ext cx="8413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c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85" name="Rectangle 22"/>
          <p:cNvSpPr>
            <a:spLocks noChangeArrowheads="1"/>
          </p:cNvSpPr>
          <p:nvPr/>
        </p:nvSpPr>
        <p:spPr bwMode="auto">
          <a:xfrm>
            <a:off x="7270750" y="3308350"/>
            <a:ext cx="952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o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86" name="Rectangle 23"/>
          <p:cNvSpPr>
            <a:spLocks noChangeArrowheads="1"/>
          </p:cNvSpPr>
          <p:nvPr/>
        </p:nvSpPr>
        <p:spPr bwMode="auto">
          <a:xfrm>
            <a:off x="7377113" y="3308350"/>
            <a:ext cx="190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45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87" name="Rectangle 24"/>
          <p:cNvSpPr>
            <a:spLocks noChangeArrowheads="1"/>
          </p:cNvSpPr>
          <p:nvPr/>
        </p:nvSpPr>
        <p:spPr bwMode="auto">
          <a:xfrm>
            <a:off x="7700963" y="3200400"/>
            <a:ext cx="1317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88" name="Rectangle 25"/>
          <p:cNvSpPr>
            <a:spLocks noChangeArrowheads="1"/>
          </p:cNvSpPr>
          <p:nvPr/>
        </p:nvSpPr>
        <p:spPr bwMode="auto">
          <a:xfrm>
            <a:off x="7593013" y="3200400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89" name="Rectangle 26"/>
          <p:cNvSpPr>
            <a:spLocks noChangeArrowheads="1"/>
          </p:cNvSpPr>
          <p:nvPr/>
        </p:nvSpPr>
        <p:spPr bwMode="auto">
          <a:xfrm>
            <a:off x="7851775" y="3200400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90" name="Rectangle 27"/>
          <p:cNvSpPr>
            <a:spLocks noChangeArrowheads="1"/>
          </p:cNvSpPr>
          <p:nvPr/>
        </p:nvSpPr>
        <p:spPr bwMode="auto">
          <a:xfrm>
            <a:off x="8001000" y="3200400"/>
            <a:ext cx="1127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e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91" name="Rectangle 28"/>
          <p:cNvSpPr>
            <a:spLocks noChangeArrowheads="1"/>
          </p:cNvSpPr>
          <p:nvPr/>
        </p:nvSpPr>
        <p:spPr bwMode="auto">
          <a:xfrm>
            <a:off x="8151813" y="3094038"/>
            <a:ext cx="5238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j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92" name="Rectangle 29"/>
          <p:cNvSpPr>
            <a:spLocks noChangeArrowheads="1"/>
          </p:cNvSpPr>
          <p:nvPr/>
        </p:nvSpPr>
        <p:spPr bwMode="auto">
          <a:xfrm>
            <a:off x="8216900" y="3114675"/>
            <a:ext cx="100013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Symbol" pitchFamily="18" charset="2"/>
              </a:rPr>
              <a:t>f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93" name="Rectangle 30"/>
          <p:cNvSpPr>
            <a:spLocks noChangeArrowheads="1"/>
          </p:cNvSpPr>
          <p:nvPr/>
        </p:nvSpPr>
        <p:spPr bwMode="auto">
          <a:xfrm>
            <a:off x="8410575" y="3114675"/>
            <a:ext cx="100013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94" name="Rectangle 31"/>
          <p:cNvSpPr>
            <a:spLocks noChangeArrowheads="1"/>
          </p:cNvSpPr>
          <p:nvPr/>
        </p:nvSpPr>
        <p:spPr bwMode="auto">
          <a:xfrm>
            <a:off x="8324850" y="3114675"/>
            <a:ext cx="63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95" name="Rectangle 32"/>
          <p:cNvSpPr>
            <a:spLocks noChangeArrowheads="1"/>
          </p:cNvSpPr>
          <p:nvPr/>
        </p:nvSpPr>
        <p:spPr bwMode="auto">
          <a:xfrm>
            <a:off x="8518525" y="3114675"/>
            <a:ext cx="63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96" name="Rectangle 35"/>
          <p:cNvSpPr>
            <a:spLocks noChangeArrowheads="1"/>
          </p:cNvSpPr>
          <p:nvPr/>
        </p:nvSpPr>
        <p:spPr bwMode="auto">
          <a:xfrm>
            <a:off x="6646863" y="3200400"/>
            <a:ext cx="142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=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97" name="Rectangle 36"/>
          <p:cNvSpPr>
            <a:spLocks noChangeArrowheads="1"/>
          </p:cNvSpPr>
          <p:nvPr/>
        </p:nvSpPr>
        <p:spPr bwMode="auto">
          <a:xfrm>
            <a:off x="5456238" y="3930650"/>
            <a:ext cx="184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G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98" name="Rectangle 37"/>
          <p:cNvSpPr>
            <a:spLocks noChangeArrowheads="1"/>
          </p:cNvSpPr>
          <p:nvPr/>
        </p:nvSpPr>
        <p:spPr bwMode="auto">
          <a:xfrm>
            <a:off x="5649913" y="4038600"/>
            <a:ext cx="8413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c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699" name="Rectangle 38"/>
          <p:cNvSpPr>
            <a:spLocks noChangeArrowheads="1"/>
          </p:cNvSpPr>
          <p:nvPr/>
        </p:nvSpPr>
        <p:spPr bwMode="auto">
          <a:xfrm>
            <a:off x="5756275" y="4038600"/>
            <a:ext cx="952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o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700" name="Rectangle 39"/>
          <p:cNvSpPr>
            <a:spLocks noChangeArrowheads="1"/>
          </p:cNvSpPr>
          <p:nvPr/>
        </p:nvSpPr>
        <p:spPr bwMode="auto">
          <a:xfrm>
            <a:off x="5864225" y="4038600"/>
            <a:ext cx="190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45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701" name="Rectangle 40"/>
          <p:cNvSpPr>
            <a:spLocks noChangeArrowheads="1"/>
          </p:cNvSpPr>
          <p:nvPr/>
        </p:nvSpPr>
        <p:spPr bwMode="auto">
          <a:xfrm>
            <a:off x="6057900" y="4102100"/>
            <a:ext cx="93663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Symbol" pitchFamily="18" charset="2"/>
              </a:rPr>
              <a:t>d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702" name="Rectangle 41"/>
          <p:cNvSpPr>
            <a:spLocks noChangeArrowheads="1"/>
          </p:cNvSpPr>
          <p:nvPr/>
        </p:nvSpPr>
        <p:spPr bwMode="auto">
          <a:xfrm>
            <a:off x="6273800" y="3930650"/>
            <a:ext cx="1317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703" name="Rectangle 42"/>
          <p:cNvSpPr>
            <a:spLocks noChangeArrowheads="1"/>
          </p:cNvSpPr>
          <p:nvPr/>
        </p:nvSpPr>
        <p:spPr bwMode="auto">
          <a:xfrm>
            <a:off x="6165850" y="3930650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704" name="Rectangle 43"/>
          <p:cNvSpPr>
            <a:spLocks noChangeArrowheads="1"/>
          </p:cNvSpPr>
          <p:nvPr/>
        </p:nvSpPr>
        <p:spPr bwMode="auto">
          <a:xfrm>
            <a:off x="6423025" y="3930650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705" name="Rectangle 44"/>
          <p:cNvSpPr>
            <a:spLocks noChangeArrowheads="1"/>
          </p:cNvSpPr>
          <p:nvPr/>
        </p:nvSpPr>
        <p:spPr bwMode="auto">
          <a:xfrm>
            <a:off x="6983413" y="3930650"/>
            <a:ext cx="184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G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706" name="Rectangle 45"/>
          <p:cNvSpPr>
            <a:spLocks noChangeArrowheads="1"/>
          </p:cNvSpPr>
          <p:nvPr/>
        </p:nvSpPr>
        <p:spPr bwMode="auto">
          <a:xfrm>
            <a:off x="7177088" y="4038600"/>
            <a:ext cx="8413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c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707" name="Rectangle 46"/>
          <p:cNvSpPr>
            <a:spLocks noChangeArrowheads="1"/>
          </p:cNvSpPr>
          <p:nvPr/>
        </p:nvSpPr>
        <p:spPr bwMode="auto">
          <a:xfrm>
            <a:off x="7285038" y="4038600"/>
            <a:ext cx="952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o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708" name="Rectangle 47"/>
          <p:cNvSpPr>
            <a:spLocks noChangeArrowheads="1"/>
          </p:cNvSpPr>
          <p:nvPr/>
        </p:nvSpPr>
        <p:spPr bwMode="auto">
          <a:xfrm>
            <a:off x="7391400" y="4038600"/>
            <a:ext cx="190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45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709" name="Rectangle 48"/>
          <p:cNvSpPr>
            <a:spLocks noChangeArrowheads="1"/>
          </p:cNvSpPr>
          <p:nvPr/>
        </p:nvSpPr>
        <p:spPr bwMode="auto">
          <a:xfrm>
            <a:off x="7693025" y="3930650"/>
            <a:ext cx="1317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710" name="Rectangle 49"/>
          <p:cNvSpPr>
            <a:spLocks noChangeArrowheads="1"/>
          </p:cNvSpPr>
          <p:nvPr/>
        </p:nvSpPr>
        <p:spPr bwMode="auto">
          <a:xfrm>
            <a:off x="7585075" y="3930650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711" name="Rectangle 50"/>
          <p:cNvSpPr>
            <a:spLocks noChangeArrowheads="1"/>
          </p:cNvSpPr>
          <p:nvPr/>
        </p:nvSpPr>
        <p:spPr bwMode="auto">
          <a:xfrm>
            <a:off x="7843838" y="3930650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712" name="Rectangle 51"/>
          <p:cNvSpPr>
            <a:spLocks noChangeArrowheads="1"/>
          </p:cNvSpPr>
          <p:nvPr/>
        </p:nvSpPr>
        <p:spPr bwMode="auto">
          <a:xfrm>
            <a:off x="8015288" y="3930650"/>
            <a:ext cx="1127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e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713" name="Rectangle 52"/>
          <p:cNvSpPr>
            <a:spLocks noChangeArrowheads="1"/>
          </p:cNvSpPr>
          <p:nvPr/>
        </p:nvSpPr>
        <p:spPr bwMode="auto">
          <a:xfrm>
            <a:off x="8145463" y="3802063"/>
            <a:ext cx="5238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Times New Roman" pitchFamily="18" charset="0"/>
              </a:rPr>
              <a:t>j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714" name="Rectangle 53"/>
          <p:cNvSpPr>
            <a:spLocks noChangeArrowheads="1"/>
          </p:cNvSpPr>
          <p:nvPr/>
        </p:nvSpPr>
        <p:spPr bwMode="auto">
          <a:xfrm>
            <a:off x="8208963" y="3822700"/>
            <a:ext cx="100012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Symbol" pitchFamily="18" charset="2"/>
              </a:rPr>
              <a:t>f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715" name="Rectangle 54"/>
          <p:cNvSpPr>
            <a:spLocks noChangeArrowheads="1"/>
          </p:cNvSpPr>
          <p:nvPr/>
        </p:nvSpPr>
        <p:spPr bwMode="auto">
          <a:xfrm>
            <a:off x="8339138" y="3930650"/>
            <a:ext cx="63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00">
                <a:solidFill>
                  <a:srgbClr val="000000"/>
                </a:solidFill>
                <a:latin typeface="Symbol" pitchFamily="18" charset="2"/>
              </a:rPr>
              <a:t>d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716" name="Rectangle 55"/>
          <p:cNvSpPr>
            <a:spLocks noChangeArrowheads="1"/>
          </p:cNvSpPr>
          <p:nvPr/>
        </p:nvSpPr>
        <p:spPr bwMode="auto">
          <a:xfrm>
            <a:off x="8489950" y="3822700"/>
            <a:ext cx="100013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717" name="Rectangle 56"/>
          <p:cNvSpPr>
            <a:spLocks noChangeArrowheads="1"/>
          </p:cNvSpPr>
          <p:nvPr/>
        </p:nvSpPr>
        <p:spPr bwMode="auto">
          <a:xfrm>
            <a:off x="8402638" y="3822700"/>
            <a:ext cx="63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718" name="Rectangle 57"/>
          <p:cNvSpPr>
            <a:spLocks noChangeArrowheads="1"/>
          </p:cNvSpPr>
          <p:nvPr/>
        </p:nvSpPr>
        <p:spPr bwMode="auto">
          <a:xfrm>
            <a:off x="8596313" y="3822700"/>
            <a:ext cx="63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719" name="Rectangle 58"/>
          <p:cNvSpPr>
            <a:spLocks noChangeArrowheads="1"/>
          </p:cNvSpPr>
          <p:nvPr/>
        </p:nvSpPr>
        <p:spPr bwMode="auto">
          <a:xfrm>
            <a:off x="6638925" y="3930650"/>
            <a:ext cx="142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=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8720" name="Line 59"/>
          <p:cNvSpPr>
            <a:spLocks noChangeShapeType="1"/>
          </p:cNvSpPr>
          <p:nvPr/>
        </p:nvSpPr>
        <p:spPr bwMode="auto">
          <a:xfrm flipV="1">
            <a:off x="6946900" y="3243263"/>
            <a:ext cx="1588" cy="27940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v-SE"/>
          </a:p>
        </p:txBody>
      </p:sp>
      <p:sp>
        <p:nvSpPr>
          <p:cNvPr id="28721" name="Line 60"/>
          <p:cNvSpPr>
            <a:spLocks noChangeShapeType="1"/>
          </p:cNvSpPr>
          <p:nvPr/>
        </p:nvSpPr>
        <p:spPr bwMode="auto">
          <a:xfrm flipV="1">
            <a:off x="7958138" y="3243263"/>
            <a:ext cx="1587" cy="27940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v-SE"/>
          </a:p>
        </p:txBody>
      </p:sp>
      <p:sp>
        <p:nvSpPr>
          <p:cNvPr id="28722" name="Line 61"/>
          <p:cNvSpPr>
            <a:spLocks noChangeShapeType="1"/>
          </p:cNvSpPr>
          <p:nvPr/>
        </p:nvSpPr>
        <p:spPr bwMode="auto">
          <a:xfrm flipV="1">
            <a:off x="6940550" y="3973513"/>
            <a:ext cx="1588" cy="27940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v-SE"/>
          </a:p>
        </p:txBody>
      </p:sp>
      <p:sp>
        <p:nvSpPr>
          <p:cNvPr id="28723" name="Line 62"/>
          <p:cNvSpPr>
            <a:spLocks noChangeShapeType="1"/>
          </p:cNvSpPr>
          <p:nvPr/>
        </p:nvSpPr>
        <p:spPr bwMode="auto">
          <a:xfrm flipV="1">
            <a:off x="7972425" y="3973513"/>
            <a:ext cx="1588" cy="27940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v-SE"/>
          </a:p>
        </p:txBody>
      </p:sp>
      <p:sp>
        <p:nvSpPr>
          <p:cNvPr id="28724" name="Text Box 5"/>
          <p:cNvSpPr txBox="1">
            <a:spLocks noChangeArrowheads="1"/>
          </p:cNvSpPr>
          <p:nvPr/>
        </p:nvSpPr>
        <p:spPr bwMode="auto">
          <a:xfrm>
            <a:off x="4191000" y="4419600"/>
            <a:ext cx="928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/>
              <a:t>where</a:t>
            </a:r>
          </a:p>
        </p:txBody>
      </p:sp>
      <p:pic>
        <p:nvPicPr>
          <p:cNvPr id="2872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495800"/>
            <a:ext cx="25876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726" name="Rectangle 10"/>
          <p:cNvSpPr>
            <a:spLocks noChangeArrowheads="1"/>
          </p:cNvSpPr>
          <p:nvPr/>
        </p:nvSpPr>
        <p:spPr bwMode="auto">
          <a:xfrm>
            <a:off x="228600" y="1905000"/>
            <a:ext cx="8001000" cy="8382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sv-SE"/>
          </a:p>
        </p:txBody>
      </p:sp>
      <p:sp>
        <p:nvSpPr>
          <p:cNvPr id="28727" name="Text Box 12"/>
          <p:cNvSpPr txBox="1">
            <a:spLocks noChangeArrowheads="1"/>
          </p:cNvSpPr>
          <p:nvPr/>
        </p:nvSpPr>
        <p:spPr bwMode="auto">
          <a:xfrm>
            <a:off x="228600" y="3124200"/>
            <a:ext cx="5330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400">
                <a:latin typeface="Times New Roman" pitchFamily="18" charset="0"/>
              </a:rPr>
              <a:t>Radiation field function referred to origin:</a:t>
            </a:r>
          </a:p>
        </p:txBody>
      </p:sp>
      <p:sp>
        <p:nvSpPr>
          <p:cNvPr id="28728" name="Rectangle 63"/>
          <p:cNvSpPr>
            <a:spLocks noChangeArrowheads="1"/>
          </p:cNvSpPr>
          <p:nvPr/>
        </p:nvSpPr>
        <p:spPr bwMode="auto">
          <a:xfrm>
            <a:off x="228600" y="3803650"/>
            <a:ext cx="5060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latin typeface="Times New Roman" pitchFamily="18" charset="0"/>
              </a:rPr>
              <a:t>Radiation field function referred to z=</a:t>
            </a:r>
            <a:r>
              <a:rPr lang="en-US" sz="2400">
                <a:latin typeface="Symbol" pitchFamily="18" charset="2"/>
              </a:rPr>
              <a:t>d</a:t>
            </a:r>
            <a:r>
              <a:rPr lang="en-US" sz="2400">
                <a:latin typeface="Times New Roman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425825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514600"/>
            <a:ext cx="2393950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685800" y="3200400"/>
            <a:ext cx="928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/>
              <a:t>where</a:t>
            </a:r>
          </a:p>
        </p:txBody>
      </p:sp>
      <p:sp>
        <p:nvSpPr>
          <p:cNvPr id="29700" name="Rectangle 14"/>
          <p:cNvSpPr>
            <a:spLocks noChangeArrowheads="1"/>
          </p:cNvSpPr>
          <p:nvPr/>
        </p:nvSpPr>
        <p:spPr bwMode="auto">
          <a:xfrm>
            <a:off x="2057400" y="3784600"/>
            <a:ext cx="258763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f</a:t>
            </a:r>
            <a:endParaRPr lang="en-GB"/>
          </a:p>
        </p:txBody>
      </p:sp>
      <p:sp>
        <p:nvSpPr>
          <p:cNvPr id="29701" name="Rectangle 15"/>
          <p:cNvSpPr>
            <a:spLocks noChangeArrowheads="1"/>
          </p:cNvSpPr>
          <p:nvPr/>
        </p:nvSpPr>
        <p:spPr bwMode="auto">
          <a:xfrm>
            <a:off x="2208213" y="3914775"/>
            <a:ext cx="19367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500">
                <a:solidFill>
                  <a:srgbClr val="000000"/>
                </a:solidFill>
                <a:latin typeface="Symbol" pitchFamily="18" charset="2"/>
              </a:rPr>
              <a:t>d</a:t>
            </a:r>
            <a:endParaRPr lang="en-GB"/>
          </a:p>
        </p:txBody>
      </p:sp>
      <p:sp>
        <p:nvSpPr>
          <p:cNvPr id="29702" name="Rectangle 16"/>
          <p:cNvSpPr>
            <a:spLocks noChangeArrowheads="1"/>
          </p:cNvSpPr>
          <p:nvPr/>
        </p:nvSpPr>
        <p:spPr bwMode="auto">
          <a:xfrm>
            <a:off x="2898775" y="3784600"/>
            <a:ext cx="301625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Times New Roman" pitchFamily="18" charset="0"/>
              </a:rPr>
              <a:t>w</a:t>
            </a:r>
            <a:endParaRPr lang="en-GB"/>
          </a:p>
        </p:txBody>
      </p:sp>
      <p:sp>
        <p:nvSpPr>
          <p:cNvPr id="29703" name="Rectangle 17"/>
          <p:cNvSpPr>
            <a:spLocks noChangeArrowheads="1"/>
          </p:cNvSpPr>
          <p:nvPr/>
        </p:nvSpPr>
        <p:spPr bwMode="auto">
          <a:xfrm>
            <a:off x="2747963" y="4194175"/>
            <a:ext cx="19367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5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GB"/>
          </a:p>
        </p:txBody>
      </p:sp>
      <p:sp>
        <p:nvSpPr>
          <p:cNvPr id="29704" name="Rectangle 18"/>
          <p:cNvSpPr>
            <a:spLocks noChangeArrowheads="1"/>
          </p:cNvSpPr>
          <p:nvPr/>
        </p:nvSpPr>
        <p:spPr bwMode="auto">
          <a:xfrm>
            <a:off x="2703513" y="3440113"/>
            <a:ext cx="2159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5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GB"/>
          </a:p>
        </p:txBody>
      </p:sp>
      <p:sp>
        <p:nvSpPr>
          <p:cNvPr id="29705" name="Rectangle 19"/>
          <p:cNvSpPr>
            <a:spLocks noChangeArrowheads="1"/>
          </p:cNvSpPr>
          <p:nvPr/>
        </p:nvSpPr>
        <p:spPr bwMode="auto">
          <a:xfrm>
            <a:off x="2811463" y="3568700"/>
            <a:ext cx="107950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0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GB"/>
          </a:p>
        </p:txBody>
      </p:sp>
      <p:sp>
        <p:nvSpPr>
          <p:cNvPr id="29706" name="Rectangle 20"/>
          <p:cNvSpPr>
            <a:spLocks noChangeArrowheads="1"/>
          </p:cNvSpPr>
          <p:nvPr/>
        </p:nvSpPr>
        <p:spPr bwMode="auto">
          <a:xfrm>
            <a:off x="2725738" y="3784600"/>
            <a:ext cx="323850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3100">
                <a:solidFill>
                  <a:srgbClr val="000000"/>
                </a:solidFill>
                <a:latin typeface="Symbol" pitchFamily="18" charset="2"/>
              </a:rPr>
              <a:t>ò</a:t>
            </a:r>
            <a:endParaRPr lang="en-GB"/>
          </a:p>
        </p:txBody>
      </p:sp>
      <p:sp>
        <p:nvSpPr>
          <p:cNvPr id="29707" name="Rectangle 21"/>
          <p:cNvSpPr>
            <a:spLocks noChangeArrowheads="1"/>
          </p:cNvSpPr>
          <p:nvPr/>
        </p:nvSpPr>
        <p:spPr bwMode="auto">
          <a:xfrm>
            <a:off x="3200400" y="3784600"/>
            <a:ext cx="28098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GB"/>
          </a:p>
        </p:txBody>
      </p:sp>
      <p:sp>
        <p:nvSpPr>
          <p:cNvPr id="29708" name="Rectangle 22"/>
          <p:cNvSpPr>
            <a:spLocks noChangeArrowheads="1"/>
          </p:cNvSpPr>
          <p:nvPr/>
        </p:nvSpPr>
        <p:spPr bwMode="auto">
          <a:xfrm>
            <a:off x="3114675" y="3784600"/>
            <a:ext cx="23653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GB"/>
          </a:p>
        </p:txBody>
      </p:sp>
      <p:sp>
        <p:nvSpPr>
          <p:cNvPr id="29709" name="Rectangle 23"/>
          <p:cNvSpPr>
            <a:spLocks noChangeArrowheads="1"/>
          </p:cNvSpPr>
          <p:nvPr/>
        </p:nvSpPr>
        <p:spPr bwMode="auto">
          <a:xfrm>
            <a:off x="3351213" y="3784600"/>
            <a:ext cx="236537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GB"/>
          </a:p>
        </p:txBody>
      </p:sp>
      <p:sp>
        <p:nvSpPr>
          <p:cNvPr id="29710" name="Rectangle 24"/>
          <p:cNvSpPr>
            <a:spLocks noChangeArrowheads="1"/>
          </p:cNvSpPr>
          <p:nvPr/>
        </p:nvSpPr>
        <p:spPr bwMode="auto">
          <a:xfrm>
            <a:off x="3567113" y="3784600"/>
            <a:ext cx="258762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f</a:t>
            </a:r>
            <a:endParaRPr lang="en-GB"/>
          </a:p>
        </p:txBody>
      </p:sp>
      <p:sp>
        <p:nvSpPr>
          <p:cNvPr id="29711" name="Rectangle 25"/>
          <p:cNvSpPr>
            <a:spLocks noChangeArrowheads="1"/>
          </p:cNvSpPr>
          <p:nvPr/>
        </p:nvSpPr>
        <p:spPr bwMode="auto">
          <a:xfrm>
            <a:off x="3717925" y="3914775"/>
            <a:ext cx="19367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500">
                <a:solidFill>
                  <a:srgbClr val="000000"/>
                </a:solidFill>
                <a:latin typeface="Symbol" pitchFamily="18" charset="2"/>
              </a:rPr>
              <a:t>d</a:t>
            </a:r>
            <a:endParaRPr lang="en-GB"/>
          </a:p>
        </p:txBody>
      </p:sp>
      <p:sp>
        <p:nvSpPr>
          <p:cNvPr id="29712" name="Rectangle 26"/>
          <p:cNvSpPr>
            <a:spLocks noChangeArrowheads="1"/>
          </p:cNvSpPr>
          <p:nvPr/>
        </p:nvSpPr>
        <p:spPr bwMode="auto">
          <a:xfrm>
            <a:off x="3933825" y="3784600"/>
            <a:ext cx="28098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GB"/>
          </a:p>
        </p:txBody>
      </p:sp>
      <p:sp>
        <p:nvSpPr>
          <p:cNvPr id="29713" name="Rectangle 27"/>
          <p:cNvSpPr>
            <a:spLocks noChangeArrowheads="1"/>
          </p:cNvSpPr>
          <p:nvPr/>
        </p:nvSpPr>
        <p:spPr bwMode="auto">
          <a:xfrm>
            <a:off x="3825875" y="3784600"/>
            <a:ext cx="23653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GB"/>
          </a:p>
        </p:txBody>
      </p:sp>
      <p:sp>
        <p:nvSpPr>
          <p:cNvPr id="29714" name="Rectangle 28"/>
          <p:cNvSpPr>
            <a:spLocks noChangeArrowheads="1"/>
          </p:cNvSpPr>
          <p:nvPr/>
        </p:nvSpPr>
        <p:spPr bwMode="auto">
          <a:xfrm>
            <a:off x="4084638" y="3784600"/>
            <a:ext cx="236537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GB"/>
          </a:p>
        </p:txBody>
      </p:sp>
      <p:sp>
        <p:nvSpPr>
          <p:cNvPr id="29715" name="Rectangle 29"/>
          <p:cNvSpPr>
            <a:spLocks noChangeArrowheads="1"/>
          </p:cNvSpPr>
          <p:nvPr/>
        </p:nvSpPr>
        <p:spPr bwMode="auto">
          <a:xfrm>
            <a:off x="4429125" y="3784600"/>
            <a:ext cx="258763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f</a:t>
            </a:r>
            <a:endParaRPr lang="en-GB"/>
          </a:p>
        </p:txBody>
      </p:sp>
      <p:sp>
        <p:nvSpPr>
          <p:cNvPr id="29716" name="Rectangle 30"/>
          <p:cNvSpPr>
            <a:spLocks noChangeArrowheads="1"/>
          </p:cNvSpPr>
          <p:nvPr/>
        </p:nvSpPr>
        <p:spPr bwMode="auto">
          <a:xfrm>
            <a:off x="4579938" y="3914775"/>
            <a:ext cx="19367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500">
                <a:solidFill>
                  <a:srgbClr val="000000"/>
                </a:solidFill>
                <a:latin typeface="Symbol" pitchFamily="18" charset="2"/>
              </a:rPr>
              <a:t>d</a:t>
            </a:r>
            <a:endParaRPr lang="en-GB"/>
          </a:p>
        </p:txBody>
      </p:sp>
      <p:sp>
        <p:nvSpPr>
          <p:cNvPr id="29717" name="Rectangle 31"/>
          <p:cNvSpPr>
            <a:spLocks noChangeArrowheads="1"/>
          </p:cNvSpPr>
          <p:nvPr/>
        </p:nvSpPr>
        <p:spPr bwMode="auto">
          <a:xfrm>
            <a:off x="4795838" y="3784600"/>
            <a:ext cx="236537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GB"/>
          </a:p>
        </p:txBody>
      </p:sp>
      <p:sp>
        <p:nvSpPr>
          <p:cNvPr id="29718" name="Rectangle 32"/>
          <p:cNvSpPr>
            <a:spLocks noChangeArrowheads="1"/>
          </p:cNvSpPr>
          <p:nvPr/>
        </p:nvSpPr>
        <p:spPr bwMode="auto">
          <a:xfrm>
            <a:off x="4687888" y="3784600"/>
            <a:ext cx="236537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GB"/>
          </a:p>
        </p:txBody>
      </p:sp>
      <p:sp>
        <p:nvSpPr>
          <p:cNvPr id="29719" name="Rectangle 33"/>
          <p:cNvSpPr>
            <a:spLocks noChangeArrowheads="1"/>
          </p:cNvSpPr>
          <p:nvPr/>
        </p:nvSpPr>
        <p:spPr bwMode="auto">
          <a:xfrm>
            <a:off x="4926013" y="3784600"/>
            <a:ext cx="236537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GB"/>
          </a:p>
        </p:txBody>
      </p:sp>
      <p:sp>
        <p:nvSpPr>
          <p:cNvPr id="29720" name="Rectangle 34"/>
          <p:cNvSpPr>
            <a:spLocks noChangeArrowheads="1"/>
          </p:cNvSpPr>
          <p:nvPr/>
        </p:nvSpPr>
        <p:spPr bwMode="auto">
          <a:xfrm>
            <a:off x="4235450" y="3784600"/>
            <a:ext cx="23653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Times New Roman" pitchFamily="18" charset="0"/>
              </a:rPr>
              <a:t>–</a:t>
            </a:r>
            <a:endParaRPr lang="en-GB"/>
          </a:p>
        </p:txBody>
      </p:sp>
      <p:sp>
        <p:nvSpPr>
          <p:cNvPr id="29721" name="Rectangle 35"/>
          <p:cNvSpPr>
            <a:spLocks noChangeArrowheads="1"/>
          </p:cNvSpPr>
          <p:nvPr/>
        </p:nvSpPr>
        <p:spPr bwMode="auto">
          <a:xfrm>
            <a:off x="3459163" y="3784600"/>
            <a:ext cx="236537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[</a:t>
            </a:r>
            <a:endParaRPr lang="en-GB"/>
          </a:p>
        </p:txBody>
      </p:sp>
      <p:sp>
        <p:nvSpPr>
          <p:cNvPr id="29722" name="Rectangle 36"/>
          <p:cNvSpPr>
            <a:spLocks noChangeArrowheads="1"/>
          </p:cNvSpPr>
          <p:nvPr/>
        </p:nvSpPr>
        <p:spPr bwMode="auto">
          <a:xfrm>
            <a:off x="5032375" y="3784600"/>
            <a:ext cx="23653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]</a:t>
            </a:r>
            <a:endParaRPr lang="en-GB"/>
          </a:p>
        </p:txBody>
      </p:sp>
      <p:sp>
        <p:nvSpPr>
          <p:cNvPr id="29723" name="Rectangle 37"/>
          <p:cNvSpPr>
            <a:spLocks noChangeArrowheads="1"/>
          </p:cNvSpPr>
          <p:nvPr/>
        </p:nvSpPr>
        <p:spPr bwMode="auto">
          <a:xfrm>
            <a:off x="5140325" y="3784600"/>
            <a:ext cx="23653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Times New Roman" pitchFamily="18" charset="0"/>
              </a:rPr>
              <a:t>d</a:t>
            </a:r>
            <a:endParaRPr lang="en-GB"/>
          </a:p>
        </p:txBody>
      </p:sp>
      <p:sp>
        <p:nvSpPr>
          <p:cNvPr id="29724" name="Rectangle 38"/>
          <p:cNvSpPr>
            <a:spLocks noChangeArrowheads="1"/>
          </p:cNvSpPr>
          <p:nvPr/>
        </p:nvSpPr>
        <p:spPr bwMode="auto">
          <a:xfrm>
            <a:off x="5291138" y="3784600"/>
            <a:ext cx="280987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GB"/>
          </a:p>
        </p:txBody>
      </p:sp>
      <p:sp>
        <p:nvSpPr>
          <p:cNvPr id="29725" name="Rectangle 40"/>
          <p:cNvSpPr>
            <a:spLocks noChangeArrowheads="1"/>
          </p:cNvSpPr>
          <p:nvPr/>
        </p:nvSpPr>
        <p:spPr bwMode="auto">
          <a:xfrm>
            <a:off x="5637213" y="4194175"/>
            <a:ext cx="19367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5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GB"/>
          </a:p>
        </p:txBody>
      </p:sp>
      <p:sp>
        <p:nvSpPr>
          <p:cNvPr id="29726" name="Rectangle 41"/>
          <p:cNvSpPr>
            <a:spLocks noChangeArrowheads="1"/>
          </p:cNvSpPr>
          <p:nvPr/>
        </p:nvSpPr>
        <p:spPr bwMode="auto">
          <a:xfrm>
            <a:off x="5848350" y="3440113"/>
            <a:ext cx="100013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5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GB"/>
          </a:p>
        </p:txBody>
      </p:sp>
      <p:sp>
        <p:nvSpPr>
          <p:cNvPr id="29727" name="Rectangle 42"/>
          <p:cNvSpPr>
            <a:spLocks noChangeArrowheads="1"/>
          </p:cNvSpPr>
          <p:nvPr/>
        </p:nvSpPr>
        <p:spPr bwMode="auto">
          <a:xfrm>
            <a:off x="5956300" y="3568700"/>
            <a:ext cx="63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0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GB"/>
          </a:p>
        </p:txBody>
      </p:sp>
      <p:sp>
        <p:nvSpPr>
          <p:cNvPr id="29728" name="Rectangle 43"/>
          <p:cNvSpPr>
            <a:spLocks noChangeArrowheads="1"/>
          </p:cNvSpPr>
          <p:nvPr/>
        </p:nvSpPr>
        <p:spPr bwMode="auto">
          <a:xfrm>
            <a:off x="5715000" y="3733800"/>
            <a:ext cx="1079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3100">
                <a:solidFill>
                  <a:srgbClr val="000000"/>
                </a:solidFill>
                <a:latin typeface="Symbol" pitchFamily="18" charset="2"/>
              </a:rPr>
              <a:t>ò</a:t>
            </a:r>
            <a:endParaRPr lang="en-GB"/>
          </a:p>
        </p:txBody>
      </p:sp>
      <p:sp>
        <p:nvSpPr>
          <p:cNvPr id="29729" name="Rectangle 44"/>
          <p:cNvSpPr>
            <a:spLocks noChangeArrowheads="1"/>
          </p:cNvSpPr>
          <p:nvPr/>
        </p:nvSpPr>
        <p:spPr bwMode="auto">
          <a:xfrm>
            <a:off x="5981700" y="3784600"/>
            <a:ext cx="301625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Times New Roman" pitchFamily="18" charset="0"/>
              </a:rPr>
              <a:t>w</a:t>
            </a:r>
            <a:endParaRPr lang="en-GB"/>
          </a:p>
        </p:txBody>
      </p:sp>
      <p:sp>
        <p:nvSpPr>
          <p:cNvPr id="29730" name="Rectangle 45"/>
          <p:cNvSpPr>
            <a:spLocks noChangeArrowheads="1"/>
          </p:cNvSpPr>
          <p:nvPr/>
        </p:nvSpPr>
        <p:spPr bwMode="auto">
          <a:xfrm>
            <a:off x="6305550" y="3784600"/>
            <a:ext cx="28098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GB"/>
          </a:p>
        </p:txBody>
      </p:sp>
      <p:sp>
        <p:nvSpPr>
          <p:cNvPr id="29731" name="Rectangle 46"/>
          <p:cNvSpPr>
            <a:spLocks noChangeArrowheads="1"/>
          </p:cNvSpPr>
          <p:nvPr/>
        </p:nvSpPr>
        <p:spPr bwMode="auto">
          <a:xfrm>
            <a:off x="6197600" y="3784600"/>
            <a:ext cx="23653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GB"/>
          </a:p>
        </p:txBody>
      </p:sp>
      <p:sp>
        <p:nvSpPr>
          <p:cNvPr id="29732" name="Rectangle 47"/>
          <p:cNvSpPr>
            <a:spLocks noChangeArrowheads="1"/>
          </p:cNvSpPr>
          <p:nvPr/>
        </p:nvSpPr>
        <p:spPr bwMode="auto">
          <a:xfrm>
            <a:off x="6456363" y="3784600"/>
            <a:ext cx="236537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GB"/>
          </a:p>
        </p:txBody>
      </p:sp>
      <p:sp>
        <p:nvSpPr>
          <p:cNvPr id="29733" name="Rectangle 48"/>
          <p:cNvSpPr>
            <a:spLocks noChangeArrowheads="1"/>
          </p:cNvSpPr>
          <p:nvPr/>
        </p:nvSpPr>
        <p:spPr bwMode="auto">
          <a:xfrm>
            <a:off x="6542088" y="3784600"/>
            <a:ext cx="236537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Times New Roman" pitchFamily="18" charset="0"/>
              </a:rPr>
              <a:t>d</a:t>
            </a:r>
            <a:endParaRPr lang="en-GB"/>
          </a:p>
        </p:txBody>
      </p:sp>
      <p:sp>
        <p:nvSpPr>
          <p:cNvPr id="29734" name="Rectangle 49"/>
          <p:cNvSpPr>
            <a:spLocks noChangeArrowheads="1"/>
          </p:cNvSpPr>
          <p:nvPr/>
        </p:nvSpPr>
        <p:spPr bwMode="auto">
          <a:xfrm>
            <a:off x="6692900" y="3784600"/>
            <a:ext cx="28098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GB"/>
          </a:p>
        </p:txBody>
      </p:sp>
      <p:sp>
        <p:nvSpPr>
          <p:cNvPr id="29735" name="Rectangle 50"/>
          <p:cNvSpPr>
            <a:spLocks noChangeArrowheads="1"/>
          </p:cNvSpPr>
          <p:nvPr/>
        </p:nvSpPr>
        <p:spPr bwMode="auto">
          <a:xfrm>
            <a:off x="5486400" y="3784600"/>
            <a:ext cx="193675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¤</a:t>
            </a:r>
            <a:endParaRPr lang="en-GB"/>
          </a:p>
        </p:txBody>
      </p:sp>
      <p:sp>
        <p:nvSpPr>
          <p:cNvPr id="29736" name="Rectangle 51"/>
          <p:cNvSpPr>
            <a:spLocks noChangeArrowheads="1"/>
          </p:cNvSpPr>
          <p:nvPr/>
        </p:nvSpPr>
        <p:spPr bwMode="auto">
          <a:xfrm>
            <a:off x="2424113" y="3784600"/>
            <a:ext cx="258762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Times New Roman" pitchFamily="18" charset="0"/>
              </a:rPr>
              <a:t>=</a:t>
            </a:r>
            <a:endParaRPr lang="en-GB"/>
          </a:p>
        </p:txBody>
      </p:sp>
      <p:sp>
        <p:nvSpPr>
          <p:cNvPr id="29737" name="Line 52"/>
          <p:cNvSpPr>
            <a:spLocks noChangeShapeType="1"/>
          </p:cNvSpPr>
          <p:nvPr/>
        </p:nvSpPr>
        <p:spPr bwMode="auto">
          <a:xfrm>
            <a:off x="2079625" y="3784600"/>
            <a:ext cx="193675" cy="15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v-SE"/>
          </a:p>
        </p:txBody>
      </p:sp>
      <p:sp>
        <p:nvSpPr>
          <p:cNvPr id="29738" name="Rectangle 53"/>
          <p:cNvSpPr>
            <a:spLocks noChangeArrowheads="1"/>
          </p:cNvSpPr>
          <p:nvPr/>
        </p:nvSpPr>
        <p:spPr bwMode="auto">
          <a:xfrm>
            <a:off x="2089150" y="4830763"/>
            <a:ext cx="25876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f</a:t>
            </a:r>
            <a:endParaRPr lang="en-GB"/>
          </a:p>
        </p:txBody>
      </p:sp>
      <p:sp>
        <p:nvSpPr>
          <p:cNvPr id="29739" name="Rectangle 54"/>
          <p:cNvSpPr>
            <a:spLocks noChangeArrowheads="1"/>
          </p:cNvSpPr>
          <p:nvPr/>
        </p:nvSpPr>
        <p:spPr bwMode="auto">
          <a:xfrm>
            <a:off x="2239963" y="4959350"/>
            <a:ext cx="19367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500">
                <a:solidFill>
                  <a:srgbClr val="000000"/>
                </a:solidFill>
                <a:latin typeface="Symbol" pitchFamily="18" charset="2"/>
              </a:rPr>
              <a:t>d</a:t>
            </a:r>
            <a:endParaRPr lang="en-GB"/>
          </a:p>
        </p:txBody>
      </p:sp>
      <p:sp>
        <p:nvSpPr>
          <p:cNvPr id="29740" name="Rectangle 55"/>
          <p:cNvSpPr>
            <a:spLocks noChangeArrowheads="1"/>
          </p:cNvSpPr>
          <p:nvPr/>
        </p:nvSpPr>
        <p:spPr bwMode="auto">
          <a:xfrm>
            <a:off x="2239963" y="4722813"/>
            <a:ext cx="193675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5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GB"/>
          </a:p>
        </p:txBody>
      </p:sp>
      <p:sp>
        <p:nvSpPr>
          <p:cNvPr id="29741" name="Rectangle 56"/>
          <p:cNvSpPr>
            <a:spLocks noChangeArrowheads="1"/>
          </p:cNvSpPr>
          <p:nvPr/>
        </p:nvSpPr>
        <p:spPr bwMode="auto">
          <a:xfrm>
            <a:off x="1981200" y="4830763"/>
            <a:ext cx="23812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GB"/>
          </a:p>
        </p:txBody>
      </p:sp>
      <p:sp>
        <p:nvSpPr>
          <p:cNvPr id="29742" name="Rectangle 57"/>
          <p:cNvSpPr>
            <a:spLocks noChangeArrowheads="1"/>
          </p:cNvSpPr>
          <p:nvPr/>
        </p:nvSpPr>
        <p:spPr bwMode="auto">
          <a:xfrm>
            <a:off x="2347913" y="4830763"/>
            <a:ext cx="23812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GB"/>
          </a:p>
        </p:txBody>
      </p:sp>
      <p:sp>
        <p:nvSpPr>
          <p:cNvPr id="29743" name="Rectangle 59"/>
          <p:cNvSpPr>
            <a:spLocks noChangeArrowheads="1"/>
          </p:cNvSpPr>
          <p:nvPr/>
        </p:nvSpPr>
        <p:spPr bwMode="auto">
          <a:xfrm>
            <a:off x="2889250" y="5241925"/>
            <a:ext cx="193675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5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GB"/>
          </a:p>
        </p:txBody>
      </p:sp>
      <p:sp>
        <p:nvSpPr>
          <p:cNvPr id="29744" name="Rectangle 60"/>
          <p:cNvSpPr>
            <a:spLocks noChangeArrowheads="1"/>
          </p:cNvSpPr>
          <p:nvPr/>
        </p:nvSpPr>
        <p:spPr bwMode="auto">
          <a:xfrm>
            <a:off x="2952750" y="4483100"/>
            <a:ext cx="100013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5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GB"/>
          </a:p>
        </p:txBody>
      </p:sp>
      <p:sp>
        <p:nvSpPr>
          <p:cNvPr id="29745" name="Rectangle 61"/>
          <p:cNvSpPr>
            <a:spLocks noChangeArrowheads="1"/>
          </p:cNvSpPr>
          <p:nvPr/>
        </p:nvSpPr>
        <p:spPr bwMode="auto">
          <a:xfrm>
            <a:off x="3060700" y="4635500"/>
            <a:ext cx="635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0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GB"/>
          </a:p>
        </p:txBody>
      </p:sp>
      <p:sp>
        <p:nvSpPr>
          <p:cNvPr id="29746" name="Rectangle 62"/>
          <p:cNvSpPr>
            <a:spLocks noChangeArrowheads="1"/>
          </p:cNvSpPr>
          <p:nvPr/>
        </p:nvSpPr>
        <p:spPr bwMode="auto">
          <a:xfrm>
            <a:off x="2974975" y="4851400"/>
            <a:ext cx="1079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3100">
                <a:solidFill>
                  <a:srgbClr val="000000"/>
                </a:solidFill>
                <a:latin typeface="Symbol" pitchFamily="18" charset="2"/>
              </a:rPr>
              <a:t>ò</a:t>
            </a:r>
            <a:endParaRPr lang="en-GB"/>
          </a:p>
        </p:txBody>
      </p:sp>
      <p:sp>
        <p:nvSpPr>
          <p:cNvPr id="29747" name="Rectangle 63"/>
          <p:cNvSpPr>
            <a:spLocks noChangeArrowheads="1"/>
          </p:cNvSpPr>
          <p:nvPr/>
        </p:nvSpPr>
        <p:spPr bwMode="auto">
          <a:xfrm>
            <a:off x="3233738" y="4830763"/>
            <a:ext cx="303212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Times New Roman" pitchFamily="18" charset="0"/>
              </a:rPr>
              <a:t>w</a:t>
            </a:r>
            <a:endParaRPr lang="en-GB"/>
          </a:p>
        </p:txBody>
      </p:sp>
      <p:sp>
        <p:nvSpPr>
          <p:cNvPr id="29748" name="Rectangle 64"/>
          <p:cNvSpPr>
            <a:spLocks noChangeArrowheads="1"/>
          </p:cNvSpPr>
          <p:nvPr/>
        </p:nvSpPr>
        <p:spPr bwMode="auto">
          <a:xfrm>
            <a:off x="3559175" y="4830763"/>
            <a:ext cx="280988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GB"/>
          </a:p>
        </p:txBody>
      </p:sp>
      <p:sp>
        <p:nvSpPr>
          <p:cNvPr id="29749" name="Rectangle 65"/>
          <p:cNvSpPr>
            <a:spLocks noChangeArrowheads="1"/>
          </p:cNvSpPr>
          <p:nvPr/>
        </p:nvSpPr>
        <p:spPr bwMode="auto">
          <a:xfrm>
            <a:off x="3451225" y="4830763"/>
            <a:ext cx="23812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GB"/>
          </a:p>
        </p:txBody>
      </p:sp>
      <p:sp>
        <p:nvSpPr>
          <p:cNvPr id="29750" name="Rectangle 66"/>
          <p:cNvSpPr>
            <a:spLocks noChangeArrowheads="1"/>
          </p:cNvSpPr>
          <p:nvPr/>
        </p:nvSpPr>
        <p:spPr bwMode="auto">
          <a:xfrm>
            <a:off x="3709988" y="4830763"/>
            <a:ext cx="23812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GB"/>
          </a:p>
        </p:txBody>
      </p:sp>
      <p:sp>
        <p:nvSpPr>
          <p:cNvPr id="29751" name="Rectangle 67"/>
          <p:cNvSpPr>
            <a:spLocks noChangeArrowheads="1"/>
          </p:cNvSpPr>
          <p:nvPr/>
        </p:nvSpPr>
        <p:spPr bwMode="auto">
          <a:xfrm>
            <a:off x="3903663" y="4830763"/>
            <a:ext cx="258762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f</a:t>
            </a:r>
            <a:endParaRPr lang="en-GB"/>
          </a:p>
        </p:txBody>
      </p:sp>
      <p:sp>
        <p:nvSpPr>
          <p:cNvPr id="29752" name="Rectangle 68"/>
          <p:cNvSpPr>
            <a:spLocks noChangeArrowheads="1"/>
          </p:cNvSpPr>
          <p:nvPr/>
        </p:nvSpPr>
        <p:spPr bwMode="auto">
          <a:xfrm>
            <a:off x="4056063" y="4959350"/>
            <a:ext cx="19367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500">
                <a:solidFill>
                  <a:srgbClr val="000000"/>
                </a:solidFill>
                <a:latin typeface="Symbol" pitchFamily="18" charset="2"/>
              </a:rPr>
              <a:t>d</a:t>
            </a:r>
            <a:endParaRPr lang="en-GB"/>
          </a:p>
        </p:txBody>
      </p:sp>
      <p:sp>
        <p:nvSpPr>
          <p:cNvPr id="29753" name="Rectangle 69"/>
          <p:cNvSpPr>
            <a:spLocks noChangeArrowheads="1"/>
          </p:cNvSpPr>
          <p:nvPr/>
        </p:nvSpPr>
        <p:spPr bwMode="auto">
          <a:xfrm>
            <a:off x="4271963" y="4830763"/>
            <a:ext cx="280987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GB"/>
          </a:p>
        </p:txBody>
      </p:sp>
      <p:sp>
        <p:nvSpPr>
          <p:cNvPr id="29754" name="Rectangle 70"/>
          <p:cNvSpPr>
            <a:spLocks noChangeArrowheads="1"/>
          </p:cNvSpPr>
          <p:nvPr/>
        </p:nvSpPr>
        <p:spPr bwMode="auto">
          <a:xfrm>
            <a:off x="4164013" y="4830763"/>
            <a:ext cx="23812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GB"/>
          </a:p>
        </p:txBody>
      </p:sp>
      <p:sp>
        <p:nvSpPr>
          <p:cNvPr id="29755" name="Rectangle 71"/>
          <p:cNvSpPr>
            <a:spLocks noChangeArrowheads="1"/>
          </p:cNvSpPr>
          <p:nvPr/>
        </p:nvSpPr>
        <p:spPr bwMode="auto">
          <a:xfrm>
            <a:off x="4422775" y="4830763"/>
            <a:ext cx="23812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GB"/>
          </a:p>
        </p:txBody>
      </p:sp>
      <p:sp>
        <p:nvSpPr>
          <p:cNvPr id="29756" name="Rectangle 72"/>
          <p:cNvSpPr>
            <a:spLocks noChangeArrowheads="1"/>
          </p:cNvSpPr>
          <p:nvPr/>
        </p:nvSpPr>
        <p:spPr bwMode="auto">
          <a:xfrm>
            <a:off x="4768850" y="4830763"/>
            <a:ext cx="25876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f</a:t>
            </a:r>
            <a:endParaRPr lang="en-GB"/>
          </a:p>
        </p:txBody>
      </p:sp>
      <p:sp>
        <p:nvSpPr>
          <p:cNvPr id="29757" name="Rectangle 73"/>
          <p:cNvSpPr>
            <a:spLocks noChangeArrowheads="1"/>
          </p:cNvSpPr>
          <p:nvPr/>
        </p:nvSpPr>
        <p:spPr bwMode="auto">
          <a:xfrm>
            <a:off x="4919663" y="4959350"/>
            <a:ext cx="193675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500">
                <a:solidFill>
                  <a:srgbClr val="000000"/>
                </a:solidFill>
                <a:latin typeface="Symbol" pitchFamily="18" charset="2"/>
              </a:rPr>
              <a:t>d</a:t>
            </a:r>
            <a:endParaRPr lang="en-GB"/>
          </a:p>
        </p:txBody>
      </p:sp>
      <p:sp>
        <p:nvSpPr>
          <p:cNvPr id="29758" name="Rectangle 74"/>
          <p:cNvSpPr>
            <a:spLocks noChangeArrowheads="1"/>
          </p:cNvSpPr>
          <p:nvPr/>
        </p:nvSpPr>
        <p:spPr bwMode="auto">
          <a:xfrm>
            <a:off x="5135563" y="4830763"/>
            <a:ext cx="23812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GB"/>
          </a:p>
        </p:txBody>
      </p:sp>
      <p:sp>
        <p:nvSpPr>
          <p:cNvPr id="29759" name="Rectangle 75"/>
          <p:cNvSpPr>
            <a:spLocks noChangeArrowheads="1"/>
          </p:cNvSpPr>
          <p:nvPr/>
        </p:nvSpPr>
        <p:spPr bwMode="auto">
          <a:xfrm>
            <a:off x="5027613" y="4830763"/>
            <a:ext cx="23812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GB"/>
          </a:p>
        </p:txBody>
      </p:sp>
      <p:sp>
        <p:nvSpPr>
          <p:cNvPr id="29760" name="Rectangle 76"/>
          <p:cNvSpPr>
            <a:spLocks noChangeArrowheads="1"/>
          </p:cNvSpPr>
          <p:nvPr/>
        </p:nvSpPr>
        <p:spPr bwMode="auto">
          <a:xfrm>
            <a:off x="5286375" y="4830763"/>
            <a:ext cx="23812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GB"/>
          </a:p>
        </p:txBody>
      </p:sp>
      <p:sp>
        <p:nvSpPr>
          <p:cNvPr id="29761" name="Rectangle 77"/>
          <p:cNvSpPr>
            <a:spLocks noChangeArrowheads="1"/>
          </p:cNvSpPr>
          <p:nvPr/>
        </p:nvSpPr>
        <p:spPr bwMode="auto">
          <a:xfrm>
            <a:off x="4573588" y="4830763"/>
            <a:ext cx="23812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Times New Roman" pitchFamily="18" charset="0"/>
              </a:rPr>
              <a:t>–</a:t>
            </a:r>
            <a:endParaRPr lang="en-GB"/>
          </a:p>
        </p:txBody>
      </p:sp>
      <p:sp>
        <p:nvSpPr>
          <p:cNvPr id="29762" name="Rectangle 78"/>
          <p:cNvSpPr>
            <a:spLocks noChangeArrowheads="1"/>
          </p:cNvSpPr>
          <p:nvPr/>
        </p:nvSpPr>
        <p:spPr bwMode="auto">
          <a:xfrm>
            <a:off x="3795713" y="4830763"/>
            <a:ext cx="23812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[</a:t>
            </a:r>
            <a:endParaRPr lang="en-GB"/>
          </a:p>
        </p:txBody>
      </p:sp>
      <p:sp>
        <p:nvSpPr>
          <p:cNvPr id="29763" name="Rectangle 79"/>
          <p:cNvSpPr>
            <a:spLocks noChangeArrowheads="1"/>
          </p:cNvSpPr>
          <p:nvPr/>
        </p:nvSpPr>
        <p:spPr bwMode="auto">
          <a:xfrm>
            <a:off x="5373688" y="4830763"/>
            <a:ext cx="23812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]</a:t>
            </a:r>
            <a:endParaRPr lang="en-GB"/>
          </a:p>
        </p:txBody>
      </p:sp>
      <p:sp>
        <p:nvSpPr>
          <p:cNvPr id="29764" name="Rectangle 80"/>
          <p:cNvSpPr>
            <a:spLocks noChangeArrowheads="1"/>
          </p:cNvSpPr>
          <p:nvPr/>
        </p:nvSpPr>
        <p:spPr bwMode="auto">
          <a:xfrm>
            <a:off x="5481638" y="4722813"/>
            <a:ext cx="193675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50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lang="en-GB"/>
          </a:p>
        </p:txBody>
      </p:sp>
      <p:sp>
        <p:nvSpPr>
          <p:cNvPr id="29765" name="Rectangle 81"/>
          <p:cNvSpPr>
            <a:spLocks noChangeArrowheads="1"/>
          </p:cNvSpPr>
          <p:nvPr/>
        </p:nvSpPr>
        <p:spPr bwMode="auto">
          <a:xfrm>
            <a:off x="5589588" y="4830763"/>
            <a:ext cx="23812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Times New Roman" pitchFamily="18" charset="0"/>
              </a:rPr>
              <a:t>d</a:t>
            </a:r>
            <a:endParaRPr lang="en-GB"/>
          </a:p>
        </p:txBody>
      </p:sp>
      <p:sp>
        <p:nvSpPr>
          <p:cNvPr id="29766" name="Rectangle 82"/>
          <p:cNvSpPr>
            <a:spLocks noChangeArrowheads="1"/>
          </p:cNvSpPr>
          <p:nvPr/>
        </p:nvSpPr>
        <p:spPr bwMode="auto">
          <a:xfrm>
            <a:off x="5740400" y="4830763"/>
            <a:ext cx="280988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GB"/>
          </a:p>
        </p:txBody>
      </p:sp>
      <p:sp>
        <p:nvSpPr>
          <p:cNvPr id="29767" name="Rectangle 84"/>
          <p:cNvSpPr>
            <a:spLocks noChangeArrowheads="1"/>
          </p:cNvSpPr>
          <p:nvPr/>
        </p:nvSpPr>
        <p:spPr bwMode="auto">
          <a:xfrm>
            <a:off x="6086475" y="5241925"/>
            <a:ext cx="193675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5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GB"/>
          </a:p>
        </p:txBody>
      </p:sp>
      <p:sp>
        <p:nvSpPr>
          <p:cNvPr id="29768" name="Rectangle 85"/>
          <p:cNvSpPr>
            <a:spLocks noChangeArrowheads="1"/>
          </p:cNvSpPr>
          <p:nvPr/>
        </p:nvSpPr>
        <p:spPr bwMode="auto">
          <a:xfrm>
            <a:off x="6043613" y="4483100"/>
            <a:ext cx="215900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5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GB"/>
          </a:p>
        </p:txBody>
      </p:sp>
      <p:sp>
        <p:nvSpPr>
          <p:cNvPr id="29769" name="Rectangle 86"/>
          <p:cNvSpPr>
            <a:spLocks noChangeArrowheads="1"/>
          </p:cNvSpPr>
          <p:nvPr/>
        </p:nvSpPr>
        <p:spPr bwMode="auto">
          <a:xfrm>
            <a:off x="6151563" y="4635500"/>
            <a:ext cx="107950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10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GB"/>
          </a:p>
        </p:txBody>
      </p:sp>
      <p:sp>
        <p:nvSpPr>
          <p:cNvPr id="29770" name="Rectangle 87"/>
          <p:cNvSpPr>
            <a:spLocks noChangeArrowheads="1"/>
          </p:cNvSpPr>
          <p:nvPr/>
        </p:nvSpPr>
        <p:spPr bwMode="auto">
          <a:xfrm>
            <a:off x="6096000" y="4724400"/>
            <a:ext cx="1079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3100">
                <a:solidFill>
                  <a:srgbClr val="000000"/>
                </a:solidFill>
                <a:latin typeface="Symbol" pitchFamily="18" charset="2"/>
              </a:rPr>
              <a:t>ò</a:t>
            </a:r>
            <a:endParaRPr lang="en-GB"/>
          </a:p>
        </p:txBody>
      </p:sp>
      <p:sp>
        <p:nvSpPr>
          <p:cNvPr id="29771" name="Rectangle 88"/>
          <p:cNvSpPr>
            <a:spLocks noChangeArrowheads="1"/>
          </p:cNvSpPr>
          <p:nvPr/>
        </p:nvSpPr>
        <p:spPr bwMode="auto">
          <a:xfrm>
            <a:off x="6283325" y="4800600"/>
            <a:ext cx="184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Times New Roman" pitchFamily="18" charset="0"/>
              </a:rPr>
              <a:t>w</a:t>
            </a:r>
            <a:endParaRPr lang="en-GB"/>
          </a:p>
        </p:txBody>
      </p:sp>
      <p:sp>
        <p:nvSpPr>
          <p:cNvPr id="29772" name="Rectangle 89"/>
          <p:cNvSpPr>
            <a:spLocks noChangeArrowheads="1"/>
          </p:cNvSpPr>
          <p:nvPr/>
        </p:nvSpPr>
        <p:spPr bwMode="auto">
          <a:xfrm>
            <a:off x="6584950" y="4800600"/>
            <a:ext cx="1317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GB"/>
          </a:p>
        </p:txBody>
      </p:sp>
      <p:sp>
        <p:nvSpPr>
          <p:cNvPr id="29773" name="Rectangle 90"/>
          <p:cNvSpPr>
            <a:spLocks noChangeArrowheads="1"/>
          </p:cNvSpPr>
          <p:nvPr/>
        </p:nvSpPr>
        <p:spPr bwMode="auto">
          <a:xfrm>
            <a:off x="6477000" y="4800600"/>
            <a:ext cx="841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GB"/>
          </a:p>
        </p:txBody>
      </p:sp>
      <p:sp>
        <p:nvSpPr>
          <p:cNvPr id="29774" name="Rectangle 91"/>
          <p:cNvSpPr>
            <a:spLocks noChangeArrowheads="1"/>
          </p:cNvSpPr>
          <p:nvPr/>
        </p:nvSpPr>
        <p:spPr bwMode="auto">
          <a:xfrm>
            <a:off x="6735763" y="4800600"/>
            <a:ext cx="84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GB"/>
          </a:p>
        </p:txBody>
      </p:sp>
      <p:sp>
        <p:nvSpPr>
          <p:cNvPr id="29775" name="Rectangle 92"/>
          <p:cNvSpPr>
            <a:spLocks noChangeArrowheads="1"/>
          </p:cNvSpPr>
          <p:nvPr/>
        </p:nvSpPr>
        <p:spPr bwMode="auto">
          <a:xfrm>
            <a:off x="6843713" y="4800600"/>
            <a:ext cx="127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Times New Roman" pitchFamily="18" charset="0"/>
              </a:rPr>
              <a:t>d</a:t>
            </a:r>
            <a:endParaRPr lang="en-GB"/>
          </a:p>
        </p:txBody>
      </p:sp>
      <p:sp>
        <p:nvSpPr>
          <p:cNvPr id="29776" name="Rectangle 93"/>
          <p:cNvSpPr>
            <a:spLocks noChangeArrowheads="1"/>
          </p:cNvSpPr>
          <p:nvPr/>
        </p:nvSpPr>
        <p:spPr bwMode="auto">
          <a:xfrm>
            <a:off x="6973888" y="4800600"/>
            <a:ext cx="1317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q</a:t>
            </a:r>
            <a:endParaRPr lang="en-GB"/>
          </a:p>
        </p:txBody>
      </p:sp>
      <p:sp>
        <p:nvSpPr>
          <p:cNvPr id="29777" name="Rectangle 96"/>
          <p:cNvSpPr>
            <a:spLocks noChangeArrowheads="1"/>
          </p:cNvSpPr>
          <p:nvPr/>
        </p:nvSpPr>
        <p:spPr bwMode="auto">
          <a:xfrm>
            <a:off x="5935663" y="4830763"/>
            <a:ext cx="19367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Symbol" pitchFamily="18" charset="2"/>
              </a:rPr>
              <a:t>¤</a:t>
            </a:r>
            <a:endParaRPr lang="en-GB"/>
          </a:p>
        </p:txBody>
      </p:sp>
      <p:sp>
        <p:nvSpPr>
          <p:cNvPr id="29778" name="Rectangle 97"/>
          <p:cNvSpPr>
            <a:spLocks noChangeArrowheads="1"/>
          </p:cNvSpPr>
          <p:nvPr/>
        </p:nvSpPr>
        <p:spPr bwMode="auto">
          <a:xfrm>
            <a:off x="2563813" y="4830763"/>
            <a:ext cx="258762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GB" sz="2000">
                <a:solidFill>
                  <a:srgbClr val="000000"/>
                </a:solidFill>
                <a:latin typeface="Times New Roman" pitchFamily="18" charset="0"/>
              </a:rPr>
              <a:t>=</a:t>
            </a:r>
            <a:endParaRPr lang="en-GB"/>
          </a:p>
        </p:txBody>
      </p:sp>
      <p:sp>
        <p:nvSpPr>
          <p:cNvPr id="29779" name="Line 98"/>
          <p:cNvSpPr>
            <a:spLocks noChangeShapeType="1"/>
          </p:cNvSpPr>
          <p:nvPr/>
        </p:nvSpPr>
        <p:spPr bwMode="auto">
          <a:xfrm>
            <a:off x="2003425" y="4743450"/>
            <a:ext cx="409575" cy="15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v-SE"/>
          </a:p>
        </p:txBody>
      </p:sp>
      <p:pic>
        <p:nvPicPr>
          <p:cNvPr id="2978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562600"/>
            <a:ext cx="3090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81" name="Text Box 10"/>
          <p:cNvSpPr txBox="1">
            <a:spLocks noChangeArrowheads="1"/>
          </p:cNvSpPr>
          <p:nvPr/>
        </p:nvSpPr>
        <p:spPr bwMode="auto">
          <a:xfrm>
            <a:off x="609600" y="1828800"/>
            <a:ext cx="8202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/>
              <a:t>Taylor exspansion of the phase factor for small phase errors gives</a:t>
            </a:r>
          </a:p>
        </p:txBody>
      </p:sp>
      <p:sp>
        <p:nvSpPr>
          <p:cNvPr id="29782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Classical formula for phase efficiency</a:t>
            </a:r>
            <a:endParaRPr lang="en-US" smtClean="0"/>
          </a:p>
        </p:txBody>
      </p:sp>
      <p:sp>
        <p:nvSpPr>
          <p:cNvPr id="29783" name="Rectangle 12"/>
          <p:cNvSpPr>
            <a:spLocks noChangeArrowheads="1"/>
          </p:cNvSpPr>
          <p:nvPr/>
        </p:nvSpPr>
        <p:spPr bwMode="auto">
          <a:xfrm>
            <a:off x="2895600" y="2438400"/>
            <a:ext cx="2895600" cy="7620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sv-SE"/>
          </a:p>
        </p:txBody>
      </p:sp>
      <p:sp>
        <p:nvSpPr>
          <p:cNvPr id="29784" name="Text Box 13"/>
          <p:cNvSpPr txBox="1">
            <a:spLocks noChangeArrowheads="1"/>
          </p:cNvSpPr>
          <p:nvPr/>
        </p:nvSpPr>
        <p:spPr bwMode="auto">
          <a:xfrm>
            <a:off x="685800" y="5943600"/>
            <a:ext cx="6645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400">
                <a:latin typeface="Times New Roman" pitchFamily="18" charset="0"/>
              </a:rPr>
              <a:t>Can be used to derive good formula for phase center.</a:t>
            </a:r>
          </a:p>
        </p:txBody>
      </p:sp>
    </p:spTree>
    <p:extLst>
      <p:ext uri="{BB962C8B-B14F-4D97-AF65-F5344CB8AC3E}">
        <p14:creationId xmlns:p14="http://schemas.microsoft.com/office/powerpoint/2010/main" val="357159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5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7772400" cy="1143000"/>
          </a:xfrm>
        </p:spPr>
        <p:txBody>
          <a:bodyPr/>
          <a:lstStyle/>
          <a:p>
            <a:r>
              <a:rPr lang="en-US" sz="2800" smtClean="0"/>
              <a:t>Paraboloid and Cassegrain: </a:t>
            </a:r>
            <a:br>
              <a:rPr lang="en-US" sz="2800" smtClean="0"/>
            </a:br>
            <a:r>
              <a:rPr lang="en-US" sz="2800" smtClean="0"/>
              <a:t>Phase efficiency versus axial displacement</a:t>
            </a:r>
            <a:endParaRPr lang="en-US" smtClean="0"/>
          </a:p>
        </p:txBody>
      </p:sp>
      <p:sp>
        <p:nvSpPr>
          <p:cNvPr id="30723" name="Text Box 7"/>
          <p:cNvSpPr txBox="1">
            <a:spLocks noChangeArrowheads="1"/>
          </p:cNvSpPr>
          <p:nvPr/>
        </p:nvSpPr>
        <p:spPr bwMode="auto">
          <a:xfrm>
            <a:off x="1600200" y="5943600"/>
            <a:ext cx="6716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en-US" sz="2400">
                <a:latin typeface="Symbol" pitchFamily="18" charset="2"/>
              </a:rPr>
              <a:t>Q</a:t>
            </a:r>
            <a:r>
              <a:rPr lang="en-US" sz="2400" baseline="-25000">
                <a:latin typeface="Symbol" pitchFamily="18" charset="2"/>
              </a:rPr>
              <a:t>0</a:t>
            </a:r>
            <a:r>
              <a:rPr lang="en-US" sz="2400">
                <a:latin typeface="Times New Roman" pitchFamily="18" charset="0"/>
              </a:rPr>
              <a:t> is half subtended angle of (equivalent) paraboloid.</a:t>
            </a:r>
            <a:endParaRPr lang="en-US" sz="2400">
              <a:latin typeface="Symbol" pitchFamily="18" charset="2"/>
            </a:endParaRPr>
          </a:p>
        </p:txBody>
      </p:sp>
      <p:graphicFrame>
        <p:nvGraphicFramePr>
          <p:cNvPr id="30724" name="Object 10"/>
          <p:cNvGraphicFramePr>
            <a:graphicFrameLocks noChangeAspect="1"/>
          </p:cNvGraphicFramePr>
          <p:nvPr/>
        </p:nvGraphicFramePr>
        <p:xfrm>
          <a:off x="7315200" y="190500"/>
          <a:ext cx="1828800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0" name="Mathcad" showAsIcon="1" r:id="rId3" imgW="1047750" imgH="590550" progId="Mathcad">
                  <p:link/>
                </p:oleObj>
              </mc:Choice>
              <mc:Fallback>
                <p:oleObj name="Mathcad" showAsIcon="1" r:id="rId3" imgW="1047750" imgH="590550" progId="Mathcad">
                  <p:link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5200" y="190500"/>
                        <a:ext cx="1828800" cy="1030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25" name="Picture 14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143000"/>
            <a:ext cx="9144000" cy="4854575"/>
          </a:xfrm>
          <a:noFill/>
        </p:spPr>
      </p:pic>
    </p:spTree>
    <p:extLst>
      <p:ext uri="{BB962C8B-B14F-4D97-AF65-F5344CB8AC3E}">
        <p14:creationId xmlns:p14="http://schemas.microsoft.com/office/powerpoint/2010/main" val="389382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5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1905000" cy="5486400"/>
          </a:xfrm>
        </p:spPr>
        <p:txBody>
          <a:bodyPr/>
          <a:lstStyle/>
          <a:p>
            <a:r>
              <a:rPr lang="en-US" sz="2400" smtClean="0"/>
              <a:t>Paraboloid and Cassegrain: </a:t>
            </a:r>
            <a:br>
              <a:rPr lang="en-US" sz="2400" smtClean="0"/>
            </a:br>
            <a:r>
              <a:rPr lang="en-US" sz="2400" smtClean="0"/>
              <a:t>Maximum displacement of phase center from focal point (for -0.1 dB phase eff.) versus subtended half angle</a:t>
            </a:r>
            <a:endParaRPr lang="en-US" sz="2800" smtClean="0"/>
          </a:p>
        </p:txBody>
      </p:sp>
      <p:pic>
        <p:nvPicPr>
          <p:cNvPr id="31747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09800" y="0"/>
            <a:ext cx="6934200" cy="6443663"/>
          </a:xfrm>
          <a:noFill/>
        </p:spPr>
      </p:pic>
    </p:spTree>
    <p:extLst>
      <p:ext uri="{BB962C8B-B14F-4D97-AF65-F5344CB8AC3E}">
        <p14:creationId xmlns:p14="http://schemas.microsoft.com/office/powerpoint/2010/main" val="222906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Parabola and Paraboloid</a:t>
            </a:r>
            <a:endParaRPr lang="sv-S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514600"/>
            <a:ext cx="3348000" cy="2283461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076321" y="4913320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Parabola (parabolic)</a:t>
            </a:r>
            <a:endParaRPr lang="sv-S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2604804"/>
            <a:ext cx="2448000" cy="2103052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334000" y="4913320"/>
            <a:ext cx="2762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Paraboloid (paraboloidal)</a:t>
            </a:r>
            <a:endParaRPr lang="sv-SE" dirty="0"/>
          </a:p>
        </p:txBody>
      </p:sp>
      <p:sp>
        <p:nvSpPr>
          <p:cNvPr id="7" name="TextBox 6"/>
          <p:cNvSpPr txBox="1"/>
          <p:nvPr/>
        </p:nvSpPr>
        <p:spPr>
          <a:xfrm>
            <a:off x="5733209" y="5303450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rgbClr val="FF0000"/>
                </a:solidFill>
              </a:rPr>
              <a:t>A </a:t>
            </a:r>
            <a:r>
              <a:rPr lang="sv-SE" dirty="0">
                <a:solidFill>
                  <a:srgbClr val="FF0000"/>
                </a:solidFill>
              </a:rPr>
              <a:t>quadric surface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24000" y="5308922"/>
            <a:ext cx="1108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rgbClr val="FF0000"/>
                </a:solidFill>
              </a:rPr>
              <a:t>A 2D line</a:t>
            </a:r>
            <a:endParaRPr lang="sv-S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33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7772400" cy="1143000"/>
          </a:xfrm>
        </p:spPr>
        <p:txBody>
          <a:bodyPr/>
          <a:lstStyle/>
          <a:p>
            <a:r>
              <a:rPr lang="sv-SE" smtClean="0"/>
              <a:t>Surface tolerances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65125" y="1355725"/>
            <a:ext cx="543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/>
              <a:t>Finite surface accuracy causes phase errors</a:t>
            </a: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133600"/>
            <a:ext cx="49657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81000" y="2819400"/>
            <a:ext cx="2776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/>
              <a:t>Tolerance efficiency:</a:t>
            </a:r>
          </a:p>
        </p:txBody>
      </p:sp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352800"/>
            <a:ext cx="2386013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381000" y="4267200"/>
            <a:ext cx="31051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/>
              <a:t>For less than .3 dB loss </a:t>
            </a:r>
          </a:p>
          <a:p>
            <a:r>
              <a:rPr lang="sv-SE" sz="2400"/>
              <a:t>we need</a:t>
            </a:r>
          </a:p>
        </p:txBody>
      </p:sp>
      <p:pic>
        <p:nvPicPr>
          <p:cNvPr id="3277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181600"/>
            <a:ext cx="16414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7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717800"/>
            <a:ext cx="5257800" cy="414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04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sv-SE" smtClean="0"/>
              <a:t>Aperture blockage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457200" y="1447800"/>
            <a:ext cx="49831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/>
              <a:t>Total aperture efficiency with blockage</a:t>
            </a:r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057400"/>
            <a:ext cx="3116263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828800"/>
            <a:ext cx="3595688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657600"/>
            <a:ext cx="8915400" cy="195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857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11"/>
          <p:cNvSpPr txBox="1">
            <a:spLocks noChangeArrowheads="1"/>
          </p:cNvSpPr>
          <p:nvPr/>
        </p:nvSpPr>
        <p:spPr bwMode="auto">
          <a:xfrm>
            <a:off x="304800" y="1219200"/>
            <a:ext cx="62420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/>
              <a:t>The total efficiency with blockage can be written:</a:t>
            </a:r>
          </a:p>
        </p:txBody>
      </p:sp>
      <p:sp>
        <p:nvSpPr>
          <p:cNvPr id="34819" name="Rectangle 16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 smtClean="0"/>
              <a:t>Blockage efficiency</a:t>
            </a:r>
          </a:p>
        </p:txBody>
      </p:sp>
      <p:sp>
        <p:nvSpPr>
          <p:cNvPr id="34820" name="Text Box 21"/>
          <p:cNvSpPr txBox="1">
            <a:spLocks noChangeArrowheads="1"/>
          </p:cNvSpPr>
          <p:nvPr/>
        </p:nvSpPr>
        <p:spPr bwMode="auto">
          <a:xfrm>
            <a:off x="7239000" y="2743200"/>
            <a:ext cx="1600200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Multiple reflections and standing waves will moderate these values</a:t>
            </a:r>
          </a:p>
        </p:txBody>
      </p:sp>
      <p:sp>
        <p:nvSpPr>
          <p:cNvPr id="34821" name="Text Box 24"/>
          <p:cNvSpPr txBox="1">
            <a:spLocks noChangeArrowheads="1"/>
          </p:cNvSpPr>
          <p:nvPr/>
        </p:nvSpPr>
        <p:spPr bwMode="auto">
          <a:xfrm>
            <a:off x="6248400" y="1752600"/>
            <a:ext cx="1371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>
              <a:spcBef>
                <a:spcPct val="50000"/>
              </a:spcBef>
            </a:pPr>
            <a:endParaRPr lang="en-GB">
              <a:latin typeface="Times New Roman" pitchFamily="18" charset="0"/>
            </a:endParaRPr>
          </a:p>
        </p:txBody>
      </p:sp>
      <p:sp>
        <p:nvSpPr>
          <p:cNvPr id="34822" name="Text Box 25"/>
          <p:cNvSpPr txBox="1">
            <a:spLocks noChangeArrowheads="1"/>
          </p:cNvSpPr>
          <p:nvPr/>
        </p:nvSpPr>
        <p:spPr bwMode="auto">
          <a:xfrm>
            <a:off x="1981200" y="1752600"/>
            <a:ext cx="762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>
              <a:spcBef>
                <a:spcPct val="50000"/>
              </a:spcBef>
            </a:pPr>
            <a:endParaRPr lang="en-GB">
              <a:latin typeface="Times New Roman" pitchFamily="18" charset="0"/>
            </a:endParaRPr>
          </a:p>
        </p:txBody>
      </p:sp>
      <p:graphicFrame>
        <p:nvGraphicFramePr>
          <p:cNvPr id="34823" name="Object 26"/>
          <p:cNvGraphicFramePr>
            <a:graphicFrameLocks noChangeAspect="1"/>
          </p:cNvGraphicFramePr>
          <p:nvPr/>
        </p:nvGraphicFramePr>
        <p:xfrm>
          <a:off x="798513" y="1722438"/>
          <a:ext cx="2624137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94" name="Equation" r:id="rId3" imgW="1193800" imgH="279400" progId="Equation.3">
                  <p:embed/>
                </p:oleObj>
              </mc:Choice>
              <mc:Fallback>
                <p:oleObj name="Equation" r:id="rId3" imgW="11938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8513" y="1722438"/>
                        <a:ext cx="2624137" cy="62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4" name="Object 27"/>
          <p:cNvGraphicFramePr>
            <a:graphicFrameLocks noChangeAspect="1"/>
          </p:cNvGraphicFramePr>
          <p:nvPr/>
        </p:nvGraphicFramePr>
        <p:xfrm>
          <a:off x="4227513" y="1739900"/>
          <a:ext cx="21367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95" name="Equation" r:id="rId5" imgW="1028254" imgH="241195" progId="Equation.3">
                  <p:embed/>
                </p:oleObj>
              </mc:Choice>
              <mc:Fallback>
                <p:oleObj name="Equation" r:id="rId5" imgW="1028254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7513" y="1739900"/>
                        <a:ext cx="2136775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825" name="Picture 28" descr="Fig8-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438400"/>
            <a:ext cx="6553200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529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sv-SE" sz="3200" smtClean="0"/>
              <a:t>Cassegrain: Subreflector diffraction and blockage 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609600" y="1066800"/>
            <a:ext cx="76827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r>
              <a:rPr lang="sv-SE" sz="2400" dirty="0"/>
              <a:t>GO is only valid when reflectors are large.</a:t>
            </a:r>
          </a:p>
          <a:p>
            <a:r>
              <a:rPr lang="sv-SE" sz="2400" dirty="0"/>
              <a:t>Finite diameter of subreflector cause </a:t>
            </a:r>
            <a:r>
              <a:rPr lang="sv-SE" sz="2400" u="sng" dirty="0"/>
              <a:t>edge diffraction </a:t>
            </a:r>
            <a:r>
              <a:rPr lang="sv-SE" sz="2400" dirty="0" smtClean="0"/>
              <a:t>loss. </a:t>
            </a:r>
            <a:endParaRPr lang="sv-SE" sz="2400" dirty="0"/>
          </a:p>
          <a:p>
            <a:r>
              <a:rPr lang="sv-SE" sz="2400" dirty="0"/>
              <a:t>To keep </a:t>
            </a:r>
            <a:r>
              <a:rPr lang="sv-SE" sz="2400" dirty="0" smtClean="0"/>
              <a:t>this loss small: </a:t>
            </a:r>
            <a:endParaRPr lang="sv-SE" sz="2400" dirty="0"/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905000"/>
            <a:ext cx="1892300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9" descr="Fig8-15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362200"/>
            <a:ext cx="6934200" cy="400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613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762000"/>
          </a:xfrm>
        </p:spPr>
        <p:txBody>
          <a:bodyPr/>
          <a:lstStyle/>
          <a:p>
            <a:r>
              <a:rPr lang="en-US" sz="3600" smtClean="0"/>
              <a:t>Cassegrain: Total aperture efficiency</a:t>
            </a:r>
            <a:endParaRPr lang="en-US" sz="4000" smtClean="0"/>
          </a:p>
        </p:txBody>
      </p:sp>
      <p:pic>
        <p:nvPicPr>
          <p:cNvPr id="36867" name="Picture 4" descr="Fig8-15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43000"/>
            <a:ext cx="7010400" cy="535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39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sz="4800" smtClean="0"/>
              <a:t>Shaped reflectors</a:t>
            </a:r>
            <a:endParaRPr lang="en-US" sz="7200" smtClean="0"/>
          </a:p>
        </p:txBody>
      </p:sp>
      <p:sp>
        <p:nvSpPr>
          <p:cNvPr id="33795" name="Text Box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sv-SE" dirty="0" smtClean="0"/>
              <a:t>Shaped reflectors are used to:</a:t>
            </a:r>
          </a:p>
          <a:p>
            <a:pPr lvl="1"/>
            <a:r>
              <a:rPr lang="sv-SE" dirty="0" smtClean="0"/>
              <a:t>maximize gain</a:t>
            </a:r>
          </a:p>
          <a:p>
            <a:pPr lvl="1"/>
            <a:r>
              <a:rPr lang="sv-SE" dirty="0" smtClean="0"/>
              <a:t>reduce sidelobes</a:t>
            </a:r>
          </a:p>
          <a:p>
            <a:pPr lvl="1"/>
            <a:r>
              <a:rPr lang="sv-SE" dirty="0" smtClean="0"/>
              <a:t>generate contoured beam.</a:t>
            </a:r>
          </a:p>
        </p:txBody>
      </p:sp>
    </p:spTree>
    <p:extLst>
      <p:ext uri="{BB962C8B-B14F-4D97-AF65-F5344CB8AC3E}">
        <p14:creationId xmlns:p14="http://schemas.microsoft.com/office/powerpoint/2010/main" val="156807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dirty="0" smtClean="0"/>
              <a:t>Content</a:t>
            </a:r>
          </a:p>
        </p:txBody>
      </p:sp>
      <p:sp>
        <p:nvSpPr>
          <p:cNvPr id="512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1148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Applications and examples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General theory </a:t>
            </a:r>
            <a:endParaRPr lang="en-US" sz="2800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lvl="1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Geometrical optics (GO)</a:t>
            </a:r>
          </a:p>
          <a:p>
            <a:pPr lvl="1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Physical optics (PO) integration</a:t>
            </a:r>
          </a:p>
          <a:p>
            <a:pPr lvl="1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aperture integration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Aperture efficiency and </a:t>
            </a:r>
            <a:r>
              <a:rPr lang="en-US" dirty="0" err="1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subefficiencies</a:t>
            </a:r>
            <a:endParaRPr lang="en-US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System performance (G/T)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5572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511" y="3525823"/>
            <a:ext cx="2118684" cy="2020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System performance:</a:t>
            </a:r>
          </a:p>
        </p:txBody>
      </p:sp>
      <p:sp>
        <p:nvSpPr>
          <p:cNvPr id="17465" name="Text Box 57"/>
          <p:cNvSpPr txBox="1">
            <a:spLocks noChangeArrowheads="1"/>
          </p:cNvSpPr>
          <p:nvPr/>
        </p:nvSpPr>
        <p:spPr bwMode="auto">
          <a:xfrm>
            <a:off x="5709977" y="1835972"/>
            <a:ext cx="9380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r>
              <a:rPr lang="en-US" sz="2000" b="1" dirty="0" smtClean="0">
                <a:latin typeface="Times New Roman" pitchFamily="18" charset="0"/>
              </a:rPr>
              <a:t>[dB/K]</a:t>
            </a:r>
            <a:endParaRPr lang="en-US" sz="2000" b="1" dirty="0">
              <a:latin typeface="Times New Roman" pitchFamily="18" charset="0"/>
            </a:endParaRPr>
          </a:p>
        </p:txBody>
      </p:sp>
      <p:sp>
        <p:nvSpPr>
          <p:cNvPr id="17467" name="Text Box 59"/>
          <p:cNvSpPr txBox="1">
            <a:spLocks noChangeArrowheads="1"/>
          </p:cNvSpPr>
          <p:nvPr/>
        </p:nvSpPr>
        <p:spPr bwMode="auto">
          <a:xfrm>
            <a:off x="182261" y="1471919"/>
            <a:ext cx="22790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r>
              <a:rPr lang="en-US" sz="2400" b="1" dirty="0">
                <a:latin typeface="Times New Roman" pitchFamily="18" charset="0"/>
              </a:rPr>
              <a:t>Figure of merit:</a:t>
            </a:r>
          </a:p>
        </p:txBody>
      </p:sp>
      <p:sp>
        <p:nvSpPr>
          <p:cNvPr id="60" name="Text Box 57"/>
          <p:cNvSpPr txBox="1">
            <a:spLocks noChangeArrowheads="1"/>
          </p:cNvSpPr>
          <p:nvPr/>
        </p:nvSpPr>
        <p:spPr bwMode="auto">
          <a:xfrm>
            <a:off x="842131" y="5562600"/>
            <a:ext cx="502527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r>
              <a:rPr lang="en-US" sz="2000" b="1" dirty="0" smtClean="0">
                <a:latin typeface="Times New Roman" pitchFamily="18" charset="0"/>
              </a:rPr>
              <a:t>Self-generated (internal) </a:t>
            </a:r>
            <a:r>
              <a:rPr lang="en-US" sz="2000" dirty="0" smtClean="0">
                <a:latin typeface="Times New Roman" pitchFamily="18" charset="0"/>
              </a:rPr>
              <a:t>noise due to </a:t>
            </a:r>
            <a:r>
              <a:rPr lang="en-US" sz="2000" dirty="0" err="1" smtClean="0">
                <a:latin typeface="Times New Roman" pitchFamily="18" charset="0"/>
              </a:rPr>
              <a:t>ohmic</a:t>
            </a:r>
            <a:r>
              <a:rPr lang="en-US" sz="2000" dirty="0" smtClean="0">
                <a:latin typeface="Times New Roman" pitchFamily="18" charset="0"/>
              </a:rPr>
              <a:t> losses</a:t>
            </a:r>
            <a:r>
              <a:rPr lang="en-US" sz="2000" dirty="0">
                <a:latin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</a:rPr>
              <a:t>in the conductor and dielectric materials of the antenna, transmission lines</a:t>
            </a:r>
            <a:endParaRPr lang="en-US" sz="2000" dirty="0">
              <a:latin typeface="Times New Roman" pitchFamily="18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5029200" y="2236082"/>
            <a:ext cx="609600" cy="448380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 Box 57"/>
          <p:cNvSpPr txBox="1">
            <a:spLocks noChangeArrowheads="1"/>
          </p:cNvSpPr>
          <p:nvPr/>
        </p:nvSpPr>
        <p:spPr bwMode="auto">
          <a:xfrm>
            <a:off x="207572" y="2797417"/>
            <a:ext cx="38310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r>
              <a:rPr lang="en-US" sz="2000" b="1" dirty="0" smtClean="0">
                <a:latin typeface="Times New Roman" pitchFamily="18" charset="0"/>
              </a:rPr>
              <a:t>Externally </a:t>
            </a:r>
            <a:r>
              <a:rPr lang="en-US" sz="2000" dirty="0" smtClean="0">
                <a:latin typeface="Times New Roman" pitchFamily="18" charset="0"/>
              </a:rPr>
              <a:t>generated noise due to noise sources in the environment</a:t>
            </a:r>
            <a:endParaRPr lang="en-US" sz="2000" dirty="0">
              <a:latin typeface="Times New Roman" pitchFamily="18" charset="0"/>
            </a:endParaRPr>
          </a:p>
        </p:txBody>
      </p:sp>
      <p:sp>
        <p:nvSpPr>
          <p:cNvPr id="171" name="Text Box 57"/>
          <p:cNvSpPr txBox="1">
            <a:spLocks noChangeArrowheads="1"/>
          </p:cNvSpPr>
          <p:nvPr/>
        </p:nvSpPr>
        <p:spPr bwMode="auto">
          <a:xfrm>
            <a:off x="5638800" y="2559119"/>
            <a:ext cx="354519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r>
              <a:rPr lang="en-US" sz="2000" b="1" dirty="0" smtClean="0">
                <a:latin typeface="Times New Roman" pitchFamily="18" charset="0"/>
              </a:rPr>
              <a:t>Self-generated (internal) </a:t>
            </a:r>
            <a:r>
              <a:rPr lang="en-US" sz="2000" dirty="0" smtClean="0">
                <a:latin typeface="Times New Roman" pitchFamily="18" charset="0"/>
              </a:rPr>
              <a:t>system noise of  the receiver</a:t>
            </a:r>
            <a:endParaRPr lang="en-US" sz="2000" dirty="0">
              <a:latin typeface="Times New Roman" pitchFamily="18" charset="0"/>
            </a:endParaRPr>
          </a:p>
        </p:txBody>
      </p:sp>
      <p:cxnSp>
        <p:nvCxnSpPr>
          <p:cNvPr id="172" name="Straight Arrow Connector 171"/>
          <p:cNvCxnSpPr/>
          <p:nvPr/>
        </p:nvCxnSpPr>
        <p:spPr>
          <a:xfrm>
            <a:off x="4328484" y="2236082"/>
            <a:ext cx="624516" cy="3174118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Arrow Connector 173"/>
          <p:cNvCxnSpPr/>
          <p:nvPr/>
        </p:nvCxnSpPr>
        <p:spPr>
          <a:xfrm flipH="1">
            <a:off x="3018433" y="2236082"/>
            <a:ext cx="1172567" cy="676980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7" name="Picture 2" descr="~AUT004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971" y="5257800"/>
            <a:ext cx="2011167" cy="1387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" name="Picture 54" descr="Image of a portable radio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29" y="3267004"/>
            <a:ext cx="2022047" cy="1381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5" name="TextBox 184"/>
              <p:cNvSpPr txBox="1"/>
              <p:nvPr/>
            </p:nvSpPr>
            <p:spPr>
              <a:xfrm>
                <a:off x="2442991" y="1365639"/>
                <a:ext cx="2920543" cy="81381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  <a:ea typeface="Cambria Math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/>
                                      <a:ea typeface="Cambria Math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/>
                                      <a:ea typeface="Cambria Math"/>
                                    </a:rPr>
                                    <m:t>𝑜</m:t>
                                  </m:r>
                                  <m:r>
                                    <a:rPr lang="en-US" sz="2000" i="1">
                                      <a:latin typeface="Cambria Math"/>
                                      <a:ea typeface="Cambria Math"/>
                                    </a:rPr>
                                    <m:t>, 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/>
                                      <a:ea typeface="Cambria Math"/>
                                    </a:rPr>
                                    <m:t>𝜙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/>
                                      <a:ea typeface="Cambria Math"/>
                                    </a:rPr>
                                    <m:t>𝑜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  <a:ea typeface="Cambria Math"/>
                                </a:rPr>
                                <m:t>𝑠𝑦𝑠</m:t>
                              </m:r>
                            </m:sub>
                          </m:sSub>
                        </m:den>
                      </m:f>
                      <m:r>
                        <a:rPr lang="en-US" sz="2000" i="1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  <a:ea typeface="Cambria Math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/>
                                      <a:ea typeface="Cambria Math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/>
                                      <a:ea typeface="Cambria Math"/>
                                    </a:rPr>
                                    <m:t>𝑜</m:t>
                                  </m:r>
                                  <m:r>
                                    <a:rPr lang="en-US" sz="2000" i="1">
                                      <a:latin typeface="Cambria Math"/>
                                      <a:ea typeface="Cambria Math"/>
                                    </a:rPr>
                                    <m:t>, 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/>
                                      <a:ea typeface="Cambria Math"/>
                                    </a:rPr>
                                    <m:t>𝜙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/>
                                      <a:ea typeface="Cambria Math"/>
                                    </a:rPr>
                                    <m:t>𝑜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  <a:ea typeface="Cambria Math"/>
                                </a:rPr>
                                <m:t>𝑎𝑛𝑡</m:t>
                              </m:r>
                            </m:sub>
                          </m:sSub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  <a:ea typeface="Cambria Math"/>
                                </a:rPr>
                                <m:t>𝑟𝑒𝑐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sv-SE" sz="2000" dirty="0"/>
              </a:p>
            </p:txBody>
          </p:sp>
        </mc:Choice>
        <mc:Fallback xmlns="">
          <p:sp>
            <p:nvSpPr>
              <p:cNvPr id="185" name="TextBox 1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2991" y="1365639"/>
                <a:ext cx="2920543" cy="813813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9" name="Picture 3" descr="oversikt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556303"/>
            <a:ext cx="2051723" cy="1625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04800" y="2209024"/>
                <a:ext cx="2389757" cy="3354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/>
                            <a:ea typeface="Cambria Math"/>
                          </a:rPr>
                          <m:t>𝐺</m:t>
                        </m:r>
                      </m:e>
                      <m:sub>
                        <m:r>
                          <a:rPr lang="en-US" sz="1400" i="1">
                            <a:latin typeface="Cambria Math"/>
                            <a:ea typeface="Cambria Math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n-US" sz="14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e>
                          <m:sub>
                            <m:r>
                              <a:rPr lang="en-US" sz="1400" i="1">
                                <a:latin typeface="Cambria Math"/>
                                <a:ea typeface="Cambria Math"/>
                              </a:rPr>
                              <m:t>𝑜</m:t>
                            </m:r>
                            <m:r>
                              <a:rPr lang="en-US" sz="1400" i="1">
                                <a:latin typeface="Cambria Math"/>
                                <a:ea typeface="Cambria Math"/>
                              </a:rPr>
                              <m:t>, </m:t>
                            </m:r>
                          </m:sub>
                        </m:sSub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/>
                                <a:ea typeface="Cambria Math"/>
                              </a:rPr>
                              <m:t>𝜙</m:t>
                            </m:r>
                          </m:e>
                          <m:sub>
                            <m:r>
                              <a:rPr lang="en-US" sz="1400" i="1">
                                <a:latin typeface="Cambria Math"/>
                                <a:ea typeface="Cambria Math"/>
                              </a:rPr>
                              <m:t>𝑜</m:t>
                            </m:r>
                          </m:sub>
                        </m:sSub>
                      </m:e>
                    </m:d>
                  </m:oMath>
                </a14:m>
                <a:r>
                  <a:rPr lang="sv-SE" sz="1400" dirty="0" smtClean="0"/>
                  <a:t>=</a:t>
                </a:r>
                <a:r>
                  <a:rPr lang="en-US" sz="14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sz="1400" b="0" i="1" smtClean="0">
                            <a:latin typeface="Cambria Math"/>
                            <a:ea typeface="Cambria Math"/>
                          </a:rPr>
                          <m:t>𝑟</m:t>
                        </m:r>
                        <m:r>
                          <a:rPr lang="en-US" sz="1400" i="1">
                            <a:latin typeface="Cambria Math"/>
                          </a:rPr>
                          <m:t>𝑎</m:t>
                        </m:r>
                        <m:r>
                          <a:rPr lang="en-US" sz="1400" b="0" i="1" smtClean="0">
                            <a:latin typeface="Cambria Math"/>
                          </a:rPr>
                          <m:t>𝑑</m:t>
                        </m:r>
                      </m:sub>
                    </m:sSub>
                    <m:r>
                      <a:rPr lang="en-US" sz="1400" i="1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latin typeface="Cambria Math"/>
                            <a:ea typeface="Cambria Math"/>
                          </a:rPr>
                          <m:t>𝐷</m:t>
                        </m:r>
                      </m:e>
                      <m:sub>
                        <m:r>
                          <a:rPr lang="en-US" sz="1400" i="1">
                            <a:latin typeface="Cambria Math"/>
                            <a:ea typeface="Cambria Math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n-US" sz="14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e>
                          <m:sub>
                            <m:r>
                              <a:rPr lang="en-US" sz="1400" i="1">
                                <a:latin typeface="Cambria Math"/>
                                <a:ea typeface="Cambria Math"/>
                              </a:rPr>
                              <m:t>𝑜</m:t>
                            </m:r>
                            <m:r>
                              <a:rPr lang="en-US" sz="1400" i="1">
                                <a:latin typeface="Cambria Math"/>
                                <a:ea typeface="Cambria Math"/>
                              </a:rPr>
                              <m:t>, </m:t>
                            </m:r>
                          </m:sub>
                        </m:sSub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/>
                                <a:ea typeface="Cambria Math"/>
                              </a:rPr>
                              <m:t>𝜙</m:t>
                            </m:r>
                          </m:e>
                          <m:sub>
                            <m:r>
                              <a:rPr lang="en-US" sz="1400" i="1">
                                <a:latin typeface="Cambria Math"/>
                                <a:ea typeface="Cambria Math"/>
                              </a:rPr>
                              <m:t>𝑜</m:t>
                            </m:r>
                          </m:sub>
                        </m:sSub>
                      </m:e>
                    </m:d>
                  </m:oMath>
                </a14:m>
                <a:endParaRPr lang="sv-SE" sz="1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2209024"/>
                <a:ext cx="2389757" cy="335476"/>
              </a:xfrm>
              <a:prstGeom prst="rect">
                <a:avLst/>
              </a:prstGeom>
              <a:blipFill rotWithShape="0">
                <a:blip r:embed="rId7"/>
                <a:stretch>
                  <a:fillRect b="-14545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6359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3723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200" dirty="0" smtClean="0"/>
              <a:t>Antenna noise temperature due to external noise sources in the ground and sky</a:t>
            </a:r>
          </a:p>
        </p:txBody>
      </p:sp>
      <p:pic>
        <p:nvPicPr>
          <p:cNvPr id="50186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321" y="1890711"/>
            <a:ext cx="4224865" cy="4029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" name="Rectangle 347"/>
          <p:cNvSpPr/>
          <p:nvPr/>
        </p:nvSpPr>
        <p:spPr>
          <a:xfrm>
            <a:off x="2771433" y="6005366"/>
            <a:ext cx="33109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</a:rPr>
              <a:t>Thermal ground noise (</a:t>
            </a:r>
            <a:r>
              <a:rPr lang="en-US" dirty="0" smtClean="0">
                <a:latin typeface="Times New Roman" pitchFamily="18" charset="0"/>
                <a:sym typeface="Symbol"/>
              </a:rPr>
              <a:t> </a:t>
            </a:r>
            <a:r>
              <a:rPr lang="en-US" dirty="0" smtClean="0">
                <a:latin typeface="Times New Roman" pitchFamily="18" charset="0"/>
              </a:rPr>
              <a:t>300K)</a:t>
            </a:r>
          </a:p>
        </p:txBody>
      </p:sp>
      <p:cxnSp>
        <p:nvCxnSpPr>
          <p:cNvPr id="349" name="Straight Arrow Connector 348"/>
          <p:cNvCxnSpPr/>
          <p:nvPr/>
        </p:nvCxnSpPr>
        <p:spPr>
          <a:xfrm flipV="1">
            <a:off x="3231454" y="5417952"/>
            <a:ext cx="1070121" cy="562899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1" name="Rectangle 350"/>
          <p:cNvSpPr/>
          <p:nvPr/>
        </p:nvSpPr>
        <p:spPr>
          <a:xfrm>
            <a:off x="728581" y="1499533"/>
            <a:ext cx="2667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</a:rPr>
              <a:t>Signal of interest</a:t>
            </a:r>
          </a:p>
          <a:p>
            <a:r>
              <a:rPr lang="en-US" dirty="0" smtClean="0">
                <a:latin typeface="Times New Roman" pitchFamily="18" charset="0"/>
              </a:rPr>
              <a:t>(antenna D is maximum)</a:t>
            </a:r>
            <a:endParaRPr lang="en-US" dirty="0">
              <a:latin typeface="Times New Roman" pitchFamily="18" charset="0"/>
            </a:endParaRPr>
          </a:p>
        </p:txBody>
      </p:sp>
      <p:cxnSp>
        <p:nvCxnSpPr>
          <p:cNvPr id="352" name="Straight Arrow Connector 351"/>
          <p:cNvCxnSpPr/>
          <p:nvPr/>
        </p:nvCxnSpPr>
        <p:spPr>
          <a:xfrm>
            <a:off x="3357481" y="1873659"/>
            <a:ext cx="591273" cy="591599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4" name="Straight Arrow Connector 353"/>
          <p:cNvCxnSpPr/>
          <p:nvPr/>
        </p:nvCxnSpPr>
        <p:spPr>
          <a:xfrm flipH="1">
            <a:off x="5244154" y="2186308"/>
            <a:ext cx="1066800" cy="1216220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6" name="Rectangle 355"/>
          <p:cNvSpPr/>
          <p:nvPr/>
        </p:nvSpPr>
        <p:spPr>
          <a:xfrm>
            <a:off x="6141281" y="1479105"/>
            <a:ext cx="262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</a:rPr>
              <a:t>Unwanted signal</a:t>
            </a:r>
          </a:p>
          <a:p>
            <a:r>
              <a:rPr lang="en-US" dirty="0" smtClean="0">
                <a:latin typeface="Times New Roman" pitchFamily="18" charset="0"/>
              </a:rPr>
              <a:t>(human-made noise RFI) </a:t>
            </a:r>
            <a:endParaRPr lang="en-US" dirty="0">
              <a:latin typeface="Times New Roman" pitchFamily="18" charset="0"/>
            </a:endParaRPr>
          </a:p>
        </p:txBody>
      </p:sp>
      <p:cxnSp>
        <p:nvCxnSpPr>
          <p:cNvPr id="368" name="Straight Arrow Connector 367"/>
          <p:cNvCxnSpPr/>
          <p:nvPr/>
        </p:nvCxnSpPr>
        <p:spPr>
          <a:xfrm flipH="1" flipV="1">
            <a:off x="5722294" y="3439082"/>
            <a:ext cx="817260" cy="2108277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0" name="Rectangle 369"/>
          <p:cNvSpPr/>
          <p:nvPr/>
        </p:nvSpPr>
        <p:spPr>
          <a:xfrm>
            <a:off x="5946864" y="5596814"/>
            <a:ext cx="16594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</a:rPr>
              <a:t>Brightness temperature of the sky (5K)</a:t>
            </a:r>
          </a:p>
        </p:txBody>
      </p:sp>
      <p:cxnSp>
        <p:nvCxnSpPr>
          <p:cNvPr id="371" name="Straight Arrow Connector 370"/>
          <p:cNvCxnSpPr/>
          <p:nvPr/>
        </p:nvCxnSpPr>
        <p:spPr>
          <a:xfrm flipV="1">
            <a:off x="3231454" y="4419600"/>
            <a:ext cx="126027" cy="1561252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4" name="Straight Arrow Connector 373"/>
          <p:cNvCxnSpPr/>
          <p:nvPr/>
        </p:nvCxnSpPr>
        <p:spPr>
          <a:xfrm flipH="1" flipV="1">
            <a:off x="3036469" y="4229948"/>
            <a:ext cx="194985" cy="1750904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7" name="Rectangle 376"/>
          <p:cNvSpPr/>
          <p:nvPr/>
        </p:nvSpPr>
        <p:spPr>
          <a:xfrm>
            <a:off x="3948754" y="4575338"/>
            <a:ext cx="19227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Times New Roman" pitchFamily="18" charset="0"/>
              </a:rPr>
              <a:t>Antenna pointing</a:t>
            </a:r>
          </a:p>
          <a:p>
            <a:r>
              <a:rPr lang="en-US" dirty="0" smtClean="0">
                <a:solidFill>
                  <a:schemeClr val="bg1"/>
                </a:solidFill>
                <a:latin typeface="Times New Roman" pitchFamily="18" charset="0"/>
              </a:rPr>
              <a:t> toward in the sky</a:t>
            </a:r>
          </a:p>
        </p:txBody>
      </p:sp>
    </p:spTree>
    <p:extLst>
      <p:ext uri="{BB962C8B-B14F-4D97-AF65-F5344CB8AC3E}">
        <p14:creationId xmlns:p14="http://schemas.microsoft.com/office/powerpoint/2010/main" val="239141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3723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200" dirty="0" smtClean="0"/>
              <a:t>Antenna noise temperature due to external noise sources in the ground and sky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H="1">
            <a:off x="4343400" y="3784600"/>
            <a:ext cx="444836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182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2" r="2240"/>
          <a:stretch/>
        </p:blipFill>
        <p:spPr bwMode="auto">
          <a:xfrm>
            <a:off x="5367554" y="2336800"/>
            <a:ext cx="2553306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Oval 30"/>
          <p:cNvSpPr/>
          <p:nvPr/>
        </p:nvSpPr>
        <p:spPr>
          <a:xfrm>
            <a:off x="4650322" y="1905000"/>
            <a:ext cx="3962400" cy="3667741"/>
          </a:xfrm>
          <a:prstGeom prst="ellipse">
            <a:avLst/>
          </a:prstGeom>
          <a:noFill/>
          <a:ln w="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8" name="Rectangle 37"/>
          <p:cNvSpPr/>
          <p:nvPr/>
        </p:nvSpPr>
        <p:spPr>
          <a:xfrm>
            <a:off x="7591621" y="6005365"/>
            <a:ext cx="1534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latin typeface="Times New Roman" pitchFamily="18" charset="0"/>
              </a:rPr>
              <a:t>T</a:t>
            </a:r>
            <a:r>
              <a:rPr lang="en-US" baseline="-25000" dirty="0" err="1" smtClean="0">
                <a:latin typeface="Times New Roman" pitchFamily="18" charset="0"/>
              </a:rPr>
              <a:t>sky</a:t>
            </a:r>
            <a:r>
              <a:rPr lang="en-US" dirty="0" smtClean="0">
                <a:latin typeface="Times New Roman" pitchFamily="18" charset="0"/>
              </a:rPr>
              <a:t> (</a:t>
            </a:r>
            <a:r>
              <a:rPr lang="en-US" dirty="0" smtClean="0">
                <a:latin typeface="Symbol" pitchFamily="18" charset="2"/>
              </a:rPr>
              <a:t>q</a:t>
            </a:r>
            <a:r>
              <a:rPr lang="en-US" dirty="0" smtClean="0">
                <a:latin typeface="Times New Roman" pitchFamily="18" charset="0"/>
              </a:rPr>
              <a:t>) +</a:t>
            </a:r>
            <a:r>
              <a:rPr lang="en-US" dirty="0" err="1" smtClean="0">
                <a:latin typeface="Times New Roman" pitchFamily="18" charset="0"/>
              </a:rPr>
              <a:t>T</a:t>
            </a:r>
            <a:r>
              <a:rPr lang="en-US" baseline="-25000" dirty="0" err="1" smtClean="0">
                <a:latin typeface="Times New Roman" pitchFamily="18" charset="0"/>
              </a:rPr>
              <a:t>g</a:t>
            </a:r>
            <a:r>
              <a:rPr lang="en-US" dirty="0" smtClean="0">
                <a:latin typeface="Times New Roman" pitchFamily="18" charset="0"/>
              </a:rPr>
              <a:t>(</a:t>
            </a:r>
            <a:r>
              <a:rPr lang="en-US" dirty="0" smtClean="0">
                <a:latin typeface="Symbol" pitchFamily="18" charset="2"/>
              </a:rPr>
              <a:t>q</a:t>
            </a:r>
            <a:r>
              <a:rPr lang="en-US" dirty="0" smtClean="0">
                <a:latin typeface="Times New Roman" pitchFamily="18" charset="0"/>
              </a:rPr>
              <a:t>)</a:t>
            </a:r>
            <a:endParaRPr lang="en-US" dirty="0">
              <a:latin typeface="Times New Roman" pitchFamily="18" charset="0"/>
            </a:endParaRPr>
          </a:p>
        </p:txBody>
      </p:sp>
      <p:cxnSp>
        <p:nvCxnSpPr>
          <p:cNvPr id="314" name="Straight Arrow Connector 313"/>
          <p:cNvCxnSpPr/>
          <p:nvPr/>
        </p:nvCxnSpPr>
        <p:spPr>
          <a:xfrm flipH="1">
            <a:off x="6937374" y="2362200"/>
            <a:ext cx="212286" cy="206117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eform 61"/>
          <p:cNvSpPr/>
          <p:nvPr/>
        </p:nvSpPr>
        <p:spPr>
          <a:xfrm>
            <a:off x="4675975" y="3124199"/>
            <a:ext cx="3925287" cy="2423160"/>
          </a:xfrm>
          <a:custGeom>
            <a:avLst/>
            <a:gdLst>
              <a:gd name="connsiteX0" fmla="*/ 1966554 w 3924894"/>
              <a:gd name="connsiteY0" fmla="*/ 472440 h 2255520"/>
              <a:gd name="connsiteX1" fmla="*/ 1867494 w 3924894"/>
              <a:gd name="connsiteY1" fmla="*/ 495300 h 2255520"/>
              <a:gd name="connsiteX2" fmla="*/ 1821774 w 3924894"/>
              <a:gd name="connsiteY2" fmla="*/ 487680 h 2255520"/>
              <a:gd name="connsiteX3" fmla="*/ 1745574 w 3924894"/>
              <a:gd name="connsiteY3" fmla="*/ 480060 h 2255520"/>
              <a:gd name="connsiteX4" fmla="*/ 1699854 w 3924894"/>
              <a:gd name="connsiteY4" fmla="*/ 464820 h 2255520"/>
              <a:gd name="connsiteX5" fmla="*/ 1676994 w 3924894"/>
              <a:gd name="connsiteY5" fmla="*/ 457200 h 2255520"/>
              <a:gd name="connsiteX6" fmla="*/ 1372194 w 3924894"/>
              <a:gd name="connsiteY6" fmla="*/ 457200 h 2255520"/>
              <a:gd name="connsiteX7" fmla="*/ 1349334 w 3924894"/>
              <a:gd name="connsiteY7" fmla="*/ 449580 h 2255520"/>
              <a:gd name="connsiteX8" fmla="*/ 1227414 w 3924894"/>
              <a:gd name="connsiteY8" fmla="*/ 434340 h 2255520"/>
              <a:gd name="connsiteX9" fmla="*/ 1181694 w 3924894"/>
              <a:gd name="connsiteY9" fmla="*/ 419100 h 2255520"/>
              <a:gd name="connsiteX10" fmla="*/ 1029294 w 3924894"/>
              <a:gd name="connsiteY10" fmla="*/ 403860 h 2255520"/>
              <a:gd name="connsiteX11" fmla="*/ 907374 w 3924894"/>
              <a:gd name="connsiteY11" fmla="*/ 388620 h 2255520"/>
              <a:gd name="connsiteX12" fmla="*/ 876894 w 3924894"/>
              <a:gd name="connsiteY12" fmla="*/ 381000 h 2255520"/>
              <a:gd name="connsiteX13" fmla="*/ 831174 w 3924894"/>
              <a:gd name="connsiteY13" fmla="*/ 365760 h 2255520"/>
              <a:gd name="connsiteX14" fmla="*/ 724494 w 3924894"/>
              <a:gd name="connsiteY14" fmla="*/ 358140 h 2255520"/>
              <a:gd name="connsiteX15" fmla="*/ 701634 w 3924894"/>
              <a:gd name="connsiteY15" fmla="*/ 342900 h 2255520"/>
              <a:gd name="connsiteX16" fmla="*/ 648294 w 3924894"/>
              <a:gd name="connsiteY16" fmla="*/ 350520 h 2255520"/>
              <a:gd name="connsiteX17" fmla="*/ 473034 w 3924894"/>
              <a:gd name="connsiteY17" fmla="*/ 342900 h 2255520"/>
              <a:gd name="connsiteX18" fmla="*/ 396834 w 3924894"/>
              <a:gd name="connsiteY18" fmla="*/ 335280 h 2255520"/>
              <a:gd name="connsiteX19" fmla="*/ 351114 w 3924894"/>
              <a:gd name="connsiteY19" fmla="*/ 320040 h 2255520"/>
              <a:gd name="connsiteX20" fmla="*/ 290154 w 3924894"/>
              <a:gd name="connsiteY20" fmla="*/ 327660 h 2255520"/>
              <a:gd name="connsiteX21" fmla="*/ 244434 w 3924894"/>
              <a:gd name="connsiteY21" fmla="*/ 335280 h 2255520"/>
              <a:gd name="connsiteX22" fmla="*/ 191094 w 3924894"/>
              <a:gd name="connsiteY22" fmla="*/ 342900 h 2255520"/>
              <a:gd name="connsiteX23" fmla="*/ 168234 w 3924894"/>
              <a:gd name="connsiteY23" fmla="*/ 350520 h 2255520"/>
              <a:gd name="connsiteX24" fmla="*/ 122514 w 3924894"/>
              <a:gd name="connsiteY24" fmla="*/ 381000 h 2255520"/>
              <a:gd name="connsiteX25" fmla="*/ 61554 w 3924894"/>
              <a:gd name="connsiteY25" fmla="*/ 396240 h 2255520"/>
              <a:gd name="connsiteX26" fmla="*/ 38694 w 3924894"/>
              <a:gd name="connsiteY26" fmla="*/ 449580 h 2255520"/>
              <a:gd name="connsiteX27" fmla="*/ 15834 w 3924894"/>
              <a:gd name="connsiteY27" fmla="*/ 457200 h 2255520"/>
              <a:gd name="connsiteX28" fmla="*/ 594 w 3924894"/>
              <a:gd name="connsiteY28" fmla="*/ 480060 h 2255520"/>
              <a:gd name="connsiteX29" fmla="*/ 15834 w 3924894"/>
              <a:gd name="connsiteY29" fmla="*/ 586740 h 2255520"/>
              <a:gd name="connsiteX30" fmla="*/ 23454 w 3924894"/>
              <a:gd name="connsiteY30" fmla="*/ 678180 h 2255520"/>
              <a:gd name="connsiteX31" fmla="*/ 38694 w 3924894"/>
              <a:gd name="connsiteY31" fmla="*/ 701040 h 2255520"/>
              <a:gd name="connsiteX32" fmla="*/ 61554 w 3924894"/>
              <a:gd name="connsiteY32" fmla="*/ 746760 h 2255520"/>
              <a:gd name="connsiteX33" fmla="*/ 69174 w 3924894"/>
              <a:gd name="connsiteY33" fmla="*/ 868680 h 2255520"/>
              <a:gd name="connsiteX34" fmla="*/ 114894 w 3924894"/>
              <a:gd name="connsiteY34" fmla="*/ 960120 h 2255520"/>
              <a:gd name="connsiteX35" fmla="*/ 130134 w 3924894"/>
              <a:gd name="connsiteY35" fmla="*/ 982980 h 2255520"/>
              <a:gd name="connsiteX36" fmla="*/ 145374 w 3924894"/>
              <a:gd name="connsiteY36" fmla="*/ 1005840 h 2255520"/>
              <a:gd name="connsiteX37" fmla="*/ 160614 w 3924894"/>
              <a:gd name="connsiteY37" fmla="*/ 1051560 h 2255520"/>
              <a:gd name="connsiteX38" fmla="*/ 168234 w 3924894"/>
              <a:gd name="connsiteY38" fmla="*/ 1089660 h 2255520"/>
              <a:gd name="connsiteX39" fmla="*/ 198714 w 3924894"/>
              <a:gd name="connsiteY39" fmla="*/ 1135380 h 2255520"/>
              <a:gd name="connsiteX40" fmla="*/ 213954 w 3924894"/>
              <a:gd name="connsiteY40" fmla="*/ 1158240 h 2255520"/>
              <a:gd name="connsiteX41" fmla="*/ 252054 w 3924894"/>
              <a:gd name="connsiteY41" fmla="*/ 1219200 h 2255520"/>
              <a:gd name="connsiteX42" fmla="*/ 282534 w 3924894"/>
              <a:gd name="connsiteY42" fmla="*/ 1264920 h 2255520"/>
              <a:gd name="connsiteX43" fmla="*/ 297774 w 3924894"/>
              <a:gd name="connsiteY43" fmla="*/ 1287780 h 2255520"/>
              <a:gd name="connsiteX44" fmla="*/ 320634 w 3924894"/>
              <a:gd name="connsiteY44" fmla="*/ 1303020 h 2255520"/>
              <a:gd name="connsiteX45" fmla="*/ 328254 w 3924894"/>
              <a:gd name="connsiteY45" fmla="*/ 1325880 h 2255520"/>
              <a:gd name="connsiteX46" fmla="*/ 343494 w 3924894"/>
              <a:gd name="connsiteY46" fmla="*/ 1440180 h 2255520"/>
              <a:gd name="connsiteX47" fmla="*/ 358734 w 3924894"/>
              <a:gd name="connsiteY47" fmla="*/ 1463040 h 2255520"/>
              <a:gd name="connsiteX48" fmla="*/ 404454 w 3924894"/>
              <a:gd name="connsiteY48" fmla="*/ 1493520 h 2255520"/>
              <a:gd name="connsiteX49" fmla="*/ 442554 w 3924894"/>
              <a:gd name="connsiteY49" fmla="*/ 1531620 h 2255520"/>
              <a:gd name="connsiteX50" fmla="*/ 457794 w 3924894"/>
              <a:gd name="connsiteY50" fmla="*/ 1554480 h 2255520"/>
              <a:gd name="connsiteX51" fmla="*/ 480654 w 3924894"/>
              <a:gd name="connsiteY51" fmla="*/ 1569720 h 2255520"/>
              <a:gd name="connsiteX52" fmla="*/ 503514 w 3924894"/>
              <a:gd name="connsiteY52" fmla="*/ 1600200 h 2255520"/>
              <a:gd name="connsiteX53" fmla="*/ 533994 w 3924894"/>
              <a:gd name="connsiteY53" fmla="*/ 1607820 h 2255520"/>
              <a:gd name="connsiteX54" fmla="*/ 556854 w 3924894"/>
              <a:gd name="connsiteY54" fmla="*/ 1630680 h 2255520"/>
              <a:gd name="connsiteX55" fmla="*/ 594954 w 3924894"/>
              <a:gd name="connsiteY55" fmla="*/ 1699260 h 2255520"/>
              <a:gd name="connsiteX56" fmla="*/ 640674 w 3924894"/>
              <a:gd name="connsiteY56" fmla="*/ 1729740 h 2255520"/>
              <a:gd name="connsiteX57" fmla="*/ 663534 w 3924894"/>
              <a:gd name="connsiteY57" fmla="*/ 1744980 h 2255520"/>
              <a:gd name="connsiteX58" fmla="*/ 709254 w 3924894"/>
              <a:gd name="connsiteY58" fmla="*/ 1760220 h 2255520"/>
              <a:gd name="connsiteX59" fmla="*/ 777834 w 3924894"/>
              <a:gd name="connsiteY59" fmla="*/ 1798320 h 2255520"/>
              <a:gd name="connsiteX60" fmla="*/ 785454 w 3924894"/>
              <a:gd name="connsiteY60" fmla="*/ 1821180 h 2255520"/>
              <a:gd name="connsiteX61" fmla="*/ 861654 w 3924894"/>
              <a:gd name="connsiteY61" fmla="*/ 1897380 h 2255520"/>
              <a:gd name="connsiteX62" fmla="*/ 884514 w 3924894"/>
              <a:gd name="connsiteY62" fmla="*/ 1905000 h 2255520"/>
              <a:gd name="connsiteX63" fmla="*/ 945474 w 3924894"/>
              <a:gd name="connsiteY63" fmla="*/ 1927860 h 2255520"/>
              <a:gd name="connsiteX64" fmla="*/ 968334 w 3924894"/>
              <a:gd name="connsiteY64" fmla="*/ 1973580 h 2255520"/>
              <a:gd name="connsiteX65" fmla="*/ 991194 w 3924894"/>
              <a:gd name="connsiteY65" fmla="*/ 2019300 h 2255520"/>
              <a:gd name="connsiteX66" fmla="*/ 1021674 w 3924894"/>
              <a:gd name="connsiteY66" fmla="*/ 2026920 h 2255520"/>
              <a:gd name="connsiteX67" fmla="*/ 1097874 w 3924894"/>
              <a:gd name="connsiteY67" fmla="*/ 2049780 h 2255520"/>
              <a:gd name="connsiteX68" fmla="*/ 1181694 w 3924894"/>
              <a:gd name="connsiteY68" fmla="*/ 2072640 h 2255520"/>
              <a:gd name="connsiteX69" fmla="*/ 1227414 w 3924894"/>
              <a:gd name="connsiteY69" fmla="*/ 2095500 h 2255520"/>
              <a:gd name="connsiteX70" fmla="*/ 1257894 w 3924894"/>
              <a:gd name="connsiteY70" fmla="*/ 2103120 h 2255520"/>
              <a:gd name="connsiteX71" fmla="*/ 1303614 w 3924894"/>
              <a:gd name="connsiteY71" fmla="*/ 2125980 h 2255520"/>
              <a:gd name="connsiteX72" fmla="*/ 1326474 w 3924894"/>
              <a:gd name="connsiteY72" fmla="*/ 2141220 h 2255520"/>
              <a:gd name="connsiteX73" fmla="*/ 1356954 w 3924894"/>
              <a:gd name="connsiteY73" fmla="*/ 2148840 h 2255520"/>
              <a:gd name="connsiteX74" fmla="*/ 1448394 w 3924894"/>
              <a:gd name="connsiteY74" fmla="*/ 2171700 h 2255520"/>
              <a:gd name="connsiteX75" fmla="*/ 1509354 w 3924894"/>
              <a:gd name="connsiteY75" fmla="*/ 2186940 h 2255520"/>
              <a:gd name="connsiteX76" fmla="*/ 1539834 w 3924894"/>
              <a:gd name="connsiteY76" fmla="*/ 2194560 h 2255520"/>
              <a:gd name="connsiteX77" fmla="*/ 1616034 w 3924894"/>
              <a:gd name="connsiteY77" fmla="*/ 2209800 h 2255520"/>
              <a:gd name="connsiteX78" fmla="*/ 1646514 w 3924894"/>
              <a:gd name="connsiteY78" fmla="*/ 2217420 h 2255520"/>
              <a:gd name="connsiteX79" fmla="*/ 1768434 w 3924894"/>
              <a:gd name="connsiteY79" fmla="*/ 2232660 h 2255520"/>
              <a:gd name="connsiteX80" fmla="*/ 1798914 w 3924894"/>
              <a:gd name="connsiteY80" fmla="*/ 2240280 h 2255520"/>
              <a:gd name="connsiteX81" fmla="*/ 2027514 w 3924894"/>
              <a:gd name="connsiteY81" fmla="*/ 2247900 h 2255520"/>
              <a:gd name="connsiteX82" fmla="*/ 2050374 w 3924894"/>
              <a:gd name="connsiteY82" fmla="*/ 2240280 h 2255520"/>
              <a:gd name="connsiteX83" fmla="*/ 2073234 w 3924894"/>
              <a:gd name="connsiteY83" fmla="*/ 2247900 h 2255520"/>
              <a:gd name="connsiteX84" fmla="*/ 2134194 w 3924894"/>
              <a:gd name="connsiteY84" fmla="*/ 2255520 h 2255520"/>
              <a:gd name="connsiteX85" fmla="*/ 2263734 w 3924894"/>
              <a:gd name="connsiteY85" fmla="*/ 2247900 h 2255520"/>
              <a:gd name="connsiteX86" fmla="*/ 2309454 w 3924894"/>
              <a:gd name="connsiteY86" fmla="*/ 2217420 h 2255520"/>
              <a:gd name="connsiteX87" fmla="*/ 2370414 w 3924894"/>
              <a:gd name="connsiteY87" fmla="*/ 2202180 h 2255520"/>
              <a:gd name="connsiteX88" fmla="*/ 2484714 w 3924894"/>
              <a:gd name="connsiteY88" fmla="*/ 2179320 h 2255520"/>
              <a:gd name="connsiteX89" fmla="*/ 2507574 w 3924894"/>
              <a:gd name="connsiteY89" fmla="*/ 2171700 h 2255520"/>
              <a:gd name="connsiteX90" fmla="*/ 2553294 w 3924894"/>
              <a:gd name="connsiteY90" fmla="*/ 2164080 h 2255520"/>
              <a:gd name="connsiteX91" fmla="*/ 2599014 w 3924894"/>
              <a:gd name="connsiteY91" fmla="*/ 2125980 h 2255520"/>
              <a:gd name="connsiteX92" fmla="*/ 2621874 w 3924894"/>
              <a:gd name="connsiteY92" fmla="*/ 2118360 h 2255520"/>
              <a:gd name="connsiteX93" fmla="*/ 2644734 w 3924894"/>
              <a:gd name="connsiteY93" fmla="*/ 2103120 h 2255520"/>
              <a:gd name="connsiteX94" fmla="*/ 2743794 w 3924894"/>
              <a:gd name="connsiteY94" fmla="*/ 2087880 h 2255520"/>
              <a:gd name="connsiteX95" fmla="*/ 2827614 w 3924894"/>
              <a:gd name="connsiteY95" fmla="*/ 2065020 h 2255520"/>
              <a:gd name="connsiteX96" fmla="*/ 2858094 w 3924894"/>
              <a:gd name="connsiteY96" fmla="*/ 2057400 h 2255520"/>
              <a:gd name="connsiteX97" fmla="*/ 2903814 w 3924894"/>
              <a:gd name="connsiteY97" fmla="*/ 2034540 h 2255520"/>
              <a:gd name="connsiteX98" fmla="*/ 2972394 w 3924894"/>
              <a:gd name="connsiteY98" fmla="*/ 1981200 h 2255520"/>
              <a:gd name="connsiteX99" fmla="*/ 3018114 w 3924894"/>
              <a:gd name="connsiteY99" fmla="*/ 1965960 h 2255520"/>
              <a:gd name="connsiteX100" fmla="*/ 3033354 w 3924894"/>
              <a:gd name="connsiteY100" fmla="*/ 1943100 h 2255520"/>
              <a:gd name="connsiteX101" fmla="*/ 3056214 w 3924894"/>
              <a:gd name="connsiteY101" fmla="*/ 1920240 h 2255520"/>
              <a:gd name="connsiteX102" fmla="*/ 3140034 w 3924894"/>
              <a:gd name="connsiteY102" fmla="*/ 1905000 h 2255520"/>
              <a:gd name="connsiteX103" fmla="*/ 3162894 w 3924894"/>
              <a:gd name="connsiteY103" fmla="*/ 1897380 h 2255520"/>
              <a:gd name="connsiteX104" fmla="*/ 3178134 w 3924894"/>
              <a:gd name="connsiteY104" fmla="*/ 1844040 h 2255520"/>
              <a:gd name="connsiteX105" fmla="*/ 3193374 w 3924894"/>
              <a:gd name="connsiteY105" fmla="*/ 1798320 h 2255520"/>
              <a:gd name="connsiteX106" fmla="*/ 3223854 w 3924894"/>
              <a:gd name="connsiteY106" fmla="*/ 1790700 h 2255520"/>
              <a:gd name="connsiteX107" fmla="*/ 3269574 w 3924894"/>
              <a:gd name="connsiteY107" fmla="*/ 1775460 h 2255520"/>
              <a:gd name="connsiteX108" fmla="*/ 3330534 w 3924894"/>
              <a:gd name="connsiteY108" fmla="*/ 1760220 h 2255520"/>
              <a:gd name="connsiteX109" fmla="*/ 3383874 w 3924894"/>
              <a:gd name="connsiteY109" fmla="*/ 1699260 h 2255520"/>
              <a:gd name="connsiteX110" fmla="*/ 3399114 w 3924894"/>
              <a:gd name="connsiteY110" fmla="*/ 1676400 h 2255520"/>
              <a:gd name="connsiteX111" fmla="*/ 3429594 w 3924894"/>
              <a:gd name="connsiteY111" fmla="*/ 1607820 h 2255520"/>
              <a:gd name="connsiteX112" fmla="*/ 3475314 w 3924894"/>
              <a:gd name="connsiteY112" fmla="*/ 1584960 h 2255520"/>
              <a:gd name="connsiteX113" fmla="*/ 3490554 w 3924894"/>
              <a:gd name="connsiteY113" fmla="*/ 1562100 h 2255520"/>
              <a:gd name="connsiteX114" fmla="*/ 3536274 w 3924894"/>
              <a:gd name="connsiteY114" fmla="*/ 1524000 h 2255520"/>
              <a:gd name="connsiteX115" fmla="*/ 3551514 w 3924894"/>
              <a:gd name="connsiteY115" fmla="*/ 1478280 h 2255520"/>
              <a:gd name="connsiteX116" fmla="*/ 3559134 w 3924894"/>
              <a:gd name="connsiteY116" fmla="*/ 1455420 h 2255520"/>
              <a:gd name="connsiteX117" fmla="*/ 3589614 w 3924894"/>
              <a:gd name="connsiteY117" fmla="*/ 1447800 h 2255520"/>
              <a:gd name="connsiteX118" fmla="*/ 3597234 w 3924894"/>
              <a:gd name="connsiteY118" fmla="*/ 1424940 h 2255520"/>
              <a:gd name="connsiteX119" fmla="*/ 3604854 w 3924894"/>
              <a:gd name="connsiteY119" fmla="*/ 1356360 h 2255520"/>
              <a:gd name="connsiteX120" fmla="*/ 3642954 w 3924894"/>
              <a:gd name="connsiteY120" fmla="*/ 1318260 h 2255520"/>
              <a:gd name="connsiteX121" fmla="*/ 3665814 w 3924894"/>
              <a:gd name="connsiteY121" fmla="*/ 1310640 h 2255520"/>
              <a:gd name="connsiteX122" fmla="*/ 3688674 w 3924894"/>
              <a:gd name="connsiteY122" fmla="*/ 1295400 h 2255520"/>
              <a:gd name="connsiteX123" fmla="*/ 3719154 w 3924894"/>
              <a:gd name="connsiteY123" fmla="*/ 1264920 h 2255520"/>
              <a:gd name="connsiteX124" fmla="*/ 3742014 w 3924894"/>
              <a:gd name="connsiteY124" fmla="*/ 1219200 h 2255520"/>
              <a:gd name="connsiteX125" fmla="*/ 3749634 w 3924894"/>
              <a:gd name="connsiteY125" fmla="*/ 1150620 h 2255520"/>
              <a:gd name="connsiteX126" fmla="*/ 3757254 w 3924894"/>
              <a:gd name="connsiteY126" fmla="*/ 1127760 h 2255520"/>
              <a:gd name="connsiteX127" fmla="*/ 3780114 w 3924894"/>
              <a:gd name="connsiteY127" fmla="*/ 1112520 h 2255520"/>
              <a:gd name="connsiteX128" fmla="*/ 3787734 w 3924894"/>
              <a:gd name="connsiteY128" fmla="*/ 1089660 h 2255520"/>
              <a:gd name="connsiteX129" fmla="*/ 3802974 w 3924894"/>
              <a:gd name="connsiteY129" fmla="*/ 937260 h 2255520"/>
              <a:gd name="connsiteX130" fmla="*/ 3818214 w 3924894"/>
              <a:gd name="connsiteY130" fmla="*/ 914400 h 2255520"/>
              <a:gd name="connsiteX131" fmla="*/ 3841074 w 3924894"/>
              <a:gd name="connsiteY131" fmla="*/ 838200 h 2255520"/>
              <a:gd name="connsiteX132" fmla="*/ 3863934 w 3924894"/>
              <a:gd name="connsiteY132" fmla="*/ 822960 h 2255520"/>
              <a:gd name="connsiteX133" fmla="*/ 3879174 w 3924894"/>
              <a:gd name="connsiteY133" fmla="*/ 777240 h 2255520"/>
              <a:gd name="connsiteX134" fmla="*/ 3894414 w 3924894"/>
              <a:gd name="connsiteY134" fmla="*/ 678180 h 2255520"/>
              <a:gd name="connsiteX135" fmla="*/ 3902034 w 3924894"/>
              <a:gd name="connsiteY135" fmla="*/ 655320 h 2255520"/>
              <a:gd name="connsiteX136" fmla="*/ 3924894 w 3924894"/>
              <a:gd name="connsiteY136" fmla="*/ 632460 h 2255520"/>
              <a:gd name="connsiteX137" fmla="*/ 3902034 w 3924894"/>
              <a:gd name="connsiteY137" fmla="*/ 502920 h 2255520"/>
              <a:gd name="connsiteX138" fmla="*/ 3886794 w 3924894"/>
              <a:gd name="connsiteY138" fmla="*/ 480060 h 2255520"/>
              <a:gd name="connsiteX139" fmla="*/ 3879174 w 3924894"/>
              <a:gd name="connsiteY139" fmla="*/ 388620 h 2255520"/>
              <a:gd name="connsiteX140" fmla="*/ 3856314 w 3924894"/>
              <a:gd name="connsiteY140" fmla="*/ 373380 h 2255520"/>
              <a:gd name="connsiteX141" fmla="*/ 3742014 w 3924894"/>
              <a:gd name="connsiteY141" fmla="*/ 358140 h 2255520"/>
              <a:gd name="connsiteX142" fmla="*/ 3734394 w 3924894"/>
              <a:gd name="connsiteY142" fmla="*/ 335280 h 2255520"/>
              <a:gd name="connsiteX143" fmla="*/ 3688674 w 3924894"/>
              <a:gd name="connsiteY143" fmla="*/ 320040 h 2255520"/>
              <a:gd name="connsiteX144" fmla="*/ 3521034 w 3924894"/>
              <a:gd name="connsiteY144" fmla="*/ 304800 h 2255520"/>
              <a:gd name="connsiteX145" fmla="*/ 3460074 w 3924894"/>
              <a:gd name="connsiteY145" fmla="*/ 289560 h 2255520"/>
              <a:gd name="connsiteX146" fmla="*/ 3345774 w 3924894"/>
              <a:gd name="connsiteY146" fmla="*/ 297180 h 2255520"/>
              <a:gd name="connsiteX147" fmla="*/ 3300054 w 3924894"/>
              <a:gd name="connsiteY147" fmla="*/ 312420 h 2255520"/>
              <a:gd name="connsiteX148" fmla="*/ 3277194 w 3924894"/>
              <a:gd name="connsiteY148" fmla="*/ 320040 h 2255520"/>
              <a:gd name="connsiteX149" fmla="*/ 3200994 w 3924894"/>
              <a:gd name="connsiteY149" fmla="*/ 327660 h 2255520"/>
              <a:gd name="connsiteX150" fmla="*/ 3124794 w 3924894"/>
              <a:gd name="connsiteY150" fmla="*/ 350520 h 2255520"/>
              <a:gd name="connsiteX151" fmla="*/ 3101934 w 3924894"/>
              <a:gd name="connsiteY151" fmla="*/ 358140 h 2255520"/>
              <a:gd name="connsiteX152" fmla="*/ 3079074 w 3924894"/>
              <a:gd name="connsiteY152" fmla="*/ 365760 h 2255520"/>
              <a:gd name="connsiteX153" fmla="*/ 3010494 w 3924894"/>
              <a:gd name="connsiteY153" fmla="*/ 373380 h 2255520"/>
              <a:gd name="connsiteX154" fmla="*/ 2941914 w 3924894"/>
              <a:gd name="connsiteY154" fmla="*/ 365760 h 2255520"/>
              <a:gd name="connsiteX155" fmla="*/ 2919054 w 3924894"/>
              <a:gd name="connsiteY155" fmla="*/ 350520 h 2255520"/>
              <a:gd name="connsiteX156" fmla="*/ 2873334 w 3924894"/>
              <a:gd name="connsiteY156" fmla="*/ 342900 h 2255520"/>
              <a:gd name="connsiteX157" fmla="*/ 2850474 w 3924894"/>
              <a:gd name="connsiteY157" fmla="*/ 335280 h 2255520"/>
              <a:gd name="connsiteX158" fmla="*/ 2759034 w 3924894"/>
              <a:gd name="connsiteY158" fmla="*/ 327660 h 2255520"/>
              <a:gd name="connsiteX159" fmla="*/ 2682834 w 3924894"/>
              <a:gd name="connsiteY159" fmla="*/ 304800 h 2255520"/>
              <a:gd name="connsiteX160" fmla="*/ 2659974 w 3924894"/>
              <a:gd name="connsiteY160" fmla="*/ 289560 h 2255520"/>
              <a:gd name="connsiteX161" fmla="*/ 2644734 w 3924894"/>
              <a:gd name="connsiteY161" fmla="*/ 243840 h 2255520"/>
              <a:gd name="connsiteX162" fmla="*/ 2659974 w 3924894"/>
              <a:gd name="connsiteY162" fmla="*/ 175260 h 2255520"/>
              <a:gd name="connsiteX163" fmla="*/ 2667594 w 3924894"/>
              <a:gd name="connsiteY163" fmla="*/ 152400 h 2255520"/>
              <a:gd name="connsiteX164" fmla="*/ 2690454 w 3924894"/>
              <a:gd name="connsiteY164" fmla="*/ 83820 h 2255520"/>
              <a:gd name="connsiteX165" fmla="*/ 2682834 w 3924894"/>
              <a:gd name="connsiteY165" fmla="*/ 45720 h 2255520"/>
              <a:gd name="connsiteX166" fmla="*/ 2637114 w 3924894"/>
              <a:gd name="connsiteY166" fmla="*/ 15240 h 2255520"/>
              <a:gd name="connsiteX167" fmla="*/ 2614254 w 3924894"/>
              <a:gd name="connsiteY167" fmla="*/ 0 h 2255520"/>
              <a:gd name="connsiteX168" fmla="*/ 2553294 w 3924894"/>
              <a:gd name="connsiteY168" fmla="*/ 15240 h 2255520"/>
              <a:gd name="connsiteX169" fmla="*/ 2507574 w 3924894"/>
              <a:gd name="connsiteY169" fmla="*/ 45720 h 2255520"/>
              <a:gd name="connsiteX170" fmla="*/ 2492334 w 3924894"/>
              <a:gd name="connsiteY170" fmla="*/ 68580 h 2255520"/>
              <a:gd name="connsiteX171" fmla="*/ 2484714 w 3924894"/>
              <a:gd name="connsiteY171" fmla="*/ 91440 h 2255520"/>
              <a:gd name="connsiteX172" fmla="*/ 2461854 w 3924894"/>
              <a:gd name="connsiteY172" fmla="*/ 99060 h 2255520"/>
              <a:gd name="connsiteX173" fmla="*/ 2431374 w 3924894"/>
              <a:gd name="connsiteY173" fmla="*/ 144780 h 2255520"/>
              <a:gd name="connsiteX174" fmla="*/ 2416134 w 3924894"/>
              <a:gd name="connsiteY174" fmla="*/ 167640 h 2255520"/>
              <a:gd name="connsiteX175" fmla="*/ 2347554 w 3924894"/>
              <a:gd name="connsiteY175" fmla="*/ 205740 h 2255520"/>
              <a:gd name="connsiteX176" fmla="*/ 2324694 w 3924894"/>
              <a:gd name="connsiteY176" fmla="*/ 220980 h 2255520"/>
              <a:gd name="connsiteX177" fmla="*/ 2301834 w 3924894"/>
              <a:gd name="connsiteY177" fmla="*/ 236220 h 2255520"/>
              <a:gd name="connsiteX178" fmla="*/ 2286594 w 3924894"/>
              <a:gd name="connsiteY178" fmla="*/ 259080 h 2255520"/>
              <a:gd name="connsiteX179" fmla="*/ 2240874 w 3924894"/>
              <a:gd name="connsiteY179" fmla="*/ 289560 h 2255520"/>
              <a:gd name="connsiteX180" fmla="*/ 2233254 w 3924894"/>
              <a:gd name="connsiteY180" fmla="*/ 312420 h 2255520"/>
              <a:gd name="connsiteX181" fmla="*/ 2172294 w 3924894"/>
              <a:gd name="connsiteY181" fmla="*/ 304800 h 2255520"/>
              <a:gd name="connsiteX182" fmla="*/ 2080854 w 3924894"/>
              <a:gd name="connsiteY182" fmla="*/ 312420 h 2255520"/>
              <a:gd name="connsiteX183" fmla="*/ 2057994 w 3924894"/>
              <a:gd name="connsiteY183" fmla="*/ 320040 h 2255520"/>
              <a:gd name="connsiteX184" fmla="*/ 1958934 w 3924894"/>
              <a:gd name="connsiteY184" fmla="*/ 297180 h 2255520"/>
              <a:gd name="connsiteX185" fmla="*/ 1928454 w 3924894"/>
              <a:gd name="connsiteY185" fmla="*/ 289560 h 2255520"/>
              <a:gd name="connsiteX186" fmla="*/ 1882734 w 3924894"/>
              <a:gd name="connsiteY186" fmla="*/ 259080 h 2255520"/>
              <a:gd name="connsiteX187" fmla="*/ 1852254 w 3924894"/>
              <a:gd name="connsiteY187" fmla="*/ 213360 h 2255520"/>
              <a:gd name="connsiteX188" fmla="*/ 1829394 w 3924894"/>
              <a:gd name="connsiteY188" fmla="*/ 205740 h 2255520"/>
              <a:gd name="connsiteX189" fmla="*/ 1806534 w 3924894"/>
              <a:gd name="connsiteY189" fmla="*/ 190500 h 2255520"/>
              <a:gd name="connsiteX190" fmla="*/ 1768434 w 3924894"/>
              <a:gd name="connsiteY190" fmla="*/ 182880 h 2255520"/>
              <a:gd name="connsiteX191" fmla="*/ 1745574 w 3924894"/>
              <a:gd name="connsiteY191" fmla="*/ 175260 h 2255520"/>
              <a:gd name="connsiteX192" fmla="*/ 1699854 w 3924894"/>
              <a:gd name="connsiteY192" fmla="*/ 182880 h 2255520"/>
              <a:gd name="connsiteX193" fmla="*/ 1669374 w 3924894"/>
              <a:gd name="connsiteY193" fmla="*/ 243840 h 2255520"/>
              <a:gd name="connsiteX194" fmla="*/ 1623654 w 3924894"/>
              <a:gd name="connsiteY194" fmla="*/ 251460 h 2255520"/>
              <a:gd name="connsiteX195" fmla="*/ 1593174 w 3924894"/>
              <a:gd name="connsiteY195" fmla="*/ 297180 h 2255520"/>
              <a:gd name="connsiteX196" fmla="*/ 1608414 w 3924894"/>
              <a:gd name="connsiteY196" fmla="*/ 350520 h 2255520"/>
              <a:gd name="connsiteX197" fmla="*/ 1616034 w 3924894"/>
              <a:gd name="connsiteY197" fmla="*/ 381000 h 2255520"/>
              <a:gd name="connsiteX198" fmla="*/ 1676994 w 3924894"/>
              <a:gd name="connsiteY198" fmla="*/ 403860 h 2255520"/>
              <a:gd name="connsiteX199" fmla="*/ 1699854 w 3924894"/>
              <a:gd name="connsiteY199" fmla="*/ 411480 h 2255520"/>
              <a:gd name="connsiteX200" fmla="*/ 1753194 w 3924894"/>
              <a:gd name="connsiteY200" fmla="*/ 426720 h 2255520"/>
              <a:gd name="connsiteX201" fmla="*/ 1806534 w 3924894"/>
              <a:gd name="connsiteY201" fmla="*/ 449580 h 2255520"/>
              <a:gd name="connsiteX202" fmla="*/ 1852254 w 3924894"/>
              <a:gd name="connsiteY202" fmla="*/ 464820 h 2255520"/>
              <a:gd name="connsiteX203" fmla="*/ 1875114 w 3924894"/>
              <a:gd name="connsiteY203" fmla="*/ 472440 h 2255520"/>
              <a:gd name="connsiteX204" fmla="*/ 1966554 w 3924894"/>
              <a:gd name="connsiteY204" fmla="*/ 472440 h 2255520"/>
              <a:gd name="connsiteX0" fmla="*/ 1966554 w 3924894"/>
              <a:gd name="connsiteY0" fmla="*/ 472440 h 2255520"/>
              <a:gd name="connsiteX1" fmla="*/ 1852254 w 3924894"/>
              <a:gd name="connsiteY1" fmla="*/ 483870 h 2255520"/>
              <a:gd name="connsiteX2" fmla="*/ 1821774 w 3924894"/>
              <a:gd name="connsiteY2" fmla="*/ 487680 h 2255520"/>
              <a:gd name="connsiteX3" fmla="*/ 1745574 w 3924894"/>
              <a:gd name="connsiteY3" fmla="*/ 480060 h 2255520"/>
              <a:gd name="connsiteX4" fmla="*/ 1699854 w 3924894"/>
              <a:gd name="connsiteY4" fmla="*/ 464820 h 2255520"/>
              <a:gd name="connsiteX5" fmla="*/ 1676994 w 3924894"/>
              <a:gd name="connsiteY5" fmla="*/ 457200 h 2255520"/>
              <a:gd name="connsiteX6" fmla="*/ 1372194 w 3924894"/>
              <a:gd name="connsiteY6" fmla="*/ 457200 h 2255520"/>
              <a:gd name="connsiteX7" fmla="*/ 1349334 w 3924894"/>
              <a:gd name="connsiteY7" fmla="*/ 449580 h 2255520"/>
              <a:gd name="connsiteX8" fmla="*/ 1227414 w 3924894"/>
              <a:gd name="connsiteY8" fmla="*/ 434340 h 2255520"/>
              <a:gd name="connsiteX9" fmla="*/ 1181694 w 3924894"/>
              <a:gd name="connsiteY9" fmla="*/ 419100 h 2255520"/>
              <a:gd name="connsiteX10" fmla="*/ 1029294 w 3924894"/>
              <a:gd name="connsiteY10" fmla="*/ 403860 h 2255520"/>
              <a:gd name="connsiteX11" fmla="*/ 907374 w 3924894"/>
              <a:gd name="connsiteY11" fmla="*/ 388620 h 2255520"/>
              <a:gd name="connsiteX12" fmla="*/ 876894 w 3924894"/>
              <a:gd name="connsiteY12" fmla="*/ 381000 h 2255520"/>
              <a:gd name="connsiteX13" fmla="*/ 831174 w 3924894"/>
              <a:gd name="connsiteY13" fmla="*/ 365760 h 2255520"/>
              <a:gd name="connsiteX14" fmla="*/ 724494 w 3924894"/>
              <a:gd name="connsiteY14" fmla="*/ 358140 h 2255520"/>
              <a:gd name="connsiteX15" fmla="*/ 701634 w 3924894"/>
              <a:gd name="connsiteY15" fmla="*/ 342900 h 2255520"/>
              <a:gd name="connsiteX16" fmla="*/ 648294 w 3924894"/>
              <a:gd name="connsiteY16" fmla="*/ 350520 h 2255520"/>
              <a:gd name="connsiteX17" fmla="*/ 473034 w 3924894"/>
              <a:gd name="connsiteY17" fmla="*/ 342900 h 2255520"/>
              <a:gd name="connsiteX18" fmla="*/ 396834 w 3924894"/>
              <a:gd name="connsiteY18" fmla="*/ 335280 h 2255520"/>
              <a:gd name="connsiteX19" fmla="*/ 351114 w 3924894"/>
              <a:gd name="connsiteY19" fmla="*/ 320040 h 2255520"/>
              <a:gd name="connsiteX20" fmla="*/ 290154 w 3924894"/>
              <a:gd name="connsiteY20" fmla="*/ 327660 h 2255520"/>
              <a:gd name="connsiteX21" fmla="*/ 244434 w 3924894"/>
              <a:gd name="connsiteY21" fmla="*/ 335280 h 2255520"/>
              <a:gd name="connsiteX22" fmla="*/ 191094 w 3924894"/>
              <a:gd name="connsiteY22" fmla="*/ 342900 h 2255520"/>
              <a:gd name="connsiteX23" fmla="*/ 168234 w 3924894"/>
              <a:gd name="connsiteY23" fmla="*/ 350520 h 2255520"/>
              <a:gd name="connsiteX24" fmla="*/ 122514 w 3924894"/>
              <a:gd name="connsiteY24" fmla="*/ 381000 h 2255520"/>
              <a:gd name="connsiteX25" fmla="*/ 61554 w 3924894"/>
              <a:gd name="connsiteY25" fmla="*/ 396240 h 2255520"/>
              <a:gd name="connsiteX26" fmla="*/ 38694 w 3924894"/>
              <a:gd name="connsiteY26" fmla="*/ 449580 h 2255520"/>
              <a:gd name="connsiteX27" fmla="*/ 15834 w 3924894"/>
              <a:gd name="connsiteY27" fmla="*/ 457200 h 2255520"/>
              <a:gd name="connsiteX28" fmla="*/ 594 w 3924894"/>
              <a:gd name="connsiteY28" fmla="*/ 480060 h 2255520"/>
              <a:gd name="connsiteX29" fmla="*/ 15834 w 3924894"/>
              <a:gd name="connsiteY29" fmla="*/ 586740 h 2255520"/>
              <a:gd name="connsiteX30" fmla="*/ 23454 w 3924894"/>
              <a:gd name="connsiteY30" fmla="*/ 678180 h 2255520"/>
              <a:gd name="connsiteX31" fmla="*/ 38694 w 3924894"/>
              <a:gd name="connsiteY31" fmla="*/ 701040 h 2255520"/>
              <a:gd name="connsiteX32" fmla="*/ 61554 w 3924894"/>
              <a:gd name="connsiteY32" fmla="*/ 746760 h 2255520"/>
              <a:gd name="connsiteX33" fmla="*/ 69174 w 3924894"/>
              <a:gd name="connsiteY33" fmla="*/ 868680 h 2255520"/>
              <a:gd name="connsiteX34" fmla="*/ 114894 w 3924894"/>
              <a:gd name="connsiteY34" fmla="*/ 960120 h 2255520"/>
              <a:gd name="connsiteX35" fmla="*/ 130134 w 3924894"/>
              <a:gd name="connsiteY35" fmla="*/ 982980 h 2255520"/>
              <a:gd name="connsiteX36" fmla="*/ 145374 w 3924894"/>
              <a:gd name="connsiteY36" fmla="*/ 1005840 h 2255520"/>
              <a:gd name="connsiteX37" fmla="*/ 160614 w 3924894"/>
              <a:gd name="connsiteY37" fmla="*/ 1051560 h 2255520"/>
              <a:gd name="connsiteX38" fmla="*/ 168234 w 3924894"/>
              <a:gd name="connsiteY38" fmla="*/ 1089660 h 2255520"/>
              <a:gd name="connsiteX39" fmla="*/ 198714 w 3924894"/>
              <a:gd name="connsiteY39" fmla="*/ 1135380 h 2255520"/>
              <a:gd name="connsiteX40" fmla="*/ 213954 w 3924894"/>
              <a:gd name="connsiteY40" fmla="*/ 1158240 h 2255520"/>
              <a:gd name="connsiteX41" fmla="*/ 252054 w 3924894"/>
              <a:gd name="connsiteY41" fmla="*/ 1219200 h 2255520"/>
              <a:gd name="connsiteX42" fmla="*/ 282534 w 3924894"/>
              <a:gd name="connsiteY42" fmla="*/ 1264920 h 2255520"/>
              <a:gd name="connsiteX43" fmla="*/ 297774 w 3924894"/>
              <a:gd name="connsiteY43" fmla="*/ 1287780 h 2255520"/>
              <a:gd name="connsiteX44" fmla="*/ 320634 w 3924894"/>
              <a:gd name="connsiteY44" fmla="*/ 1303020 h 2255520"/>
              <a:gd name="connsiteX45" fmla="*/ 328254 w 3924894"/>
              <a:gd name="connsiteY45" fmla="*/ 1325880 h 2255520"/>
              <a:gd name="connsiteX46" fmla="*/ 343494 w 3924894"/>
              <a:gd name="connsiteY46" fmla="*/ 1440180 h 2255520"/>
              <a:gd name="connsiteX47" fmla="*/ 358734 w 3924894"/>
              <a:gd name="connsiteY47" fmla="*/ 1463040 h 2255520"/>
              <a:gd name="connsiteX48" fmla="*/ 404454 w 3924894"/>
              <a:gd name="connsiteY48" fmla="*/ 1493520 h 2255520"/>
              <a:gd name="connsiteX49" fmla="*/ 442554 w 3924894"/>
              <a:gd name="connsiteY49" fmla="*/ 1531620 h 2255520"/>
              <a:gd name="connsiteX50" fmla="*/ 457794 w 3924894"/>
              <a:gd name="connsiteY50" fmla="*/ 1554480 h 2255520"/>
              <a:gd name="connsiteX51" fmla="*/ 480654 w 3924894"/>
              <a:gd name="connsiteY51" fmla="*/ 1569720 h 2255520"/>
              <a:gd name="connsiteX52" fmla="*/ 503514 w 3924894"/>
              <a:gd name="connsiteY52" fmla="*/ 1600200 h 2255520"/>
              <a:gd name="connsiteX53" fmla="*/ 533994 w 3924894"/>
              <a:gd name="connsiteY53" fmla="*/ 1607820 h 2255520"/>
              <a:gd name="connsiteX54" fmla="*/ 556854 w 3924894"/>
              <a:gd name="connsiteY54" fmla="*/ 1630680 h 2255520"/>
              <a:gd name="connsiteX55" fmla="*/ 594954 w 3924894"/>
              <a:gd name="connsiteY55" fmla="*/ 1699260 h 2255520"/>
              <a:gd name="connsiteX56" fmla="*/ 640674 w 3924894"/>
              <a:gd name="connsiteY56" fmla="*/ 1729740 h 2255520"/>
              <a:gd name="connsiteX57" fmla="*/ 663534 w 3924894"/>
              <a:gd name="connsiteY57" fmla="*/ 1744980 h 2255520"/>
              <a:gd name="connsiteX58" fmla="*/ 709254 w 3924894"/>
              <a:gd name="connsiteY58" fmla="*/ 1760220 h 2255520"/>
              <a:gd name="connsiteX59" fmla="*/ 777834 w 3924894"/>
              <a:gd name="connsiteY59" fmla="*/ 1798320 h 2255520"/>
              <a:gd name="connsiteX60" fmla="*/ 785454 w 3924894"/>
              <a:gd name="connsiteY60" fmla="*/ 1821180 h 2255520"/>
              <a:gd name="connsiteX61" fmla="*/ 861654 w 3924894"/>
              <a:gd name="connsiteY61" fmla="*/ 1897380 h 2255520"/>
              <a:gd name="connsiteX62" fmla="*/ 884514 w 3924894"/>
              <a:gd name="connsiteY62" fmla="*/ 1905000 h 2255520"/>
              <a:gd name="connsiteX63" fmla="*/ 945474 w 3924894"/>
              <a:gd name="connsiteY63" fmla="*/ 1927860 h 2255520"/>
              <a:gd name="connsiteX64" fmla="*/ 968334 w 3924894"/>
              <a:gd name="connsiteY64" fmla="*/ 1973580 h 2255520"/>
              <a:gd name="connsiteX65" fmla="*/ 991194 w 3924894"/>
              <a:gd name="connsiteY65" fmla="*/ 2019300 h 2255520"/>
              <a:gd name="connsiteX66" fmla="*/ 1021674 w 3924894"/>
              <a:gd name="connsiteY66" fmla="*/ 2026920 h 2255520"/>
              <a:gd name="connsiteX67" fmla="*/ 1097874 w 3924894"/>
              <a:gd name="connsiteY67" fmla="*/ 2049780 h 2255520"/>
              <a:gd name="connsiteX68" fmla="*/ 1181694 w 3924894"/>
              <a:gd name="connsiteY68" fmla="*/ 2072640 h 2255520"/>
              <a:gd name="connsiteX69" fmla="*/ 1227414 w 3924894"/>
              <a:gd name="connsiteY69" fmla="*/ 2095500 h 2255520"/>
              <a:gd name="connsiteX70" fmla="*/ 1257894 w 3924894"/>
              <a:gd name="connsiteY70" fmla="*/ 2103120 h 2255520"/>
              <a:gd name="connsiteX71" fmla="*/ 1303614 w 3924894"/>
              <a:gd name="connsiteY71" fmla="*/ 2125980 h 2255520"/>
              <a:gd name="connsiteX72" fmla="*/ 1326474 w 3924894"/>
              <a:gd name="connsiteY72" fmla="*/ 2141220 h 2255520"/>
              <a:gd name="connsiteX73" fmla="*/ 1356954 w 3924894"/>
              <a:gd name="connsiteY73" fmla="*/ 2148840 h 2255520"/>
              <a:gd name="connsiteX74" fmla="*/ 1448394 w 3924894"/>
              <a:gd name="connsiteY74" fmla="*/ 2171700 h 2255520"/>
              <a:gd name="connsiteX75" fmla="*/ 1509354 w 3924894"/>
              <a:gd name="connsiteY75" fmla="*/ 2186940 h 2255520"/>
              <a:gd name="connsiteX76" fmla="*/ 1539834 w 3924894"/>
              <a:gd name="connsiteY76" fmla="*/ 2194560 h 2255520"/>
              <a:gd name="connsiteX77" fmla="*/ 1616034 w 3924894"/>
              <a:gd name="connsiteY77" fmla="*/ 2209800 h 2255520"/>
              <a:gd name="connsiteX78" fmla="*/ 1646514 w 3924894"/>
              <a:gd name="connsiteY78" fmla="*/ 2217420 h 2255520"/>
              <a:gd name="connsiteX79" fmla="*/ 1768434 w 3924894"/>
              <a:gd name="connsiteY79" fmla="*/ 2232660 h 2255520"/>
              <a:gd name="connsiteX80" fmla="*/ 1798914 w 3924894"/>
              <a:gd name="connsiteY80" fmla="*/ 2240280 h 2255520"/>
              <a:gd name="connsiteX81" fmla="*/ 2027514 w 3924894"/>
              <a:gd name="connsiteY81" fmla="*/ 2247900 h 2255520"/>
              <a:gd name="connsiteX82" fmla="*/ 2050374 w 3924894"/>
              <a:gd name="connsiteY82" fmla="*/ 2240280 h 2255520"/>
              <a:gd name="connsiteX83" fmla="*/ 2073234 w 3924894"/>
              <a:gd name="connsiteY83" fmla="*/ 2247900 h 2255520"/>
              <a:gd name="connsiteX84" fmla="*/ 2134194 w 3924894"/>
              <a:gd name="connsiteY84" fmla="*/ 2255520 h 2255520"/>
              <a:gd name="connsiteX85" fmla="*/ 2263734 w 3924894"/>
              <a:gd name="connsiteY85" fmla="*/ 2247900 h 2255520"/>
              <a:gd name="connsiteX86" fmla="*/ 2309454 w 3924894"/>
              <a:gd name="connsiteY86" fmla="*/ 2217420 h 2255520"/>
              <a:gd name="connsiteX87" fmla="*/ 2370414 w 3924894"/>
              <a:gd name="connsiteY87" fmla="*/ 2202180 h 2255520"/>
              <a:gd name="connsiteX88" fmla="*/ 2484714 w 3924894"/>
              <a:gd name="connsiteY88" fmla="*/ 2179320 h 2255520"/>
              <a:gd name="connsiteX89" fmla="*/ 2507574 w 3924894"/>
              <a:gd name="connsiteY89" fmla="*/ 2171700 h 2255520"/>
              <a:gd name="connsiteX90" fmla="*/ 2553294 w 3924894"/>
              <a:gd name="connsiteY90" fmla="*/ 2164080 h 2255520"/>
              <a:gd name="connsiteX91" fmla="*/ 2599014 w 3924894"/>
              <a:gd name="connsiteY91" fmla="*/ 2125980 h 2255520"/>
              <a:gd name="connsiteX92" fmla="*/ 2621874 w 3924894"/>
              <a:gd name="connsiteY92" fmla="*/ 2118360 h 2255520"/>
              <a:gd name="connsiteX93" fmla="*/ 2644734 w 3924894"/>
              <a:gd name="connsiteY93" fmla="*/ 2103120 h 2255520"/>
              <a:gd name="connsiteX94" fmla="*/ 2743794 w 3924894"/>
              <a:gd name="connsiteY94" fmla="*/ 2087880 h 2255520"/>
              <a:gd name="connsiteX95" fmla="*/ 2827614 w 3924894"/>
              <a:gd name="connsiteY95" fmla="*/ 2065020 h 2255520"/>
              <a:gd name="connsiteX96" fmla="*/ 2858094 w 3924894"/>
              <a:gd name="connsiteY96" fmla="*/ 2057400 h 2255520"/>
              <a:gd name="connsiteX97" fmla="*/ 2903814 w 3924894"/>
              <a:gd name="connsiteY97" fmla="*/ 2034540 h 2255520"/>
              <a:gd name="connsiteX98" fmla="*/ 2972394 w 3924894"/>
              <a:gd name="connsiteY98" fmla="*/ 1981200 h 2255520"/>
              <a:gd name="connsiteX99" fmla="*/ 3018114 w 3924894"/>
              <a:gd name="connsiteY99" fmla="*/ 1965960 h 2255520"/>
              <a:gd name="connsiteX100" fmla="*/ 3033354 w 3924894"/>
              <a:gd name="connsiteY100" fmla="*/ 1943100 h 2255520"/>
              <a:gd name="connsiteX101" fmla="*/ 3056214 w 3924894"/>
              <a:gd name="connsiteY101" fmla="*/ 1920240 h 2255520"/>
              <a:gd name="connsiteX102" fmla="*/ 3140034 w 3924894"/>
              <a:gd name="connsiteY102" fmla="*/ 1905000 h 2255520"/>
              <a:gd name="connsiteX103" fmla="*/ 3162894 w 3924894"/>
              <a:gd name="connsiteY103" fmla="*/ 1897380 h 2255520"/>
              <a:gd name="connsiteX104" fmla="*/ 3178134 w 3924894"/>
              <a:gd name="connsiteY104" fmla="*/ 1844040 h 2255520"/>
              <a:gd name="connsiteX105" fmla="*/ 3193374 w 3924894"/>
              <a:gd name="connsiteY105" fmla="*/ 1798320 h 2255520"/>
              <a:gd name="connsiteX106" fmla="*/ 3223854 w 3924894"/>
              <a:gd name="connsiteY106" fmla="*/ 1790700 h 2255520"/>
              <a:gd name="connsiteX107" fmla="*/ 3269574 w 3924894"/>
              <a:gd name="connsiteY107" fmla="*/ 1775460 h 2255520"/>
              <a:gd name="connsiteX108" fmla="*/ 3330534 w 3924894"/>
              <a:gd name="connsiteY108" fmla="*/ 1760220 h 2255520"/>
              <a:gd name="connsiteX109" fmla="*/ 3383874 w 3924894"/>
              <a:gd name="connsiteY109" fmla="*/ 1699260 h 2255520"/>
              <a:gd name="connsiteX110" fmla="*/ 3399114 w 3924894"/>
              <a:gd name="connsiteY110" fmla="*/ 1676400 h 2255520"/>
              <a:gd name="connsiteX111" fmla="*/ 3429594 w 3924894"/>
              <a:gd name="connsiteY111" fmla="*/ 1607820 h 2255520"/>
              <a:gd name="connsiteX112" fmla="*/ 3475314 w 3924894"/>
              <a:gd name="connsiteY112" fmla="*/ 1584960 h 2255520"/>
              <a:gd name="connsiteX113" fmla="*/ 3490554 w 3924894"/>
              <a:gd name="connsiteY113" fmla="*/ 1562100 h 2255520"/>
              <a:gd name="connsiteX114" fmla="*/ 3536274 w 3924894"/>
              <a:gd name="connsiteY114" fmla="*/ 1524000 h 2255520"/>
              <a:gd name="connsiteX115" fmla="*/ 3551514 w 3924894"/>
              <a:gd name="connsiteY115" fmla="*/ 1478280 h 2255520"/>
              <a:gd name="connsiteX116" fmla="*/ 3559134 w 3924894"/>
              <a:gd name="connsiteY116" fmla="*/ 1455420 h 2255520"/>
              <a:gd name="connsiteX117" fmla="*/ 3589614 w 3924894"/>
              <a:gd name="connsiteY117" fmla="*/ 1447800 h 2255520"/>
              <a:gd name="connsiteX118" fmla="*/ 3597234 w 3924894"/>
              <a:gd name="connsiteY118" fmla="*/ 1424940 h 2255520"/>
              <a:gd name="connsiteX119" fmla="*/ 3604854 w 3924894"/>
              <a:gd name="connsiteY119" fmla="*/ 1356360 h 2255520"/>
              <a:gd name="connsiteX120" fmla="*/ 3642954 w 3924894"/>
              <a:gd name="connsiteY120" fmla="*/ 1318260 h 2255520"/>
              <a:gd name="connsiteX121" fmla="*/ 3665814 w 3924894"/>
              <a:gd name="connsiteY121" fmla="*/ 1310640 h 2255520"/>
              <a:gd name="connsiteX122" fmla="*/ 3688674 w 3924894"/>
              <a:gd name="connsiteY122" fmla="*/ 1295400 h 2255520"/>
              <a:gd name="connsiteX123" fmla="*/ 3719154 w 3924894"/>
              <a:gd name="connsiteY123" fmla="*/ 1264920 h 2255520"/>
              <a:gd name="connsiteX124" fmla="*/ 3742014 w 3924894"/>
              <a:gd name="connsiteY124" fmla="*/ 1219200 h 2255520"/>
              <a:gd name="connsiteX125" fmla="*/ 3749634 w 3924894"/>
              <a:gd name="connsiteY125" fmla="*/ 1150620 h 2255520"/>
              <a:gd name="connsiteX126" fmla="*/ 3757254 w 3924894"/>
              <a:gd name="connsiteY126" fmla="*/ 1127760 h 2255520"/>
              <a:gd name="connsiteX127" fmla="*/ 3780114 w 3924894"/>
              <a:gd name="connsiteY127" fmla="*/ 1112520 h 2255520"/>
              <a:gd name="connsiteX128" fmla="*/ 3787734 w 3924894"/>
              <a:gd name="connsiteY128" fmla="*/ 1089660 h 2255520"/>
              <a:gd name="connsiteX129" fmla="*/ 3802974 w 3924894"/>
              <a:gd name="connsiteY129" fmla="*/ 937260 h 2255520"/>
              <a:gd name="connsiteX130" fmla="*/ 3818214 w 3924894"/>
              <a:gd name="connsiteY130" fmla="*/ 914400 h 2255520"/>
              <a:gd name="connsiteX131" fmla="*/ 3841074 w 3924894"/>
              <a:gd name="connsiteY131" fmla="*/ 838200 h 2255520"/>
              <a:gd name="connsiteX132" fmla="*/ 3863934 w 3924894"/>
              <a:gd name="connsiteY132" fmla="*/ 822960 h 2255520"/>
              <a:gd name="connsiteX133" fmla="*/ 3879174 w 3924894"/>
              <a:gd name="connsiteY133" fmla="*/ 777240 h 2255520"/>
              <a:gd name="connsiteX134" fmla="*/ 3894414 w 3924894"/>
              <a:gd name="connsiteY134" fmla="*/ 678180 h 2255520"/>
              <a:gd name="connsiteX135" fmla="*/ 3902034 w 3924894"/>
              <a:gd name="connsiteY135" fmla="*/ 655320 h 2255520"/>
              <a:gd name="connsiteX136" fmla="*/ 3924894 w 3924894"/>
              <a:gd name="connsiteY136" fmla="*/ 632460 h 2255520"/>
              <a:gd name="connsiteX137" fmla="*/ 3902034 w 3924894"/>
              <a:gd name="connsiteY137" fmla="*/ 502920 h 2255520"/>
              <a:gd name="connsiteX138" fmla="*/ 3886794 w 3924894"/>
              <a:gd name="connsiteY138" fmla="*/ 480060 h 2255520"/>
              <a:gd name="connsiteX139" fmla="*/ 3879174 w 3924894"/>
              <a:gd name="connsiteY139" fmla="*/ 388620 h 2255520"/>
              <a:gd name="connsiteX140" fmla="*/ 3856314 w 3924894"/>
              <a:gd name="connsiteY140" fmla="*/ 373380 h 2255520"/>
              <a:gd name="connsiteX141" fmla="*/ 3742014 w 3924894"/>
              <a:gd name="connsiteY141" fmla="*/ 358140 h 2255520"/>
              <a:gd name="connsiteX142" fmla="*/ 3734394 w 3924894"/>
              <a:gd name="connsiteY142" fmla="*/ 335280 h 2255520"/>
              <a:gd name="connsiteX143" fmla="*/ 3688674 w 3924894"/>
              <a:gd name="connsiteY143" fmla="*/ 320040 h 2255520"/>
              <a:gd name="connsiteX144" fmla="*/ 3521034 w 3924894"/>
              <a:gd name="connsiteY144" fmla="*/ 304800 h 2255520"/>
              <a:gd name="connsiteX145" fmla="*/ 3460074 w 3924894"/>
              <a:gd name="connsiteY145" fmla="*/ 289560 h 2255520"/>
              <a:gd name="connsiteX146" fmla="*/ 3345774 w 3924894"/>
              <a:gd name="connsiteY146" fmla="*/ 297180 h 2255520"/>
              <a:gd name="connsiteX147" fmla="*/ 3300054 w 3924894"/>
              <a:gd name="connsiteY147" fmla="*/ 312420 h 2255520"/>
              <a:gd name="connsiteX148" fmla="*/ 3277194 w 3924894"/>
              <a:gd name="connsiteY148" fmla="*/ 320040 h 2255520"/>
              <a:gd name="connsiteX149" fmla="*/ 3200994 w 3924894"/>
              <a:gd name="connsiteY149" fmla="*/ 327660 h 2255520"/>
              <a:gd name="connsiteX150" fmla="*/ 3124794 w 3924894"/>
              <a:gd name="connsiteY150" fmla="*/ 350520 h 2255520"/>
              <a:gd name="connsiteX151" fmla="*/ 3101934 w 3924894"/>
              <a:gd name="connsiteY151" fmla="*/ 358140 h 2255520"/>
              <a:gd name="connsiteX152" fmla="*/ 3079074 w 3924894"/>
              <a:gd name="connsiteY152" fmla="*/ 365760 h 2255520"/>
              <a:gd name="connsiteX153" fmla="*/ 3010494 w 3924894"/>
              <a:gd name="connsiteY153" fmla="*/ 373380 h 2255520"/>
              <a:gd name="connsiteX154" fmla="*/ 2941914 w 3924894"/>
              <a:gd name="connsiteY154" fmla="*/ 365760 h 2255520"/>
              <a:gd name="connsiteX155" fmla="*/ 2919054 w 3924894"/>
              <a:gd name="connsiteY155" fmla="*/ 350520 h 2255520"/>
              <a:gd name="connsiteX156" fmla="*/ 2873334 w 3924894"/>
              <a:gd name="connsiteY156" fmla="*/ 342900 h 2255520"/>
              <a:gd name="connsiteX157" fmla="*/ 2850474 w 3924894"/>
              <a:gd name="connsiteY157" fmla="*/ 335280 h 2255520"/>
              <a:gd name="connsiteX158" fmla="*/ 2759034 w 3924894"/>
              <a:gd name="connsiteY158" fmla="*/ 327660 h 2255520"/>
              <a:gd name="connsiteX159" fmla="*/ 2682834 w 3924894"/>
              <a:gd name="connsiteY159" fmla="*/ 304800 h 2255520"/>
              <a:gd name="connsiteX160" fmla="*/ 2659974 w 3924894"/>
              <a:gd name="connsiteY160" fmla="*/ 289560 h 2255520"/>
              <a:gd name="connsiteX161" fmla="*/ 2644734 w 3924894"/>
              <a:gd name="connsiteY161" fmla="*/ 243840 h 2255520"/>
              <a:gd name="connsiteX162" fmla="*/ 2659974 w 3924894"/>
              <a:gd name="connsiteY162" fmla="*/ 175260 h 2255520"/>
              <a:gd name="connsiteX163" fmla="*/ 2667594 w 3924894"/>
              <a:gd name="connsiteY163" fmla="*/ 152400 h 2255520"/>
              <a:gd name="connsiteX164" fmla="*/ 2690454 w 3924894"/>
              <a:gd name="connsiteY164" fmla="*/ 83820 h 2255520"/>
              <a:gd name="connsiteX165" fmla="*/ 2682834 w 3924894"/>
              <a:gd name="connsiteY165" fmla="*/ 45720 h 2255520"/>
              <a:gd name="connsiteX166" fmla="*/ 2637114 w 3924894"/>
              <a:gd name="connsiteY166" fmla="*/ 15240 h 2255520"/>
              <a:gd name="connsiteX167" fmla="*/ 2614254 w 3924894"/>
              <a:gd name="connsiteY167" fmla="*/ 0 h 2255520"/>
              <a:gd name="connsiteX168" fmla="*/ 2553294 w 3924894"/>
              <a:gd name="connsiteY168" fmla="*/ 15240 h 2255520"/>
              <a:gd name="connsiteX169" fmla="*/ 2507574 w 3924894"/>
              <a:gd name="connsiteY169" fmla="*/ 45720 h 2255520"/>
              <a:gd name="connsiteX170" fmla="*/ 2492334 w 3924894"/>
              <a:gd name="connsiteY170" fmla="*/ 68580 h 2255520"/>
              <a:gd name="connsiteX171" fmla="*/ 2484714 w 3924894"/>
              <a:gd name="connsiteY171" fmla="*/ 91440 h 2255520"/>
              <a:gd name="connsiteX172" fmla="*/ 2461854 w 3924894"/>
              <a:gd name="connsiteY172" fmla="*/ 99060 h 2255520"/>
              <a:gd name="connsiteX173" fmla="*/ 2431374 w 3924894"/>
              <a:gd name="connsiteY173" fmla="*/ 144780 h 2255520"/>
              <a:gd name="connsiteX174" fmla="*/ 2416134 w 3924894"/>
              <a:gd name="connsiteY174" fmla="*/ 167640 h 2255520"/>
              <a:gd name="connsiteX175" fmla="*/ 2347554 w 3924894"/>
              <a:gd name="connsiteY175" fmla="*/ 205740 h 2255520"/>
              <a:gd name="connsiteX176" fmla="*/ 2324694 w 3924894"/>
              <a:gd name="connsiteY176" fmla="*/ 220980 h 2255520"/>
              <a:gd name="connsiteX177" fmla="*/ 2301834 w 3924894"/>
              <a:gd name="connsiteY177" fmla="*/ 236220 h 2255520"/>
              <a:gd name="connsiteX178" fmla="*/ 2286594 w 3924894"/>
              <a:gd name="connsiteY178" fmla="*/ 259080 h 2255520"/>
              <a:gd name="connsiteX179" fmla="*/ 2240874 w 3924894"/>
              <a:gd name="connsiteY179" fmla="*/ 289560 h 2255520"/>
              <a:gd name="connsiteX180" fmla="*/ 2233254 w 3924894"/>
              <a:gd name="connsiteY180" fmla="*/ 312420 h 2255520"/>
              <a:gd name="connsiteX181" fmla="*/ 2172294 w 3924894"/>
              <a:gd name="connsiteY181" fmla="*/ 304800 h 2255520"/>
              <a:gd name="connsiteX182" fmla="*/ 2080854 w 3924894"/>
              <a:gd name="connsiteY182" fmla="*/ 312420 h 2255520"/>
              <a:gd name="connsiteX183" fmla="*/ 2057994 w 3924894"/>
              <a:gd name="connsiteY183" fmla="*/ 320040 h 2255520"/>
              <a:gd name="connsiteX184" fmla="*/ 1958934 w 3924894"/>
              <a:gd name="connsiteY184" fmla="*/ 297180 h 2255520"/>
              <a:gd name="connsiteX185" fmla="*/ 1928454 w 3924894"/>
              <a:gd name="connsiteY185" fmla="*/ 289560 h 2255520"/>
              <a:gd name="connsiteX186" fmla="*/ 1882734 w 3924894"/>
              <a:gd name="connsiteY186" fmla="*/ 259080 h 2255520"/>
              <a:gd name="connsiteX187" fmla="*/ 1852254 w 3924894"/>
              <a:gd name="connsiteY187" fmla="*/ 213360 h 2255520"/>
              <a:gd name="connsiteX188" fmla="*/ 1829394 w 3924894"/>
              <a:gd name="connsiteY188" fmla="*/ 205740 h 2255520"/>
              <a:gd name="connsiteX189" fmla="*/ 1806534 w 3924894"/>
              <a:gd name="connsiteY189" fmla="*/ 190500 h 2255520"/>
              <a:gd name="connsiteX190" fmla="*/ 1768434 w 3924894"/>
              <a:gd name="connsiteY190" fmla="*/ 182880 h 2255520"/>
              <a:gd name="connsiteX191" fmla="*/ 1745574 w 3924894"/>
              <a:gd name="connsiteY191" fmla="*/ 175260 h 2255520"/>
              <a:gd name="connsiteX192" fmla="*/ 1699854 w 3924894"/>
              <a:gd name="connsiteY192" fmla="*/ 182880 h 2255520"/>
              <a:gd name="connsiteX193" fmla="*/ 1669374 w 3924894"/>
              <a:gd name="connsiteY193" fmla="*/ 243840 h 2255520"/>
              <a:gd name="connsiteX194" fmla="*/ 1623654 w 3924894"/>
              <a:gd name="connsiteY194" fmla="*/ 251460 h 2255520"/>
              <a:gd name="connsiteX195" fmla="*/ 1593174 w 3924894"/>
              <a:gd name="connsiteY195" fmla="*/ 297180 h 2255520"/>
              <a:gd name="connsiteX196" fmla="*/ 1608414 w 3924894"/>
              <a:gd name="connsiteY196" fmla="*/ 350520 h 2255520"/>
              <a:gd name="connsiteX197" fmla="*/ 1616034 w 3924894"/>
              <a:gd name="connsiteY197" fmla="*/ 381000 h 2255520"/>
              <a:gd name="connsiteX198" fmla="*/ 1676994 w 3924894"/>
              <a:gd name="connsiteY198" fmla="*/ 403860 h 2255520"/>
              <a:gd name="connsiteX199" fmla="*/ 1699854 w 3924894"/>
              <a:gd name="connsiteY199" fmla="*/ 411480 h 2255520"/>
              <a:gd name="connsiteX200" fmla="*/ 1753194 w 3924894"/>
              <a:gd name="connsiteY200" fmla="*/ 426720 h 2255520"/>
              <a:gd name="connsiteX201" fmla="*/ 1806534 w 3924894"/>
              <a:gd name="connsiteY201" fmla="*/ 449580 h 2255520"/>
              <a:gd name="connsiteX202" fmla="*/ 1852254 w 3924894"/>
              <a:gd name="connsiteY202" fmla="*/ 464820 h 2255520"/>
              <a:gd name="connsiteX203" fmla="*/ 1875114 w 3924894"/>
              <a:gd name="connsiteY203" fmla="*/ 472440 h 2255520"/>
              <a:gd name="connsiteX204" fmla="*/ 1966554 w 3924894"/>
              <a:gd name="connsiteY204" fmla="*/ 472440 h 2255520"/>
              <a:gd name="connsiteX0" fmla="*/ 1966554 w 3924894"/>
              <a:gd name="connsiteY0" fmla="*/ 472440 h 2255520"/>
              <a:gd name="connsiteX1" fmla="*/ 1852254 w 3924894"/>
              <a:gd name="connsiteY1" fmla="*/ 483870 h 2255520"/>
              <a:gd name="connsiteX2" fmla="*/ 1795104 w 3924894"/>
              <a:gd name="connsiteY2" fmla="*/ 476250 h 2255520"/>
              <a:gd name="connsiteX3" fmla="*/ 1745574 w 3924894"/>
              <a:gd name="connsiteY3" fmla="*/ 480060 h 2255520"/>
              <a:gd name="connsiteX4" fmla="*/ 1699854 w 3924894"/>
              <a:gd name="connsiteY4" fmla="*/ 464820 h 2255520"/>
              <a:gd name="connsiteX5" fmla="*/ 1676994 w 3924894"/>
              <a:gd name="connsiteY5" fmla="*/ 457200 h 2255520"/>
              <a:gd name="connsiteX6" fmla="*/ 1372194 w 3924894"/>
              <a:gd name="connsiteY6" fmla="*/ 457200 h 2255520"/>
              <a:gd name="connsiteX7" fmla="*/ 1349334 w 3924894"/>
              <a:gd name="connsiteY7" fmla="*/ 449580 h 2255520"/>
              <a:gd name="connsiteX8" fmla="*/ 1227414 w 3924894"/>
              <a:gd name="connsiteY8" fmla="*/ 434340 h 2255520"/>
              <a:gd name="connsiteX9" fmla="*/ 1181694 w 3924894"/>
              <a:gd name="connsiteY9" fmla="*/ 419100 h 2255520"/>
              <a:gd name="connsiteX10" fmla="*/ 1029294 w 3924894"/>
              <a:gd name="connsiteY10" fmla="*/ 403860 h 2255520"/>
              <a:gd name="connsiteX11" fmla="*/ 907374 w 3924894"/>
              <a:gd name="connsiteY11" fmla="*/ 388620 h 2255520"/>
              <a:gd name="connsiteX12" fmla="*/ 876894 w 3924894"/>
              <a:gd name="connsiteY12" fmla="*/ 381000 h 2255520"/>
              <a:gd name="connsiteX13" fmla="*/ 831174 w 3924894"/>
              <a:gd name="connsiteY13" fmla="*/ 365760 h 2255520"/>
              <a:gd name="connsiteX14" fmla="*/ 724494 w 3924894"/>
              <a:gd name="connsiteY14" fmla="*/ 358140 h 2255520"/>
              <a:gd name="connsiteX15" fmla="*/ 701634 w 3924894"/>
              <a:gd name="connsiteY15" fmla="*/ 342900 h 2255520"/>
              <a:gd name="connsiteX16" fmla="*/ 648294 w 3924894"/>
              <a:gd name="connsiteY16" fmla="*/ 350520 h 2255520"/>
              <a:gd name="connsiteX17" fmla="*/ 473034 w 3924894"/>
              <a:gd name="connsiteY17" fmla="*/ 342900 h 2255520"/>
              <a:gd name="connsiteX18" fmla="*/ 396834 w 3924894"/>
              <a:gd name="connsiteY18" fmla="*/ 335280 h 2255520"/>
              <a:gd name="connsiteX19" fmla="*/ 351114 w 3924894"/>
              <a:gd name="connsiteY19" fmla="*/ 320040 h 2255520"/>
              <a:gd name="connsiteX20" fmla="*/ 290154 w 3924894"/>
              <a:gd name="connsiteY20" fmla="*/ 327660 h 2255520"/>
              <a:gd name="connsiteX21" fmla="*/ 244434 w 3924894"/>
              <a:gd name="connsiteY21" fmla="*/ 335280 h 2255520"/>
              <a:gd name="connsiteX22" fmla="*/ 191094 w 3924894"/>
              <a:gd name="connsiteY22" fmla="*/ 342900 h 2255520"/>
              <a:gd name="connsiteX23" fmla="*/ 168234 w 3924894"/>
              <a:gd name="connsiteY23" fmla="*/ 350520 h 2255520"/>
              <a:gd name="connsiteX24" fmla="*/ 122514 w 3924894"/>
              <a:gd name="connsiteY24" fmla="*/ 381000 h 2255520"/>
              <a:gd name="connsiteX25" fmla="*/ 61554 w 3924894"/>
              <a:gd name="connsiteY25" fmla="*/ 396240 h 2255520"/>
              <a:gd name="connsiteX26" fmla="*/ 38694 w 3924894"/>
              <a:gd name="connsiteY26" fmla="*/ 449580 h 2255520"/>
              <a:gd name="connsiteX27" fmla="*/ 15834 w 3924894"/>
              <a:gd name="connsiteY27" fmla="*/ 457200 h 2255520"/>
              <a:gd name="connsiteX28" fmla="*/ 594 w 3924894"/>
              <a:gd name="connsiteY28" fmla="*/ 480060 h 2255520"/>
              <a:gd name="connsiteX29" fmla="*/ 15834 w 3924894"/>
              <a:gd name="connsiteY29" fmla="*/ 586740 h 2255520"/>
              <a:gd name="connsiteX30" fmla="*/ 23454 w 3924894"/>
              <a:gd name="connsiteY30" fmla="*/ 678180 h 2255520"/>
              <a:gd name="connsiteX31" fmla="*/ 38694 w 3924894"/>
              <a:gd name="connsiteY31" fmla="*/ 701040 h 2255520"/>
              <a:gd name="connsiteX32" fmla="*/ 61554 w 3924894"/>
              <a:gd name="connsiteY32" fmla="*/ 746760 h 2255520"/>
              <a:gd name="connsiteX33" fmla="*/ 69174 w 3924894"/>
              <a:gd name="connsiteY33" fmla="*/ 868680 h 2255520"/>
              <a:gd name="connsiteX34" fmla="*/ 114894 w 3924894"/>
              <a:gd name="connsiteY34" fmla="*/ 960120 h 2255520"/>
              <a:gd name="connsiteX35" fmla="*/ 130134 w 3924894"/>
              <a:gd name="connsiteY35" fmla="*/ 982980 h 2255520"/>
              <a:gd name="connsiteX36" fmla="*/ 145374 w 3924894"/>
              <a:gd name="connsiteY36" fmla="*/ 1005840 h 2255520"/>
              <a:gd name="connsiteX37" fmla="*/ 160614 w 3924894"/>
              <a:gd name="connsiteY37" fmla="*/ 1051560 h 2255520"/>
              <a:gd name="connsiteX38" fmla="*/ 168234 w 3924894"/>
              <a:gd name="connsiteY38" fmla="*/ 1089660 h 2255520"/>
              <a:gd name="connsiteX39" fmla="*/ 198714 w 3924894"/>
              <a:gd name="connsiteY39" fmla="*/ 1135380 h 2255520"/>
              <a:gd name="connsiteX40" fmla="*/ 213954 w 3924894"/>
              <a:gd name="connsiteY40" fmla="*/ 1158240 h 2255520"/>
              <a:gd name="connsiteX41" fmla="*/ 252054 w 3924894"/>
              <a:gd name="connsiteY41" fmla="*/ 1219200 h 2255520"/>
              <a:gd name="connsiteX42" fmla="*/ 282534 w 3924894"/>
              <a:gd name="connsiteY42" fmla="*/ 1264920 h 2255520"/>
              <a:gd name="connsiteX43" fmla="*/ 297774 w 3924894"/>
              <a:gd name="connsiteY43" fmla="*/ 1287780 h 2255520"/>
              <a:gd name="connsiteX44" fmla="*/ 320634 w 3924894"/>
              <a:gd name="connsiteY44" fmla="*/ 1303020 h 2255520"/>
              <a:gd name="connsiteX45" fmla="*/ 328254 w 3924894"/>
              <a:gd name="connsiteY45" fmla="*/ 1325880 h 2255520"/>
              <a:gd name="connsiteX46" fmla="*/ 343494 w 3924894"/>
              <a:gd name="connsiteY46" fmla="*/ 1440180 h 2255520"/>
              <a:gd name="connsiteX47" fmla="*/ 358734 w 3924894"/>
              <a:gd name="connsiteY47" fmla="*/ 1463040 h 2255520"/>
              <a:gd name="connsiteX48" fmla="*/ 404454 w 3924894"/>
              <a:gd name="connsiteY48" fmla="*/ 1493520 h 2255520"/>
              <a:gd name="connsiteX49" fmla="*/ 442554 w 3924894"/>
              <a:gd name="connsiteY49" fmla="*/ 1531620 h 2255520"/>
              <a:gd name="connsiteX50" fmla="*/ 457794 w 3924894"/>
              <a:gd name="connsiteY50" fmla="*/ 1554480 h 2255520"/>
              <a:gd name="connsiteX51" fmla="*/ 480654 w 3924894"/>
              <a:gd name="connsiteY51" fmla="*/ 1569720 h 2255520"/>
              <a:gd name="connsiteX52" fmla="*/ 503514 w 3924894"/>
              <a:gd name="connsiteY52" fmla="*/ 1600200 h 2255520"/>
              <a:gd name="connsiteX53" fmla="*/ 533994 w 3924894"/>
              <a:gd name="connsiteY53" fmla="*/ 1607820 h 2255520"/>
              <a:gd name="connsiteX54" fmla="*/ 556854 w 3924894"/>
              <a:gd name="connsiteY54" fmla="*/ 1630680 h 2255520"/>
              <a:gd name="connsiteX55" fmla="*/ 594954 w 3924894"/>
              <a:gd name="connsiteY55" fmla="*/ 1699260 h 2255520"/>
              <a:gd name="connsiteX56" fmla="*/ 640674 w 3924894"/>
              <a:gd name="connsiteY56" fmla="*/ 1729740 h 2255520"/>
              <a:gd name="connsiteX57" fmla="*/ 663534 w 3924894"/>
              <a:gd name="connsiteY57" fmla="*/ 1744980 h 2255520"/>
              <a:gd name="connsiteX58" fmla="*/ 709254 w 3924894"/>
              <a:gd name="connsiteY58" fmla="*/ 1760220 h 2255520"/>
              <a:gd name="connsiteX59" fmla="*/ 777834 w 3924894"/>
              <a:gd name="connsiteY59" fmla="*/ 1798320 h 2255520"/>
              <a:gd name="connsiteX60" fmla="*/ 785454 w 3924894"/>
              <a:gd name="connsiteY60" fmla="*/ 1821180 h 2255520"/>
              <a:gd name="connsiteX61" fmla="*/ 861654 w 3924894"/>
              <a:gd name="connsiteY61" fmla="*/ 1897380 h 2255520"/>
              <a:gd name="connsiteX62" fmla="*/ 884514 w 3924894"/>
              <a:gd name="connsiteY62" fmla="*/ 1905000 h 2255520"/>
              <a:gd name="connsiteX63" fmla="*/ 945474 w 3924894"/>
              <a:gd name="connsiteY63" fmla="*/ 1927860 h 2255520"/>
              <a:gd name="connsiteX64" fmla="*/ 968334 w 3924894"/>
              <a:gd name="connsiteY64" fmla="*/ 1973580 h 2255520"/>
              <a:gd name="connsiteX65" fmla="*/ 991194 w 3924894"/>
              <a:gd name="connsiteY65" fmla="*/ 2019300 h 2255520"/>
              <a:gd name="connsiteX66" fmla="*/ 1021674 w 3924894"/>
              <a:gd name="connsiteY66" fmla="*/ 2026920 h 2255520"/>
              <a:gd name="connsiteX67" fmla="*/ 1097874 w 3924894"/>
              <a:gd name="connsiteY67" fmla="*/ 2049780 h 2255520"/>
              <a:gd name="connsiteX68" fmla="*/ 1181694 w 3924894"/>
              <a:gd name="connsiteY68" fmla="*/ 2072640 h 2255520"/>
              <a:gd name="connsiteX69" fmla="*/ 1227414 w 3924894"/>
              <a:gd name="connsiteY69" fmla="*/ 2095500 h 2255520"/>
              <a:gd name="connsiteX70" fmla="*/ 1257894 w 3924894"/>
              <a:gd name="connsiteY70" fmla="*/ 2103120 h 2255520"/>
              <a:gd name="connsiteX71" fmla="*/ 1303614 w 3924894"/>
              <a:gd name="connsiteY71" fmla="*/ 2125980 h 2255520"/>
              <a:gd name="connsiteX72" fmla="*/ 1326474 w 3924894"/>
              <a:gd name="connsiteY72" fmla="*/ 2141220 h 2255520"/>
              <a:gd name="connsiteX73" fmla="*/ 1356954 w 3924894"/>
              <a:gd name="connsiteY73" fmla="*/ 2148840 h 2255520"/>
              <a:gd name="connsiteX74" fmla="*/ 1448394 w 3924894"/>
              <a:gd name="connsiteY74" fmla="*/ 2171700 h 2255520"/>
              <a:gd name="connsiteX75" fmla="*/ 1509354 w 3924894"/>
              <a:gd name="connsiteY75" fmla="*/ 2186940 h 2255520"/>
              <a:gd name="connsiteX76" fmla="*/ 1539834 w 3924894"/>
              <a:gd name="connsiteY76" fmla="*/ 2194560 h 2255520"/>
              <a:gd name="connsiteX77" fmla="*/ 1616034 w 3924894"/>
              <a:gd name="connsiteY77" fmla="*/ 2209800 h 2255520"/>
              <a:gd name="connsiteX78" fmla="*/ 1646514 w 3924894"/>
              <a:gd name="connsiteY78" fmla="*/ 2217420 h 2255520"/>
              <a:gd name="connsiteX79" fmla="*/ 1768434 w 3924894"/>
              <a:gd name="connsiteY79" fmla="*/ 2232660 h 2255520"/>
              <a:gd name="connsiteX80" fmla="*/ 1798914 w 3924894"/>
              <a:gd name="connsiteY80" fmla="*/ 2240280 h 2255520"/>
              <a:gd name="connsiteX81" fmla="*/ 2027514 w 3924894"/>
              <a:gd name="connsiteY81" fmla="*/ 2247900 h 2255520"/>
              <a:gd name="connsiteX82" fmla="*/ 2050374 w 3924894"/>
              <a:gd name="connsiteY82" fmla="*/ 2240280 h 2255520"/>
              <a:gd name="connsiteX83" fmla="*/ 2073234 w 3924894"/>
              <a:gd name="connsiteY83" fmla="*/ 2247900 h 2255520"/>
              <a:gd name="connsiteX84" fmla="*/ 2134194 w 3924894"/>
              <a:gd name="connsiteY84" fmla="*/ 2255520 h 2255520"/>
              <a:gd name="connsiteX85" fmla="*/ 2263734 w 3924894"/>
              <a:gd name="connsiteY85" fmla="*/ 2247900 h 2255520"/>
              <a:gd name="connsiteX86" fmla="*/ 2309454 w 3924894"/>
              <a:gd name="connsiteY86" fmla="*/ 2217420 h 2255520"/>
              <a:gd name="connsiteX87" fmla="*/ 2370414 w 3924894"/>
              <a:gd name="connsiteY87" fmla="*/ 2202180 h 2255520"/>
              <a:gd name="connsiteX88" fmla="*/ 2484714 w 3924894"/>
              <a:gd name="connsiteY88" fmla="*/ 2179320 h 2255520"/>
              <a:gd name="connsiteX89" fmla="*/ 2507574 w 3924894"/>
              <a:gd name="connsiteY89" fmla="*/ 2171700 h 2255520"/>
              <a:gd name="connsiteX90" fmla="*/ 2553294 w 3924894"/>
              <a:gd name="connsiteY90" fmla="*/ 2164080 h 2255520"/>
              <a:gd name="connsiteX91" fmla="*/ 2599014 w 3924894"/>
              <a:gd name="connsiteY91" fmla="*/ 2125980 h 2255520"/>
              <a:gd name="connsiteX92" fmla="*/ 2621874 w 3924894"/>
              <a:gd name="connsiteY92" fmla="*/ 2118360 h 2255520"/>
              <a:gd name="connsiteX93" fmla="*/ 2644734 w 3924894"/>
              <a:gd name="connsiteY93" fmla="*/ 2103120 h 2255520"/>
              <a:gd name="connsiteX94" fmla="*/ 2743794 w 3924894"/>
              <a:gd name="connsiteY94" fmla="*/ 2087880 h 2255520"/>
              <a:gd name="connsiteX95" fmla="*/ 2827614 w 3924894"/>
              <a:gd name="connsiteY95" fmla="*/ 2065020 h 2255520"/>
              <a:gd name="connsiteX96" fmla="*/ 2858094 w 3924894"/>
              <a:gd name="connsiteY96" fmla="*/ 2057400 h 2255520"/>
              <a:gd name="connsiteX97" fmla="*/ 2903814 w 3924894"/>
              <a:gd name="connsiteY97" fmla="*/ 2034540 h 2255520"/>
              <a:gd name="connsiteX98" fmla="*/ 2972394 w 3924894"/>
              <a:gd name="connsiteY98" fmla="*/ 1981200 h 2255520"/>
              <a:gd name="connsiteX99" fmla="*/ 3018114 w 3924894"/>
              <a:gd name="connsiteY99" fmla="*/ 1965960 h 2255520"/>
              <a:gd name="connsiteX100" fmla="*/ 3033354 w 3924894"/>
              <a:gd name="connsiteY100" fmla="*/ 1943100 h 2255520"/>
              <a:gd name="connsiteX101" fmla="*/ 3056214 w 3924894"/>
              <a:gd name="connsiteY101" fmla="*/ 1920240 h 2255520"/>
              <a:gd name="connsiteX102" fmla="*/ 3140034 w 3924894"/>
              <a:gd name="connsiteY102" fmla="*/ 1905000 h 2255520"/>
              <a:gd name="connsiteX103" fmla="*/ 3162894 w 3924894"/>
              <a:gd name="connsiteY103" fmla="*/ 1897380 h 2255520"/>
              <a:gd name="connsiteX104" fmla="*/ 3178134 w 3924894"/>
              <a:gd name="connsiteY104" fmla="*/ 1844040 h 2255520"/>
              <a:gd name="connsiteX105" fmla="*/ 3193374 w 3924894"/>
              <a:gd name="connsiteY105" fmla="*/ 1798320 h 2255520"/>
              <a:gd name="connsiteX106" fmla="*/ 3223854 w 3924894"/>
              <a:gd name="connsiteY106" fmla="*/ 1790700 h 2255520"/>
              <a:gd name="connsiteX107" fmla="*/ 3269574 w 3924894"/>
              <a:gd name="connsiteY107" fmla="*/ 1775460 h 2255520"/>
              <a:gd name="connsiteX108" fmla="*/ 3330534 w 3924894"/>
              <a:gd name="connsiteY108" fmla="*/ 1760220 h 2255520"/>
              <a:gd name="connsiteX109" fmla="*/ 3383874 w 3924894"/>
              <a:gd name="connsiteY109" fmla="*/ 1699260 h 2255520"/>
              <a:gd name="connsiteX110" fmla="*/ 3399114 w 3924894"/>
              <a:gd name="connsiteY110" fmla="*/ 1676400 h 2255520"/>
              <a:gd name="connsiteX111" fmla="*/ 3429594 w 3924894"/>
              <a:gd name="connsiteY111" fmla="*/ 1607820 h 2255520"/>
              <a:gd name="connsiteX112" fmla="*/ 3475314 w 3924894"/>
              <a:gd name="connsiteY112" fmla="*/ 1584960 h 2255520"/>
              <a:gd name="connsiteX113" fmla="*/ 3490554 w 3924894"/>
              <a:gd name="connsiteY113" fmla="*/ 1562100 h 2255520"/>
              <a:gd name="connsiteX114" fmla="*/ 3536274 w 3924894"/>
              <a:gd name="connsiteY114" fmla="*/ 1524000 h 2255520"/>
              <a:gd name="connsiteX115" fmla="*/ 3551514 w 3924894"/>
              <a:gd name="connsiteY115" fmla="*/ 1478280 h 2255520"/>
              <a:gd name="connsiteX116" fmla="*/ 3559134 w 3924894"/>
              <a:gd name="connsiteY116" fmla="*/ 1455420 h 2255520"/>
              <a:gd name="connsiteX117" fmla="*/ 3589614 w 3924894"/>
              <a:gd name="connsiteY117" fmla="*/ 1447800 h 2255520"/>
              <a:gd name="connsiteX118" fmla="*/ 3597234 w 3924894"/>
              <a:gd name="connsiteY118" fmla="*/ 1424940 h 2255520"/>
              <a:gd name="connsiteX119" fmla="*/ 3604854 w 3924894"/>
              <a:gd name="connsiteY119" fmla="*/ 1356360 h 2255520"/>
              <a:gd name="connsiteX120" fmla="*/ 3642954 w 3924894"/>
              <a:gd name="connsiteY120" fmla="*/ 1318260 h 2255520"/>
              <a:gd name="connsiteX121" fmla="*/ 3665814 w 3924894"/>
              <a:gd name="connsiteY121" fmla="*/ 1310640 h 2255520"/>
              <a:gd name="connsiteX122" fmla="*/ 3688674 w 3924894"/>
              <a:gd name="connsiteY122" fmla="*/ 1295400 h 2255520"/>
              <a:gd name="connsiteX123" fmla="*/ 3719154 w 3924894"/>
              <a:gd name="connsiteY123" fmla="*/ 1264920 h 2255520"/>
              <a:gd name="connsiteX124" fmla="*/ 3742014 w 3924894"/>
              <a:gd name="connsiteY124" fmla="*/ 1219200 h 2255520"/>
              <a:gd name="connsiteX125" fmla="*/ 3749634 w 3924894"/>
              <a:gd name="connsiteY125" fmla="*/ 1150620 h 2255520"/>
              <a:gd name="connsiteX126" fmla="*/ 3757254 w 3924894"/>
              <a:gd name="connsiteY126" fmla="*/ 1127760 h 2255520"/>
              <a:gd name="connsiteX127" fmla="*/ 3780114 w 3924894"/>
              <a:gd name="connsiteY127" fmla="*/ 1112520 h 2255520"/>
              <a:gd name="connsiteX128" fmla="*/ 3787734 w 3924894"/>
              <a:gd name="connsiteY128" fmla="*/ 1089660 h 2255520"/>
              <a:gd name="connsiteX129" fmla="*/ 3802974 w 3924894"/>
              <a:gd name="connsiteY129" fmla="*/ 937260 h 2255520"/>
              <a:gd name="connsiteX130" fmla="*/ 3818214 w 3924894"/>
              <a:gd name="connsiteY130" fmla="*/ 914400 h 2255520"/>
              <a:gd name="connsiteX131" fmla="*/ 3841074 w 3924894"/>
              <a:gd name="connsiteY131" fmla="*/ 838200 h 2255520"/>
              <a:gd name="connsiteX132" fmla="*/ 3863934 w 3924894"/>
              <a:gd name="connsiteY132" fmla="*/ 822960 h 2255520"/>
              <a:gd name="connsiteX133" fmla="*/ 3879174 w 3924894"/>
              <a:gd name="connsiteY133" fmla="*/ 777240 h 2255520"/>
              <a:gd name="connsiteX134" fmla="*/ 3894414 w 3924894"/>
              <a:gd name="connsiteY134" fmla="*/ 678180 h 2255520"/>
              <a:gd name="connsiteX135" fmla="*/ 3902034 w 3924894"/>
              <a:gd name="connsiteY135" fmla="*/ 655320 h 2255520"/>
              <a:gd name="connsiteX136" fmla="*/ 3924894 w 3924894"/>
              <a:gd name="connsiteY136" fmla="*/ 632460 h 2255520"/>
              <a:gd name="connsiteX137" fmla="*/ 3902034 w 3924894"/>
              <a:gd name="connsiteY137" fmla="*/ 502920 h 2255520"/>
              <a:gd name="connsiteX138" fmla="*/ 3886794 w 3924894"/>
              <a:gd name="connsiteY138" fmla="*/ 480060 h 2255520"/>
              <a:gd name="connsiteX139" fmla="*/ 3879174 w 3924894"/>
              <a:gd name="connsiteY139" fmla="*/ 388620 h 2255520"/>
              <a:gd name="connsiteX140" fmla="*/ 3856314 w 3924894"/>
              <a:gd name="connsiteY140" fmla="*/ 373380 h 2255520"/>
              <a:gd name="connsiteX141" fmla="*/ 3742014 w 3924894"/>
              <a:gd name="connsiteY141" fmla="*/ 358140 h 2255520"/>
              <a:gd name="connsiteX142" fmla="*/ 3734394 w 3924894"/>
              <a:gd name="connsiteY142" fmla="*/ 335280 h 2255520"/>
              <a:gd name="connsiteX143" fmla="*/ 3688674 w 3924894"/>
              <a:gd name="connsiteY143" fmla="*/ 320040 h 2255520"/>
              <a:gd name="connsiteX144" fmla="*/ 3521034 w 3924894"/>
              <a:gd name="connsiteY144" fmla="*/ 304800 h 2255520"/>
              <a:gd name="connsiteX145" fmla="*/ 3460074 w 3924894"/>
              <a:gd name="connsiteY145" fmla="*/ 289560 h 2255520"/>
              <a:gd name="connsiteX146" fmla="*/ 3345774 w 3924894"/>
              <a:gd name="connsiteY146" fmla="*/ 297180 h 2255520"/>
              <a:gd name="connsiteX147" fmla="*/ 3300054 w 3924894"/>
              <a:gd name="connsiteY147" fmla="*/ 312420 h 2255520"/>
              <a:gd name="connsiteX148" fmla="*/ 3277194 w 3924894"/>
              <a:gd name="connsiteY148" fmla="*/ 320040 h 2255520"/>
              <a:gd name="connsiteX149" fmla="*/ 3200994 w 3924894"/>
              <a:gd name="connsiteY149" fmla="*/ 327660 h 2255520"/>
              <a:gd name="connsiteX150" fmla="*/ 3124794 w 3924894"/>
              <a:gd name="connsiteY150" fmla="*/ 350520 h 2255520"/>
              <a:gd name="connsiteX151" fmla="*/ 3101934 w 3924894"/>
              <a:gd name="connsiteY151" fmla="*/ 358140 h 2255520"/>
              <a:gd name="connsiteX152" fmla="*/ 3079074 w 3924894"/>
              <a:gd name="connsiteY152" fmla="*/ 365760 h 2255520"/>
              <a:gd name="connsiteX153" fmla="*/ 3010494 w 3924894"/>
              <a:gd name="connsiteY153" fmla="*/ 373380 h 2255520"/>
              <a:gd name="connsiteX154" fmla="*/ 2941914 w 3924894"/>
              <a:gd name="connsiteY154" fmla="*/ 365760 h 2255520"/>
              <a:gd name="connsiteX155" fmla="*/ 2919054 w 3924894"/>
              <a:gd name="connsiteY155" fmla="*/ 350520 h 2255520"/>
              <a:gd name="connsiteX156" fmla="*/ 2873334 w 3924894"/>
              <a:gd name="connsiteY156" fmla="*/ 342900 h 2255520"/>
              <a:gd name="connsiteX157" fmla="*/ 2850474 w 3924894"/>
              <a:gd name="connsiteY157" fmla="*/ 335280 h 2255520"/>
              <a:gd name="connsiteX158" fmla="*/ 2759034 w 3924894"/>
              <a:gd name="connsiteY158" fmla="*/ 327660 h 2255520"/>
              <a:gd name="connsiteX159" fmla="*/ 2682834 w 3924894"/>
              <a:gd name="connsiteY159" fmla="*/ 304800 h 2255520"/>
              <a:gd name="connsiteX160" fmla="*/ 2659974 w 3924894"/>
              <a:gd name="connsiteY160" fmla="*/ 289560 h 2255520"/>
              <a:gd name="connsiteX161" fmla="*/ 2644734 w 3924894"/>
              <a:gd name="connsiteY161" fmla="*/ 243840 h 2255520"/>
              <a:gd name="connsiteX162" fmla="*/ 2659974 w 3924894"/>
              <a:gd name="connsiteY162" fmla="*/ 175260 h 2255520"/>
              <a:gd name="connsiteX163" fmla="*/ 2667594 w 3924894"/>
              <a:gd name="connsiteY163" fmla="*/ 152400 h 2255520"/>
              <a:gd name="connsiteX164" fmla="*/ 2690454 w 3924894"/>
              <a:gd name="connsiteY164" fmla="*/ 83820 h 2255520"/>
              <a:gd name="connsiteX165" fmla="*/ 2682834 w 3924894"/>
              <a:gd name="connsiteY165" fmla="*/ 45720 h 2255520"/>
              <a:gd name="connsiteX166" fmla="*/ 2637114 w 3924894"/>
              <a:gd name="connsiteY166" fmla="*/ 15240 h 2255520"/>
              <a:gd name="connsiteX167" fmla="*/ 2614254 w 3924894"/>
              <a:gd name="connsiteY167" fmla="*/ 0 h 2255520"/>
              <a:gd name="connsiteX168" fmla="*/ 2553294 w 3924894"/>
              <a:gd name="connsiteY168" fmla="*/ 15240 h 2255520"/>
              <a:gd name="connsiteX169" fmla="*/ 2507574 w 3924894"/>
              <a:gd name="connsiteY169" fmla="*/ 45720 h 2255520"/>
              <a:gd name="connsiteX170" fmla="*/ 2492334 w 3924894"/>
              <a:gd name="connsiteY170" fmla="*/ 68580 h 2255520"/>
              <a:gd name="connsiteX171" fmla="*/ 2484714 w 3924894"/>
              <a:gd name="connsiteY171" fmla="*/ 91440 h 2255520"/>
              <a:gd name="connsiteX172" fmla="*/ 2461854 w 3924894"/>
              <a:gd name="connsiteY172" fmla="*/ 99060 h 2255520"/>
              <a:gd name="connsiteX173" fmla="*/ 2431374 w 3924894"/>
              <a:gd name="connsiteY173" fmla="*/ 144780 h 2255520"/>
              <a:gd name="connsiteX174" fmla="*/ 2416134 w 3924894"/>
              <a:gd name="connsiteY174" fmla="*/ 167640 h 2255520"/>
              <a:gd name="connsiteX175" fmla="*/ 2347554 w 3924894"/>
              <a:gd name="connsiteY175" fmla="*/ 205740 h 2255520"/>
              <a:gd name="connsiteX176" fmla="*/ 2324694 w 3924894"/>
              <a:gd name="connsiteY176" fmla="*/ 220980 h 2255520"/>
              <a:gd name="connsiteX177" fmla="*/ 2301834 w 3924894"/>
              <a:gd name="connsiteY177" fmla="*/ 236220 h 2255520"/>
              <a:gd name="connsiteX178" fmla="*/ 2286594 w 3924894"/>
              <a:gd name="connsiteY178" fmla="*/ 259080 h 2255520"/>
              <a:gd name="connsiteX179" fmla="*/ 2240874 w 3924894"/>
              <a:gd name="connsiteY179" fmla="*/ 289560 h 2255520"/>
              <a:gd name="connsiteX180" fmla="*/ 2233254 w 3924894"/>
              <a:gd name="connsiteY180" fmla="*/ 312420 h 2255520"/>
              <a:gd name="connsiteX181" fmla="*/ 2172294 w 3924894"/>
              <a:gd name="connsiteY181" fmla="*/ 304800 h 2255520"/>
              <a:gd name="connsiteX182" fmla="*/ 2080854 w 3924894"/>
              <a:gd name="connsiteY182" fmla="*/ 312420 h 2255520"/>
              <a:gd name="connsiteX183" fmla="*/ 2057994 w 3924894"/>
              <a:gd name="connsiteY183" fmla="*/ 320040 h 2255520"/>
              <a:gd name="connsiteX184" fmla="*/ 1958934 w 3924894"/>
              <a:gd name="connsiteY184" fmla="*/ 297180 h 2255520"/>
              <a:gd name="connsiteX185" fmla="*/ 1928454 w 3924894"/>
              <a:gd name="connsiteY185" fmla="*/ 289560 h 2255520"/>
              <a:gd name="connsiteX186" fmla="*/ 1882734 w 3924894"/>
              <a:gd name="connsiteY186" fmla="*/ 259080 h 2255520"/>
              <a:gd name="connsiteX187" fmla="*/ 1852254 w 3924894"/>
              <a:gd name="connsiteY187" fmla="*/ 213360 h 2255520"/>
              <a:gd name="connsiteX188" fmla="*/ 1829394 w 3924894"/>
              <a:gd name="connsiteY188" fmla="*/ 205740 h 2255520"/>
              <a:gd name="connsiteX189" fmla="*/ 1806534 w 3924894"/>
              <a:gd name="connsiteY189" fmla="*/ 190500 h 2255520"/>
              <a:gd name="connsiteX190" fmla="*/ 1768434 w 3924894"/>
              <a:gd name="connsiteY190" fmla="*/ 182880 h 2255520"/>
              <a:gd name="connsiteX191" fmla="*/ 1745574 w 3924894"/>
              <a:gd name="connsiteY191" fmla="*/ 175260 h 2255520"/>
              <a:gd name="connsiteX192" fmla="*/ 1699854 w 3924894"/>
              <a:gd name="connsiteY192" fmla="*/ 182880 h 2255520"/>
              <a:gd name="connsiteX193" fmla="*/ 1669374 w 3924894"/>
              <a:gd name="connsiteY193" fmla="*/ 243840 h 2255520"/>
              <a:gd name="connsiteX194" fmla="*/ 1623654 w 3924894"/>
              <a:gd name="connsiteY194" fmla="*/ 251460 h 2255520"/>
              <a:gd name="connsiteX195" fmla="*/ 1593174 w 3924894"/>
              <a:gd name="connsiteY195" fmla="*/ 297180 h 2255520"/>
              <a:gd name="connsiteX196" fmla="*/ 1608414 w 3924894"/>
              <a:gd name="connsiteY196" fmla="*/ 350520 h 2255520"/>
              <a:gd name="connsiteX197" fmla="*/ 1616034 w 3924894"/>
              <a:gd name="connsiteY197" fmla="*/ 381000 h 2255520"/>
              <a:gd name="connsiteX198" fmla="*/ 1676994 w 3924894"/>
              <a:gd name="connsiteY198" fmla="*/ 403860 h 2255520"/>
              <a:gd name="connsiteX199" fmla="*/ 1699854 w 3924894"/>
              <a:gd name="connsiteY199" fmla="*/ 411480 h 2255520"/>
              <a:gd name="connsiteX200" fmla="*/ 1753194 w 3924894"/>
              <a:gd name="connsiteY200" fmla="*/ 426720 h 2255520"/>
              <a:gd name="connsiteX201" fmla="*/ 1806534 w 3924894"/>
              <a:gd name="connsiteY201" fmla="*/ 449580 h 2255520"/>
              <a:gd name="connsiteX202" fmla="*/ 1852254 w 3924894"/>
              <a:gd name="connsiteY202" fmla="*/ 464820 h 2255520"/>
              <a:gd name="connsiteX203" fmla="*/ 1875114 w 3924894"/>
              <a:gd name="connsiteY203" fmla="*/ 472440 h 2255520"/>
              <a:gd name="connsiteX204" fmla="*/ 1966554 w 3924894"/>
              <a:gd name="connsiteY204" fmla="*/ 472440 h 2255520"/>
              <a:gd name="connsiteX0" fmla="*/ 1966554 w 3924894"/>
              <a:gd name="connsiteY0" fmla="*/ 472440 h 2255520"/>
              <a:gd name="connsiteX1" fmla="*/ 1852254 w 3924894"/>
              <a:gd name="connsiteY1" fmla="*/ 483870 h 2255520"/>
              <a:gd name="connsiteX2" fmla="*/ 1795104 w 3924894"/>
              <a:gd name="connsiteY2" fmla="*/ 476250 h 2255520"/>
              <a:gd name="connsiteX3" fmla="*/ 1745574 w 3924894"/>
              <a:gd name="connsiteY3" fmla="*/ 480060 h 2255520"/>
              <a:gd name="connsiteX4" fmla="*/ 1699854 w 3924894"/>
              <a:gd name="connsiteY4" fmla="*/ 464820 h 2255520"/>
              <a:gd name="connsiteX5" fmla="*/ 1661754 w 3924894"/>
              <a:gd name="connsiteY5" fmla="*/ 468630 h 2255520"/>
              <a:gd name="connsiteX6" fmla="*/ 1372194 w 3924894"/>
              <a:gd name="connsiteY6" fmla="*/ 457200 h 2255520"/>
              <a:gd name="connsiteX7" fmla="*/ 1349334 w 3924894"/>
              <a:gd name="connsiteY7" fmla="*/ 449580 h 2255520"/>
              <a:gd name="connsiteX8" fmla="*/ 1227414 w 3924894"/>
              <a:gd name="connsiteY8" fmla="*/ 434340 h 2255520"/>
              <a:gd name="connsiteX9" fmla="*/ 1181694 w 3924894"/>
              <a:gd name="connsiteY9" fmla="*/ 419100 h 2255520"/>
              <a:gd name="connsiteX10" fmla="*/ 1029294 w 3924894"/>
              <a:gd name="connsiteY10" fmla="*/ 403860 h 2255520"/>
              <a:gd name="connsiteX11" fmla="*/ 907374 w 3924894"/>
              <a:gd name="connsiteY11" fmla="*/ 388620 h 2255520"/>
              <a:gd name="connsiteX12" fmla="*/ 876894 w 3924894"/>
              <a:gd name="connsiteY12" fmla="*/ 381000 h 2255520"/>
              <a:gd name="connsiteX13" fmla="*/ 831174 w 3924894"/>
              <a:gd name="connsiteY13" fmla="*/ 365760 h 2255520"/>
              <a:gd name="connsiteX14" fmla="*/ 724494 w 3924894"/>
              <a:gd name="connsiteY14" fmla="*/ 358140 h 2255520"/>
              <a:gd name="connsiteX15" fmla="*/ 701634 w 3924894"/>
              <a:gd name="connsiteY15" fmla="*/ 342900 h 2255520"/>
              <a:gd name="connsiteX16" fmla="*/ 648294 w 3924894"/>
              <a:gd name="connsiteY16" fmla="*/ 350520 h 2255520"/>
              <a:gd name="connsiteX17" fmla="*/ 473034 w 3924894"/>
              <a:gd name="connsiteY17" fmla="*/ 342900 h 2255520"/>
              <a:gd name="connsiteX18" fmla="*/ 396834 w 3924894"/>
              <a:gd name="connsiteY18" fmla="*/ 335280 h 2255520"/>
              <a:gd name="connsiteX19" fmla="*/ 351114 w 3924894"/>
              <a:gd name="connsiteY19" fmla="*/ 320040 h 2255520"/>
              <a:gd name="connsiteX20" fmla="*/ 290154 w 3924894"/>
              <a:gd name="connsiteY20" fmla="*/ 327660 h 2255520"/>
              <a:gd name="connsiteX21" fmla="*/ 244434 w 3924894"/>
              <a:gd name="connsiteY21" fmla="*/ 335280 h 2255520"/>
              <a:gd name="connsiteX22" fmla="*/ 191094 w 3924894"/>
              <a:gd name="connsiteY22" fmla="*/ 342900 h 2255520"/>
              <a:gd name="connsiteX23" fmla="*/ 168234 w 3924894"/>
              <a:gd name="connsiteY23" fmla="*/ 350520 h 2255520"/>
              <a:gd name="connsiteX24" fmla="*/ 122514 w 3924894"/>
              <a:gd name="connsiteY24" fmla="*/ 381000 h 2255520"/>
              <a:gd name="connsiteX25" fmla="*/ 61554 w 3924894"/>
              <a:gd name="connsiteY25" fmla="*/ 396240 h 2255520"/>
              <a:gd name="connsiteX26" fmla="*/ 38694 w 3924894"/>
              <a:gd name="connsiteY26" fmla="*/ 449580 h 2255520"/>
              <a:gd name="connsiteX27" fmla="*/ 15834 w 3924894"/>
              <a:gd name="connsiteY27" fmla="*/ 457200 h 2255520"/>
              <a:gd name="connsiteX28" fmla="*/ 594 w 3924894"/>
              <a:gd name="connsiteY28" fmla="*/ 480060 h 2255520"/>
              <a:gd name="connsiteX29" fmla="*/ 15834 w 3924894"/>
              <a:gd name="connsiteY29" fmla="*/ 586740 h 2255520"/>
              <a:gd name="connsiteX30" fmla="*/ 23454 w 3924894"/>
              <a:gd name="connsiteY30" fmla="*/ 678180 h 2255520"/>
              <a:gd name="connsiteX31" fmla="*/ 38694 w 3924894"/>
              <a:gd name="connsiteY31" fmla="*/ 701040 h 2255520"/>
              <a:gd name="connsiteX32" fmla="*/ 61554 w 3924894"/>
              <a:gd name="connsiteY32" fmla="*/ 746760 h 2255520"/>
              <a:gd name="connsiteX33" fmla="*/ 69174 w 3924894"/>
              <a:gd name="connsiteY33" fmla="*/ 868680 h 2255520"/>
              <a:gd name="connsiteX34" fmla="*/ 114894 w 3924894"/>
              <a:gd name="connsiteY34" fmla="*/ 960120 h 2255520"/>
              <a:gd name="connsiteX35" fmla="*/ 130134 w 3924894"/>
              <a:gd name="connsiteY35" fmla="*/ 982980 h 2255520"/>
              <a:gd name="connsiteX36" fmla="*/ 145374 w 3924894"/>
              <a:gd name="connsiteY36" fmla="*/ 1005840 h 2255520"/>
              <a:gd name="connsiteX37" fmla="*/ 160614 w 3924894"/>
              <a:gd name="connsiteY37" fmla="*/ 1051560 h 2255520"/>
              <a:gd name="connsiteX38" fmla="*/ 168234 w 3924894"/>
              <a:gd name="connsiteY38" fmla="*/ 1089660 h 2255520"/>
              <a:gd name="connsiteX39" fmla="*/ 198714 w 3924894"/>
              <a:gd name="connsiteY39" fmla="*/ 1135380 h 2255520"/>
              <a:gd name="connsiteX40" fmla="*/ 213954 w 3924894"/>
              <a:gd name="connsiteY40" fmla="*/ 1158240 h 2255520"/>
              <a:gd name="connsiteX41" fmla="*/ 252054 w 3924894"/>
              <a:gd name="connsiteY41" fmla="*/ 1219200 h 2255520"/>
              <a:gd name="connsiteX42" fmla="*/ 282534 w 3924894"/>
              <a:gd name="connsiteY42" fmla="*/ 1264920 h 2255520"/>
              <a:gd name="connsiteX43" fmla="*/ 297774 w 3924894"/>
              <a:gd name="connsiteY43" fmla="*/ 1287780 h 2255520"/>
              <a:gd name="connsiteX44" fmla="*/ 320634 w 3924894"/>
              <a:gd name="connsiteY44" fmla="*/ 1303020 h 2255520"/>
              <a:gd name="connsiteX45" fmla="*/ 328254 w 3924894"/>
              <a:gd name="connsiteY45" fmla="*/ 1325880 h 2255520"/>
              <a:gd name="connsiteX46" fmla="*/ 343494 w 3924894"/>
              <a:gd name="connsiteY46" fmla="*/ 1440180 h 2255520"/>
              <a:gd name="connsiteX47" fmla="*/ 358734 w 3924894"/>
              <a:gd name="connsiteY47" fmla="*/ 1463040 h 2255520"/>
              <a:gd name="connsiteX48" fmla="*/ 404454 w 3924894"/>
              <a:gd name="connsiteY48" fmla="*/ 1493520 h 2255520"/>
              <a:gd name="connsiteX49" fmla="*/ 442554 w 3924894"/>
              <a:gd name="connsiteY49" fmla="*/ 1531620 h 2255520"/>
              <a:gd name="connsiteX50" fmla="*/ 457794 w 3924894"/>
              <a:gd name="connsiteY50" fmla="*/ 1554480 h 2255520"/>
              <a:gd name="connsiteX51" fmla="*/ 480654 w 3924894"/>
              <a:gd name="connsiteY51" fmla="*/ 1569720 h 2255520"/>
              <a:gd name="connsiteX52" fmla="*/ 503514 w 3924894"/>
              <a:gd name="connsiteY52" fmla="*/ 1600200 h 2255520"/>
              <a:gd name="connsiteX53" fmla="*/ 533994 w 3924894"/>
              <a:gd name="connsiteY53" fmla="*/ 1607820 h 2255520"/>
              <a:gd name="connsiteX54" fmla="*/ 556854 w 3924894"/>
              <a:gd name="connsiteY54" fmla="*/ 1630680 h 2255520"/>
              <a:gd name="connsiteX55" fmla="*/ 594954 w 3924894"/>
              <a:gd name="connsiteY55" fmla="*/ 1699260 h 2255520"/>
              <a:gd name="connsiteX56" fmla="*/ 640674 w 3924894"/>
              <a:gd name="connsiteY56" fmla="*/ 1729740 h 2255520"/>
              <a:gd name="connsiteX57" fmla="*/ 663534 w 3924894"/>
              <a:gd name="connsiteY57" fmla="*/ 1744980 h 2255520"/>
              <a:gd name="connsiteX58" fmla="*/ 709254 w 3924894"/>
              <a:gd name="connsiteY58" fmla="*/ 1760220 h 2255520"/>
              <a:gd name="connsiteX59" fmla="*/ 777834 w 3924894"/>
              <a:gd name="connsiteY59" fmla="*/ 1798320 h 2255520"/>
              <a:gd name="connsiteX60" fmla="*/ 785454 w 3924894"/>
              <a:gd name="connsiteY60" fmla="*/ 1821180 h 2255520"/>
              <a:gd name="connsiteX61" fmla="*/ 861654 w 3924894"/>
              <a:gd name="connsiteY61" fmla="*/ 1897380 h 2255520"/>
              <a:gd name="connsiteX62" fmla="*/ 884514 w 3924894"/>
              <a:gd name="connsiteY62" fmla="*/ 1905000 h 2255520"/>
              <a:gd name="connsiteX63" fmla="*/ 945474 w 3924894"/>
              <a:gd name="connsiteY63" fmla="*/ 1927860 h 2255520"/>
              <a:gd name="connsiteX64" fmla="*/ 968334 w 3924894"/>
              <a:gd name="connsiteY64" fmla="*/ 1973580 h 2255520"/>
              <a:gd name="connsiteX65" fmla="*/ 991194 w 3924894"/>
              <a:gd name="connsiteY65" fmla="*/ 2019300 h 2255520"/>
              <a:gd name="connsiteX66" fmla="*/ 1021674 w 3924894"/>
              <a:gd name="connsiteY66" fmla="*/ 2026920 h 2255520"/>
              <a:gd name="connsiteX67" fmla="*/ 1097874 w 3924894"/>
              <a:gd name="connsiteY67" fmla="*/ 2049780 h 2255520"/>
              <a:gd name="connsiteX68" fmla="*/ 1181694 w 3924894"/>
              <a:gd name="connsiteY68" fmla="*/ 2072640 h 2255520"/>
              <a:gd name="connsiteX69" fmla="*/ 1227414 w 3924894"/>
              <a:gd name="connsiteY69" fmla="*/ 2095500 h 2255520"/>
              <a:gd name="connsiteX70" fmla="*/ 1257894 w 3924894"/>
              <a:gd name="connsiteY70" fmla="*/ 2103120 h 2255520"/>
              <a:gd name="connsiteX71" fmla="*/ 1303614 w 3924894"/>
              <a:gd name="connsiteY71" fmla="*/ 2125980 h 2255520"/>
              <a:gd name="connsiteX72" fmla="*/ 1326474 w 3924894"/>
              <a:gd name="connsiteY72" fmla="*/ 2141220 h 2255520"/>
              <a:gd name="connsiteX73" fmla="*/ 1356954 w 3924894"/>
              <a:gd name="connsiteY73" fmla="*/ 2148840 h 2255520"/>
              <a:gd name="connsiteX74" fmla="*/ 1448394 w 3924894"/>
              <a:gd name="connsiteY74" fmla="*/ 2171700 h 2255520"/>
              <a:gd name="connsiteX75" fmla="*/ 1509354 w 3924894"/>
              <a:gd name="connsiteY75" fmla="*/ 2186940 h 2255520"/>
              <a:gd name="connsiteX76" fmla="*/ 1539834 w 3924894"/>
              <a:gd name="connsiteY76" fmla="*/ 2194560 h 2255520"/>
              <a:gd name="connsiteX77" fmla="*/ 1616034 w 3924894"/>
              <a:gd name="connsiteY77" fmla="*/ 2209800 h 2255520"/>
              <a:gd name="connsiteX78" fmla="*/ 1646514 w 3924894"/>
              <a:gd name="connsiteY78" fmla="*/ 2217420 h 2255520"/>
              <a:gd name="connsiteX79" fmla="*/ 1768434 w 3924894"/>
              <a:gd name="connsiteY79" fmla="*/ 2232660 h 2255520"/>
              <a:gd name="connsiteX80" fmla="*/ 1798914 w 3924894"/>
              <a:gd name="connsiteY80" fmla="*/ 2240280 h 2255520"/>
              <a:gd name="connsiteX81" fmla="*/ 2027514 w 3924894"/>
              <a:gd name="connsiteY81" fmla="*/ 2247900 h 2255520"/>
              <a:gd name="connsiteX82" fmla="*/ 2050374 w 3924894"/>
              <a:gd name="connsiteY82" fmla="*/ 2240280 h 2255520"/>
              <a:gd name="connsiteX83" fmla="*/ 2073234 w 3924894"/>
              <a:gd name="connsiteY83" fmla="*/ 2247900 h 2255520"/>
              <a:gd name="connsiteX84" fmla="*/ 2134194 w 3924894"/>
              <a:gd name="connsiteY84" fmla="*/ 2255520 h 2255520"/>
              <a:gd name="connsiteX85" fmla="*/ 2263734 w 3924894"/>
              <a:gd name="connsiteY85" fmla="*/ 2247900 h 2255520"/>
              <a:gd name="connsiteX86" fmla="*/ 2309454 w 3924894"/>
              <a:gd name="connsiteY86" fmla="*/ 2217420 h 2255520"/>
              <a:gd name="connsiteX87" fmla="*/ 2370414 w 3924894"/>
              <a:gd name="connsiteY87" fmla="*/ 2202180 h 2255520"/>
              <a:gd name="connsiteX88" fmla="*/ 2484714 w 3924894"/>
              <a:gd name="connsiteY88" fmla="*/ 2179320 h 2255520"/>
              <a:gd name="connsiteX89" fmla="*/ 2507574 w 3924894"/>
              <a:gd name="connsiteY89" fmla="*/ 2171700 h 2255520"/>
              <a:gd name="connsiteX90" fmla="*/ 2553294 w 3924894"/>
              <a:gd name="connsiteY90" fmla="*/ 2164080 h 2255520"/>
              <a:gd name="connsiteX91" fmla="*/ 2599014 w 3924894"/>
              <a:gd name="connsiteY91" fmla="*/ 2125980 h 2255520"/>
              <a:gd name="connsiteX92" fmla="*/ 2621874 w 3924894"/>
              <a:gd name="connsiteY92" fmla="*/ 2118360 h 2255520"/>
              <a:gd name="connsiteX93" fmla="*/ 2644734 w 3924894"/>
              <a:gd name="connsiteY93" fmla="*/ 2103120 h 2255520"/>
              <a:gd name="connsiteX94" fmla="*/ 2743794 w 3924894"/>
              <a:gd name="connsiteY94" fmla="*/ 2087880 h 2255520"/>
              <a:gd name="connsiteX95" fmla="*/ 2827614 w 3924894"/>
              <a:gd name="connsiteY95" fmla="*/ 2065020 h 2255520"/>
              <a:gd name="connsiteX96" fmla="*/ 2858094 w 3924894"/>
              <a:gd name="connsiteY96" fmla="*/ 2057400 h 2255520"/>
              <a:gd name="connsiteX97" fmla="*/ 2903814 w 3924894"/>
              <a:gd name="connsiteY97" fmla="*/ 2034540 h 2255520"/>
              <a:gd name="connsiteX98" fmla="*/ 2972394 w 3924894"/>
              <a:gd name="connsiteY98" fmla="*/ 1981200 h 2255520"/>
              <a:gd name="connsiteX99" fmla="*/ 3018114 w 3924894"/>
              <a:gd name="connsiteY99" fmla="*/ 1965960 h 2255520"/>
              <a:gd name="connsiteX100" fmla="*/ 3033354 w 3924894"/>
              <a:gd name="connsiteY100" fmla="*/ 1943100 h 2255520"/>
              <a:gd name="connsiteX101" fmla="*/ 3056214 w 3924894"/>
              <a:gd name="connsiteY101" fmla="*/ 1920240 h 2255520"/>
              <a:gd name="connsiteX102" fmla="*/ 3140034 w 3924894"/>
              <a:gd name="connsiteY102" fmla="*/ 1905000 h 2255520"/>
              <a:gd name="connsiteX103" fmla="*/ 3162894 w 3924894"/>
              <a:gd name="connsiteY103" fmla="*/ 1897380 h 2255520"/>
              <a:gd name="connsiteX104" fmla="*/ 3178134 w 3924894"/>
              <a:gd name="connsiteY104" fmla="*/ 1844040 h 2255520"/>
              <a:gd name="connsiteX105" fmla="*/ 3193374 w 3924894"/>
              <a:gd name="connsiteY105" fmla="*/ 1798320 h 2255520"/>
              <a:gd name="connsiteX106" fmla="*/ 3223854 w 3924894"/>
              <a:gd name="connsiteY106" fmla="*/ 1790700 h 2255520"/>
              <a:gd name="connsiteX107" fmla="*/ 3269574 w 3924894"/>
              <a:gd name="connsiteY107" fmla="*/ 1775460 h 2255520"/>
              <a:gd name="connsiteX108" fmla="*/ 3330534 w 3924894"/>
              <a:gd name="connsiteY108" fmla="*/ 1760220 h 2255520"/>
              <a:gd name="connsiteX109" fmla="*/ 3383874 w 3924894"/>
              <a:gd name="connsiteY109" fmla="*/ 1699260 h 2255520"/>
              <a:gd name="connsiteX110" fmla="*/ 3399114 w 3924894"/>
              <a:gd name="connsiteY110" fmla="*/ 1676400 h 2255520"/>
              <a:gd name="connsiteX111" fmla="*/ 3429594 w 3924894"/>
              <a:gd name="connsiteY111" fmla="*/ 1607820 h 2255520"/>
              <a:gd name="connsiteX112" fmla="*/ 3475314 w 3924894"/>
              <a:gd name="connsiteY112" fmla="*/ 1584960 h 2255520"/>
              <a:gd name="connsiteX113" fmla="*/ 3490554 w 3924894"/>
              <a:gd name="connsiteY113" fmla="*/ 1562100 h 2255520"/>
              <a:gd name="connsiteX114" fmla="*/ 3536274 w 3924894"/>
              <a:gd name="connsiteY114" fmla="*/ 1524000 h 2255520"/>
              <a:gd name="connsiteX115" fmla="*/ 3551514 w 3924894"/>
              <a:gd name="connsiteY115" fmla="*/ 1478280 h 2255520"/>
              <a:gd name="connsiteX116" fmla="*/ 3559134 w 3924894"/>
              <a:gd name="connsiteY116" fmla="*/ 1455420 h 2255520"/>
              <a:gd name="connsiteX117" fmla="*/ 3589614 w 3924894"/>
              <a:gd name="connsiteY117" fmla="*/ 1447800 h 2255520"/>
              <a:gd name="connsiteX118" fmla="*/ 3597234 w 3924894"/>
              <a:gd name="connsiteY118" fmla="*/ 1424940 h 2255520"/>
              <a:gd name="connsiteX119" fmla="*/ 3604854 w 3924894"/>
              <a:gd name="connsiteY119" fmla="*/ 1356360 h 2255520"/>
              <a:gd name="connsiteX120" fmla="*/ 3642954 w 3924894"/>
              <a:gd name="connsiteY120" fmla="*/ 1318260 h 2255520"/>
              <a:gd name="connsiteX121" fmla="*/ 3665814 w 3924894"/>
              <a:gd name="connsiteY121" fmla="*/ 1310640 h 2255520"/>
              <a:gd name="connsiteX122" fmla="*/ 3688674 w 3924894"/>
              <a:gd name="connsiteY122" fmla="*/ 1295400 h 2255520"/>
              <a:gd name="connsiteX123" fmla="*/ 3719154 w 3924894"/>
              <a:gd name="connsiteY123" fmla="*/ 1264920 h 2255520"/>
              <a:gd name="connsiteX124" fmla="*/ 3742014 w 3924894"/>
              <a:gd name="connsiteY124" fmla="*/ 1219200 h 2255520"/>
              <a:gd name="connsiteX125" fmla="*/ 3749634 w 3924894"/>
              <a:gd name="connsiteY125" fmla="*/ 1150620 h 2255520"/>
              <a:gd name="connsiteX126" fmla="*/ 3757254 w 3924894"/>
              <a:gd name="connsiteY126" fmla="*/ 1127760 h 2255520"/>
              <a:gd name="connsiteX127" fmla="*/ 3780114 w 3924894"/>
              <a:gd name="connsiteY127" fmla="*/ 1112520 h 2255520"/>
              <a:gd name="connsiteX128" fmla="*/ 3787734 w 3924894"/>
              <a:gd name="connsiteY128" fmla="*/ 1089660 h 2255520"/>
              <a:gd name="connsiteX129" fmla="*/ 3802974 w 3924894"/>
              <a:gd name="connsiteY129" fmla="*/ 937260 h 2255520"/>
              <a:gd name="connsiteX130" fmla="*/ 3818214 w 3924894"/>
              <a:gd name="connsiteY130" fmla="*/ 914400 h 2255520"/>
              <a:gd name="connsiteX131" fmla="*/ 3841074 w 3924894"/>
              <a:gd name="connsiteY131" fmla="*/ 838200 h 2255520"/>
              <a:gd name="connsiteX132" fmla="*/ 3863934 w 3924894"/>
              <a:gd name="connsiteY132" fmla="*/ 822960 h 2255520"/>
              <a:gd name="connsiteX133" fmla="*/ 3879174 w 3924894"/>
              <a:gd name="connsiteY133" fmla="*/ 777240 h 2255520"/>
              <a:gd name="connsiteX134" fmla="*/ 3894414 w 3924894"/>
              <a:gd name="connsiteY134" fmla="*/ 678180 h 2255520"/>
              <a:gd name="connsiteX135" fmla="*/ 3902034 w 3924894"/>
              <a:gd name="connsiteY135" fmla="*/ 655320 h 2255520"/>
              <a:gd name="connsiteX136" fmla="*/ 3924894 w 3924894"/>
              <a:gd name="connsiteY136" fmla="*/ 632460 h 2255520"/>
              <a:gd name="connsiteX137" fmla="*/ 3902034 w 3924894"/>
              <a:gd name="connsiteY137" fmla="*/ 502920 h 2255520"/>
              <a:gd name="connsiteX138" fmla="*/ 3886794 w 3924894"/>
              <a:gd name="connsiteY138" fmla="*/ 480060 h 2255520"/>
              <a:gd name="connsiteX139" fmla="*/ 3879174 w 3924894"/>
              <a:gd name="connsiteY139" fmla="*/ 388620 h 2255520"/>
              <a:gd name="connsiteX140" fmla="*/ 3856314 w 3924894"/>
              <a:gd name="connsiteY140" fmla="*/ 373380 h 2255520"/>
              <a:gd name="connsiteX141" fmla="*/ 3742014 w 3924894"/>
              <a:gd name="connsiteY141" fmla="*/ 358140 h 2255520"/>
              <a:gd name="connsiteX142" fmla="*/ 3734394 w 3924894"/>
              <a:gd name="connsiteY142" fmla="*/ 335280 h 2255520"/>
              <a:gd name="connsiteX143" fmla="*/ 3688674 w 3924894"/>
              <a:gd name="connsiteY143" fmla="*/ 320040 h 2255520"/>
              <a:gd name="connsiteX144" fmla="*/ 3521034 w 3924894"/>
              <a:gd name="connsiteY144" fmla="*/ 304800 h 2255520"/>
              <a:gd name="connsiteX145" fmla="*/ 3460074 w 3924894"/>
              <a:gd name="connsiteY145" fmla="*/ 289560 h 2255520"/>
              <a:gd name="connsiteX146" fmla="*/ 3345774 w 3924894"/>
              <a:gd name="connsiteY146" fmla="*/ 297180 h 2255520"/>
              <a:gd name="connsiteX147" fmla="*/ 3300054 w 3924894"/>
              <a:gd name="connsiteY147" fmla="*/ 312420 h 2255520"/>
              <a:gd name="connsiteX148" fmla="*/ 3277194 w 3924894"/>
              <a:gd name="connsiteY148" fmla="*/ 320040 h 2255520"/>
              <a:gd name="connsiteX149" fmla="*/ 3200994 w 3924894"/>
              <a:gd name="connsiteY149" fmla="*/ 327660 h 2255520"/>
              <a:gd name="connsiteX150" fmla="*/ 3124794 w 3924894"/>
              <a:gd name="connsiteY150" fmla="*/ 350520 h 2255520"/>
              <a:gd name="connsiteX151" fmla="*/ 3101934 w 3924894"/>
              <a:gd name="connsiteY151" fmla="*/ 358140 h 2255520"/>
              <a:gd name="connsiteX152" fmla="*/ 3079074 w 3924894"/>
              <a:gd name="connsiteY152" fmla="*/ 365760 h 2255520"/>
              <a:gd name="connsiteX153" fmla="*/ 3010494 w 3924894"/>
              <a:gd name="connsiteY153" fmla="*/ 373380 h 2255520"/>
              <a:gd name="connsiteX154" fmla="*/ 2941914 w 3924894"/>
              <a:gd name="connsiteY154" fmla="*/ 365760 h 2255520"/>
              <a:gd name="connsiteX155" fmla="*/ 2919054 w 3924894"/>
              <a:gd name="connsiteY155" fmla="*/ 350520 h 2255520"/>
              <a:gd name="connsiteX156" fmla="*/ 2873334 w 3924894"/>
              <a:gd name="connsiteY156" fmla="*/ 342900 h 2255520"/>
              <a:gd name="connsiteX157" fmla="*/ 2850474 w 3924894"/>
              <a:gd name="connsiteY157" fmla="*/ 335280 h 2255520"/>
              <a:gd name="connsiteX158" fmla="*/ 2759034 w 3924894"/>
              <a:gd name="connsiteY158" fmla="*/ 327660 h 2255520"/>
              <a:gd name="connsiteX159" fmla="*/ 2682834 w 3924894"/>
              <a:gd name="connsiteY159" fmla="*/ 304800 h 2255520"/>
              <a:gd name="connsiteX160" fmla="*/ 2659974 w 3924894"/>
              <a:gd name="connsiteY160" fmla="*/ 289560 h 2255520"/>
              <a:gd name="connsiteX161" fmla="*/ 2644734 w 3924894"/>
              <a:gd name="connsiteY161" fmla="*/ 243840 h 2255520"/>
              <a:gd name="connsiteX162" fmla="*/ 2659974 w 3924894"/>
              <a:gd name="connsiteY162" fmla="*/ 175260 h 2255520"/>
              <a:gd name="connsiteX163" fmla="*/ 2667594 w 3924894"/>
              <a:gd name="connsiteY163" fmla="*/ 152400 h 2255520"/>
              <a:gd name="connsiteX164" fmla="*/ 2690454 w 3924894"/>
              <a:gd name="connsiteY164" fmla="*/ 83820 h 2255520"/>
              <a:gd name="connsiteX165" fmla="*/ 2682834 w 3924894"/>
              <a:gd name="connsiteY165" fmla="*/ 45720 h 2255520"/>
              <a:gd name="connsiteX166" fmla="*/ 2637114 w 3924894"/>
              <a:gd name="connsiteY166" fmla="*/ 15240 h 2255520"/>
              <a:gd name="connsiteX167" fmla="*/ 2614254 w 3924894"/>
              <a:gd name="connsiteY167" fmla="*/ 0 h 2255520"/>
              <a:gd name="connsiteX168" fmla="*/ 2553294 w 3924894"/>
              <a:gd name="connsiteY168" fmla="*/ 15240 h 2255520"/>
              <a:gd name="connsiteX169" fmla="*/ 2507574 w 3924894"/>
              <a:gd name="connsiteY169" fmla="*/ 45720 h 2255520"/>
              <a:gd name="connsiteX170" fmla="*/ 2492334 w 3924894"/>
              <a:gd name="connsiteY170" fmla="*/ 68580 h 2255520"/>
              <a:gd name="connsiteX171" fmla="*/ 2484714 w 3924894"/>
              <a:gd name="connsiteY171" fmla="*/ 91440 h 2255520"/>
              <a:gd name="connsiteX172" fmla="*/ 2461854 w 3924894"/>
              <a:gd name="connsiteY172" fmla="*/ 99060 h 2255520"/>
              <a:gd name="connsiteX173" fmla="*/ 2431374 w 3924894"/>
              <a:gd name="connsiteY173" fmla="*/ 144780 h 2255520"/>
              <a:gd name="connsiteX174" fmla="*/ 2416134 w 3924894"/>
              <a:gd name="connsiteY174" fmla="*/ 167640 h 2255520"/>
              <a:gd name="connsiteX175" fmla="*/ 2347554 w 3924894"/>
              <a:gd name="connsiteY175" fmla="*/ 205740 h 2255520"/>
              <a:gd name="connsiteX176" fmla="*/ 2324694 w 3924894"/>
              <a:gd name="connsiteY176" fmla="*/ 220980 h 2255520"/>
              <a:gd name="connsiteX177" fmla="*/ 2301834 w 3924894"/>
              <a:gd name="connsiteY177" fmla="*/ 236220 h 2255520"/>
              <a:gd name="connsiteX178" fmla="*/ 2286594 w 3924894"/>
              <a:gd name="connsiteY178" fmla="*/ 259080 h 2255520"/>
              <a:gd name="connsiteX179" fmla="*/ 2240874 w 3924894"/>
              <a:gd name="connsiteY179" fmla="*/ 289560 h 2255520"/>
              <a:gd name="connsiteX180" fmla="*/ 2233254 w 3924894"/>
              <a:gd name="connsiteY180" fmla="*/ 312420 h 2255520"/>
              <a:gd name="connsiteX181" fmla="*/ 2172294 w 3924894"/>
              <a:gd name="connsiteY181" fmla="*/ 304800 h 2255520"/>
              <a:gd name="connsiteX182" fmla="*/ 2080854 w 3924894"/>
              <a:gd name="connsiteY182" fmla="*/ 312420 h 2255520"/>
              <a:gd name="connsiteX183" fmla="*/ 2057994 w 3924894"/>
              <a:gd name="connsiteY183" fmla="*/ 320040 h 2255520"/>
              <a:gd name="connsiteX184" fmla="*/ 1958934 w 3924894"/>
              <a:gd name="connsiteY184" fmla="*/ 297180 h 2255520"/>
              <a:gd name="connsiteX185" fmla="*/ 1928454 w 3924894"/>
              <a:gd name="connsiteY185" fmla="*/ 289560 h 2255520"/>
              <a:gd name="connsiteX186" fmla="*/ 1882734 w 3924894"/>
              <a:gd name="connsiteY186" fmla="*/ 259080 h 2255520"/>
              <a:gd name="connsiteX187" fmla="*/ 1852254 w 3924894"/>
              <a:gd name="connsiteY187" fmla="*/ 213360 h 2255520"/>
              <a:gd name="connsiteX188" fmla="*/ 1829394 w 3924894"/>
              <a:gd name="connsiteY188" fmla="*/ 205740 h 2255520"/>
              <a:gd name="connsiteX189" fmla="*/ 1806534 w 3924894"/>
              <a:gd name="connsiteY189" fmla="*/ 190500 h 2255520"/>
              <a:gd name="connsiteX190" fmla="*/ 1768434 w 3924894"/>
              <a:gd name="connsiteY190" fmla="*/ 182880 h 2255520"/>
              <a:gd name="connsiteX191" fmla="*/ 1745574 w 3924894"/>
              <a:gd name="connsiteY191" fmla="*/ 175260 h 2255520"/>
              <a:gd name="connsiteX192" fmla="*/ 1699854 w 3924894"/>
              <a:gd name="connsiteY192" fmla="*/ 182880 h 2255520"/>
              <a:gd name="connsiteX193" fmla="*/ 1669374 w 3924894"/>
              <a:gd name="connsiteY193" fmla="*/ 243840 h 2255520"/>
              <a:gd name="connsiteX194" fmla="*/ 1623654 w 3924894"/>
              <a:gd name="connsiteY194" fmla="*/ 251460 h 2255520"/>
              <a:gd name="connsiteX195" fmla="*/ 1593174 w 3924894"/>
              <a:gd name="connsiteY195" fmla="*/ 297180 h 2255520"/>
              <a:gd name="connsiteX196" fmla="*/ 1608414 w 3924894"/>
              <a:gd name="connsiteY196" fmla="*/ 350520 h 2255520"/>
              <a:gd name="connsiteX197" fmla="*/ 1616034 w 3924894"/>
              <a:gd name="connsiteY197" fmla="*/ 381000 h 2255520"/>
              <a:gd name="connsiteX198" fmla="*/ 1676994 w 3924894"/>
              <a:gd name="connsiteY198" fmla="*/ 403860 h 2255520"/>
              <a:gd name="connsiteX199" fmla="*/ 1699854 w 3924894"/>
              <a:gd name="connsiteY199" fmla="*/ 411480 h 2255520"/>
              <a:gd name="connsiteX200" fmla="*/ 1753194 w 3924894"/>
              <a:gd name="connsiteY200" fmla="*/ 426720 h 2255520"/>
              <a:gd name="connsiteX201" fmla="*/ 1806534 w 3924894"/>
              <a:gd name="connsiteY201" fmla="*/ 449580 h 2255520"/>
              <a:gd name="connsiteX202" fmla="*/ 1852254 w 3924894"/>
              <a:gd name="connsiteY202" fmla="*/ 464820 h 2255520"/>
              <a:gd name="connsiteX203" fmla="*/ 1875114 w 3924894"/>
              <a:gd name="connsiteY203" fmla="*/ 472440 h 2255520"/>
              <a:gd name="connsiteX204" fmla="*/ 1966554 w 3924894"/>
              <a:gd name="connsiteY204" fmla="*/ 472440 h 2255520"/>
              <a:gd name="connsiteX0" fmla="*/ 1966554 w 3924894"/>
              <a:gd name="connsiteY0" fmla="*/ 472440 h 2255520"/>
              <a:gd name="connsiteX1" fmla="*/ 1852254 w 3924894"/>
              <a:gd name="connsiteY1" fmla="*/ 483870 h 2255520"/>
              <a:gd name="connsiteX2" fmla="*/ 1795104 w 3924894"/>
              <a:gd name="connsiteY2" fmla="*/ 476250 h 2255520"/>
              <a:gd name="connsiteX3" fmla="*/ 1745574 w 3924894"/>
              <a:gd name="connsiteY3" fmla="*/ 480060 h 2255520"/>
              <a:gd name="connsiteX4" fmla="*/ 1699854 w 3924894"/>
              <a:gd name="connsiteY4" fmla="*/ 464820 h 2255520"/>
              <a:gd name="connsiteX5" fmla="*/ 1661754 w 3924894"/>
              <a:gd name="connsiteY5" fmla="*/ 468630 h 2255520"/>
              <a:gd name="connsiteX6" fmla="*/ 1372194 w 3924894"/>
              <a:gd name="connsiteY6" fmla="*/ 457200 h 2255520"/>
              <a:gd name="connsiteX7" fmla="*/ 1349334 w 3924894"/>
              <a:gd name="connsiteY7" fmla="*/ 449580 h 2255520"/>
              <a:gd name="connsiteX8" fmla="*/ 1227414 w 3924894"/>
              <a:gd name="connsiteY8" fmla="*/ 434340 h 2255520"/>
              <a:gd name="connsiteX9" fmla="*/ 1181694 w 3924894"/>
              <a:gd name="connsiteY9" fmla="*/ 419100 h 2255520"/>
              <a:gd name="connsiteX10" fmla="*/ 1029294 w 3924894"/>
              <a:gd name="connsiteY10" fmla="*/ 403860 h 2255520"/>
              <a:gd name="connsiteX11" fmla="*/ 907374 w 3924894"/>
              <a:gd name="connsiteY11" fmla="*/ 388620 h 2255520"/>
              <a:gd name="connsiteX12" fmla="*/ 876894 w 3924894"/>
              <a:gd name="connsiteY12" fmla="*/ 381000 h 2255520"/>
              <a:gd name="connsiteX13" fmla="*/ 831174 w 3924894"/>
              <a:gd name="connsiteY13" fmla="*/ 365760 h 2255520"/>
              <a:gd name="connsiteX14" fmla="*/ 724494 w 3924894"/>
              <a:gd name="connsiteY14" fmla="*/ 358140 h 2255520"/>
              <a:gd name="connsiteX15" fmla="*/ 701634 w 3924894"/>
              <a:gd name="connsiteY15" fmla="*/ 342900 h 2255520"/>
              <a:gd name="connsiteX16" fmla="*/ 648294 w 3924894"/>
              <a:gd name="connsiteY16" fmla="*/ 350520 h 2255520"/>
              <a:gd name="connsiteX17" fmla="*/ 473034 w 3924894"/>
              <a:gd name="connsiteY17" fmla="*/ 342900 h 2255520"/>
              <a:gd name="connsiteX18" fmla="*/ 396834 w 3924894"/>
              <a:gd name="connsiteY18" fmla="*/ 335280 h 2255520"/>
              <a:gd name="connsiteX19" fmla="*/ 351114 w 3924894"/>
              <a:gd name="connsiteY19" fmla="*/ 320040 h 2255520"/>
              <a:gd name="connsiteX20" fmla="*/ 290154 w 3924894"/>
              <a:gd name="connsiteY20" fmla="*/ 327660 h 2255520"/>
              <a:gd name="connsiteX21" fmla="*/ 244434 w 3924894"/>
              <a:gd name="connsiteY21" fmla="*/ 335280 h 2255520"/>
              <a:gd name="connsiteX22" fmla="*/ 191094 w 3924894"/>
              <a:gd name="connsiteY22" fmla="*/ 342900 h 2255520"/>
              <a:gd name="connsiteX23" fmla="*/ 168234 w 3924894"/>
              <a:gd name="connsiteY23" fmla="*/ 350520 h 2255520"/>
              <a:gd name="connsiteX24" fmla="*/ 122514 w 3924894"/>
              <a:gd name="connsiteY24" fmla="*/ 381000 h 2255520"/>
              <a:gd name="connsiteX25" fmla="*/ 61554 w 3924894"/>
              <a:gd name="connsiteY25" fmla="*/ 396240 h 2255520"/>
              <a:gd name="connsiteX26" fmla="*/ 38694 w 3924894"/>
              <a:gd name="connsiteY26" fmla="*/ 449580 h 2255520"/>
              <a:gd name="connsiteX27" fmla="*/ 15834 w 3924894"/>
              <a:gd name="connsiteY27" fmla="*/ 457200 h 2255520"/>
              <a:gd name="connsiteX28" fmla="*/ 594 w 3924894"/>
              <a:gd name="connsiteY28" fmla="*/ 480060 h 2255520"/>
              <a:gd name="connsiteX29" fmla="*/ 15834 w 3924894"/>
              <a:gd name="connsiteY29" fmla="*/ 586740 h 2255520"/>
              <a:gd name="connsiteX30" fmla="*/ 23454 w 3924894"/>
              <a:gd name="connsiteY30" fmla="*/ 678180 h 2255520"/>
              <a:gd name="connsiteX31" fmla="*/ 38694 w 3924894"/>
              <a:gd name="connsiteY31" fmla="*/ 701040 h 2255520"/>
              <a:gd name="connsiteX32" fmla="*/ 61554 w 3924894"/>
              <a:gd name="connsiteY32" fmla="*/ 746760 h 2255520"/>
              <a:gd name="connsiteX33" fmla="*/ 69174 w 3924894"/>
              <a:gd name="connsiteY33" fmla="*/ 868680 h 2255520"/>
              <a:gd name="connsiteX34" fmla="*/ 114894 w 3924894"/>
              <a:gd name="connsiteY34" fmla="*/ 960120 h 2255520"/>
              <a:gd name="connsiteX35" fmla="*/ 130134 w 3924894"/>
              <a:gd name="connsiteY35" fmla="*/ 982980 h 2255520"/>
              <a:gd name="connsiteX36" fmla="*/ 145374 w 3924894"/>
              <a:gd name="connsiteY36" fmla="*/ 1005840 h 2255520"/>
              <a:gd name="connsiteX37" fmla="*/ 160614 w 3924894"/>
              <a:gd name="connsiteY37" fmla="*/ 1051560 h 2255520"/>
              <a:gd name="connsiteX38" fmla="*/ 168234 w 3924894"/>
              <a:gd name="connsiteY38" fmla="*/ 1089660 h 2255520"/>
              <a:gd name="connsiteX39" fmla="*/ 198714 w 3924894"/>
              <a:gd name="connsiteY39" fmla="*/ 1135380 h 2255520"/>
              <a:gd name="connsiteX40" fmla="*/ 213954 w 3924894"/>
              <a:gd name="connsiteY40" fmla="*/ 1158240 h 2255520"/>
              <a:gd name="connsiteX41" fmla="*/ 252054 w 3924894"/>
              <a:gd name="connsiteY41" fmla="*/ 1219200 h 2255520"/>
              <a:gd name="connsiteX42" fmla="*/ 282534 w 3924894"/>
              <a:gd name="connsiteY42" fmla="*/ 1264920 h 2255520"/>
              <a:gd name="connsiteX43" fmla="*/ 297774 w 3924894"/>
              <a:gd name="connsiteY43" fmla="*/ 1287780 h 2255520"/>
              <a:gd name="connsiteX44" fmla="*/ 320634 w 3924894"/>
              <a:gd name="connsiteY44" fmla="*/ 1303020 h 2255520"/>
              <a:gd name="connsiteX45" fmla="*/ 328254 w 3924894"/>
              <a:gd name="connsiteY45" fmla="*/ 1325880 h 2255520"/>
              <a:gd name="connsiteX46" fmla="*/ 343494 w 3924894"/>
              <a:gd name="connsiteY46" fmla="*/ 1440180 h 2255520"/>
              <a:gd name="connsiteX47" fmla="*/ 358734 w 3924894"/>
              <a:gd name="connsiteY47" fmla="*/ 1463040 h 2255520"/>
              <a:gd name="connsiteX48" fmla="*/ 404454 w 3924894"/>
              <a:gd name="connsiteY48" fmla="*/ 1493520 h 2255520"/>
              <a:gd name="connsiteX49" fmla="*/ 442554 w 3924894"/>
              <a:gd name="connsiteY49" fmla="*/ 1531620 h 2255520"/>
              <a:gd name="connsiteX50" fmla="*/ 457794 w 3924894"/>
              <a:gd name="connsiteY50" fmla="*/ 1554480 h 2255520"/>
              <a:gd name="connsiteX51" fmla="*/ 480654 w 3924894"/>
              <a:gd name="connsiteY51" fmla="*/ 1569720 h 2255520"/>
              <a:gd name="connsiteX52" fmla="*/ 503514 w 3924894"/>
              <a:gd name="connsiteY52" fmla="*/ 1600200 h 2255520"/>
              <a:gd name="connsiteX53" fmla="*/ 533994 w 3924894"/>
              <a:gd name="connsiteY53" fmla="*/ 1607820 h 2255520"/>
              <a:gd name="connsiteX54" fmla="*/ 556854 w 3924894"/>
              <a:gd name="connsiteY54" fmla="*/ 1630680 h 2255520"/>
              <a:gd name="connsiteX55" fmla="*/ 594954 w 3924894"/>
              <a:gd name="connsiteY55" fmla="*/ 1699260 h 2255520"/>
              <a:gd name="connsiteX56" fmla="*/ 640674 w 3924894"/>
              <a:gd name="connsiteY56" fmla="*/ 1729740 h 2255520"/>
              <a:gd name="connsiteX57" fmla="*/ 663534 w 3924894"/>
              <a:gd name="connsiteY57" fmla="*/ 1744980 h 2255520"/>
              <a:gd name="connsiteX58" fmla="*/ 709254 w 3924894"/>
              <a:gd name="connsiteY58" fmla="*/ 1760220 h 2255520"/>
              <a:gd name="connsiteX59" fmla="*/ 777834 w 3924894"/>
              <a:gd name="connsiteY59" fmla="*/ 1798320 h 2255520"/>
              <a:gd name="connsiteX60" fmla="*/ 785454 w 3924894"/>
              <a:gd name="connsiteY60" fmla="*/ 1821180 h 2255520"/>
              <a:gd name="connsiteX61" fmla="*/ 861654 w 3924894"/>
              <a:gd name="connsiteY61" fmla="*/ 1897380 h 2255520"/>
              <a:gd name="connsiteX62" fmla="*/ 884514 w 3924894"/>
              <a:gd name="connsiteY62" fmla="*/ 1905000 h 2255520"/>
              <a:gd name="connsiteX63" fmla="*/ 945474 w 3924894"/>
              <a:gd name="connsiteY63" fmla="*/ 1927860 h 2255520"/>
              <a:gd name="connsiteX64" fmla="*/ 968334 w 3924894"/>
              <a:gd name="connsiteY64" fmla="*/ 1973580 h 2255520"/>
              <a:gd name="connsiteX65" fmla="*/ 991194 w 3924894"/>
              <a:gd name="connsiteY65" fmla="*/ 2019300 h 2255520"/>
              <a:gd name="connsiteX66" fmla="*/ 1021674 w 3924894"/>
              <a:gd name="connsiteY66" fmla="*/ 2026920 h 2255520"/>
              <a:gd name="connsiteX67" fmla="*/ 1097874 w 3924894"/>
              <a:gd name="connsiteY67" fmla="*/ 2049780 h 2255520"/>
              <a:gd name="connsiteX68" fmla="*/ 1181694 w 3924894"/>
              <a:gd name="connsiteY68" fmla="*/ 2072640 h 2255520"/>
              <a:gd name="connsiteX69" fmla="*/ 1227414 w 3924894"/>
              <a:gd name="connsiteY69" fmla="*/ 2095500 h 2255520"/>
              <a:gd name="connsiteX70" fmla="*/ 1257894 w 3924894"/>
              <a:gd name="connsiteY70" fmla="*/ 2103120 h 2255520"/>
              <a:gd name="connsiteX71" fmla="*/ 1303614 w 3924894"/>
              <a:gd name="connsiteY71" fmla="*/ 2125980 h 2255520"/>
              <a:gd name="connsiteX72" fmla="*/ 1326474 w 3924894"/>
              <a:gd name="connsiteY72" fmla="*/ 2141220 h 2255520"/>
              <a:gd name="connsiteX73" fmla="*/ 1356954 w 3924894"/>
              <a:gd name="connsiteY73" fmla="*/ 2148840 h 2255520"/>
              <a:gd name="connsiteX74" fmla="*/ 1448394 w 3924894"/>
              <a:gd name="connsiteY74" fmla="*/ 2171700 h 2255520"/>
              <a:gd name="connsiteX75" fmla="*/ 1509354 w 3924894"/>
              <a:gd name="connsiteY75" fmla="*/ 2186940 h 2255520"/>
              <a:gd name="connsiteX76" fmla="*/ 1539834 w 3924894"/>
              <a:gd name="connsiteY76" fmla="*/ 2194560 h 2255520"/>
              <a:gd name="connsiteX77" fmla="*/ 1616034 w 3924894"/>
              <a:gd name="connsiteY77" fmla="*/ 2209800 h 2255520"/>
              <a:gd name="connsiteX78" fmla="*/ 1646514 w 3924894"/>
              <a:gd name="connsiteY78" fmla="*/ 2217420 h 2255520"/>
              <a:gd name="connsiteX79" fmla="*/ 1768434 w 3924894"/>
              <a:gd name="connsiteY79" fmla="*/ 2232660 h 2255520"/>
              <a:gd name="connsiteX80" fmla="*/ 1798914 w 3924894"/>
              <a:gd name="connsiteY80" fmla="*/ 2240280 h 2255520"/>
              <a:gd name="connsiteX81" fmla="*/ 2027514 w 3924894"/>
              <a:gd name="connsiteY81" fmla="*/ 2247900 h 2255520"/>
              <a:gd name="connsiteX82" fmla="*/ 2050374 w 3924894"/>
              <a:gd name="connsiteY82" fmla="*/ 2240280 h 2255520"/>
              <a:gd name="connsiteX83" fmla="*/ 2073234 w 3924894"/>
              <a:gd name="connsiteY83" fmla="*/ 2247900 h 2255520"/>
              <a:gd name="connsiteX84" fmla="*/ 2134194 w 3924894"/>
              <a:gd name="connsiteY84" fmla="*/ 2255520 h 2255520"/>
              <a:gd name="connsiteX85" fmla="*/ 2263734 w 3924894"/>
              <a:gd name="connsiteY85" fmla="*/ 2247900 h 2255520"/>
              <a:gd name="connsiteX86" fmla="*/ 2309454 w 3924894"/>
              <a:gd name="connsiteY86" fmla="*/ 2217420 h 2255520"/>
              <a:gd name="connsiteX87" fmla="*/ 2370414 w 3924894"/>
              <a:gd name="connsiteY87" fmla="*/ 2202180 h 2255520"/>
              <a:gd name="connsiteX88" fmla="*/ 2484714 w 3924894"/>
              <a:gd name="connsiteY88" fmla="*/ 2179320 h 2255520"/>
              <a:gd name="connsiteX89" fmla="*/ 2507574 w 3924894"/>
              <a:gd name="connsiteY89" fmla="*/ 2171700 h 2255520"/>
              <a:gd name="connsiteX90" fmla="*/ 2553294 w 3924894"/>
              <a:gd name="connsiteY90" fmla="*/ 2164080 h 2255520"/>
              <a:gd name="connsiteX91" fmla="*/ 2599014 w 3924894"/>
              <a:gd name="connsiteY91" fmla="*/ 2125980 h 2255520"/>
              <a:gd name="connsiteX92" fmla="*/ 2621874 w 3924894"/>
              <a:gd name="connsiteY92" fmla="*/ 2118360 h 2255520"/>
              <a:gd name="connsiteX93" fmla="*/ 2644734 w 3924894"/>
              <a:gd name="connsiteY93" fmla="*/ 2103120 h 2255520"/>
              <a:gd name="connsiteX94" fmla="*/ 2743794 w 3924894"/>
              <a:gd name="connsiteY94" fmla="*/ 2087880 h 2255520"/>
              <a:gd name="connsiteX95" fmla="*/ 2827614 w 3924894"/>
              <a:gd name="connsiteY95" fmla="*/ 2065020 h 2255520"/>
              <a:gd name="connsiteX96" fmla="*/ 2858094 w 3924894"/>
              <a:gd name="connsiteY96" fmla="*/ 2057400 h 2255520"/>
              <a:gd name="connsiteX97" fmla="*/ 2903814 w 3924894"/>
              <a:gd name="connsiteY97" fmla="*/ 2034540 h 2255520"/>
              <a:gd name="connsiteX98" fmla="*/ 2972394 w 3924894"/>
              <a:gd name="connsiteY98" fmla="*/ 1981200 h 2255520"/>
              <a:gd name="connsiteX99" fmla="*/ 3018114 w 3924894"/>
              <a:gd name="connsiteY99" fmla="*/ 1965960 h 2255520"/>
              <a:gd name="connsiteX100" fmla="*/ 3033354 w 3924894"/>
              <a:gd name="connsiteY100" fmla="*/ 1943100 h 2255520"/>
              <a:gd name="connsiteX101" fmla="*/ 3056214 w 3924894"/>
              <a:gd name="connsiteY101" fmla="*/ 1920240 h 2255520"/>
              <a:gd name="connsiteX102" fmla="*/ 3140034 w 3924894"/>
              <a:gd name="connsiteY102" fmla="*/ 1905000 h 2255520"/>
              <a:gd name="connsiteX103" fmla="*/ 3162894 w 3924894"/>
              <a:gd name="connsiteY103" fmla="*/ 1897380 h 2255520"/>
              <a:gd name="connsiteX104" fmla="*/ 3178134 w 3924894"/>
              <a:gd name="connsiteY104" fmla="*/ 1844040 h 2255520"/>
              <a:gd name="connsiteX105" fmla="*/ 3193374 w 3924894"/>
              <a:gd name="connsiteY105" fmla="*/ 1798320 h 2255520"/>
              <a:gd name="connsiteX106" fmla="*/ 3223854 w 3924894"/>
              <a:gd name="connsiteY106" fmla="*/ 1790700 h 2255520"/>
              <a:gd name="connsiteX107" fmla="*/ 3269574 w 3924894"/>
              <a:gd name="connsiteY107" fmla="*/ 1775460 h 2255520"/>
              <a:gd name="connsiteX108" fmla="*/ 3330534 w 3924894"/>
              <a:gd name="connsiteY108" fmla="*/ 1760220 h 2255520"/>
              <a:gd name="connsiteX109" fmla="*/ 3383874 w 3924894"/>
              <a:gd name="connsiteY109" fmla="*/ 1699260 h 2255520"/>
              <a:gd name="connsiteX110" fmla="*/ 3399114 w 3924894"/>
              <a:gd name="connsiteY110" fmla="*/ 1676400 h 2255520"/>
              <a:gd name="connsiteX111" fmla="*/ 3429594 w 3924894"/>
              <a:gd name="connsiteY111" fmla="*/ 1607820 h 2255520"/>
              <a:gd name="connsiteX112" fmla="*/ 3475314 w 3924894"/>
              <a:gd name="connsiteY112" fmla="*/ 1584960 h 2255520"/>
              <a:gd name="connsiteX113" fmla="*/ 3490554 w 3924894"/>
              <a:gd name="connsiteY113" fmla="*/ 1562100 h 2255520"/>
              <a:gd name="connsiteX114" fmla="*/ 3536274 w 3924894"/>
              <a:gd name="connsiteY114" fmla="*/ 1524000 h 2255520"/>
              <a:gd name="connsiteX115" fmla="*/ 3551514 w 3924894"/>
              <a:gd name="connsiteY115" fmla="*/ 1478280 h 2255520"/>
              <a:gd name="connsiteX116" fmla="*/ 3559134 w 3924894"/>
              <a:gd name="connsiteY116" fmla="*/ 1455420 h 2255520"/>
              <a:gd name="connsiteX117" fmla="*/ 3589614 w 3924894"/>
              <a:gd name="connsiteY117" fmla="*/ 1447800 h 2255520"/>
              <a:gd name="connsiteX118" fmla="*/ 3597234 w 3924894"/>
              <a:gd name="connsiteY118" fmla="*/ 1424940 h 2255520"/>
              <a:gd name="connsiteX119" fmla="*/ 3604854 w 3924894"/>
              <a:gd name="connsiteY119" fmla="*/ 1356360 h 2255520"/>
              <a:gd name="connsiteX120" fmla="*/ 3642954 w 3924894"/>
              <a:gd name="connsiteY120" fmla="*/ 1318260 h 2255520"/>
              <a:gd name="connsiteX121" fmla="*/ 3665814 w 3924894"/>
              <a:gd name="connsiteY121" fmla="*/ 1310640 h 2255520"/>
              <a:gd name="connsiteX122" fmla="*/ 3688674 w 3924894"/>
              <a:gd name="connsiteY122" fmla="*/ 1295400 h 2255520"/>
              <a:gd name="connsiteX123" fmla="*/ 3719154 w 3924894"/>
              <a:gd name="connsiteY123" fmla="*/ 1264920 h 2255520"/>
              <a:gd name="connsiteX124" fmla="*/ 3742014 w 3924894"/>
              <a:gd name="connsiteY124" fmla="*/ 1219200 h 2255520"/>
              <a:gd name="connsiteX125" fmla="*/ 3749634 w 3924894"/>
              <a:gd name="connsiteY125" fmla="*/ 1150620 h 2255520"/>
              <a:gd name="connsiteX126" fmla="*/ 3757254 w 3924894"/>
              <a:gd name="connsiteY126" fmla="*/ 1127760 h 2255520"/>
              <a:gd name="connsiteX127" fmla="*/ 3780114 w 3924894"/>
              <a:gd name="connsiteY127" fmla="*/ 1112520 h 2255520"/>
              <a:gd name="connsiteX128" fmla="*/ 3787734 w 3924894"/>
              <a:gd name="connsiteY128" fmla="*/ 1089660 h 2255520"/>
              <a:gd name="connsiteX129" fmla="*/ 3802974 w 3924894"/>
              <a:gd name="connsiteY129" fmla="*/ 937260 h 2255520"/>
              <a:gd name="connsiteX130" fmla="*/ 3818214 w 3924894"/>
              <a:gd name="connsiteY130" fmla="*/ 914400 h 2255520"/>
              <a:gd name="connsiteX131" fmla="*/ 3841074 w 3924894"/>
              <a:gd name="connsiteY131" fmla="*/ 838200 h 2255520"/>
              <a:gd name="connsiteX132" fmla="*/ 3863934 w 3924894"/>
              <a:gd name="connsiteY132" fmla="*/ 822960 h 2255520"/>
              <a:gd name="connsiteX133" fmla="*/ 3879174 w 3924894"/>
              <a:gd name="connsiteY133" fmla="*/ 777240 h 2255520"/>
              <a:gd name="connsiteX134" fmla="*/ 3894414 w 3924894"/>
              <a:gd name="connsiteY134" fmla="*/ 678180 h 2255520"/>
              <a:gd name="connsiteX135" fmla="*/ 3902034 w 3924894"/>
              <a:gd name="connsiteY135" fmla="*/ 655320 h 2255520"/>
              <a:gd name="connsiteX136" fmla="*/ 3924894 w 3924894"/>
              <a:gd name="connsiteY136" fmla="*/ 632460 h 2255520"/>
              <a:gd name="connsiteX137" fmla="*/ 3902034 w 3924894"/>
              <a:gd name="connsiteY137" fmla="*/ 502920 h 2255520"/>
              <a:gd name="connsiteX138" fmla="*/ 3886794 w 3924894"/>
              <a:gd name="connsiteY138" fmla="*/ 480060 h 2255520"/>
              <a:gd name="connsiteX139" fmla="*/ 3879174 w 3924894"/>
              <a:gd name="connsiteY139" fmla="*/ 388620 h 2255520"/>
              <a:gd name="connsiteX140" fmla="*/ 3856314 w 3924894"/>
              <a:gd name="connsiteY140" fmla="*/ 373380 h 2255520"/>
              <a:gd name="connsiteX141" fmla="*/ 3742014 w 3924894"/>
              <a:gd name="connsiteY141" fmla="*/ 358140 h 2255520"/>
              <a:gd name="connsiteX142" fmla="*/ 3734394 w 3924894"/>
              <a:gd name="connsiteY142" fmla="*/ 335280 h 2255520"/>
              <a:gd name="connsiteX143" fmla="*/ 3688674 w 3924894"/>
              <a:gd name="connsiteY143" fmla="*/ 320040 h 2255520"/>
              <a:gd name="connsiteX144" fmla="*/ 3521034 w 3924894"/>
              <a:gd name="connsiteY144" fmla="*/ 304800 h 2255520"/>
              <a:gd name="connsiteX145" fmla="*/ 3460074 w 3924894"/>
              <a:gd name="connsiteY145" fmla="*/ 289560 h 2255520"/>
              <a:gd name="connsiteX146" fmla="*/ 3345774 w 3924894"/>
              <a:gd name="connsiteY146" fmla="*/ 297180 h 2255520"/>
              <a:gd name="connsiteX147" fmla="*/ 3300054 w 3924894"/>
              <a:gd name="connsiteY147" fmla="*/ 312420 h 2255520"/>
              <a:gd name="connsiteX148" fmla="*/ 3277194 w 3924894"/>
              <a:gd name="connsiteY148" fmla="*/ 320040 h 2255520"/>
              <a:gd name="connsiteX149" fmla="*/ 3200994 w 3924894"/>
              <a:gd name="connsiteY149" fmla="*/ 327660 h 2255520"/>
              <a:gd name="connsiteX150" fmla="*/ 3124794 w 3924894"/>
              <a:gd name="connsiteY150" fmla="*/ 350520 h 2255520"/>
              <a:gd name="connsiteX151" fmla="*/ 3101934 w 3924894"/>
              <a:gd name="connsiteY151" fmla="*/ 358140 h 2255520"/>
              <a:gd name="connsiteX152" fmla="*/ 3079074 w 3924894"/>
              <a:gd name="connsiteY152" fmla="*/ 365760 h 2255520"/>
              <a:gd name="connsiteX153" fmla="*/ 3010494 w 3924894"/>
              <a:gd name="connsiteY153" fmla="*/ 373380 h 2255520"/>
              <a:gd name="connsiteX154" fmla="*/ 2941914 w 3924894"/>
              <a:gd name="connsiteY154" fmla="*/ 365760 h 2255520"/>
              <a:gd name="connsiteX155" fmla="*/ 2919054 w 3924894"/>
              <a:gd name="connsiteY155" fmla="*/ 350520 h 2255520"/>
              <a:gd name="connsiteX156" fmla="*/ 2873334 w 3924894"/>
              <a:gd name="connsiteY156" fmla="*/ 342900 h 2255520"/>
              <a:gd name="connsiteX157" fmla="*/ 2850474 w 3924894"/>
              <a:gd name="connsiteY157" fmla="*/ 335280 h 2255520"/>
              <a:gd name="connsiteX158" fmla="*/ 2759034 w 3924894"/>
              <a:gd name="connsiteY158" fmla="*/ 327660 h 2255520"/>
              <a:gd name="connsiteX159" fmla="*/ 2682834 w 3924894"/>
              <a:gd name="connsiteY159" fmla="*/ 304800 h 2255520"/>
              <a:gd name="connsiteX160" fmla="*/ 2659974 w 3924894"/>
              <a:gd name="connsiteY160" fmla="*/ 289560 h 2255520"/>
              <a:gd name="connsiteX161" fmla="*/ 2644734 w 3924894"/>
              <a:gd name="connsiteY161" fmla="*/ 243840 h 2255520"/>
              <a:gd name="connsiteX162" fmla="*/ 2659974 w 3924894"/>
              <a:gd name="connsiteY162" fmla="*/ 175260 h 2255520"/>
              <a:gd name="connsiteX163" fmla="*/ 2667594 w 3924894"/>
              <a:gd name="connsiteY163" fmla="*/ 152400 h 2255520"/>
              <a:gd name="connsiteX164" fmla="*/ 2690454 w 3924894"/>
              <a:gd name="connsiteY164" fmla="*/ 83820 h 2255520"/>
              <a:gd name="connsiteX165" fmla="*/ 2682834 w 3924894"/>
              <a:gd name="connsiteY165" fmla="*/ 45720 h 2255520"/>
              <a:gd name="connsiteX166" fmla="*/ 2637114 w 3924894"/>
              <a:gd name="connsiteY166" fmla="*/ 15240 h 2255520"/>
              <a:gd name="connsiteX167" fmla="*/ 2614254 w 3924894"/>
              <a:gd name="connsiteY167" fmla="*/ 0 h 2255520"/>
              <a:gd name="connsiteX168" fmla="*/ 2553294 w 3924894"/>
              <a:gd name="connsiteY168" fmla="*/ 15240 h 2255520"/>
              <a:gd name="connsiteX169" fmla="*/ 2507574 w 3924894"/>
              <a:gd name="connsiteY169" fmla="*/ 45720 h 2255520"/>
              <a:gd name="connsiteX170" fmla="*/ 2492334 w 3924894"/>
              <a:gd name="connsiteY170" fmla="*/ 68580 h 2255520"/>
              <a:gd name="connsiteX171" fmla="*/ 2484714 w 3924894"/>
              <a:gd name="connsiteY171" fmla="*/ 91440 h 2255520"/>
              <a:gd name="connsiteX172" fmla="*/ 2461854 w 3924894"/>
              <a:gd name="connsiteY172" fmla="*/ 99060 h 2255520"/>
              <a:gd name="connsiteX173" fmla="*/ 2431374 w 3924894"/>
              <a:gd name="connsiteY173" fmla="*/ 144780 h 2255520"/>
              <a:gd name="connsiteX174" fmla="*/ 2416134 w 3924894"/>
              <a:gd name="connsiteY174" fmla="*/ 167640 h 2255520"/>
              <a:gd name="connsiteX175" fmla="*/ 2347554 w 3924894"/>
              <a:gd name="connsiteY175" fmla="*/ 205740 h 2255520"/>
              <a:gd name="connsiteX176" fmla="*/ 2324694 w 3924894"/>
              <a:gd name="connsiteY176" fmla="*/ 220980 h 2255520"/>
              <a:gd name="connsiteX177" fmla="*/ 2301834 w 3924894"/>
              <a:gd name="connsiteY177" fmla="*/ 236220 h 2255520"/>
              <a:gd name="connsiteX178" fmla="*/ 2286594 w 3924894"/>
              <a:gd name="connsiteY178" fmla="*/ 259080 h 2255520"/>
              <a:gd name="connsiteX179" fmla="*/ 2240874 w 3924894"/>
              <a:gd name="connsiteY179" fmla="*/ 289560 h 2255520"/>
              <a:gd name="connsiteX180" fmla="*/ 2233254 w 3924894"/>
              <a:gd name="connsiteY180" fmla="*/ 312420 h 2255520"/>
              <a:gd name="connsiteX181" fmla="*/ 2172294 w 3924894"/>
              <a:gd name="connsiteY181" fmla="*/ 304800 h 2255520"/>
              <a:gd name="connsiteX182" fmla="*/ 2080854 w 3924894"/>
              <a:gd name="connsiteY182" fmla="*/ 312420 h 2255520"/>
              <a:gd name="connsiteX183" fmla="*/ 2057994 w 3924894"/>
              <a:gd name="connsiteY183" fmla="*/ 320040 h 2255520"/>
              <a:gd name="connsiteX184" fmla="*/ 1958934 w 3924894"/>
              <a:gd name="connsiteY184" fmla="*/ 297180 h 2255520"/>
              <a:gd name="connsiteX185" fmla="*/ 1928454 w 3924894"/>
              <a:gd name="connsiteY185" fmla="*/ 289560 h 2255520"/>
              <a:gd name="connsiteX186" fmla="*/ 1882734 w 3924894"/>
              <a:gd name="connsiteY186" fmla="*/ 259080 h 2255520"/>
              <a:gd name="connsiteX187" fmla="*/ 1852254 w 3924894"/>
              <a:gd name="connsiteY187" fmla="*/ 213360 h 2255520"/>
              <a:gd name="connsiteX188" fmla="*/ 1829394 w 3924894"/>
              <a:gd name="connsiteY188" fmla="*/ 205740 h 2255520"/>
              <a:gd name="connsiteX189" fmla="*/ 1806534 w 3924894"/>
              <a:gd name="connsiteY189" fmla="*/ 190500 h 2255520"/>
              <a:gd name="connsiteX190" fmla="*/ 1768434 w 3924894"/>
              <a:gd name="connsiteY190" fmla="*/ 182880 h 2255520"/>
              <a:gd name="connsiteX191" fmla="*/ 1745574 w 3924894"/>
              <a:gd name="connsiteY191" fmla="*/ 175260 h 2255520"/>
              <a:gd name="connsiteX192" fmla="*/ 1699854 w 3924894"/>
              <a:gd name="connsiteY192" fmla="*/ 182880 h 2255520"/>
              <a:gd name="connsiteX193" fmla="*/ 1669374 w 3924894"/>
              <a:gd name="connsiteY193" fmla="*/ 243840 h 2255520"/>
              <a:gd name="connsiteX194" fmla="*/ 1623654 w 3924894"/>
              <a:gd name="connsiteY194" fmla="*/ 251460 h 2255520"/>
              <a:gd name="connsiteX195" fmla="*/ 1593174 w 3924894"/>
              <a:gd name="connsiteY195" fmla="*/ 297180 h 2255520"/>
              <a:gd name="connsiteX196" fmla="*/ 1608414 w 3924894"/>
              <a:gd name="connsiteY196" fmla="*/ 350520 h 2255520"/>
              <a:gd name="connsiteX197" fmla="*/ 1616034 w 3924894"/>
              <a:gd name="connsiteY197" fmla="*/ 381000 h 2255520"/>
              <a:gd name="connsiteX198" fmla="*/ 1676994 w 3924894"/>
              <a:gd name="connsiteY198" fmla="*/ 403860 h 2255520"/>
              <a:gd name="connsiteX199" fmla="*/ 1699854 w 3924894"/>
              <a:gd name="connsiteY199" fmla="*/ 411480 h 2255520"/>
              <a:gd name="connsiteX200" fmla="*/ 1753194 w 3924894"/>
              <a:gd name="connsiteY200" fmla="*/ 426720 h 2255520"/>
              <a:gd name="connsiteX201" fmla="*/ 1806534 w 3924894"/>
              <a:gd name="connsiteY201" fmla="*/ 449580 h 2255520"/>
              <a:gd name="connsiteX202" fmla="*/ 1852254 w 3924894"/>
              <a:gd name="connsiteY202" fmla="*/ 464820 h 2255520"/>
              <a:gd name="connsiteX203" fmla="*/ 1875114 w 3924894"/>
              <a:gd name="connsiteY203" fmla="*/ 472440 h 2255520"/>
              <a:gd name="connsiteX204" fmla="*/ 1966554 w 3924894"/>
              <a:gd name="connsiteY204" fmla="*/ 472440 h 2255520"/>
              <a:gd name="connsiteX0" fmla="*/ 1966554 w 3924894"/>
              <a:gd name="connsiteY0" fmla="*/ 472440 h 2255520"/>
              <a:gd name="connsiteX1" fmla="*/ 1852254 w 3924894"/>
              <a:gd name="connsiteY1" fmla="*/ 483870 h 2255520"/>
              <a:gd name="connsiteX2" fmla="*/ 1795104 w 3924894"/>
              <a:gd name="connsiteY2" fmla="*/ 476250 h 2255520"/>
              <a:gd name="connsiteX3" fmla="*/ 1745574 w 3924894"/>
              <a:gd name="connsiteY3" fmla="*/ 480060 h 2255520"/>
              <a:gd name="connsiteX4" fmla="*/ 1699854 w 3924894"/>
              <a:gd name="connsiteY4" fmla="*/ 464820 h 2255520"/>
              <a:gd name="connsiteX5" fmla="*/ 1661754 w 3924894"/>
              <a:gd name="connsiteY5" fmla="*/ 468630 h 2255520"/>
              <a:gd name="connsiteX6" fmla="*/ 1372194 w 3924894"/>
              <a:gd name="connsiteY6" fmla="*/ 457200 h 2255520"/>
              <a:gd name="connsiteX7" fmla="*/ 1349334 w 3924894"/>
              <a:gd name="connsiteY7" fmla="*/ 449580 h 2255520"/>
              <a:gd name="connsiteX8" fmla="*/ 1227414 w 3924894"/>
              <a:gd name="connsiteY8" fmla="*/ 434340 h 2255520"/>
              <a:gd name="connsiteX9" fmla="*/ 1181694 w 3924894"/>
              <a:gd name="connsiteY9" fmla="*/ 419100 h 2255520"/>
              <a:gd name="connsiteX10" fmla="*/ 1029294 w 3924894"/>
              <a:gd name="connsiteY10" fmla="*/ 403860 h 2255520"/>
              <a:gd name="connsiteX11" fmla="*/ 907374 w 3924894"/>
              <a:gd name="connsiteY11" fmla="*/ 388620 h 2255520"/>
              <a:gd name="connsiteX12" fmla="*/ 876894 w 3924894"/>
              <a:gd name="connsiteY12" fmla="*/ 381000 h 2255520"/>
              <a:gd name="connsiteX13" fmla="*/ 831174 w 3924894"/>
              <a:gd name="connsiteY13" fmla="*/ 365760 h 2255520"/>
              <a:gd name="connsiteX14" fmla="*/ 724494 w 3924894"/>
              <a:gd name="connsiteY14" fmla="*/ 358140 h 2255520"/>
              <a:gd name="connsiteX15" fmla="*/ 701634 w 3924894"/>
              <a:gd name="connsiteY15" fmla="*/ 342900 h 2255520"/>
              <a:gd name="connsiteX16" fmla="*/ 648294 w 3924894"/>
              <a:gd name="connsiteY16" fmla="*/ 350520 h 2255520"/>
              <a:gd name="connsiteX17" fmla="*/ 473034 w 3924894"/>
              <a:gd name="connsiteY17" fmla="*/ 342900 h 2255520"/>
              <a:gd name="connsiteX18" fmla="*/ 396834 w 3924894"/>
              <a:gd name="connsiteY18" fmla="*/ 335280 h 2255520"/>
              <a:gd name="connsiteX19" fmla="*/ 351114 w 3924894"/>
              <a:gd name="connsiteY19" fmla="*/ 320040 h 2255520"/>
              <a:gd name="connsiteX20" fmla="*/ 290154 w 3924894"/>
              <a:gd name="connsiteY20" fmla="*/ 327660 h 2255520"/>
              <a:gd name="connsiteX21" fmla="*/ 244434 w 3924894"/>
              <a:gd name="connsiteY21" fmla="*/ 335280 h 2255520"/>
              <a:gd name="connsiteX22" fmla="*/ 191094 w 3924894"/>
              <a:gd name="connsiteY22" fmla="*/ 342900 h 2255520"/>
              <a:gd name="connsiteX23" fmla="*/ 168234 w 3924894"/>
              <a:gd name="connsiteY23" fmla="*/ 350520 h 2255520"/>
              <a:gd name="connsiteX24" fmla="*/ 122514 w 3924894"/>
              <a:gd name="connsiteY24" fmla="*/ 381000 h 2255520"/>
              <a:gd name="connsiteX25" fmla="*/ 61554 w 3924894"/>
              <a:gd name="connsiteY25" fmla="*/ 396240 h 2255520"/>
              <a:gd name="connsiteX26" fmla="*/ 27264 w 3924894"/>
              <a:gd name="connsiteY26" fmla="*/ 411480 h 2255520"/>
              <a:gd name="connsiteX27" fmla="*/ 15834 w 3924894"/>
              <a:gd name="connsiteY27" fmla="*/ 457200 h 2255520"/>
              <a:gd name="connsiteX28" fmla="*/ 594 w 3924894"/>
              <a:gd name="connsiteY28" fmla="*/ 480060 h 2255520"/>
              <a:gd name="connsiteX29" fmla="*/ 15834 w 3924894"/>
              <a:gd name="connsiteY29" fmla="*/ 586740 h 2255520"/>
              <a:gd name="connsiteX30" fmla="*/ 23454 w 3924894"/>
              <a:gd name="connsiteY30" fmla="*/ 678180 h 2255520"/>
              <a:gd name="connsiteX31" fmla="*/ 38694 w 3924894"/>
              <a:gd name="connsiteY31" fmla="*/ 701040 h 2255520"/>
              <a:gd name="connsiteX32" fmla="*/ 61554 w 3924894"/>
              <a:gd name="connsiteY32" fmla="*/ 746760 h 2255520"/>
              <a:gd name="connsiteX33" fmla="*/ 69174 w 3924894"/>
              <a:gd name="connsiteY33" fmla="*/ 868680 h 2255520"/>
              <a:gd name="connsiteX34" fmla="*/ 114894 w 3924894"/>
              <a:gd name="connsiteY34" fmla="*/ 960120 h 2255520"/>
              <a:gd name="connsiteX35" fmla="*/ 130134 w 3924894"/>
              <a:gd name="connsiteY35" fmla="*/ 982980 h 2255520"/>
              <a:gd name="connsiteX36" fmla="*/ 145374 w 3924894"/>
              <a:gd name="connsiteY36" fmla="*/ 1005840 h 2255520"/>
              <a:gd name="connsiteX37" fmla="*/ 160614 w 3924894"/>
              <a:gd name="connsiteY37" fmla="*/ 1051560 h 2255520"/>
              <a:gd name="connsiteX38" fmla="*/ 168234 w 3924894"/>
              <a:gd name="connsiteY38" fmla="*/ 1089660 h 2255520"/>
              <a:gd name="connsiteX39" fmla="*/ 198714 w 3924894"/>
              <a:gd name="connsiteY39" fmla="*/ 1135380 h 2255520"/>
              <a:gd name="connsiteX40" fmla="*/ 213954 w 3924894"/>
              <a:gd name="connsiteY40" fmla="*/ 1158240 h 2255520"/>
              <a:gd name="connsiteX41" fmla="*/ 252054 w 3924894"/>
              <a:gd name="connsiteY41" fmla="*/ 1219200 h 2255520"/>
              <a:gd name="connsiteX42" fmla="*/ 282534 w 3924894"/>
              <a:gd name="connsiteY42" fmla="*/ 1264920 h 2255520"/>
              <a:gd name="connsiteX43" fmla="*/ 297774 w 3924894"/>
              <a:gd name="connsiteY43" fmla="*/ 1287780 h 2255520"/>
              <a:gd name="connsiteX44" fmla="*/ 320634 w 3924894"/>
              <a:gd name="connsiteY44" fmla="*/ 1303020 h 2255520"/>
              <a:gd name="connsiteX45" fmla="*/ 328254 w 3924894"/>
              <a:gd name="connsiteY45" fmla="*/ 1325880 h 2255520"/>
              <a:gd name="connsiteX46" fmla="*/ 343494 w 3924894"/>
              <a:gd name="connsiteY46" fmla="*/ 1440180 h 2255520"/>
              <a:gd name="connsiteX47" fmla="*/ 358734 w 3924894"/>
              <a:gd name="connsiteY47" fmla="*/ 1463040 h 2255520"/>
              <a:gd name="connsiteX48" fmla="*/ 404454 w 3924894"/>
              <a:gd name="connsiteY48" fmla="*/ 1493520 h 2255520"/>
              <a:gd name="connsiteX49" fmla="*/ 442554 w 3924894"/>
              <a:gd name="connsiteY49" fmla="*/ 1531620 h 2255520"/>
              <a:gd name="connsiteX50" fmla="*/ 457794 w 3924894"/>
              <a:gd name="connsiteY50" fmla="*/ 1554480 h 2255520"/>
              <a:gd name="connsiteX51" fmla="*/ 480654 w 3924894"/>
              <a:gd name="connsiteY51" fmla="*/ 1569720 h 2255520"/>
              <a:gd name="connsiteX52" fmla="*/ 503514 w 3924894"/>
              <a:gd name="connsiteY52" fmla="*/ 1600200 h 2255520"/>
              <a:gd name="connsiteX53" fmla="*/ 533994 w 3924894"/>
              <a:gd name="connsiteY53" fmla="*/ 1607820 h 2255520"/>
              <a:gd name="connsiteX54" fmla="*/ 556854 w 3924894"/>
              <a:gd name="connsiteY54" fmla="*/ 1630680 h 2255520"/>
              <a:gd name="connsiteX55" fmla="*/ 594954 w 3924894"/>
              <a:gd name="connsiteY55" fmla="*/ 1699260 h 2255520"/>
              <a:gd name="connsiteX56" fmla="*/ 640674 w 3924894"/>
              <a:gd name="connsiteY56" fmla="*/ 1729740 h 2255520"/>
              <a:gd name="connsiteX57" fmla="*/ 663534 w 3924894"/>
              <a:gd name="connsiteY57" fmla="*/ 1744980 h 2255520"/>
              <a:gd name="connsiteX58" fmla="*/ 709254 w 3924894"/>
              <a:gd name="connsiteY58" fmla="*/ 1760220 h 2255520"/>
              <a:gd name="connsiteX59" fmla="*/ 777834 w 3924894"/>
              <a:gd name="connsiteY59" fmla="*/ 1798320 h 2255520"/>
              <a:gd name="connsiteX60" fmla="*/ 785454 w 3924894"/>
              <a:gd name="connsiteY60" fmla="*/ 1821180 h 2255520"/>
              <a:gd name="connsiteX61" fmla="*/ 861654 w 3924894"/>
              <a:gd name="connsiteY61" fmla="*/ 1897380 h 2255520"/>
              <a:gd name="connsiteX62" fmla="*/ 884514 w 3924894"/>
              <a:gd name="connsiteY62" fmla="*/ 1905000 h 2255520"/>
              <a:gd name="connsiteX63" fmla="*/ 945474 w 3924894"/>
              <a:gd name="connsiteY63" fmla="*/ 1927860 h 2255520"/>
              <a:gd name="connsiteX64" fmla="*/ 968334 w 3924894"/>
              <a:gd name="connsiteY64" fmla="*/ 1973580 h 2255520"/>
              <a:gd name="connsiteX65" fmla="*/ 991194 w 3924894"/>
              <a:gd name="connsiteY65" fmla="*/ 2019300 h 2255520"/>
              <a:gd name="connsiteX66" fmla="*/ 1021674 w 3924894"/>
              <a:gd name="connsiteY66" fmla="*/ 2026920 h 2255520"/>
              <a:gd name="connsiteX67" fmla="*/ 1097874 w 3924894"/>
              <a:gd name="connsiteY67" fmla="*/ 2049780 h 2255520"/>
              <a:gd name="connsiteX68" fmla="*/ 1181694 w 3924894"/>
              <a:gd name="connsiteY68" fmla="*/ 2072640 h 2255520"/>
              <a:gd name="connsiteX69" fmla="*/ 1227414 w 3924894"/>
              <a:gd name="connsiteY69" fmla="*/ 2095500 h 2255520"/>
              <a:gd name="connsiteX70" fmla="*/ 1257894 w 3924894"/>
              <a:gd name="connsiteY70" fmla="*/ 2103120 h 2255520"/>
              <a:gd name="connsiteX71" fmla="*/ 1303614 w 3924894"/>
              <a:gd name="connsiteY71" fmla="*/ 2125980 h 2255520"/>
              <a:gd name="connsiteX72" fmla="*/ 1326474 w 3924894"/>
              <a:gd name="connsiteY72" fmla="*/ 2141220 h 2255520"/>
              <a:gd name="connsiteX73" fmla="*/ 1356954 w 3924894"/>
              <a:gd name="connsiteY73" fmla="*/ 2148840 h 2255520"/>
              <a:gd name="connsiteX74" fmla="*/ 1448394 w 3924894"/>
              <a:gd name="connsiteY74" fmla="*/ 2171700 h 2255520"/>
              <a:gd name="connsiteX75" fmla="*/ 1509354 w 3924894"/>
              <a:gd name="connsiteY75" fmla="*/ 2186940 h 2255520"/>
              <a:gd name="connsiteX76" fmla="*/ 1539834 w 3924894"/>
              <a:gd name="connsiteY76" fmla="*/ 2194560 h 2255520"/>
              <a:gd name="connsiteX77" fmla="*/ 1616034 w 3924894"/>
              <a:gd name="connsiteY77" fmla="*/ 2209800 h 2255520"/>
              <a:gd name="connsiteX78" fmla="*/ 1646514 w 3924894"/>
              <a:gd name="connsiteY78" fmla="*/ 2217420 h 2255520"/>
              <a:gd name="connsiteX79" fmla="*/ 1768434 w 3924894"/>
              <a:gd name="connsiteY79" fmla="*/ 2232660 h 2255520"/>
              <a:gd name="connsiteX80" fmla="*/ 1798914 w 3924894"/>
              <a:gd name="connsiteY80" fmla="*/ 2240280 h 2255520"/>
              <a:gd name="connsiteX81" fmla="*/ 2027514 w 3924894"/>
              <a:gd name="connsiteY81" fmla="*/ 2247900 h 2255520"/>
              <a:gd name="connsiteX82" fmla="*/ 2050374 w 3924894"/>
              <a:gd name="connsiteY82" fmla="*/ 2240280 h 2255520"/>
              <a:gd name="connsiteX83" fmla="*/ 2073234 w 3924894"/>
              <a:gd name="connsiteY83" fmla="*/ 2247900 h 2255520"/>
              <a:gd name="connsiteX84" fmla="*/ 2134194 w 3924894"/>
              <a:gd name="connsiteY84" fmla="*/ 2255520 h 2255520"/>
              <a:gd name="connsiteX85" fmla="*/ 2263734 w 3924894"/>
              <a:gd name="connsiteY85" fmla="*/ 2247900 h 2255520"/>
              <a:gd name="connsiteX86" fmla="*/ 2309454 w 3924894"/>
              <a:gd name="connsiteY86" fmla="*/ 2217420 h 2255520"/>
              <a:gd name="connsiteX87" fmla="*/ 2370414 w 3924894"/>
              <a:gd name="connsiteY87" fmla="*/ 2202180 h 2255520"/>
              <a:gd name="connsiteX88" fmla="*/ 2484714 w 3924894"/>
              <a:gd name="connsiteY88" fmla="*/ 2179320 h 2255520"/>
              <a:gd name="connsiteX89" fmla="*/ 2507574 w 3924894"/>
              <a:gd name="connsiteY89" fmla="*/ 2171700 h 2255520"/>
              <a:gd name="connsiteX90" fmla="*/ 2553294 w 3924894"/>
              <a:gd name="connsiteY90" fmla="*/ 2164080 h 2255520"/>
              <a:gd name="connsiteX91" fmla="*/ 2599014 w 3924894"/>
              <a:gd name="connsiteY91" fmla="*/ 2125980 h 2255520"/>
              <a:gd name="connsiteX92" fmla="*/ 2621874 w 3924894"/>
              <a:gd name="connsiteY92" fmla="*/ 2118360 h 2255520"/>
              <a:gd name="connsiteX93" fmla="*/ 2644734 w 3924894"/>
              <a:gd name="connsiteY93" fmla="*/ 2103120 h 2255520"/>
              <a:gd name="connsiteX94" fmla="*/ 2743794 w 3924894"/>
              <a:gd name="connsiteY94" fmla="*/ 2087880 h 2255520"/>
              <a:gd name="connsiteX95" fmla="*/ 2827614 w 3924894"/>
              <a:gd name="connsiteY95" fmla="*/ 2065020 h 2255520"/>
              <a:gd name="connsiteX96" fmla="*/ 2858094 w 3924894"/>
              <a:gd name="connsiteY96" fmla="*/ 2057400 h 2255520"/>
              <a:gd name="connsiteX97" fmla="*/ 2903814 w 3924894"/>
              <a:gd name="connsiteY97" fmla="*/ 2034540 h 2255520"/>
              <a:gd name="connsiteX98" fmla="*/ 2972394 w 3924894"/>
              <a:gd name="connsiteY98" fmla="*/ 1981200 h 2255520"/>
              <a:gd name="connsiteX99" fmla="*/ 3018114 w 3924894"/>
              <a:gd name="connsiteY99" fmla="*/ 1965960 h 2255520"/>
              <a:gd name="connsiteX100" fmla="*/ 3033354 w 3924894"/>
              <a:gd name="connsiteY100" fmla="*/ 1943100 h 2255520"/>
              <a:gd name="connsiteX101" fmla="*/ 3056214 w 3924894"/>
              <a:gd name="connsiteY101" fmla="*/ 1920240 h 2255520"/>
              <a:gd name="connsiteX102" fmla="*/ 3140034 w 3924894"/>
              <a:gd name="connsiteY102" fmla="*/ 1905000 h 2255520"/>
              <a:gd name="connsiteX103" fmla="*/ 3162894 w 3924894"/>
              <a:gd name="connsiteY103" fmla="*/ 1897380 h 2255520"/>
              <a:gd name="connsiteX104" fmla="*/ 3178134 w 3924894"/>
              <a:gd name="connsiteY104" fmla="*/ 1844040 h 2255520"/>
              <a:gd name="connsiteX105" fmla="*/ 3193374 w 3924894"/>
              <a:gd name="connsiteY105" fmla="*/ 1798320 h 2255520"/>
              <a:gd name="connsiteX106" fmla="*/ 3223854 w 3924894"/>
              <a:gd name="connsiteY106" fmla="*/ 1790700 h 2255520"/>
              <a:gd name="connsiteX107" fmla="*/ 3269574 w 3924894"/>
              <a:gd name="connsiteY107" fmla="*/ 1775460 h 2255520"/>
              <a:gd name="connsiteX108" fmla="*/ 3330534 w 3924894"/>
              <a:gd name="connsiteY108" fmla="*/ 1760220 h 2255520"/>
              <a:gd name="connsiteX109" fmla="*/ 3383874 w 3924894"/>
              <a:gd name="connsiteY109" fmla="*/ 1699260 h 2255520"/>
              <a:gd name="connsiteX110" fmla="*/ 3399114 w 3924894"/>
              <a:gd name="connsiteY110" fmla="*/ 1676400 h 2255520"/>
              <a:gd name="connsiteX111" fmla="*/ 3429594 w 3924894"/>
              <a:gd name="connsiteY111" fmla="*/ 1607820 h 2255520"/>
              <a:gd name="connsiteX112" fmla="*/ 3475314 w 3924894"/>
              <a:gd name="connsiteY112" fmla="*/ 1584960 h 2255520"/>
              <a:gd name="connsiteX113" fmla="*/ 3490554 w 3924894"/>
              <a:gd name="connsiteY113" fmla="*/ 1562100 h 2255520"/>
              <a:gd name="connsiteX114" fmla="*/ 3536274 w 3924894"/>
              <a:gd name="connsiteY114" fmla="*/ 1524000 h 2255520"/>
              <a:gd name="connsiteX115" fmla="*/ 3551514 w 3924894"/>
              <a:gd name="connsiteY115" fmla="*/ 1478280 h 2255520"/>
              <a:gd name="connsiteX116" fmla="*/ 3559134 w 3924894"/>
              <a:gd name="connsiteY116" fmla="*/ 1455420 h 2255520"/>
              <a:gd name="connsiteX117" fmla="*/ 3589614 w 3924894"/>
              <a:gd name="connsiteY117" fmla="*/ 1447800 h 2255520"/>
              <a:gd name="connsiteX118" fmla="*/ 3597234 w 3924894"/>
              <a:gd name="connsiteY118" fmla="*/ 1424940 h 2255520"/>
              <a:gd name="connsiteX119" fmla="*/ 3604854 w 3924894"/>
              <a:gd name="connsiteY119" fmla="*/ 1356360 h 2255520"/>
              <a:gd name="connsiteX120" fmla="*/ 3642954 w 3924894"/>
              <a:gd name="connsiteY120" fmla="*/ 1318260 h 2255520"/>
              <a:gd name="connsiteX121" fmla="*/ 3665814 w 3924894"/>
              <a:gd name="connsiteY121" fmla="*/ 1310640 h 2255520"/>
              <a:gd name="connsiteX122" fmla="*/ 3688674 w 3924894"/>
              <a:gd name="connsiteY122" fmla="*/ 1295400 h 2255520"/>
              <a:gd name="connsiteX123" fmla="*/ 3719154 w 3924894"/>
              <a:gd name="connsiteY123" fmla="*/ 1264920 h 2255520"/>
              <a:gd name="connsiteX124" fmla="*/ 3742014 w 3924894"/>
              <a:gd name="connsiteY124" fmla="*/ 1219200 h 2255520"/>
              <a:gd name="connsiteX125" fmla="*/ 3749634 w 3924894"/>
              <a:gd name="connsiteY125" fmla="*/ 1150620 h 2255520"/>
              <a:gd name="connsiteX126" fmla="*/ 3757254 w 3924894"/>
              <a:gd name="connsiteY126" fmla="*/ 1127760 h 2255520"/>
              <a:gd name="connsiteX127" fmla="*/ 3780114 w 3924894"/>
              <a:gd name="connsiteY127" fmla="*/ 1112520 h 2255520"/>
              <a:gd name="connsiteX128" fmla="*/ 3787734 w 3924894"/>
              <a:gd name="connsiteY128" fmla="*/ 1089660 h 2255520"/>
              <a:gd name="connsiteX129" fmla="*/ 3802974 w 3924894"/>
              <a:gd name="connsiteY129" fmla="*/ 937260 h 2255520"/>
              <a:gd name="connsiteX130" fmla="*/ 3818214 w 3924894"/>
              <a:gd name="connsiteY130" fmla="*/ 914400 h 2255520"/>
              <a:gd name="connsiteX131" fmla="*/ 3841074 w 3924894"/>
              <a:gd name="connsiteY131" fmla="*/ 838200 h 2255520"/>
              <a:gd name="connsiteX132" fmla="*/ 3863934 w 3924894"/>
              <a:gd name="connsiteY132" fmla="*/ 822960 h 2255520"/>
              <a:gd name="connsiteX133" fmla="*/ 3879174 w 3924894"/>
              <a:gd name="connsiteY133" fmla="*/ 777240 h 2255520"/>
              <a:gd name="connsiteX134" fmla="*/ 3894414 w 3924894"/>
              <a:gd name="connsiteY134" fmla="*/ 678180 h 2255520"/>
              <a:gd name="connsiteX135" fmla="*/ 3902034 w 3924894"/>
              <a:gd name="connsiteY135" fmla="*/ 655320 h 2255520"/>
              <a:gd name="connsiteX136" fmla="*/ 3924894 w 3924894"/>
              <a:gd name="connsiteY136" fmla="*/ 632460 h 2255520"/>
              <a:gd name="connsiteX137" fmla="*/ 3902034 w 3924894"/>
              <a:gd name="connsiteY137" fmla="*/ 502920 h 2255520"/>
              <a:gd name="connsiteX138" fmla="*/ 3886794 w 3924894"/>
              <a:gd name="connsiteY138" fmla="*/ 480060 h 2255520"/>
              <a:gd name="connsiteX139" fmla="*/ 3879174 w 3924894"/>
              <a:gd name="connsiteY139" fmla="*/ 388620 h 2255520"/>
              <a:gd name="connsiteX140" fmla="*/ 3856314 w 3924894"/>
              <a:gd name="connsiteY140" fmla="*/ 373380 h 2255520"/>
              <a:gd name="connsiteX141" fmla="*/ 3742014 w 3924894"/>
              <a:gd name="connsiteY141" fmla="*/ 358140 h 2255520"/>
              <a:gd name="connsiteX142" fmla="*/ 3734394 w 3924894"/>
              <a:gd name="connsiteY142" fmla="*/ 335280 h 2255520"/>
              <a:gd name="connsiteX143" fmla="*/ 3688674 w 3924894"/>
              <a:gd name="connsiteY143" fmla="*/ 320040 h 2255520"/>
              <a:gd name="connsiteX144" fmla="*/ 3521034 w 3924894"/>
              <a:gd name="connsiteY144" fmla="*/ 304800 h 2255520"/>
              <a:gd name="connsiteX145" fmla="*/ 3460074 w 3924894"/>
              <a:gd name="connsiteY145" fmla="*/ 289560 h 2255520"/>
              <a:gd name="connsiteX146" fmla="*/ 3345774 w 3924894"/>
              <a:gd name="connsiteY146" fmla="*/ 297180 h 2255520"/>
              <a:gd name="connsiteX147" fmla="*/ 3300054 w 3924894"/>
              <a:gd name="connsiteY147" fmla="*/ 312420 h 2255520"/>
              <a:gd name="connsiteX148" fmla="*/ 3277194 w 3924894"/>
              <a:gd name="connsiteY148" fmla="*/ 320040 h 2255520"/>
              <a:gd name="connsiteX149" fmla="*/ 3200994 w 3924894"/>
              <a:gd name="connsiteY149" fmla="*/ 327660 h 2255520"/>
              <a:gd name="connsiteX150" fmla="*/ 3124794 w 3924894"/>
              <a:gd name="connsiteY150" fmla="*/ 350520 h 2255520"/>
              <a:gd name="connsiteX151" fmla="*/ 3101934 w 3924894"/>
              <a:gd name="connsiteY151" fmla="*/ 358140 h 2255520"/>
              <a:gd name="connsiteX152" fmla="*/ 3079074 w 3924894"/>
              <a:gd name="connsiteY152" fmla="*/ 365760 h 2255520"/>
              <a:gd name="connsiteX153" fmla="*/ 3010494 w 3924894"/>
              <a:gd name="connsiteY153" fmla="*/ 373380 h 2255520"/>
              <a:gd name="connsiteX154" fmla="*/ 2941914 w 3924894"/>
              <a:gd name="connsiteY154" fmla="*/ 365760 h 2255520"/>
              <a:gd name="connsiteX155" fmla="*/ 2919054 w 3924894"/>
              <a:gd name="connsiteY155" fmla="*/ 350520 h 2255520"/>
              <a:gd name="connsiteX156" fmla="*/ 2873334 w 3924894"/>
              <a:gd name="connsiteY156" fmla="*/ 342900 h 2255520"/>
              <a:gd name="connsiteX157" fmla="*/ 2850474 w 3924894"/>
              <a:gd name="connsiteY157" fmla="*/ 335280 h 2255520"/>
              <a:gd name="connsiteX158" fmla="*/ 2759034 w 3924894"/>
              <a:gd name="connsiteY158" fmla="*/ 327660 h 2255520"/>
              <a:gd name="connsiteX159" fmla="*/ 2682834 w 3924894"/>
              <a:gd name="connsiteY159" fmla="*/ 304800 h 2255520"/>
              <a:gd name="connsiteX160" fmla="*/ 2659974 w 3924894"/>
              <a:gd name="connsiteY160" fmla="*/ 289560 h 2255520"/>
              <a:gd name="connsiteX161" fmla="*/ 2644734 w 3924894"/>
              <a:gd name="connsiteY161" fmla="*/ 243840 h 2255520"/>
              <a:gd name="connsiteX162" fmla="*/ 2659974 w 3924894"/>
              <a:gd name="connsiteY162" fmla="*/ 175260 h 2255520"/>
              <a:gd name="connsiteX163" fmla="*/ 2667594 w 3924894"/>
              <a:gd name="connsiteY163" fmla="*/ 152400 h 2255520"/>
              <a:gd name="connsiteX164" fmla="*/ 2690454 w 3924894"/>
              <a:gd name="connsiteY164" fmla="*/ 83820 h 2255520"/>
              <a:gd name="connsiteX165" fmla="*/ 2682834 w 3924894"/>
              <a:gd name="connsiteY165" fmla="*/ 45720 h 2255520"/>
              <a:gd name="connsiteX166" fmla="*/ 2637114 w 3924894"/>
              <a:gd name="connsiteY166" fmla="*/ 15240 h 2255520"/>
              <a:gd name="connsiteX167" fmla="*/ 2614254 w 3924894"/>
              <a:gd name="connsiteY167" fmla="*/ 0 h 2255520"/>
              <a:gd name="connsiteX168" fmla="*/ 2553294 w 3924894"/>
              <a:gd name="connsiteY168" fmla="*/ 15240 h 2255520"/>
              <a:gd name="connsiteX169" fmla="*/ 2507574 w 3924894"/>
              <a:gd name="connsiteY169" fmla="*/ 45720 h 2255520"/>
              <a:gd name="connsiteX170" fmla="*/ 2492334 w 3924894"/>
              <a:gd name="connsiteY170" fmla="*/ 68580 h 2255520"/>
              <a:gd name="connsiteX171" fmla="*/ 2484714 w 3924894"/>
              <a:gd name="connsiteY171" fmla="*/ 91440 h 2255520"/>
              <a:gd name="connsiteX172" fmla="*/ 2461854 w 3924894"/>
              <a:gd name="connsiteY172" fmla="*/ 99060 h 2255520"/>
              <a:gd name="connsiteX173" fmla="*/ 2431374 w 3924894"/>
              <a:gd name="connsiteY173" fmla="*/ 144780 h 2255520"/>
              <a:gd name="connsiteX174" fmla="*/ 2416134 w 3924894"/>
              <a:gd name="connsiteY174" fmla="*/ 167640 h 2255520"/>
              <a:gd name="connsiteX175" fmla="*/ 2347554 w 3924894"/>
              <a:gd name="connsiteY175" fmla="*/ 205740 h 2255520"/>
              <a:gd name="connsiteX176" fmla="*/ 2324694 w 3924894"/>
              <a:gd name="connsiteY176" fmla="*/ 220980 h 2255520"/>
              <a:gd name="connsiteX177" fmla="*/ 2301834 w 3924894"/>
              <a:gd name="connsiteY177" fmla="*/ 236220 h 2255520"/>
              <a:gd name="connsiteX178" fmla="*/ 2286594 w 3924894"/>
              <a:gd name="connsiteY178" fmla="*/ 259080 h 2255520"/>
              <a:gd name="connsiteX179" fmla="*/ 2240874 w 3924894"/>
              <a:gd name="connsiteY179" fmla="*/ 289560 h 2255520"/>
              <a:gd name="connsiteX180" fmla="*/ 2233254 w 3924894"/>
              <a:gd name="connsiteY180" fmla="*/ 312420 h 2255520"/>
              <a:gd name="connsiteX181" fmla="*/ 2172294 w 3924894"/>
              <a:gd name="connsiteY181" fmla="*/ 304800 h 2255520"/>
              <a:gd name="connsiteX182" fmla="*/ 2080854 w 3924894"/>
              <a:gd name="connsiteY182" fmla="*/ 312420 h 2255520"/>
              <a:gd name="connsiteX183" fmla="*/ 2057994 w 3924894"/>
              <a:gd name="connsiteY183" fmla="*/ 320040 h 2255520"/>
              <a:gd name="connsiteX184" fmla="*/ 1958934 w 3924894"/>
              <a:gd name="connsiteY184" fmla="*/ 297180 h 2255520"/>
              <a:gd name="connsiteX185" fmla="*/ 1928454 w 3924894"/>
              <a:gd name="connsiteY185" fmla="*/ 289560 h 2255520"/>
              <a:gd name="connsiteX186" fmla="*/ 1882734 w 3924894"/>
              <a:gd name="connsiteY186" fmla="*/ 259080 h 2255520"/>
              <a:gd name="connsiteX187" fmla="*/ 1852254 w 3924894"/>
              <a:gd name="connsiteY187" fmla="*/ 213360 h 2255520"/>
              <a:gd name="connsiteX188" fmla="*/ 1829394 w 3924894"/>
              <a:gd name="connsiteY188" fmla="*/ 205740 h 2255520"/>
              <a:gd name="connsiteX189" fmla="*/ 1806534 w 3924894"/>
              <a:gd name="connsiteY189" fmla="*/ 190500 h 2255520"/>
              <a:gd name="connsiteX190" fmla="*/ 1768434 w 3924894"/>
              <a:gd name="connsiteY190" fmla="*/ 182880 h 2255520"/>
              <a:gd name="connsiteX191" fmla="*/ 1745574 w 3924894"/>
              <a:gd name="connsiteY191" fmla="*/ 175260 h 2255520"/>
              <a:gd name="connsiteX192" fmla="*/ 1699854 w 3924894"/>
              <a:gd name="connsiteY192" fmla="*/ 182880 h 2255520"/>
              <a:gd name="connsiteX193" fmla="*/ 1669374 w 3924894"/>
              <a:gd name="connsiteY193" fmla="*/ 243840 h 2255520"/>
              <a:gd name="connsiteX194" fmla="*/ 1623654 w 3924894"/>
              <a:gd name="connsiteY194" fmla="*/ 251460 h 2255520"/>
              <a:gd name="connsiteX195" fmla="*/ 1593174 w 3924894"/>
              <a:gd name="connsiteY195" fmla="*/ 297180 h 2255520"/>
              <a:gd name="connsiteX196" fmla="*/ 1608414 w 3924894"/>
              <a:gd name="connsiteY196" fmla="*/ 350520 h 2255520"/>
              <a:gd name="connsiteX197" fmla="*/ 1616034 w 3924894"/>
              <a:gd name="connsiteY197" fmla="*/ 381000 h 2255520"/>
              <a:gd name="connsiteX198" fmla="*/ 1676994 w 3924894"/>
              <a:gd name="connsiteY198" fmla="*/ 403860 h 2255520"/>
              <a:gd name="connsiteX199" fmla="*/ 1699854 w 3924894"/>
              <a:gd name="connsiteY199" fmla="*/ 411480 h 2255520"/>
              <a:gd name="connsiteX200" fmla="*/ 1753194 w 3924894"/>
              <a:gd name="connsiteY200" fmla="*/ 426720 h 2255520"/>
              <a:gd name="connsiteX201" fmla="*/ 1806534 w 3924894"/>
              <a:gd name="connsiteY201" fmla="*/ 449580 h 2255520"/>
              <a:gd name="connsiteX202" fmla="*/ 1852254 w 3924894"/>
              <a:gd name="connsiteY202" fmla="*/ 464820 h 2255520"/>
              <a:gd name="connsiteX203" fmla="*/ 1875114 w 3924894"/>
              <a:gd name="connsiteY203" fmla="*/ 472440 h 2255520"/>
              <a:gd name="connsiteX204" fmla="*/ 1966554 w 3924894"/>
              <a:gd name="connsiteY204" fmla="*/ 472440 h 2255520"/>
              <a:gd name="connsiteX0" fmla="*/ 1966554 w 3924894"/>
              <a:gd name="connsiteY0" fmla="*/ 472440 h 2255520"/>
              <a:gd name="connsiteX1" fmla="*/ 1852254 w 3924894"/>
              <a:gd name="connsiteY1" fmla="*/ 483870 h 2255520"/>
              <a:gd name="connsiteX2" fmla="*/ 1795104 w 3924894"/>
              <a:gd name="connsiteY2" fmla="*/ 476250 h 2255520"/>
              <a:gd name="connsiteX3" fmla="*/ 1745574 w 3924894"/>
              <a:gd name="connsiteY3" fmla="*/ 480060 h 2255520"/>
              <a:gd name="connsiteX4" fmla="*/ 1699854 w 3924894"/>
              <a:gd name="connsiteY4" fmla="*/ 464820 h 2255520"/>
              <a:gd name="connsiteX5" fmla="*/ 1661754 w 3924894"/>
              <a:gd name="connsiteY5" fmla="*/ 468630 h 2255520"/>
              <a:gd name="connsiteX6" fmla="*/ 1372194 w 3924894"/>
              <a:gd name="connsiteY6" fmla="*/ 457200 h 2255520"/>
              <a:gd name="connsiteX7" fmla="*/ 1349334 w 3924894"/>
              <a:gd name="connsiteY7" fmla="*/ 449580 h 2255520"/>
              <a:gd name="connsiteX8" fmla="*/ 1227414 w 3924894"/>
              <a:gd name="connsiteY8" fmla="*/ 434340 h 2255520"/>
              <a:gd name="connsiteX9" fmla="*/ 1181694 w 3924894"/>
              <a:gd name="connsiteY9" fmla="*/ 419100 h 2255520"/>
              <a:gd name="connsiteX10" fmla="*/ 1029294 w 3924894"/>
              <a:gd name="connsiteY10" fmla="*/ 403860 h 2255520"/>
              <a:gd name="connsiteX11" fmla="*/ 907374 w 3924894"/>
              <a:gd name="connsiteY11" fmla="*/ 388620 h 2255520"/>
              <a:gd name="connsiteX12" fmla="*/ 876894 w 3924894"/>
              <a:gd name="connsiteY12" fmla="*/ 381000 h 2255520"/>
              <a:gd name="connsiteX13" fmla="*/ 831174 w 3924894"/>
              <a:gd name="connsiteY13" fmla="*/ 365760 h 2255520"/>
              <a:gd name="connsiteX14" fmla="*/ 724494 w 3924894"/>
              <a:gd name="connsiteY14" fmla="*/ 358140 h 2255520"/>
              <a:gd name="connsiteX15" fmla="*/ 701634 w 3924894"/>
              <a:gd name="connsiteY15" fmla="*/ 342900 h 2255520"/>
              <a:gd name="connsiteX16" fmla="*/ 648294 w 3924894"/>
              <a:gd name="connsiteY16" fmla="*/ 350520 h 2255520"/>
              <a:gd name="connsiteX17" fmla="*/ 473034 w 3924894"/>
              <a:gd name="connsiteY17" fmla="*/ 342900 h 2255520"/>
              <a:gd name="connsiteX18" fmla="*/ 396834 w 3924894"/>
              <a:gd name="connsiteY18" fmla="*/ 335280 h 2255520"/>
              <a:gd name="connsiteX19" fmla="*/ 351114 w 3924894"/>
              <a:gd name="connsiteY19" fmla="*/ 320040 h 2255520"/>
              <a:gd name="connsiteX20" fmla="*/ 290154 w 3924894"/>
              <a:gd name="connsiteY20" fmla="*/ 327660 h 2255520"/>
              <a:gd name="connsiteX21" fmla="*/ 244434 w 3924894"/>
              <a:gd name="connsiteY21" fmla="*/ 335280 h 2255520"/>
              <a:gd name="connsiteX22" fmla="*/ 191094 w 3924894"/>
              <a:gd name="connsiteY22" fmla="*/ 342900 h 2255520"/>
              <a:gd name="connsiteX23" fmla="*/ 168234 w 3924894"/>
              <a:gd name="connsiteY23" fmla="*/ 350520 h 2255520"/>
              <a:gd name="connsiteX24" fmla="*/ 118704 w 3924894"/>
              <a:gd name="connsiteY24" fmla="*/ 350520 h 2255520"/>
              <a:gd name="connsiteX25" fmla="*/ 61554 w 3924894"/>
              <a:gd name="connsiteY25" fmla="*/ 396240 h 2255520"/>
              <a:gd name="connsiteX26" fmla="*/ 27264 w 3924894"/>
              <a:gd name="connsiteY26" fmla="*/ 411480 h 2255520"/>
              <a:gd name="connsiteX27" fmla="*/ 15834 w 3924894"/>
              <a:gd name="connsiteY27" fmla="*/ 457200 h 2255520"/>
              <a:gd name="connsiteX28" fmla="*/ 594 w 3924894"/>
              <a:gd name="connsiteY28" fmla="*/ 480060 h 2255520"/>
              <a:gd name="connsiteX29" fmla="*/ 15834 w 3924894"/>
              <a:gd name="connsiteY29" fmla="*/ 586740 h 2255520"/>
              <a:gd name="connsiteX30" fmla="*/ 23454 w 3924894"/>
              <a:gd name="connsiteY30" fmla="*/ 678180 h 2255520"/>
              <a:gd name="connsiteX31" fmla="*/ 38694 w 3924894"/>
              <a:gd name="connsiteY31" fmla="*/ 701040 h 2255520"/>
              <a:gd name="connsiteX32" fmla="*/ 61554 w 3924894"/>
              <a:gd name="connsiteY32" fmla="*/ 746760 h 2255520"/>
              <a:gd name="connsiteX33" fmla="*/ 69174 w 3924894"/>
              <a:gd name="connsiteY33" fmla="*/ 868680 h 2255520"/>
              <a:gd name="connsiteX34" fmla="*/ 114894 w 3924894"/>
              <a:gd name="connsiteY34" fmla="*/ 960120 h 2255520"/>
              <a:gd name="connsiteX35" fmla="*/ 130134 w 3924894"/>
              <a:gd name="connsiteY35" fmla="*/ 982980 h 2255520"/>
              <a:gd name="connsiteX36" fmla="*/ 145374 w 3924894"/>
              <a:gd name="connsiteY36" fmla="*/ 1005840 h 2255520"/>
              <a:gd name="connsiteX37" fmla="*/ 160614 w 3924894"/>
              <a:gd name="connsiteY37" fmla="*/ 1051560 h 2255520"/>
              <a:gd name="connsiteX38" fmla="*/ 168234 w 3924894"/>
              <a:gd name="connsiteY38" fmla="*/ 1089660 h 2255520"/>
              <a:gd name="connsiteX39" fmla="*/ 198714 w 3924894"/>
              <a:gd name="connsiteY39" fmla="*/ 1135380 h 2255520"/>
              <a:gd name="connsiteX40" fmla="*/ 213954 w 3924894"/>
              <a:gd name="connsiteY40" fmla="*/ 1158240 h 2255520"/>
              <a:gd name="connsiteX41" fmla="*/ 252054 w 3924894"/>
              <a:gd name="connsiteY41" fmla="*/ 1219200 h 2255520"/>
              <a:gd name="connsiteX42" fmla="*/ 282534 w 3924894"/>
              <a:gd name="connsiteY42" fmla="*/ 1264920 h 2255520"/>
              <a:gd name="connsiteX43" fmla="*/ 297774 w 3924894"/>
              <a:gd name="connsiteY43" fmla="*/ 1287780 h 2255520"/>
              <a:gd name="connsiteX44" fmla="*/ 320634 w 3924894"/>
              <a:gd name="connsiteY44" fmla="*/ 1303020 h 2255520"/>
              <a:gd name="connsiteX45" fmla="*/ 328254 w 3924894"/>
              <a:gd name="connsiteY45" fmla="*/ 1325880 h 2255520"/>
              <a:gd name="connsiteX46" fmla="*/ 343494 w 3924894"/>
              <a:gd name="connsiteY46" fmla="*/ 1440180 h 2255520"/>
              <a:gd name="connsiteX47" fmla="*/ 358734 w 3924894"/>
              <a:gd name="connsiteY47" fmla="*/ 1463040 h 2255520"/>
              <a:gd name="connsiteX48" fmla="*/ 404454 w 3924894"/>
              <a:gd name="connsiteY48" fmla="*/ 1493520 h 2255520"/>
              <a:gd name="connsiteX49" fmla="*/ 442554 w 3924894"/>
              <a:gd name="connsiteY49" fmla="*/ 1531620 h 2255520"/>
              <a:gd name="connsiteX50" fmla="*/ 457794 w 3924894"/>
              <a:gd name="connsiteY50" fmla="*/ 1554480 h 2255520"/>
              <a:gd name="connsiteX51" fmla="*/ 480654 w 3924894"/>
              <a:gd name="connsiteY51" fmla="*/ 1569720 h 2255520"/>
              <a:gd name="connsiteX52" fmla="*/ 503514 w 3924894"/>
              <a:gd name="connsiteY52" fmla="*/ 1600200 h 2255520"/>
              <a:gd name="connsiteX53" fmla="*/ 533994 w 3924894"/>
              <a:gd name="connsiteY53" fmla="*/ 1607820 h 2255520"/>
              <a:gd name="connsiteX54" fmla="*/ 556854 w 3924894"/>
              <a:gd name="connsiteY54" fmla="*/ 1630680 h 2255520"/>
              <a:gd name="connsiteX55" fmla="*/ 594954 w 3924894"/>
              <a:gd name="connsiteY55" fmla="*/ 1699260 h 2255520"/>
              <a:gd name="connsiteX56" fmla="*/ 640674 w 3924894"/>
              <a:gd name="connsiteY56" fmla="*/ 1729740 h 2255520"/>
              <a:gd name="connsiteX57" fmla="*/ 663534 w 3924894"/>
              <a:gd name="connsiteY57" fmla="*/ 1744980 h 2255520"/>
              <a:gd name="connsiteX58" fmla="*/ 709254 w 3924894"/>
              <a:gd name="connsiteY58" fmla="*/ 1760220 h 2255520"/>
              <a:gd name="connsiteX59" fmla="*/ 777834 w 3924894"/>
              <a:gd name="connsiteY59" fmla="*/ 1798320 h 2255520"/>
              <a:gd name="connsiteX60" fmla="*/ 785454 w 3924894"/>
              <a:gd name="connsiteY60" fmla="*/ 1821180 h 2255520"/>
              <a:gd name="connsiteX61" fmla="*/ 861654 w 3924894"/>
              <a:gd name="connsiteY61" fmla="*/ 1897380 h 2255520"/>
              <a:gd name="connsiteX62" fmla="*/ 884514 w 3924894"/>
              <a:gd name="connsiteY62" fmla="*/ 1905000 h 2255520"/>
              <a:gd name="connsiteX63" fmla="*/ 945474 w 3924894"/>
              <a:gd name="connsiteY63" fmla="*/ 1927860 h 2255520"/>
              <a:gd name="connsiteX64" fmla="*/ 968334 w 3924894"/>
              <a:gd name="connsiteY64" fmla="*/ 1973580 h 2255520"/>
              <a:gd name="connsiteX65" fmla="*/ 991194 w 3924894"/>
              <a:gd name="connsiteY65" fmla="*/ 2019300 h 2255520"/>
              <a:gd name="connsiteX66" fmla="*/ 1021674 w 3924894"/>
              <a:gd name="connsiteY66" fmla="*/ 2026920 h 2255520"/>
              <a:gd name="connsiteX67" fmla="*/ 1097874 w 3924894"/>
              <a:gd name="connsiteY67" fmla="*/ 2049780 h 2255520"/>
              <a:gd name="connsiteX68" fmla="*/ 1181694 w 3924894"/>
              <a:gd name="connsiteY68" fmla="*/ 2072640 h 2255520"/>
              <a:gd name="connsiteX69" fmla="*/ 1227414 w 3924894"/>
              <a:gd name="connsiteY69" fmla="*/ 2095500 h 2255520"/>
              <a:gd name="connsiteX70" fmla="*/ 1257894 w 3924894"/>
              <a:gd name="connsiteY70" fmla="*/ 2103120 h 2255520"/>
              <a:gd name="connsiteX71" fmla="*/ 1303614 w 3924894"/>
              <a:gd name="connsiteY71" fmla="*/ 2125980 h 2255520"/>
              <a:gd name="connsiteX72" fmla="*/ 1326474 w 3924894"/>
              <a:gd name="connsiteY72" fmla="*/ 2141220 h 2255520"/>
              <a:gd name="connsiteX73" fmla="*/ 1356954 w 3924894"/>
              <a:gd name="connsiteY73" fmla="*/ 2148840 h 2255520"/>
              <a:gd name="connsiteX74" fmla="*/ 1448394 w 3924894"/>
              <a:gd name="connsiteY74" fmla="*/ 2171700 h 2255520"/>
              <a:gd name="connsiteX75" fmla="*/ 1509354 w 3924894"/>
              <a:gd name="connsiteY75" fmla="*/ 2186940 h 2255520"/>
              <a:gd name="connsiteX76" fmla="*/ 1539834 w 3924894"/>
              <a:gd name="connsiteY76" fmla="*/ 2194560 h 2255520"/>
              <a:gd name="connsiteX77" fmla="*/ 1616034 w 3924894"/>
              <a:gd name="connsiteY77" fmla="*/ 2209800 h 2255520"/>
              <a:gd name="connsiteX78" fmla="*/ 1646514 w 3924894"/>
              <a:gd name="connsiteY78" fmla="*/ 2217420 h 2255520"/>
              <a:gd name="connsiteX79" fmla="*/ 1768434 w 3924894"/>
              <a:gd name="connsiteY79" fmla="*/ 2232660 h 2255520"/>
              <a:gd name="connsiteX80" fmla="*/ 1798914 w 3924894"/>
              <a:gd name="connsiteY80" fmla="*/ 2240280 h 2255520"/>
              <a:gd name="connsiteX81" fmla="*/ 2027514 w 3924894"/>
              <a:gd name="connsiteY81" fmla="*/ 2247900 h 2255520"/>
              <a:gd name="connsiteX82" fmla="*/ 2050374 w 3924894"/>
              <a:gd name="connsiteY82" fmla="*/ 2240280 h 2255520"/>
              <a:gd name="connsiteX83" fmla="*/ 2073234 w 3924894"/>
              <a:gd name="connsiteY83" fmla="*/ 2247900 h 2255520"/>
              <a:gd name="connsiteX84" fmla="*/ 2134194 w 3924894"/>
              <a:gd name="connsiteY84" fmla="*/ 2255520 h 2255520"/>
              <a:gd name="connsiteX85" fmla="*/ 2263734 w 3924894"/>
              <a:gd name="connsiteY85" fmla="*/ 2247900 h 2255520"/>
              <a:gd name="connsiteX86" fmla="*/ 2309454 w 3924894"/>
              <a:gd name="connsiteY86" fmla="*/ 2217420 h 2255520"/>
              <a:gd name="connsiteX87" fmla="*/ 2370414 w 3924894"/>
              <a:gd name="connsiteY87" fmla="*/ 2202180 h 2255520"/>
              <a:gd name="connsiteX88" fmla="*/ 2484714 w 3924894"/>
              <a:gd name="connsiteY88" fmla="*/ 2179320 h 2255520"/>
              <a:gd name="connsiteX89" fmla="*/ 2507574 w 3924894"/>
              <a:gd name="connsiteY89" fmla="*/ 2171700 h 2255520"/>
              <a:gd name="connsiteX90" fmla="*/ 2553294 w 3924894"/>
              <a:gd name="connsiteY90" fmla="*/ 2164080 h 2255520"/>
              <a:gd name="connsiteX91" fmla="*/ 2599014 w 3924894"/>
              <a:gd name="connsiteY91" fmla="*/ 2125980 h 2255520"/>
              <a:gd name="connsiteX92" fmla="*/ 2621874 w 3924894"/>
              <a:gd name="connsiteY92" fmla="*/ 2118360 h 2255520"/>
              <a:gd name="connsiteX93" fmla="*/ 2644734 w 3924894"/>
              <a:gd name="connsiteY93" fmla="*/ 2103120 h 2255520"/>
              <a:gd name="connsiteX94" fmla="*/ 2743794 w 3924894"/>
              <a:gd name="connsiteY94" fmla="*/ 2087880 h 2255520"/>
              <a:gd name="connsiteX95" fmla="*/ 2827614 w 3924894"/>
              <a:gd name="connsiteY95" fmla="*/ 2065020 h 2255520"/>
              <a:gd name="connsiteX96" fmla="*/ 2858094 w 3924894"/>
              <a:gd name="connsiteY96" fmla="*/ 2057400 h 2255520"/>
              <a:gd name="connsiteX97" fmla="*/ 2903814 w 3924894"/>
              <a:gd name="connsiteY97" fmla="*/ 2034540 h 2255520"/>
              <a:gd name="connsiteX98" fmla="*/ 2972394 w 3924894"/>
              <a:gd name="connsiteY98" fmla="*/ 1981200 h 2255520"/>
              <a:gd name="connsiteX99" fmla="*/ 3018114 w 3924894"/>
              <a:gd name="connsiteY99" fmla="*/ 1965960 h 2255520"/>
              <a:gd name="connsiteX100" fmla="*/ 3033354 w 3924894"/>
              <a:gd name="connsiteY100" fmla="*/ 1943100 h 2255520"/>
              <a:gd name="connsiteX101" fmla="*/ 3056214 w 3924894"/>
              <a:gd name="connsiteY101" fmla="*/ 1920240 h 2255520"/>
              <a:gd name="connsiteX102" fmla="*/ 3140034 w 3924894"/>
              <a:gd name="connsiteY102" fmla="*/ 1905000 h 2255520"/>
              <a:gd name="connsiteX103" fmla="*/ 3162894 w 3924894"/>
              <a:gd name="connsiteY103" fmla="*/ 1897380 h 2255520"/>
              <a:gd name="connsiteX104" fmla="*/ 3178134 w 3924894"/>
              <a:gd name="connsiteY104" fmla="*/ 1844040 h 2255520"/>
              <a:gd name="connsiteX105" fmla="*/ 3193374 w 3924894"/>
              <a:gd name="connsiteY105" fmla="*/ 1798320 h 2255520"/>
              <a:gd name="connsiteX106" fmla="*/ 3223854 w 3924894"/>
              <a:gd name="connsiteY106" fmla="*/ 1790700 h 2255520"/>
              <a:gd name="connsiteX107" fmla="*/ 3269574 w 3924894"/>
              <a:gd name="connsiteY107" fmla="*/ 1775460 h 2255520"/>
              <a:gd name="connsiteX108" fmla="*/ 3330534 w 3924894"/>
              <a:gd name="connsiteY108" fmla="*/ 1760220 h 2255520"/>
              <a:gd name="connsiteX109" fmla="*/ 3383874 w 3924894"/>
              <a:gd name="connsiteY109" fmla="*/ 1699260 h 2255520"/>
              <a:gd name="connsiteX110" fmla="*/ 3399114 w 3924894"/>
              <a:gd name="connsiteY110" fmla="*/ 1676400 h 2255520"/>
              <a:gd name="connsiteX111" fmla="*/ 3429594 w 3924894"/>
              <a:gd name="connsiteY111" fmla="*/ 1607820 h 2255520"/>
              <a:gd name="connsiteX112" fmla="*/ 3475314 w 3924894"/>
              <a:gd name="connsiteY112" fmla="*/ 1584960 h 2255520"/>
              <a:gd name="connsiteX113" fmla="*/ 3490554 w 3924894"/>
              <a:gd name="connsiteY113" fmla="*/ 1562100 h 2255520"/>
              <a:gd name="connsiteX114" fmla="*/ 3536274 w 3924894"/>
              <a:gd name="connsiteY114" fmla="*/ 1524000 h 2255520"/>
              <a:gd name="connsiteX115" fmla="*/ 3551514 w 3924894"/>
              <a:gd name="connsiteY115" fmla="*/ 1478280 h 2255520"/>
              <a:gd name="connsiteX116" fmla="*/ 3559134 w 3924894"/>
              <a:gd name="connsiteY116" fmla="*/ 1455420 h 2255520"/>
              <a:gd name="connsiteX117" fmla="*/ 3589614 w 3924894"/>
              <a:gd name="connsiteY117" fmla="*/ 1447800 h 2255520"/>
              <a:gd name="connsiteX118" fmla="*/ 3597234 w 3924894"/>
              <a:gd name="connsiteY118" fmla="*/ 1424940 h 2255520"/>
              <a:gd name="connsiteX119" fmla="*/ 3604854 w 3924894"/>
              <a:gd name="connsiteY119" fmla="*/ 1356360 h 2255520"/>
              <a:gd name="connsiteX120" fmla="*/ 3642954 w 3924894"/>
              <a:gd name="connsiteY120" fmla="*/ 1318260 h 2255520"/>
              <a:gd name="connsiteX121" fmla="*/ 3665814 w 3924894"/>
              <a:gd name="connsiteY121" fmla="*/ 1310640 h 2255520"/>
              <a:gd name="connsiteX122" fmla="*/ 3688674 w 3924894"/>
              <a:gd name="connsiteY122" fmla="*/ 1295400 h 2255520"/>
              <a:gd name="connsiteX123" fmla="*/ 3719154 w 3924894"/>
              <a:gd name="connsiteY123" fmla="*/ 1264920 h 2255520"/>
              <a:gd name="connsiteX124" fmla="*/ 3742014 w 3924894"/>
              <a:gd name="connsiteY124" fmla="*/ 1219200 h 2255520"/>
              <a:gd name="connsiteX125" fmla="*/ 3749634 w 3924894"/>
              <a:gd name="connsiteY125" fmla="*/ 1150620 h 2255520"/>
              <a:gd name="connsiteX126" fmla="*/ 3757254 w 3924894"/>
              <a:gd name="connsiteY126" fmla="*/ 1127760 h 2255520"/>
              <a:gd name="connsiteX127" fmla="*/ 3780114 w 3924894"/>
              <a:gd name="connsiteY127" fmla="*/ 1112520 h 2255520"/>
              <a:gd name="connsiteX128" fmla="*/ 3787734 w 3924894"/>
              <a:gd name="connsiteY128" fmla="*/ 1089660 h 2255520"/>
              <a:gd name="connsiteX129" fmla="*/ 3802974 w 3924894"/>
              <a:gd name="connsiteY129" fmla="*/ 937260 h 2255520"/>
              <a:gd name="connsiteX130" fmla="*/ 3818214 w 3924894"/>
              <a:gd name="connsiteY130" fmla="*/ 914400 h 2255520"/>
              <a:gd name="connsiteX131" fmla="*/ 3841074 w 3924894"/>
              <a:gd name="connsiteY131" fmla="*/ 838200 h 2255520"/>
              <a:gd name="connsiteX132" fmla="*/ 3863934 w 3924894"/>
              <a:gd name="connsiteY132" fmla="*/ 822960 h 2255520"/>
              <a:gd name="connsiteX133" fmla="*/ 3879174 w 3924894"/>
              <a:gd name="connsiteY133" fmla="*/ 777240 h 2255520"/>
              <a:gd name="connsiteX134" fmla="*/ 3894414 w 3924894"/>
              <a:gd name="connsiteY134" fmla="*/ 678180 h 2255520"/>
              <a:gd name="connsiteX135" fmla="*/ 3902034 w 3924894"/>
              <a:gd name="connsiteY135" fmla="*/ 655320 h 2255520"/>
              <a:gd name="connsiteX136" fmla="*/ 3924894 w 3924894"/>
              <a:gd name="connsiteY136" fmla="*/ 632460 h 2255520"/>
              <a:gd name="connsiteX137" fmla="*/ 3902034 w 3924894"/>
              <a:gd name="connsiteY137" fmla="*/ 502920 h 2255520"/>
              <a:gd name="connsiteX138" fmla="*/ 3886794 w 3924894"/>
              <a:gd name="connsiteY138" fmla="*/ 480060 h 2255520"/>
              <a:gd name="connsiteX139" fmla="*/ 3879174 w 3924894"/>
              <a:gd name="connsiteY139" fmla="*/ 388620 h 2255520"/>
              <a:gd name="connsiteX140" fmla="*/ 3856314 w 3924894"/>
              <a:gd name="connsiteY140" fmla="*/ 373380 h 2255520"/>
              <a:gd name="connsiteX141" fmla="*/ 3742014 w 3924894"/>
              <a:gd name="connsiteY141" fmla="*/ 358140 h 2255520"/>
              <a:gd name="connsiteX142" fmla="*/ 3734394 w 3924894"/>
              <a:gd name="connsiteY142" fmla="*/ 335280 h 2255520"/>
              <a:gd name="connsiteX143" fmla="*/ 3688674 w 3924894"/>
              <a:gd name="connsiteY143" fmla="*/ 320040 h 2255520"/>
              <a:gd name="connsiteX144" fmla="*/ 3521034 w 3924894"/>
              <a:gd name="connsiteY144" fmla="*/ 304800 h 2255520"/>
              <a:gd name="connsiteX145" fmla="*/ 3460074 w 3924894"/>
              <a:gd name="connsiteY145" fmla="*/ 289560 h 2255520"/>
              <a:gd name="connsiteX146" fmla="*/ 3345774 w 3924894"/>
              <a:gd name="connsiteY146" fmla="*/ 297180 h 2255520"/>
              <a:gd name="connsiteX147" fmla="*/ 3300054 w 3924894"/>
              <a:gd name="connsiteY147" fmla="*/ 312420 h 2255520"/>
              <a:gd name="connsiteX148" fmla="*/ 3277194 w 3924894"/>
              <a:gd name="connsiteY148" fmla="*/ 320040 h 2255520"/>
              <a:gd name="connsiteX149" fmla="*/ 3200994 w 3924894"/>
              <a:gd name="connsiteY149" fmla="*/ 327660 h 2255520"/>
              <a:gd name="connsiteX150" fmla="*/ 3124794 w 3924894"/>
              <a:gd name="connsiteY150" fmla="*/ 350520 h 2255520"/>
              <a:gd name="connsiteX151" fmla="*/ 3101934 w 3924894"/>
              <a:gd name="connsiteY151" fmla="*/ 358140 h 2255520"/>
              <a:gd name="connsiteX152" fmla="*/ 3079074 w 3924894"/>
              <a:gd name="connsiteY152" fmla="*/ 365760 h 2255520"/>
              <a:gd name="connsiteX153" fmla="*/ 3010494 w 3924894"/>
              <a:gd name="connsiteY153" fmla="*/ 373380 h 2255520"/>
              <a:gd name="connsiteX154" fmla="*/ 2941914 w 3924894"/>
              <a:gd name="connsiteY154" fmla="*/ 365760 h 2255520"/>
              <a:gd name="connsiteX155" fmla="*/ 2919054 w 3924894"/>
              <a:gd name="connsiteY155" fmla="*/ 350520 h 2255520"/>
              <a:gd name="connsiteX156" fmla="*/ 2873334 w 3924894"/>
              <a:gd name="connsiteY156" fmla="*/ 342900 h 2255520"/>
              <a:gd name="connsiteX157" fmla="*/ 2850474 w 3924894"/>
              <a:gd name="connsiteY157" fmla="*/ 335280 h 2255520"/>
              <a:gd name="connsiteX158" fmla="*/ 2759034 w 3924894"/>
              <a:gd name="connsiteY158" fmla="*/ 327660 h 2255520"/>
              <a:gd name="connsiteX159" fmla="*/ 2682834 w 3924894"/>
              <a:gd name="connsiteY159" fmla="*/ 304800 h 2255520"/>
              <a:gd name="connsiteX160" fmla="*/ 2659974 w 3924894"/>
              <a:gd name="connsiteY160" fmla="*/ 289560 h 2255520"/>
              <a:gd name="connsiteX161" fmla="*/ 2644734 w 3924894"/>
              <a:gd name="connsiteY161" fmla="*/ 243840 h 2255520"/>
              <a:gd name="connsiteX162" fmla="*/ 2659974 w 3924894"/>
              <a:gd name="connsiteY162" fmla="*/ 175260 h 2255520"/>
              <a:gd name="connsiteX163" fmla="*/ 2667594 w 3924894"/>
              <a:gd name="connsiteY163" fmla="*/ 152400 h 2255520"/>
              <a:gd name="connsiteX164" fmla="*/ 2690454 w 3924894"/>
              <a:gd name="connsiteY164" fmla="*/ 83820 h 2255520"/>
              <a:gd name="connsiteX165" fmla="*/ 2682834 w 3924894"/>
              <a:gd name="connsiteY165" fmla="*/ 45720 h 2255520"/>
              <a:gd name="connsiteX166" fmla="*/ 2637114 w 3924894"/>
              <a:gd name="connsiteY166" fmla="*/ 15240 h 2255520"/>
              <a:gd name="connsiteX167" fmla="*/ 2614254 w 3924894"/>
              <a:gd name="connsiteY167" fmla="*/ 0 h 2255520"/>
              <a:gd name="connsiteX168" fmla="*/ 2553294 w 3924894"/>
              <a:gd name="connsiteY168" fmla="*/ 15240 h 2255520"/>
              <a:gd name="connsiteX169" fmla="*/ 2507574 w 3924894"/>
              <a:gd name="connsiteY169" fmla="*/ 45720 h 2255520"/>
              <a:gd name="connsiteX170" fmla="*/ 2492334 w 3924894"/>
              <a:gd name="connsiteY170" fmla="*/ 68580 h 2255520"/>
              <a:gd name="connsiteX171" fmla="*/ 2484714 w 3924894"/>
              <a:gd name="connsiteY171" fmla="*/ 91440 h 2255520"/>
              <a:gd name="connsiteX172" fmla="*/ 2461854 w 3924894"/>
              <a:gd name="connsiteY172" fmla="*/ 99060 h 2255520"/>
              <a:gd name="connsiteX173" fmla="*/ 2431374 w 3924894"/>
              <a:gd name="connsiteY173" fmla="*/ 144780 h 2255520"/>
              <a:gd name="connsiteX174" fmla="*/ 2416134 w 3924894"/>
              <a:gd name="connsiteY174" fmla="*/ 167640 h 2255520"/>
              <a:gd name="connsiteX175" fmla="*/ 2347554 w 3924894"/>
              <a:gd name="connsiteY175" fmla="*/ 205740 h 2255520"/>
              <a:gd name="connsiteX176" fmla="*/ 2324694 w 3924894"/>
              <a:gd name="connsiteY176" fmla="*/ 220980 h 2255520"/>
              <a:gd name="connsiteX177" fmla="*/ 2301834 w 3924894"/>
              <a:gd name="connsiteY177" fmla="*/ 236220 h 2255520"/>
              <a:gd name="connsiteX178" fmla="*/ 2286594 w 3924894"/>
              <a:gd name="connsiteY178" fmla="*/ 259080 h 2255520"/>
              <a:gd name="connsiteX179" fmla="*/ 2240874 w 3924894"/>
              <a:gd name="connsiteY179" fmla="*/ 289560 h 2255520"/>
              <a:gd name="connsiteX180" fmla="*/ 2233254 w 3924894"/>
              <a:gd name="connsiteY180" fmla="*/ 312420 h 2255520"/>
              <a:gd name="connsiteX181" fmla="*/ 2172294 w 3924894"/>
              <a:gd name="connsiteY181" fmla="*/ 304800 h 2255520"/>
              <a:gd name="connsiteX182" fmla="*/ 2080854 w 3924894"/>
              <a:gd name="connsiteY182" fmla="*/ 312420 h 2255520"/>
              <a:gd name="connsiteX183" fmla="*/ 2057994 w 3924894"/>
              <a:gd name="connsiteY183" fmla="*/ 320040 h 2255520"/>
              <a:gd name="connsiteX184" fmla="*/ 1958934 w 3924894"/>
              <a:gd name="connsiteY184" fmla="*/ 297180 h 2255520"/>
              <a:gd name="connsiteX185" fmla="*/ 1928454 w 3924894"/>
              <a:gd name="connsiteY185" fmla="*/ 289560 h 2255520"/>
              <a:gd name="connsiteX186" fmla="*/ 1882734 w 3924894"/>
              <a:gd name="connsiteY186" fmla="*/ 259080 h 2255520"/>
              <a:gd name="connsiteX187" fmla="*/ 1852254 w 3924894"/>
              <a:gd name="connsiteY187" fmla="*/ 213360 h 2255520"/>
              <a:gd name="connsiteX188" fmla="*/ 1829394 w 3924894"/>
              <a:gd name="connsiteY188" fmla="*/ 205740 h 2255520"/>
              <a:gd name="connsiteX189" fmla="*/ 1806534 w 3924894"/>
              <a:gd name="connsiteY189" fmla="*/ 190500 h 2255520"/>
              <a:gd name="connsiteX190" fmla="*/ 1768434 w 3924894"/>
              <a:gd name="connsiteY190" fmla="*/ 182880 h 2255520"/>
              <a:gd name="connsiteX191" fmla="*/ 1745574 w 3924894"/>
              <a:gd name="connsiteY191" fmla="*/ 175260 h 2255520"/>
              <a:gd name="connsiteX192" fmla="*/ 1699854 w 3924894"/>
              <a:gd name="connsiteY192" fmla="*/ 182880 h 2255520"/>
              <a:gd name="connsiteX193" fmla="*/ 1669374 w 3924894"/>
              <a:gd name="connsiteY193" fmla="*/ 243840 h 2255520"/>
              <a:gd name="connsiteX194" fmla="*/ 1623654 w 3924894"/>
              <a:gd name="connsiteY194" fmla="*/ 251460 h 2255520"/>
              <a:gd name="connsiteX195" fmla="*/ 1593174 w 3924894"/>
              <a:gd name="connsiteY195" fmla="*/ 297180 h 2255520"/>
              <a:gd name="connsiteX196" fmla="*/ 1608414 w 3924894"/>
              <a:gd name="connsiteY196" fmla="*/ 350520 h 2255520"/>
              <a:gd name="connsiteX197" fmla="*/ 1616034 w 3924894"/>
              <a:gd name="connsiteY197" fmla="*/ 381000 h 2255520"/>
              <a:gd name="connsiteX198" fmla="*/ 1676994 w 3924894"/>
              <a:gd name="connsiteY198" fmla="*/ 403860 h 2255520"/>
              <a:gd name="connsiteX199" fmla="*/ 1699854 w 3924894"/>
              <a:gd name="connsiteY199" fmla="*/ 411480 h 2255520"/>
              <a:gd name="connsiteX200" fmla="*/ 1753194 w 3924894"/>
              <a:gd name="connsiteY200" fmla="*/ 426720 h 2255520"/>
              <a:gd name="connsiteX201" fmla="*/ 1806534 w 3924894"/>
              <a:gd name="connsiteY201" fmla="*/ 449580 h 2255520"/>
              <a:gd name="connsiteX202" fmla="*/ 1852254 w 3924894"/>
              <a:gd name="connsiteY202" fmla="*/ 464820 h 2255520"/>
              <a:gd name="connsiteX203" fmla="*/ 1875114 w 3924894"/>
              <a:gd name="connsiteY203" fmla="*/ 472440 h 2255520"/>
              <a:gd name="connsiteX204" fmla="*/ 1966554 w 3924894"/>
              <a:gd name="connsiteY204" fmla="*/ 472440 h 2255520"/>
              <a:gd name="connsiteX0" fmla="*/ 1966554 w 3924894"/>
              <a:gd name="connsiteY0" fmla="*/ 472440 h 2255520"/>
              <a:gd name="connsiteX1" fmla="*/ 1852254 w 3924894"/>
              <a:gd name="connsiteY1" fmla="*/ 483870 h 2255520"/>
              <a:gd name="connsiteX2" fmla="*/ 1795104 w 3924894"/>
              <a:gd name="connsiteY2" fmla="*/ 476250 h 2255520"/>
              <a:gd name="connsiteX3" fmla="*/ 1745574 w 3924894"/>
              <a:gd name="connsiteY3" fmla="*/ 480060 h 2255520"/>
              <a:gd name="connsiteX4" fmla="*/ 1699854 w 3924894"/>
              <a:gd name="connsiteY4" fmla="*/ 464820 h 2255520"/>
              <a:gd name="connsiteX5" fmla="*/ 1661754 w 3924894"/>
              <a:gd name="connsiteY5" fmla="*/ 468630 h 2255520"/>
              <a:gd name="connsiteX6" fmla="*/ 1372194 w 3924894"/>
              <a:gd name="connsiteY6" fmla="*/ 457200 h 2255520"/>
              <a:gd name="connsiteX7" fmla="*/ 1349334 w 3924894"/>
              <a:gd name="connsiteY7" fmla="*/ 449580 h 2255520"/>
              <a:gd name="connsiteX8" fmla="*/ 1227414 w 3924894"/>
              <a:gd name="connsiteY8" fmla="*/ 434340 h 2255520"/>
              <a:gd name="connsiteX9" fmla="*/ 1181694 w 3924894"/>
              <a:gd name="connsiteY9" fmla="*/ 419100 h 2255520"/>
              <a:gd name="connsiteX10" fmla="*/ 1029294 w 3924894"/>
              <a:gd name="connsiteY10" fmla="*/ 403860 h 2255520"/>
              <a:gd name="connsiteX11" fmla="*/ 907374 w 3924894"/>
              <a:gd name="connsiteY11" fmla="*/ 388620 h 2255520"/>
              <a:gd name="connsiteX12" fmla="*/ 876894 w 3924894"/>
              <a:gd name="connsiteY12" fmla="*/ 381000 h 2255520"/>
              <a:gd name="connsiteX13" fmla="*/ 831174 w 3924894"/>
              <a:gd name="connsiteY13" fmla="*/ 365760 h 2255520"/>
              <a:gd name="connsiteX14" fmla="*/ 724494 w 3924894"/>
              <a:gd name="connsiteY14" fmla="*/ 358140 h 2255520"/>
              <a:gd name="connsiteX15" fmla="*/ 701634 w 3924894"/>
              <a:gd name="connsiteY15" fmla="*/ 342900 h 2255520"/>
              <a:gd name="connsiteX16" fmla="*/ 648294 w 3924894"/>
              <a:gd name="connsiteY16" fmla="*/ 350520 h 2255520"/>
              <a:gd name="connsiteX17" fmla="*/ 473034 w 3924894"/>
              <a:gd name="connsiteY17" fmla="*/ 342900 h 2255520"/>
              <a:gd name="connsiteX18" fmla="*/ 396834 w 3924894"/>
              <a:gd name="connsiteY18" fmla="*/ 335280 h 2255520"/>
              <a:gd name="connsiteX19" fmla="*/ 351114 w 3924894"/>
              <a:gd name="connsiteY19" fmla="*/ 320040 h 2255520"/>
              <a:gd name="connsiteX20" fmla="*/ 290154 w 3924894"/>
              <a:gd name="connsiteY20" fmla="*/ 327660 h 2255520"/>
              <a:gd name="connsiteX21" fmla="*/ 244434 w 3924894"/>
              <a:gd name="connsiteY21" fmla="*/ 335280 h 2255520"/>
              <a:gd name="connsiteX22" fmla="*/ 194904 w 3924894"/>
              <a:gd name="connsiteY22" fmla="*/ 312420 h 2255520"/>
              <a:gd name="connsiteX23" fmla="*/ 168234 w 3924894"/>
              <a:gd name="connsiteY23" fmla="*/ 350520 h 2255520"/>
              <a:gd name="connsiteX24" fmla="*/ 118704 w 3924894"/>
              <a:gd name="connsiteY24" fmla="*/ 350520 h 2255520"/>
              <a:gd name="connsiteX25" fmla="*/ 61554 w 3924894"/>
              <a:gd name="connsiteY25" fmla="*/ 396240 h 2255520"/>
              <a:gd name="connsiteX26" fmla="*/ 27264 w 3924894"/>
              <a:gd name="connsiteY26" fmla="*/ 411480 h 2255520"/>
              <a:gd name="connsiteX27" fmla="*/ 15834 w 3924894"/>
              <a:gd name="connsiteY27" fmla="*/ 457200 h 2255520"/>
              <a:gd name="connsiteX28" fmla="*/ 594 w 3924894"/>
              <a:gd name="connsiteY28" fmla="*/ 480060 h 2255520"/>
              <a:gd name="connsiteX29" fmla="*/ 15834 w 3924894"/>
              <a:gd name="connsiteY29" fmla="*/ 586740 h 2255520"/>
              <a:gd name="connsiteX30" fmla="*/ 23454 w 3924894"/>
              <a:gd name="connsiteY30" fmla="*/ 678180 h 2255520"/>
              <a:gd name="connsiteX31" fmla="*/ 38694 w 3924894"/>
              <a:gd name="connsiteY31" fmla="*/ 701040 h 2255520"/>
              <a:gd name="connsiteX32" fmla="*/ 61554 w 3924894"/>
              <a:gd name="connsiteY32" fmla="*/ 746760 h 2255520"/>
              <a:gd name="connsiteX33" fmla="*/ 69174 w 3924894"/>
              <a:gd name="connsiteY33" fmla="*/ 868680 h 2255520"/>
              <a:gd name="connsiteX34" fmla="*/ 114894 w 3924894"/>
              <a:gd name="connsiteY34" fmla="*/ 960120 h 2255520"/>
              <a:gd name="connsiteX35" fmla="*/ 130134 w 3924894"/>
              <a:gd name="connsiteY35" fmla="*/ 982980 h 2255520"/>
              <a:gd name="connsiteX36" fmla="*/ 145374 w 3924894"/>
              <a:gd name="connsiteY36" fmla="*/ 1005840 h 2255520"/>
              <a:gd name="connsiteX37" fmla="*/ 160614 w 3924894"/>
              <a:gd name="connsiteY37" fmla="*/ 1051560 h 2255520"/>
              <a:gd name="connsiteX38" fmla="*/ 168234 w 3924894"/>
              <a:gd name="connsiteY38" fmla="*/ 1089660 h 2255520"/>
              <a:gd name="connsiteX39" fmla="*/ 198714 w 3924894"/>
              <a:gd name="connsiteY39" fmla="*/ 1135380 h 2255520"/>
              <a:gd name="connsiteX40" fmla="*/ 213954 w 3924894"/>
              <a:gd name="connsiteY40" fmla="*/ 1158240 h 2255520"/>
              <a:gd name="connsiteX41" fmla="*/ 252054 w 3924894"/>
              <a:gd name="connsiteY41" fmla="*/ 1219200 h 2255520"/>
              <a:gd name="connsiteX42" fmla="*/ 282534 w 3924894"/>
              <a:gd name="connsiteY42" fmla="*/ 1264920 h 2255520"/>
              <a:gd name="connsiteX43" fmla="*/ 297774 w 3924894"/>
              <a:gd name="connsiteY43" fmla="*/ 1287780 h 2255520"/>
              <a:gd name="connsiteX44" fmla="*/ 320634 w 3924894"/>
              <a:gd name="connsiteY44" fmla="*/ 1303020 h 2255520"/>
              <a:gd name="connsiteX45" fmla="*/ 328254 w 3924894"/>
              <a:gd name="connsiteY45" fmla="*/ 1325880 h 2255520"/>
              <a:gd name="connsiteX46" fmla="*/ 343494 w 3924894"/>
              <a:gd name="connsiteY46" fmla="*/ 1440180 h 2255520"/>
              <a:gd name="connsiteX47" fmla="*/ 358734 w 3924894"/>
              <a:gd name="connsiteY47" fmla="*/ 1463040 h 2255520"/>
              <a:gd name="connsiteX48" fmla="*/ 404454 w 3924894"/>
              <a:gd name="connsiteY48" fmla="*/ 1493520 h 2255520"/>
              <a:gd name="connsiteX49" fmla="*/ 442554 w 3924894"/>
              <a:gd name="connsiteY49" fmla="*/ 1531620 h 2255520"/>
              <a:gd name="connsiteX50" fmla="*/ 457794 w 3924894"/>
              <a:gd name="connsiteY50" fmla="*/ 1554480 h 2255520"/>
              <a:gd name="connsiteX51" fmla="*/ 480654 w 3924894"/>
              <a:gd name="connsiteY51" fmla="*/ 1569720 h 2255520"/>
              <a:gd name="connsiteX52" fmla="*/ 503514 w 3924894"/>
              <a:gd name="connsiteY52" fmla="*/ 1600200 h 2255520"/>
              <a:gd name="connsiteX53" fmla="*/ 533994 w 3924894"/>
              <a:gd name="connsiteY53" fmla="*/ 1607820 h 2255520"/>
              <a:gd name="connsiteX54" fmla="*/ 556854 w 3924894"/>
              <a:gd name="connsiteY54" fmla="*/ 1630680 h 2255520"/>
              <a:gd name="connsiteX55" fmla="*/ 594954 w 3924894"/>
              <a:gd name="connsiteY55" fmla="*/ 1699260 h 2255520"/>
              <a:gd name="connsiteX56" fmla="*/ 640674 w 3924894"/>
              <a:gd name="connsiteY56" fmla="*/ 1729740 h 2255520"/>
              <a:gd name="connsiteX57" fmla="*/ 663534 w 3924894"/>
              <a:gd name="connsiteY57" fmla="*/ 1744980 h 2255520"/>
              <a:gd name="connsiteX58" fmla="*/ 709254 w 3924894"/>
              <a:gd name="connsiteY58" fmla="*/ 1760220 h 2255520"/>
              <a:gd name="connsiteX59" fmla="*/ 777834 w 3924894"/>
              <a:gd name="connsiteY59" fmla="*/ 1798320 h 2255520"/>
              <a:gd name="connsiteX60" fmla="*/ 785454 w 3924894"/>
              <a:gd name="connsiteY60" fmla="*/ 1821180 h 2255520"/>
              <a:gd name="connsiteX61" fmla="*/ 861654 w 3924894"/>
              <a:gd name="connsiteY61" fmla="*/ 1897380 h 2255520"/>
              <a:gd name="connsiteX62" fmla="*/ 884514 w 3924894"/>
              <a:gd name="connsiteY62" fmla="*/ 1905000 h 2255520"/>
              <a:gd name="connsiteX63" fmla="*/ 945474 w 3924894"/>
              <a:gd name="connsiteY63" fmla="*/ 1927860 h 2255520"/>
              <a:gd name="connsiteX64" fmla="*/ 968334 w 3924894"/>
              <a:gd name="connsiteY64" fmla="*/ 1973580 h 2255520"/>
              <a:gd name="connsiteX65" fmla="*/ 991194 w 3924894"/>
              <a:gd name="connsiteY65" fmla="*/ 2019300 h 2255520"/>
              <a:gd name="connsiteX66" fmla="*/ 1021674 w 3924894"/>
              <a:gd name="connsiteY66" fmla="*/ 2026920 h 2255520"/>
              <a:gd name="connsiteX67" fmla="*/ 1097874 w 3924894"/>
              <a:gd name="connsiteY67" fmla="*/ 2049780 h 2255520"/>
              <a:gd name="connsiteX68" fmla="*/ 1181694 w 3924894"/>
              <a:gd name="connsiteY68" fmla="*/ 2072640 h 2255520"/>
              <a:gd name="connsiteX69" fmla="*/ 1227414 w 3924894"/>
              <a:gd name="connsiteY69" fmla="*/ 2095500 h 2255520"/>
              <a:gd name="connsiteX70" fmla="*/ 1257894 w 3924894"/>
              <a:gd name="connsiteY70" fmla="*/ 2103120 h 2255520"/>
              <a:gd name="connsiteX71" fmla="*/ 1303614 w 3924894"/>
              <a:gd name="connsiteY71" fmla="*/ 2125980 h 2255520"/>
              <a:gd name="connsiteX72" fmla="*/ 1326474 w 3924894"/>
              <a:gd name="connsiteY72" fmla="*/ 2141220 h 2255520"/>
              <a:gd name="connsiteX73" fmla="*/ 1356954 w 3924894"/>
              <a:gd name="connsiteY73" fmla="*/ 2148840 h 2255520"/>
              <a:gd name="connsiteX74" fmla="*/ 1448394 w 3924894"/>
              <a:gd name="connsiteY74" fmla="*/ 2171700 h 2255520"/>
              <a:gd name="connsiteX75" fmla="*/ 1509354 w 3924894"/>
              <a:gd name="connsiteY75" fmla="*/ 2186940 h 2255520"/>
              <a:gd name="connsiteX76" fmla="*/ 1539834 w 3924894"/>
              <a:gd name="connsiteY76" fmla="*/ 2194560 h 2255520"/>
              <a:gd name="connsiteX77" fmla="*/ 1616034 w 3924894"/>
              <a:gd name="connsiteY77" fmla="*/ 2209800 h 2255520"/>
              <a:gd name="connsiteX78" fmla="*/ 1646514 w 3924894"/>
              <a:gd name="connsiteY78" fmla="*/ 2217420 h 2255520"/>
              <a:gd name="connsiteX79" fmla="*/ 1768434 w 3924894"/>
              <a:gd name="connsiteY79" fmla="*/ 2232660 h 2255520"/>
              <a:gd name="connsiteX80" fmla="*/ 1798914 w 3924894"/>
              <a:gd name="connsiteY80" fmla="*/ 2240280 h 2255520"/>
              <a:gd name="connsiteX81" fmla="*/ 2027514 w 3924894"/>
              <a:gd name="connsiteY81" fmla="*/ 2247900 h 2255520"/>
              <a:gd name="connsiteX82" fmla="*/ 2050374 w 3924894"/>
              <a:gd name="connsiteY82" fmla="*/ 2240280 h 2255520"/>
              <a:gd name="connsiteX83" fmla="*/ 2073234 w 3924894"/>
              <a:gd name="connsiteY83" fmla="*/ 2247900 h 2255520"/>
              <a:gd name="connsiteX84" fmla="*/ 2134194 w 3924894"/>
              <a:gd name="connsiteY84" fmla="*/ 2255520 h 2255520"/>
              <a:gd name="connsiteX85" fmla="*/ 2263734 w 3924894"/>
              <a:gd name="connsiteY85" fmla="*/ 2247900 h 2255520"/>
              <a:gd name="connsiteX86" fmla="*/ 2309454 w 3924894"/>
              <a:gd name="connsiteY86" fmla="*/ 2217420 h 2255520"/>
              <a:gd name="connsiteX87" fmla="*/ 2370414 w 3924894"/>
              <a:gd name="connsiteY87" fmla="*/ 2202180 h 2255520"/>
              <a:gd name="connsiteX88" fmla="*/ 2484714 w 3924894"/>
              <a:gd name="connsiteY88" fmla="*/ 2179320 h 2255520"/>
              <a:gd name="connsiteX89" fmla="*/ 2507574 w 3924894"/>
              <a:gd name="connsiteY89" fmla="*/ 2171700 h 2255520"/>
              <a:gd name="connsiteX90" fmla="*/ 2553294 w 3924894"/>
              <a:gd name="connsiteY90" fmla="*/ 2164080 h 2255520"/>
              <a:gd name="connsiteX91" fmla="*/ 2599014 w 3924894"/>
              <a:gd name="connsiteY91" fmla="*/ 2125980 h 2255520"/>
              <a:gd name="connsiteX92" fmla="*/ 2621874 w 3924894"/>
              <a:gd name="connsiteY92" fmla="*/ 2118360 h 2255520"/>
              <a:gd name="connsiteX93" fmla="*/ 2644734 w 3924894"/>
              <a:gd name="connsiteY93" fmla="*/ 2103120 h 2255520"/>
              <a:gd name="connsiteX94" fmla="*/ 2743794 w 3924894"/>
              <a:gd name="connsiteY94" fmla="*/ 2087880 h 2255520"/>
              <a:gd name="connsiteX95" fmla="*/ 2827614 w 3924894"/>
              <a:gd name="connsiteY95" fmla="*/ 2065020 h 2255520"/>
              <a:gd name="connsiteX96" fmla="*/ 2858094 w 3924894"/>
              <a:gd name="connsiteY96" fmla="*/ 2057400 h 2255520"/>
              <a:gd name="connsiteX97" fmla="*/ 2903814 w 3924894"/>
              <a:gd name="connsiteY97" fmla="*/ 2034540 h 2255520"/>
              <a:gd name="connsiteX98" fmla="*/ 2972394 w 3924894"/>
              <a:gd name="connsiteY98" fmla="*/ 1981200 h 2255520"/>
              <a:gd name="connsiteX99" fmla="*/ 3018114 w 3924894"/>
              <a:gd name="connsiteY99" fmla="*/ 1965960 h 2255520"/>
              <a:gd name="connsiteX100" fmla="*/ 3033354 w 3924894"/>
              <a:gd name="connsiteY100" fmla="*/ 1943100 h 2255520"/>
              <a:gd name="connsiteX101" fmla="*/ 3056214 w 3924894"/>
              <a:gd name="connsiteY101" fmla="*/ 1920240 h 2255520"/>
              <a:gd name="connsiteX102" fmla="*/ 3140034 w 3924894"/>
              <a:gd name="connsiteY102" fmla="*/ 1905000 h 2255520"/>
              <a:gd name="connsiteX103" fmla="*/ 3162894 w 3924894"/>
              <a:gd name="connsiteY103" fmla="*/ 1897380 h 2255520"/>
              <a:gd name="connsiteX104" fmla="*/ 3178134 w 3924894"/>
              <a:gd name="connsiteY104" fmla="*/ 1844040 h 2255520"/>
              <a:gd name="connsiteX105" fmla="*/ 3193374 w 3924894"/>
              <a:gd name="connsiteY105" fmla="*/ 1798320 h 2255520"/>
              <a:gd name="connsiteX106" fmla="*/ 3223854 w 3924894"/>
              <a:gd name="connsiteY106" fmla="*/ 1790700 h 2255520"/>
              <a:gd name="connsiteX107" fmla="*/ 3269574 w 3924894"/>
              <a:gd name="connsiteY107" fmla="*/ 1775460 h 2255520"/>
              <a:gd name="connsiteX108" fmla="*/ 3330534 w 3924894"/>
              <a:gd name="connsiteY108" fmla="*/ 1760220 h 2255520"/>
              <a:gd name="connsiteX109" fmla="*/ 3383874 w 3924894"/>
              <a:gd name="connsiteY109" fmla="*/ 1699260 h 2255520"/>
              <a:gd name="connsiteX110" fmla="*/ 3399114 w 3924894"/>
              <a:gd name="connsiteY110" fmla="*/ 1676400 h 2255520"/>
              <a:gd name="connsiteX111" fmla="*/ 3429594 w 3924894"/>
              <a:gd name="connsiteY111" fmla="*/ 1607820 h 2255520"/>
              <a:gd name="connsiteX112" fmla="*/ 3475314 w 3924894"/>
              <a:gd name="connsiteY112" fmla="*/ 1584960 h 2255520"/>
              <a:gd name="connsiteX113" fmla="*/ 3490554 w 3924894"/>
              <a:gd name="connsiteY113" fmla="*/ 1562100 h 2255520"/>
              <a:gd name="connsiteX114" fmla="*/ 3536274 w 3924894"/>
              <a:gd name="connsiteY114" fmla="*/ 1524000 h 2255520"/>
              <a:gd name="connsiteX115" fmla="*/ 3551514 w 3924894"/>
              <a:gd name="connsiteY115" fmla="*/ 1478280 h 2255520"/>
              <a:gd name="connsiteX116" fmla="*/ 3559134 w 3924894"/>
              <a:gd name="connsiteY116" fmla="*/ 1455420 h 2255520"/>
              <a:gd name="connsiteX117" fmla="*/ 3589614 w 3924894"/>
              <a:gd name="connsiteY117" fmla="*/ 1447800 h 2255520"/>
              <a:gd name="connsiteX118" fmla="*/ 3597234 w 3924894"/>
              <a:gd name="connsiteY118" fmla="*/ 1424940 h 2255520"/>
              <a:gd name="connsiteX119" fmla="*/ 3604854 w 3924894"/>
              <a:gd name="connsiteY119" fmla="*/ 1356360 h 2255520"/>
              <a:gd name="connsiteX120" fmla="*/ 3642954 w 3924894"/>
              <a:gd name="connsiteY120" fmla="*/ 1318260 h 2255520"/>
              <a:gd name="connsiteX121" fmla="*/ 3665814 w 3924894"/>
              <a:gd name="connsiteY121" fmla="*/ 1310640 h 2255520"/>
              <a:gd name="connsiteX122" fmla="*/ 3688674 w 3924894"/>
              <a:gd name="connsiteY122" fmla="*/ 1295400 h 2255520"/>
              <a:gd name="connsiteX123" fmla="*/ 3719154 w 3924894"/>
              <a:gd name="connsiteY123" fmla="*/ 1264920 h 2255520"/>
              <a:gd name="connsiteX124" fmla="*/ 3742014 w 3924894"/>
              <a:gd name="connsiteY124" fmla="*/ 1219200 h 2255520"/>
              <a:gd name="connsiteX125" fmla="*/ 3749634 w 3924894"/>
              <a:gd name="connsiteY125" fmla="*/ 1150620 h 2255520"/>
              <a:gd name="connsiteX126" fmla="*/ 3757254 w 3924894"/>
              <a:gd name="connsiteY126" fmla="*/ 1127760 h 2255520"/>
              <a:gd name="connsiteX127" fmla="*/ 3780114 w 3924894"/>
              <a:gd name="connsiteY127" fmla="*/ 1112520 h 2255520"/>
              <a:gd name="connsiteX128" fmla="*/ 3787734 w 3924894"/>
              <a:gd name="connsiteY128" fmla="*/ 1089660 h 2255520"/>
              <a:gd name="connsiteX129" fmla="*/ 3802974 w 3924894"/>
              <a:gd name="connsiteY129" fmla="*/ 937260 h 2255520"/>
              <a:gd name="connsiteX130" fmla="*/ 3818214 w 3924894"/>
              <a:gd name="connsiteY130" fmla="*/ 914400 h 2255520"/>
              <a:gd name="connsiteX131" fmla="*/ 3841074 w 3924894"/>
              <a:gd name="connsiteY131" fmla="*/ 838200 h 2255520"/>
              <a:gd name="connsiteX132" fmla="*/ 3863934 w 3924894"/>
              <a:gd name="connsiteY132" fmla="*/ 822960 h 2255520"/>
              <a:gd name="connsiteX133" fmla="*/ 3879174 w 3924894"/>
              <a:gd name="connsiteY133" fmla="*/ 777240 h 2255520"/>
              <a:gd name="connsiteX134" fmla="*/ 3894414 w 3924894"/>
              <a:gd name="connsiteY134" fmla="*/ 678180 h 2255520"/>
              <a:gd name="connsiteX135" fmla="*/ 3902034 w 3924894"/>
              <a:gd name="connsiteY135" fmla="*/ 655320 h 2255520"/>
              <a:gd name="connsiteX136" fmla="*/ 3924894 w 3924894"/>
              <a:gd name="connsiteY136" fmla="*/ 632460 h 2255520"/>
              <a:gd name="connsiteX137" fmla="*/ 3902034 w 3924894"/>
              <a:gd name="connsiteY137" fmla="*/ 502920 h 2255520"/>
              <a:gd name="connsiteX138" fmla="*/ 3886794 w 3924894"/>
              <a:gd name="connsiteY138" fmla="*/ 480060 h 2255520"/>
              <a:gd name="connsiteX139" fmla="*/ 3879174 w 3924894"/>
              <a:gd name="connsiteY139" fmla="*/ 388620 h 2255520"/>
              <a:gd name="connsiteX140" fmla="*/ 3856314 w 3924894"/>
              <a:gd name="connsiteY140" fmla="*/ 373380 h 2255520"/>
              <a:gd name="connsiteX141" fmla="*/ 3742014 w 3924894"/>
              <a:gd name="connsiteY141" fmla="*/ 358140 h 2255520"/>
              <a:gd name="connsiteX142" fmla="*/ 3734394 w 3924894"/>
              <a:gd name="connsiteY142" fmla="*/ 335280 h 2255520"/>
              <a:gd name="connsiteX143" fmla="*/ 3688674 w 3924894"/>
              <a:gd name="connsiteY143" fmla="*/ 320040 h 2255520"/>
              <a:gd name="connsiteX144" fmla="*/ 3521034 w 3924894"/>
              <a:gd name="connsiteY144" fmla="*/ 304800 h 2255520"/>
              <a:gd name="connsiteX145" fmla="*/ 3460074 w 3924894"/>
              <a:gd name="connsiteY145" fmla="*/ 289560 h 2255520"/>
              <a:gd name="connsiteX146" fmla="*/ 3345774 w 3924894"/>
              <a:gd name="connsiteY146" fmla="*/ 297180 h 2255520"/>
              <a:gd name="connsiteX147" fmla="*/ 3300054 w 3924894"/>
              <a:gd name="connsiteY147" fmla="*/ 312420 h 2255520"/>
              <a:gd name="connsiteX148" fmla="*/ 3277194 w 3924894"/>
              <a:gd name="connsiteY148" fmla="*/ 320040 h 2255520"/>
              <a:gd name="connsiteX149" fmla="*/ 3200994 w 3924894"/>
              <a:gd name="connsiteY149" fmla="*/ 327660 h 2255520"/>
              <a:gd name="connsiteX150" fmla="*/ 3124794 w 3924894"/>
              <a:gd name="connsiteY150" fmla="*/ 350520 h 2255520"/>
              <a:gd name="connsiteX151" fmla="*/ 3101934 w 3924894"/>
              <a:gd name="connsiteY151" fmla="*/ 358140 h 2255520"/>
              <a:gd name="connsiteX152" fmla="*/ 3079074 w 3924894"/>
              <a:gd name="connsiteY152" fmla="*/ 365760 h 2255520"/>
              <a:gd name="connsiteX153" fmla="*/ 3010494 w 3924894"/>
              <a:gd name="connsiteY153" fmla="*/ 373380 h 2255520"/>
              <a:gd name="connsiteX154" fmla="*/ 2941914 w 3924894"/>
              <a:gd name="connsiteY154" fmla="*/ 365760 h 2255520"/>
              <a:gd name="connsiteX155" fmla="*/ 2919054 w 3924894"/>
              <a:gd name="connsiteY155" fmla="*/ 350520 h 2255520"/>
              <a:gd name="connsiteX156" fmla="*/ 2873334 w 3924894"/>
              <a:gd name="connsiteY156" fmla="*/ 342900 h 2255520"/>
              <a:gd name="connsiteX157" fmla="*/ 2850474 w 3924894"/>
              <a:gd name="connsiteY157" fmla="*/ 335280 h 2255520"/>
              <a:gd name="connsiteX158" fmla="*/ 2759034 w 3924894"/>
              <a:gd name="connsiteY158" fmla="*/ 327660 h 2255520"/>
              <a:gd name="connsiteX159" fmla="*/ 2682834 w 3924894"/>
              <a:gd name="connsiteY159" fmla="*/ 304800 h 2255520"/>
              <a:gd name="connsiteX160" fmla="*/ 2659974 w 3924894"/>
              <a:gd name="connsiteY160" fmla="*/ 289560 h 2255520"/>
              <a:gd name="connsiteX161" fmla="*/ 2644734 w 3924894"/>
              <a:gd name="connsiteY161" fmla="*/ 243840 h 2255520"/>
              <a:gd name="connsiteX162" fmla="*/ 2659974 w 3924894"/>
              <a:gd name="connsiteY162" fmla="*/ 175260 h 2255520"/>
              <a:gd name="connsiteX163" fmla="*/ 2667594 w 3924894"/>
              <a:gd name="connsiteY163" fmla="*/ 152400 h 2255520"/>
              <a:gd name="connsiteX164" fmla="*/ 2690454 w 3924894"/>
              <a:gd name="connsiteY164" fmla="*/ 83820 h 2255520"/>
              <a:gd name="connsiteX165" fmla="*/ 2682834 w 3924894"/>
              <a:gd name="connsiteY165" fmla="*/ 45720 h 2255520"/>
              <a:gd name="connsiteX166" fmla="*/ 2637114 w 3924894"/>
              <a:gd name="connsiteY166" fmla="*/ 15240 h 2255520"/>
              <a:gd name="connsiteX167" fmla="*/ 2614254 w 3924894"/>
              <a:gd name="connsiteY167" fmla="*/ 0 h 2255520"/>
              <a:gd name="connsiteX168" fmla="*/ 2553294 w 3924894"/>
              <a:gd name="connsiteY168" fmla="*/ 15240 h 2255520"/>
              <a:gd name="connsiteX169" fmla="*/ 2507574 w 3924894"/>
              <a:gd name="connsiteY169" fmla="*/ 45720 h 2255520"/>
              <a:gd name="connsiteX170" fmla="*/ 2492334 w 3924894"/>
              <a:gd name="connsiteY170" fmla="*/ 68580 h 2255520"/>
              <a:gd name="connsiteX171" fmla="*/ 2484714 w 3924894"/>
              <a:gd name="connsiteY171" fmla="*/ 91440 h 2255520"/>
              <a:gd name="connsiteX172" fmla="*/ 2461854 w 3924894"/>
              <a:gd name="connsiteY172" fmla="*/ 99060 h 2255520"/>
              <a:gd name="connsiteX173" fmla="*/ 2431374 w 3924894"/>
              <a:gd name="connsiteY173" fmla="*/ 144780 h 2255520"/>
              <a:gd name="connsiteX174" fmla="*/ 2416134 w 3924894"/>
              <a:gd name="connsiteY174" fmla="*/ 167640 h 2255520"/>
              <a:gd name="connsiteX175" fmla="*/ 2347554 w 3924894"/>
              <a:gd name="connsiteY175" fmla="*/ 205740 h 2255520"/>
              <a:gd name="connsiteX176" fmla="*/ 2324694 w 3924894"/>
              <a:gd name="connsiteY176" fmla="*/ 220980 h 2255520"/>
              <a:gd name="connsiteX177" fmla="*/ 2301834 w 3924894"/>
              <a:gd name="connsiteY177" fmla="*/ 236220 h 2255520"/>
              <a:gd name="connsiteX178" fmla="*/ 2286594 w 3924894"/>
              <a:gd name="connsiteY178" fmla="*/ 259080 h 2255520"/>
              <a:gd name="connsiteX179" fmla="*/ 2240874 w 3924894"/>
              <a:gd name="connsiteY179" fmla="*/ 289560 h 2255520"/>
              <a:gd name="connsiteX180" fmla="*/ 2233254 w 3924894"/>
              <a:gd name="connsiteY180" fmla="*/ 312420 h 2255520"/>
              <a:gd name="connsiteX181" fmla="*/ 2172294 w 3924894"/>
              <a:gd name="connsiteY181" fmla="*/ 304800 h 2255520"/>
              <a:gd name="connsiteX182" fmla="*/ 2080854 w 3924894"/>
              <a:gd name="connsiteY182" fmla="*/ 312420 h 2255520"/>
              <a:gd name="connsiteX183" fmla="*/ 2057994 w 3924894"/>
              <a:gd name="connsiteY183" fmla="*/ 320040 h 2255520"/>
              <a:gd name="connsiteX184" fmla="*/ 1958934 w 3924894"/>
              <a:gd name="connsiteY184" fmla="*/ 297180 h 2255520"/>
              <a:gd name="connsiteX185" fmla="*/ 1928454 w 3924894"/>
              <a:gd name="connsiteY185" fmla="*/ 289560 h 2255520"/>
              <a:gd name="connsiteX186" fmla="*/ 1882734 w 3924894"/>
              <a:gd name="connsiteY186" fmla="*/ 259080 h 2255520"/>
              <a:gd name="connsiteX187" fmla="*/ 1852254 w 3924894"/>
              <a:gd name="connsiteY187" fmla="*/ 213360 h 2255520"/>
              <a:gd name="connsiteX188" fmla="*/ 1829394 w 3924894"/>
              <a:gd name="connsiteY188" fmla="*/ 205740 h 2255520"/>
              <a:gd name="connsiteX189" fmla="*/ 1806534 w 3924894"/>
              <a:gd name="connsiteY189" fmla="*/ 190500 h 2255520"/>
              <a:gd name="connsiteX190" fmla="*/ 1768434 w 3924894"/>
              <a:gd name="connsiteY190" fmla="*/ 182880 h 2255520"/>
              <a:gd name="connsiteX191" fmla="*/ 1745574 w 3924894"/>
              <a:gd name="connsiteY191" fmla="*/ 175260 h 2255520"/>
              <a:gd name="connsiteX192" fmla="*/ 1699854 w 3924894"/>
              <a:gd name="connsiteY192" fmla="*/ 182880 h 2255520"/>
              <a:gd name="connsiteX193" fmla="*/ 1669374 w 3924894"/>
              <a:gd name="connsiteY193" fmla="*/ 243840 h 2255520"/>
              <a:gd name="connsiteX194" fmla="*/ 1623654 w 3924894"/>
              <a:gd name="connsiteY194" fmla="*/ 251460 h 2255520"/>
              <a:gd name="connsiteX195" fmla="*/ 1593174 w 3924894"/>
              <a:gd name="connsiteY195" fmla="*/ 297180 h 2255520"/>
              <a:gd name="connsiteX196" fmla="*/ 1608414 w 3924894"/>
              <a:gd name="connsiteY196" fmla="*/ 350520 h 2255520"/>
              <a:gd name="connsiteX197" fmla="*/ 1616034 w 3924894"/>
              <a:gd name="connsiteY197" fmla="*/ 381000 h 2255520"/>
              <a:gd name="connsiteX198" fmla="*/ 1676994 w 3924894"/>
              <a:gd name="connsiteY198" fmla="*/ 403860 h 2255520"/>
              <a:gd name="connsiteX199" fmla="*/ 1699854 w 3924894"/>
              <a:gd name="connsiteY199" fmla="*/ 411480 h 2255520"/>
              <a:gd name="connsiteX200" fmla="*/ 1753194 w 3924894"/>
              <a:gd name="connsiteY200" fmla="*/ 426720 h 2255520"/>
              <a:gd name="connsiteX201" fmla="*/ 1806534 w 3924894"/>
              <a:gd name="connsiteY201" fmla="*/ 449580 h 2255520"/>
              <a:gd name="connsiteX202" fmla="*/ 1852254 w 3924894"/>
              <a:gd name="connsiteY202" fmla="*/ 464820 h 2255520"/>
              <a:gd name="connsiteX203" fmla="*/ 1875114 w 3924894"/>
              <a:gd name="connsiteY203" fmla="*/ 472440 h 2255520"/>
              <a:gd name="connsiteX204" fmla="*/ 1966554 w 3924894"/>
              <a:gd name="connsiteY204" fmla="*/ 472440 h 2255520"/>
              <a:gd name="connsiteX0" fmla="*/ 1966554 w 3924894"/>
              <a:gd name="connsiteY0" fmla="*/ 472440 h 2255520"/>
              <a:gd name="connsiteX1" fmla="*/ 1852254 w 3924894"/>
              <a:gd name="connsiteY1" fmla="*/ 483870 h 2255520"/>
              <a:gd name="connsiteX2" fmla="*/ 1795104 w 3924894"/>
              <a:gd name="connsiteY2" fmla="*/ 476250 h 2255520"/>
              <a:gd name="connsiteX3" fmla="*/ 1745574 w 3924894"/>
              <a:gd name="connsiteY3" fmla="*/ 480060 h 2255520"/>
              <a:gd name="connsiteX4" fmla="*/ 1699854 w 3924894"/>
              <a:gd name="connsiteY4" fmla="*/ 464820 h 2255520"/>
              <a:gd name="connsiteX5" fmla="*/ 1661754 w 3924894"/>
              <a:gd name="connsiteY5" fmla="*/ 468630 h 2255520"/>
              <a:gd name="connsiteX6" fmla="*/ 1372194 w 3924894"/>
              <a:gd name="connsiteY6" fmla="*/ 457200 h 2255520"/>
              <a:gd name="connsiteX7" fmla="*/ 1349334 w 3924894"/>
              <a:gd name="connsiteY7" fmla="*/ 449580 h 2255520"/>
              <a:gd name="connsiteX8" fmla="*/ 1227414 w 3924894"/>
              <a:gd name="connsiteY8" fmla="*/ 434340 h 2255520"/>
              <a:gd name="connsiteX9" fmla="*/ 1181694 w 3924894"/>
              <a:gd name="connsiteY9" fmla="*/ 419100 h 2255520"/>
              <a:gd name="connsiteX10" fmla="*/ 1029294 w 3924894"/>
              <a:gd name="connsiteY10" fmla="*/ 403860 h 2255520"/>
              <a:gd name="connsiteX11" fmla="*/ 907374 w 3924894"/>
              <a:gd name="connsiteY11" fmla="*/ 388620 h 2255520"/>
              <a:gd name="connsiteX12" fmla="*/ 876894 w 3924894"/>
              <a:gd name="connsiteY12" fmla="*/ 381000 h 2255520"/>
              <a:gd name="connsiteX13" fmla="*/ 831174 w 3924894"/>
              <a:gd name="connsiteY13" fmla="*/ 365760 h 2255520"/>
              <a:gd name="connsiteX14" fmla="*/ 724494 w 3924894"/>
              <a:gd name="connsiteY14" fmla="*/ 358140 h 2255520"/>
              <a:gd name="connsiteX15" fmla="*/ 701634 w 3924894"/>
              <a:gd name="connsiteY15" fmla="*/ 342900 h 2255520"/>
              <a:gd name="connsiteX16" fmla="*/ 648294 w 3924894"/>
              <a:gd name="connsiteY16" fmla="*/ 350520 h 2255520"/>
              <a:gd name="connsiteX17" fmla="*/ 473034 w 3924894"/>
              <a:gd name="connsiteY17" fmla="*/ 342900 h 2255520"/>
              <a:gd name="connsiteX18" fmla="*/ 396834 w 3924894"/>
              <a:gd name="connsiteY18" fmla="*/ 335280 h 2255520"/>
              <a:gd name="connsiteX19" fmla="*/ 351114 w 3924894"/>
              <a:gd name="connsiteY19" fmla="*/ 320040 h 2255520"/>
              <a:gd name="connsiteX20" fmla="*/ 290154 w 3924894"/>
              <a:gd name="connsiteY20" fmla="*/ 327660 h 2255520"/>
              <a:gd name="connsiteX21" fmla="*/ 244434 w 3924894"/>
              <a:gd name="connsiteY21" fmla="*/ 335280 h 2255520"/>
              <a:gd name="connsiteX22" fmla="*/ 194904 w 3924894"/>
              <a:gd name="connsiteY22" fmla="*/ 312420 h 2255520"/>
              <a:gd name="connsiteX23" fmla="*/ 164424 w 3924894"/>
              <a:gd name="connsiteY23" fmla="*/ 331470 h 2255520"/>
              <a:gd name="connsiteX24" fmla="*/ 118704 w 3924894"/>
              <a:gd name="connsiteY24" fmla="*/ 350520 h 2255520"/>
              <a:gd name="connsiteX25" fmla="*/ 61554 w 3924894"/>
              <a:gd name="connsiteY25" fmla="*/ 396240 h 2255520"/>
              <a:gd name="connsiteX26" fmla="*/ 27264 w 3924894"/>
              <a:gd name="connsiteY26" fmla="*/ 411480 h 2255520"/>
              <a:gd name="connsiteX27" fmla="*/ 15834 w 3924894"/>
              <a:gd name="connsiteY27" fmla="*/ 457200 h 2255520"/>
              <a:gd name="connsiteX28" fmla="*/ 594 w 3924894"/>
              <a:gd name="connsiteY28" fmla="*/ 480060 h 2255520"/>
              <a:gd name="connsiteX29" fmla="*/ 15834 w 3924894"/>
              <a:gd name="connsiteY29" fmla="*/ 586740 h 2255520"/>
              <a:gd name="connsiteX30" fmla="*/ 23454 w 3924894"/>
              <a:gd name="connsiteY30" fmla="*/ 678180 h 2255520"/>
              <a:gd name="connsiteX31" fmla="*/ 38694 w 3924894"/>
              <a:gd name="connsiteY31" fmla="*/ 701040 h 2255520"/>
              <a:gd name="connsiteX32" fmla="*/ 61554 w 3924894"/>
              <a:gd name="connsiteY32" fmla="*/ 746760 h 2255520"/>
              <a:gd name="connsiteX33" fmla="*/ 69174 w 3924894"/>
              <a:gd name="connsiteY33" fmla="*/ 868680 h 2255520"/>
              <a:gd name="connsiteX34" fmla="*/ 114894 w 3924894"/>
              <a:gd name="connsiteY34" fmla="*/ 960120 h 2255520"/>
              <a:gd name="connsiteX35" fmla="*/ 130134 w 3924894"/>
              <a:gd name="connsiteY35" fmla="*/ 982980 h 2255520"/>
              <a:gd name="connsiteX36" fmla="*/ 145374 w 3924894"/>
              <a:gd name="connsiteY36" fmla="*/ 1005840 h 2255520"/>
              <a:gd name="connsiteX37" fmla="*/ 160614 w 3924894"/>
              <a:gd name="connsiteY37" fmla="*/ 1051560 h 2255520"/>
              <a:gd name="connsiteX38" fmla="*/ 168234 w 3924894"/>
              <a:gd name="connsiteY38" fmla="*/ 1089660 h 2255520"/>
              <a:gd name="connsiteX39" fmla="*/ 198714 w 3924894"/>
              <a:gd name="connsiteY39" fmla="*/ 1135380 h 2255520"/>
              <a:gd name="connsiteX40" fmla="*/ 213954 w 3924894"/>
              <a:gd name="connsiteY40" fmla="*/ 1158240 h 2255520"/>
              <a:gd name="connsiteX41" fmla="*/ 252054 w 3924894"/>
              <a:gd name="connsiteY41" fmla="*/ 1219200 h 2255520"/>
              <a:gd name="connsiteX42" fmla="*/ 282534 w 3924894"/>
              <a:gd name="connsiteY42" fmla="*/ 1264920 h 2255520"/>
              <a:gd name="connsiteX43" fmla="*/ 297774 w 3924894"/>
              <a:gd name="connsiteY43" fmla="*/ 1287780 h 2255520"/>
              <a:gd name="connsiteX44" fmla="*/ 320634 w 3924894"/>
              <a:gd name="connsiteY44" fmla="*/ 1303020 h 2255520"/>
              <a:gd name="connsiteX45" fmla="*/ 328254 w 3924894"/>
              <a:gd name="connsiteY45" fmla="*/ 1325880 h 2255520"/>
              <a:gd name="connsiteX46" fmla="*/ 343494 w 3924894"/>
              <a:gd name="connsiteY46" fmla="*/ 1440180 h 2255520"/>
              <a:gd name="connsiteX47" fmla="*/ 358734 w 3924894"/>
              <a:gd name="connsiteY47" fmla="*/ 1463040 h 2255520"/>
              <a:gd name="connsiteX48" fmla="*/ 404454 w 3924894"/>
              <a:gd name="connsiteY48" fmla="*/ 1493520 h 2255520"/>
              <a:gd name="connsiteX49" fmla="*/ 442554 w 3924894"/>
              <a:gd name="connsiteY49" fmla="*/ 1531620 h 2255520"/>
              <a:gd name="connsiteX50" fmla="*/ 457794 w 3924894"/>
              <a:gd name="connsiteY50" fmla="*/ 1554480 h 2255520"/>
              <a:gd name="connsiteX51" fmla="*/ 480654 w 3924894"/>
              <a:gd name="connsiteY51" fmla="*/ 1569720 h 2255520"/>
              <a:gd name="connsiteX52" fmla="*/ 503514 w 3924894"/>
              <a:gd name="connsiteY52" fmla="*/ 1600200 h 2255520"/>
              <a:gd name="connsiteX53" fmla="*/ 533994 w 3924894"/>
              <a:gd name="connsiteY53" fmla="*/ 1607820 h 2255520"/>
              <a:gd name="connsiteX54" fmla="*/ 556854 w 3924894"/>
              <a:gd name="connsiteY54" fmla="*/ 1630680 h 2255520"/>
              <a:gd name="connsiteX55" fmla="*/ 594954 w 3924894"/>
              <a:gd name="connsiteY55" fmla="*/ 1699260 h 2255520"/>
              <a:gd name="connsiteX56" fmla="*/ 640674 w 3924894"/>
              <a:gd name="connsiteY56" fmla="*/ 1729740 h 2255520"/>
              <a:gd name="connsiteX57" fmla="*/ 663534 w 3924894"/>
              <a:gd name="connsiteY57" fmla="*/ 1744980 h 2255520"/>
              <a:gd name="connsiteX58" fmla="*/ 709254 w 3924894"/>
              <a:gd name="connsiteY58" fmla="*/ 1760220 h 2255520"/>
              <a:gd name="connsiteX59" fmla="*/ 777834 w 3924894"/>
              <a:gd name="connsiteY59" fmla="*/ 1798320 h 2255520"/>
              <a:gd name="connsiteX60" fmla="*/ 785454 w 3924894"/>
              <a:gd name="connsiteY60" fmla="*/ 1821180 h 2255520"/>
              <a:gd name="connsiteX61" fmla="*/ 861654 w 3924894"/>
              <a:gd name="connsiteY61" fmla="*/ 1897380 h 2255520"/>
              <a:gd name="connsiteX62" fmla="*/ 884514 w 3924894"/>
              <a:gd name="connsiteY62" fmla="*/ 1905000 h 2255520"/>
              <a:gd name="connsiteX63" fmla="*/ 945474 w 3924894"/>
              <a:gd name="connsiteY63" fmla="*/ 1927860 h 2255520"/>
              <a:gd name="connsiteX64" fmla="*/ 968334 w 3924894"/>
              <a:gd name="connsiteY64" fmla="*/ 1973580 h 2255520"/>
              <a:gd name="connsiteX65" fmla="*/ 991194 w 3924894"/>
              <a:gd name="connsiteY65" fmla="*/ 2019300 h 2255520"/>
              <a:gd name="connsiteX66" fmla="*/ 1021674 w 3924894"/>
              <a:gd name="connsiteY66" fmla="*/ 2026920 h 2255520"/>
              <a:gd name="connsiteX67" fmla="*/ 1097874 w 3924894"/>
              <a:gd name="connsiteY67" fmla="*/ 2049780 h 2255520"/>
              <a:gd name="connsiteX68" fmla="*/ 1181694 w 3924894"/>
              <a:gd name="connsiteY68" fmla="*/ 2072640 h 2255520"/>
              <a:gd name="connsiteX69" fmla="*/ 1227414 w 3924894"/>
              <a:gd name="connsiteY69" fmla="*/ 2095500 h 2255520"/>
              <a:gd name="connsiteX70" fmla="*/ 1257894 w 3924894"/>
              <a:gd name="connsiteY70" fmla="*/ 2103120 h 2255520"/>
              <a:gd name="connsiteX71" fmla="*/ 1303614 w 3924894"/>
              <a:gd name="connsiteY71" fmla="*/ 2125980 h 2255520"/>
              <a:gd name="connsiteX72" fmla="*/ 1326474 w 3924894"/>
              <a:gd name="connsiteY72" fmla="*/ 2141220 h 2255520"/>
              <a:gd name="connsiteX73" fmla="*/ 1356954 w 3924894"/>
              <a:gd name="connsiteY73" fmla="*/ 2148840 h 2255520"/>
              <a:gd name="connsiteX74" fmla="*/ 1448394 w 3924894"/>
              <a:gd name="connsiteY74" fmla="*/ 2171700 h 2255520"/>
              <a:gd name="connsiteX75" fmla="*/ 1509354 w 3924894"/>
              <a:gd name="connsiteY75" fmla="*/ 2186940 h 2255520"/>
              <a:gd name="connsiteX76" fmla="*/ 1539834 w 3924894"/>
              <a:gd name="connsiteY76" fmla="*/ 2194560 h 2255520"/>
              <a:gd name="connsiteX77" fmla="*/ 1616034 w 3924894"/>
              <a:gd name="connsiteY77" fmla="*/ 2209800 h 2255520"/>
              <a:gd name="connsiteX78" fmla="*/ 1646514 w 3924894"/>
              <a:gd name="connsiteY78" fmla="*/ 2217420 h 2255520"/>
              <a:gd name="connsiteX79" fmla="*/ 1768434 w 3924894"/>
              <a:gd name="connsiteY79" fmla="*/ 2232660 h 2255520"/>
              <a:gd name="connsiteX80" fmla="*/ 1798914 w 3924894"/>
              <a:gd name="connsiteY80" fmla="*/ 2240280 h 2255520"/>
              <a:gd name="connsiteX81" fmla="*/ 2027514 w 3924894"/>
              <a:gd name="connsiteY81" fmla="*/ 2247900 h 2255520"/>
              <a:gd name="connsiteX82" fmla="*/ 2050374 w 3924894"/>
              <a:gd name="connsiteY82" fmla="*/ 2240280 h 2255520"/>
              <a:gd name="connsiteX83" fmla="*/ 2073234 w 3924894"/>
              <a:gd name="connsiteY83" fmla="*/ 2247900 h 2255520"/>
              <a:gd name="connsiteX84" fmla="*/ 2134194 w 3924894"/>
              <a:gd name="connsiteY84" fmla="*/ 2255520 h 2255520"/>
              <a:gd name="connsiteX85" fmla="*/ 2263734 w 3924894"/>
              <a:gd name="connsiteY85" fmla="*/ 2247900 h 2255520"/>
              <a:gd name="connsiteX86" fmla="*/ 2309454 w 3924894"/>
              <a:gd name="connsiteY86" fmla="*/ 2217420 h 2255520"/>
              <a:gd name="connsiteX87" fmla="*/ 2370414 w 3924894"/>
              <a:gd name="connsiteY87" fmla="*/ 2202180 h 2255520"/>
              <a:gd name="connsiteX88" fmla="*/ 2484714 w 3924894"/>
              <a:gd name="connsiteY88" fmla="*/ 2179320 h 2255520"/>
              <a:gd name="connsiteX89" fmla="*/ 2507574 w 3924894"/>
              <a:gd name="connsiteY89" fmla="*/ 2171700 h 2255520"/>
              <a:gd name="connsiteX90" fmla="*/ 2553294 w 3924894"/>
              <a:gd name="connsiteY90" fmla="*/ 2164080 h 2255520"/>
              <a:gd name="connsiteX91" fmla="*/ 2599014 w 3924894"/>
              <a:gd name="connsiteY91" fmla="*/ 2125980 h 2255520"/>
              <a:gd name="connsiteX92" fmla="*/ 2621874 w 3924894"/>
              <a:gd name="connsiteY92" fmla="*/ 2118360 h 2255520"/>
              <a:gd name="connsiteX93" fmla="*/ 2644734 w 3924894"/>
              <a:gd name="connsiteY93" fmla="*/ 2103120 h 2255520"/>
              <a:gd name="connsiteX94" fmla="*/ 2743794 w 3924894"/>
              <a:gd name="connsiteY94" fmla="*/ 2087880 h 2255520"/>
              <a:gd name="connsiteX95" fmla="*/ 2827614 w 3924894"/>
              <a:gd name="connsiteY95" fmla="*/ 2065020 h 2255520"/>
              <a:gd name="connsiteX96" fmla="*/ 2858094 w 3924894"/>
              <a:gd name="connsiteY96" fmla="*/ 2057400 h 2255520"/>
              <a:gd name="connsiteX97" fmla="*/ 2903814 w 3924894"/>
              <a:gd name="connsiteY97" fmla="*/ 2034540 h 2255520"/>
              <a:gd name="connsiteX98" fmla="*/ 2972394 w 3924894"/>
              <a:gd name="connsiteY98" fmla="*/ 1981200 h 2255520"/>
              <a:gd name="connsiteX99" fmla="*/ 3018114 w 3924894"/>
              <a:gd name="connsiteY99" fmla="*/ 1965960 h 2255520"/>
              <a:gd name="connsiteX100" fmla="*/ 3033354 w 3924894"/>
              <a:gd name="connsiteY100" fmla="*/ 1943100 h 2255520"/>
              <a:gd name="connsiteX101" fmla="*/ 3056214 w 3924894"/>
              <a:gd name="connsiteY101" fmla="*/ 1920240 h 2255520"/>
              <a:gd name="connsiteX102" fmla="*/ 3140034 w 3924894"/>
              <a:gd name="connsiteY102" fmla="*/ 1905000 h 2255520"/>
              <a:gd name="connsiteX103" fmla="*/ 3162894 w 3924894"/>
              <a:gd name="connsiteY103" fmla="*/ 1897380 h 2255520"/>
              <a:gd name="connsiteX104" fmla="*/ 3178134 w 3924894"/>
              <a:gd name="connsiteY104" fmla="*/ 1844040 h 2255520"/>
              <a:gd name="connsiteX105" fmla="*/ 3193374 w 3924894"/>
              <a:gd name="connsiteY105" fmla="*/ 1798320 h 2255520"/>
              <a:gd name="connsiteX106" fmla="*/ 3223854 w 3924894"/>
              <a:gd name="connsiteY106" fmla="*/ 1790700 h 2255520"/>
              <a:gd name="connsiteX107" fmla="*/ 3269574 w 3924894"/>
              <a:gd name="connsiteY107" fmla="*/ 1775460 h 2255520"/>
              <a:gd name="connsiteX108" fmla="*/ 3330534 w 3924894"/>
              <a:gd name="connsiteY108" fmla="*/ 1760220 h 2255520"/>
              <a:gd name="connsiteX109" fmla="*/ 3383874 w 3924894"/>
              <a:gd name="connsiteY109" fmla="*/ 1699260 h 2255520"/>
              <a:gd name="connsiteX110" fmla="*/ 3399114 w 3924894"/>
              <a:gd name="connsiteY110" fmla="*/ 1676400 h 2255520"/>
              <a:gd name="connsiteX111" fmla="*/ 3429594 w 3924894"/>
              <a:gd name="connsiteY111" fmla="*/ 1607820 h 2255520"/>
              <a:gd name="connsiteX112" fmla="*/ 3475314 w 3924894"/>
              <a:gd name="connsiteY112" fmla="*/ 1584960 h 2255520"/>
              <a:gd name="connsiteX113" fmla="*/ 3490554 w 3924894"/>
              <a:gd name="connsiteY113" fmla="*/ 1562100 h 2255520"/>
              <a:gd name="connsiteX114" fmla="*/ 3536274 w 3924894"/>
              <a:gd name="connsiteY114" fmla="*/ 1524000 h 2255520"/>
              <a:gd name="connsiteX115" fmla="*/ 3551514 w 3924894"/>
              <a:gd name="connsiteY115" fmla="*/ 1478280 h 2255520"/>
              <a:gd name="connsiteX116" fmla="*/ 3559134 w 3924894"/>
              <a:gd name="connsiteY116" fmla="*/ 1455420 h 2255520"/>
              <a:gd name="connsiteX117" fmla="*/ 3589614 w 3924894"/>
              <a:gd name="connsiteY117" fmla="*/ 1447800 h 2255520"/>
              <a:gd name="connsiteX118" fmla="*/ 3597234 w 3924894"/>
              <a:gd name="connsiteY118" fmla="*/ 1424940 h 2255520"/>
              <a:gd name="connsiteX119" fmla="*/ 3604854 w 3924894"/>
              <a:gd name="connsiteY119" fmla="*/ 1356360 h 2255520"/>
              <a:gd name="connsiteX120" fmla="*/ 3642954 w 3924894"/>
              <a:gd name="connsiteY120" fmla="*/ 1318260 h 2255520"/>
              <a:gd name="connsiteX121" fmla="*/ 3665814 w 3924894"/>
              <a:gd name="connsiteY121" fmla="*/ 1310640 h 2255520"/>
              <a:gd name="connsiteX122" fmla="*/ 3688674 w 3924894"/>
              <a:gd name="connsiteY122" fmla="*/ 1295400 h 2255520"/>
              <a:gd name="connsiteX123" fmla="*/ 3719154 w 3924894"/>
              <a:gd name="connsiteY123" fmla="*/ 1264920 h 2255520"/>
              <a:gd name="connsiteX124" fmla="*/ 3742014 w 3924894"/>
              <a:gd name="connsiteY124" fmla="*/ 1219200 h 2255520"/>
              <a:gd name="connsiteX125" fmla="*/ 3749634 w 3924894"/>
              <a:gd name="connsiteY125" fmla="*/ 1150620 h 2255520"/>
              <a:gd name="connsiteX126" fmla="*/ 3757254 w 3924894"/>
              <a:gd name="connsiteY126" fmla="*/ 1127760 h 2255520"/>
              <a:gd name="connsiteX127" fmla="*/ 3780114 w 3924894"/>
              <a:gd name="connsiteY127" fmla="*/ 1112520 h 2255520"/>
              <a:gd name="connsiteX128" fmla="*/ 3787734 w 3924894"/>
              <a:gd name="connsiteY128" fmla="*/ 1089660 h 2255520"/>
              <a:gd name="connsiteX129" fmla="*/ 3802974 w 3924894"/>
              <a:gd name="connsiteY129" fmla="*/ 937260 h 2255520"/>
              <a:gd name="connsiteX130" fmla="*/ 3818214 w 3924894"/>
              <a:gd name="connsiteY130" fmla="*/ 914400 h 2255520"/>
              <a:gd name="connsiteX131" fmla="*/ 3841074 w 3924894"/>
              <a:gd name="connsiteY131" fmla="*/ 838200 h 2255520"/>
              <a:gd name="connsiteX132" fmla="*/ 3863934 w 3924894"/>
              <a:gd name="connsiteY132" fmla="*/ 822960 h 2255520"/>
              <a:gd name="connsiteX133" fmla="*/ 3879174 w 3924894"/>
              <a:gd name="connsiteY133" fmla="*/ 777240 h 2255520"/>
              <a:gd name="connsiteX134" fmla="*/ 3894414 w 3924894"/>
              <a:gd name="connsiteY134" fmla="*/ 678180 h 2255520"/>
              <a:gd name="connsiteX135" fmla="*/ 3902034 w 3924894"/>
              <a:gd name="connsiteY135" fmla="*/ 655320 h 2255520"/>
              <a:gd name="connsiteX136" fmla="*/ 3924894 w 3924894"/>
              <a:gd name="connsiteY136" fmla="*/ 632460 h 2255520"/>
              <a:gd name="connsiteX137" fmla="*/ 3902034 w 3924894"/>
              <a:gd name="connsiteY137" fmla="*/ 502920 h 2255520"/>
              <a:gd name="connsiteX138" fmla="*/ 3886794 w 3924894"/>
              <a:gd name="connsiteY138" fmla="*/ 480060 h 2255520"/>
              <a:gd name="connsiteX139" fmla="*/ 3879174 w 3924894"/>
              <a:gd name="connsiteY139" fmla="*/ 388620 h 2255520"/>
              <a:gd name="connsiteX140" fmla="*/ 3856314 w 3924894"/>
              <a:gd name="connsiteY140" fmla="*/ 373380 h 2255520"/>
              <a:gd name="connsiteX141" fmla="*/ 3742014 w 3924894"/>
              <a:gd name="connsiteY141" fmla="*/ 358140 h 2255520"/>
              <a:gd name="connsiteX142" fmla="*/ 3734394 w 3924894"/>
              <a:gd name="connsiteY142" fmla="*/ 335280 h 2255520"/>
              <a:gd name="connsiteX143" fmla="*/ 3688674 w 3924894"/>
              <a:gd name="connsiteY143" fmla="*/ 320040 h 2255520"/>
              <a:gd name="connsiteX144" fmla="*/ 3521034 w 3924894"/>
              <a:gd name="connsiteY144" fmla="*/ 304800 h 2255520"/>
              <a:gd name="connsiteX145" fmla="*/ 3460074 w 3924894"/>
              <a:gd name="connsiteY145" fmla="*/ 289560 h 2255520"/>
              <a:gd name="connsiteX146" fmla="*/ 3345774 w 3924894"/>
              <a:gd name="connsiteY146" fmla="*/ 297180 h 2255520"/>
              <a:gd name="connsiteX147" fmla="*/ 3300054 w 3924894"/>
              <a:gd name="connsiteY147" fmla="*/ 312420 h 2255520"/>
              <a:gd name="connsiteX148" fmla="*/ 3277194 w 3924894"/>
              <a:gd name="connsiteY148" fmla="*/ 320040 h 2255520"/>
              <a:gd name="connsiteX149" fmla="*/ 3200994 w 3924894"/>
              <a:gd name="connsiteY149" fmla="*/ 327660 h 2255520"/>
              <a:gd name="connsiteX150" fmla="*/ 3124794 w 3924894"/>
              <a:gd name="connsiteY150" fmla="*/ 350520 h 2255520"/>
              <a:gd name="connsiteX151" fmla="*/ 3101934 w 3924894"/>
              <a:gd name="connsiteY151" fmla="*/ 358140 h 2255520"/>
              <a:gd name="connsiteX152" fmla="*/ 3079074 w 3924894"/>
              <a:gd name="connsiteY152" fmla="*/ 365760 h 2255520"/>
              <a:gd name="connsiteX153" fmla="*/ 3010494 w 3924894"/>
              <a:gd name="connsiteY153" fmla="*/ 373380 h 2255520"/>
              <a:gd name="connsiteX154" fmla="*/ 2941914 w 3924894"/>
              <a:gd name="connsiteY154" fmla="*/ 365760 h 2255520"/>
              <a:gd name="connsiteX155" fmla="*/ 2919054 w 3924894"/>
              <a:gd name="connsiteY155" fmla="*/ 350520 h 2255520"/>
              <a:gd name="connsiteX156" fmla="*/ 2873334 w 3924894"/>
              <a:gd name="connsiteY156" fmla="*/ 342900 h 2255520"/>
              <a:gd name="connsiteX157" fmla="*/ 2850474 w 3924894"/>
              <a:gd name="connsiteY157" fmla="*/ 335280 h 2255520"/>
              <a:gd name="connsiteX158" fmla="*/ 2759034 w 3924894"/>
              <a:gd name="connsiteY158" fmla="*/ 327660 h 2255520"/>
              <a:gd name="connsiteX159" fmla="*/ 2682834 w 3924894"/>
              <a:gd name="connsiteY159" fmla="*/ 304800 h 2255520"/>
              <a:gd name="connsiteX160" fmla="*/ 2659974 w 3924894"/>
              <a:gd name="connsiteY160" fmla="*/ 289560 h 2255520"/>
              <a:gd name="connsiteX161" fmla="*/ 2644734 w 3924894"/>
              <a:gd name="connsiteY161" fmla="*/ 243840 h 2255520"/>
              <a:gd name="connsiteX162" fmla="*/ 2659974 w 3924894"/>
              <a:gd name="connsiteY162" fmla="*/ 175260 h 2255520"/>
              <a:gd name="connsiteX163" fmla="*/ 2667594 w 3924894"/>
              <a:gd name="connsiteY163" fmla="*/ 152400 h 2255520"/>
              <a:gd name="connsiteX164" fmla="*/ 2690454 w 3924894"/>
              <a:gd name="connsiteY164" fmla="*/ 83820 h 2255520"/>
              <a:gd name="connsiteX165" fmla="*/ 2682834 w 3924894"/>
              <a:gd name="connsiteY165" fmla="*/ 45720 h 2255520"/>
              <a:gd name="connsiteX166" fmla="*/ 2637114 w 3924894"/>
              <a:gd name="connsiteY166" fmla="*/ 15240 h 2255520"/>
              <a:gd name="connsiteX167" fmla="*/ 2614254 w 3924894"/>
              <a:gd name="connsiteY167" fmla="*/ 0 h 2255520"/>
              <a:gd name="connsiteX168" fmla="*/ 2553294 w 3924894"/>
              <a:gd name="connsiteY168" fmla="*/ 15240 h 2255520"/>
              <a:gd name="connsiteX169" fmla="*/ 2507574 w 3924894"/>
              <a:gd name="connsiteY169" fmla="*/ 45720 h 2255520"/>
              <a:gd name="connsiteX170" fmla="*/ 2492334 w 3924894"/>
              <a:gd name="connsiteY170" fmla="*/ 68580 h 2255520"/>
              <a:gd name="connsiteX171" fmla="*/ 2484714 w 3924894"/>
              <a:gd name="connsiteY171" fmla="*/ 91440 h 2255520"/>
              <a:gd name="connsiteX172" fmla="*/ 2461854 w 3924894"/>
              <a:gd name="connsiteY172" fmla="*/ 99060 h 2255520"/>
              <a:gd name="connsiteX173" fmla="*/ 2431374 w 3924894"/>
              <a:gd name="connsiteY173" fmla="*/ 144780 h 2255520"/>
              <a:gd name="connsiteX174" fmla="*/ 2416134 w 3924894"/>
              <a:gd name="connsiteY174" fmla="*/ 167640 h 2255520"/>
              <a:gd name="connsiteX175" fmla="*/ 2347554 w 3924894"/>
              <a:gd name="connsiteY175" fmla="*/ 205740 h 2255520"/>
              <a:gd name="connsiteX176" fmla="*/ 2324694 w 3924894"/>
              <a:gd name="connsiteY176" fmla="*/ 220980 h 2255520"/>
              <a:gd name="connsiteX177" fmla="*/ 2301834 w 3924894"/>
              <a:gd name="connsiteY177" fmla="*/ 236220 h 2255520"/>
              <a:gd name="connsiteX178" fmla="*/ 2286594 w 3924894"/>
              <a:gd name="connsiteY178" fmla="*/ 259080 h 2255520"/>
              <a:gd name="connsiteX179" fmla="*/ 2240874 w 3924894"/>
              <a:gd name="connsiteY179" fmla="*/ 289560 h 2255520"/>
              <a:gd name="connsiteX180" fmla="*/ 2233254 w 3924894"/>
              <a:gd name="connsiteY180" fmla="*/ 312420 h 2255520"/>
              <a:gd name="connsiteX181" fmla="*/ 2172294 w 3924894"/>
              <a:gd name="connsiteY181" fmla="*/ 304800 h 2255520"/>
              <a:gd name="connsiteX182" fmla="*/ 2080854 w 3924894"/>
              <a:gd name="connsiteY182" fmla="*/ 312420 h 2255520"/>
              <a:gd name="connsiteX183" fmla="*/ 2057994 w 3924894"/>
              <a:gd name="connsiteY183" fmla="*/ 320040 h 2255520"/>
              <a:gd name="connsiteX184" fmla="*/ 1958934 w 3924894"/>
              <a:gd name="connsiteY184" fmla="*/ 297180 h 2255520"/>
              <a:gd name="connsiteX185" fmla="*/ 1928454 w 3924894"/>
              <a:gd name="connsiteY185" fmla="*/ 289560 h 2255520"/>
              <a:gd name="connsiteX186" fmla="*/ 1882734 w 3924894"/>
              <a:gd name="connsiteY186" fmla="*/ 259080 h 2255520"/>
              <a:gd name="connsiteX187" fmla="*/ 1852254 w 3924894"/>
              <a:gd name="connsiteY187" fmla="*/ 213360 h 2255520"/>
              <a:gd name="connsiteX188" fmla="*/ 1829394 w 3924894"/>
              <a:gd name="connsiteY188" fmla="*/ 205740 h 2255520"/>
              <a:gd name="connsiteX189" fmla="*/ 1806534 w 3924894"/>
              <a:gd name="connsiteY189" fmla="*/ 190500 h 2255520"/>
              <a:gd name="connsiteX190" fmla="*/ 1768434 w 3924894"/>
              <a:gd name="connsiteY190" fmla="*/ 182880 h 2255520"/>
              <a:gd name="connsiteX191" fmla="*/ 1745574 w 3924894"/>
              <a:gd name="connsiteY191" fmla="*/ 175260 h 2255520"/>
              <a:gd name="connsiteX192" fmla="*/ 1699854 w 3924894"/>
              <a:gd name="connsiteY192" fmla="*/ 182880 h 2255520"/>
              <a:gd name="connsiteX193" fmla="*/ 1669374 w 3924894"/>
              <a:gd name="connsiteY193" fmla="*/ 243840 h 2255520"/>
              <a:gd name="connsiteX194" fmla="*/ 1623654 w 3924894"/>
              <a:gd name="connsiteY194" fmla="*/ 251460 h 2255520"/>
              <a:gd name="connsiteX195" fmla="*/ 1593174 w 3924894"/>
              <a:gd name="connsiteY195" fmla="*/ 297180 h 2255520"/>
              <a:gd name="connsiteX196" fmla="*/ 1608414 w 3924894"/>
              <a:gd name="connsiteY196" fmla="*/ 350520 h 2255520"/>
              <a:gd name="connsiteX197" fmla="*/ 1616034 w 3924894"/>
              <a:gd name="connsiteY197" fmla="*/ 381000 h 2255520"/>
              <a:gd name="connsiteX198" fmla="*/ 1676994 w 3924894"/>
              <a:gd name="connsiteY198" fmla="*/ 403860 h 2255520"/>
              <a:gd name="connsiteX199" fmla="*/ 1699854 w 3924894"/>
              <a:gd name="connsiteY199" fmla="*/ 411480 h 2255520"/>
              <a:gd name="connsiteX200" fmla="*/ 1753194 w 3924894"/>
              <a:gd name="connsiteY200" fmla="*/ 426720 h 2255520"/>
              <a:gd name="connsiteX201" fmla="*/ 1806534 w 3924894"/>
              <a:gd name="connsiteY201" fmla="*/ 449580 h 2255520"/>
              <a:gd name="connsiteX202" fmla="*/ 1852254 w 3924894"/>
              <a:gd name="connsiteY202" fmla="*/ 464820 h 2255520"/>
              <a:gd name="connsiteX203" fmla="*/ 1875114 w 3924894"/>
              <a:gd name="connsiteY203" fmla="*/ 472440 h 2255520"/>
              <a:gd name="connsiteX204" fmla="*/ 1966554 w 3924894"/>
              <a:gd name="connsiteY204" fmla="*/ 472440 h 2255520"/>
              <a:gd name="connsiteX0" fmla="*/ 1966554 w 3924894"/>
              <a:gd name="connsiteY0" fmla="*/ 472440 h 2255520"/>
              <a:gd name="connsiteX1" fmla="*/ 1852254 w 3924894"/>
              <a:gd name="connsiteY1" fmla="*/ 483870 h 2255520"/>
              <a:gd name="connsiteX2" fmla="*/ 1795104 w 3924894"/>
              <a:gd name="connsiteY2" fmla="*/ 476250 h 2255520"/>
              <a:gd name="connsiteX3" fmla="*/ 1745574 w 3924894"/>
              <a:gd name="connsiteY3" fmla="*/ 480060 h 2255520"/>
              <a:gd name="connsiteX4" fmla="*/ 1699854 w 3924894"/>
              <a:gd name="connsiteY4" fmla="*/ 464820 h 2255520"/>
              <a:gd name="connsiteX5" fmla="*/ 1661754 w 3924894"/>
              <a:gd name="connsiteY5" fmla="*/ 468630 h 2255520"/>
              <a:gd name="connsiteX6" fmla="*/ 1372194 w 3924894"/>
              <a:gd name="connsiteY6" fmla="*/ 457200 h 2255520"/>
              <a:gd name="connsiteX7" fmla="*/ 1349334 w 3924894"/>
              <a:gd name="connsiteY7" fmla="*/ 449580 h 2255520"/>
              <a:gd name="connsiteX8" fmla="*/ 1227414 w 3924894"/>
              <a:gd name="connsiteY8" fmla="*/ 434340 h 2255520"/>
              <a:gd name="connsiteX9" fmla="*/ 1181694 w 3924894"/>
              <a:gd name="connsiteY9" fmla="*/ 419100 h 2255520"/>
              <a:gd name="connsiteX10" fmla="*/ 1029294 w 3924894"/>
              <a:gd name="connsiteY10" fmla="*/ 403860 h 2255520"/>
              <a:gd name="connsiteX11" fmla="*/ 907374 w 3924894"/>
              <a:gd name="connsiteY11" fmla="*/ 388620 h 2255520"/>
              <a:gd name="connsiteX12" fmla="*/ 876894 w 3924894"/>
              <a:gd name="connsiteY12" fmla="*/ 381000 h 2255520"/>
              <a:gd name="connsiteX13" fmla="*/ 831174 w 3924894"/>
              <a:gd name="connsiteY13" fmla="*/ 365760 h 2255520"/>
              <a:gd name="connsiteX14" fmla="*/ 724494 w 3924894"/>
              <a:gd name="connsiteY14" fmla="*/ 358140 h 2255520"/>
              <a:gd name="connsiteX15" fmla="*/ 701634 w 3924894"/>
              <a:gd name="connsiteY15" fmla="*/ 342900 h 2255520"/>
              <a:gd name="connsiteX16" fmla="*/ 648294 w 3924894"/>
              <a:gd name="connsiteY16" fmla="*/ 350520 h 2255520"/>
              <a:gd name="connsiteX17" fmla="*/ 473034 w 3924894"/>
              <a:gd name="connsiteY17" fmla="*/ 342900 h 2255520"/>
              <a:gd name="connsiteX18" fmla="*/ 396834 w 3924894"/>
              <a:gd name="connsiteY18" fmla="*/ 335280 h 2255520"/>
              <a:gd name="connsiteX19" fmla="*/ 351114 w 3924894"/>
              <a:gd name="connsiteY19" fmla="*/ 320040 h 2255520"/>
              <a:gd name="connsiteX20" fmla="*/ 290154 w 3924894"/>
              <a:gd name="connsiteY20" fmla="*/ 327660 h 2255520"/>
              <a:gd name="connsiteX21" fmla="*/ 244434 w 3924894"/>
              <a:gd name="connsiteY21" fmla="*/ 335280 h 2255520"/>
              <a:gd name="connsiteX22" fmla="*/ 194904 w 3924894"/>
              <a:gd name="connsiteY22" fmla="*/ 312420 h 2255520"/>
              <a:gd name="connsiteX23" fmla="*/ 164424 w 3924894"/>
              <a:gd name="connsiteY23" fmla="*/ 331470 h 2255520"/>
              <a:gd name="connsiteX24" fmla="*/ 118704 w 3924894"/>
              <a:gd name="connsiteY24" fmla="*/ 350520 h 2255520"/>
              <a:gd name="connsiteX25" fmla="*/ 69174 w 3924894"/>
              <a:gd name="connsiteY25" fmla="*/ 369570 h 2255520"/>
              <a:gd name="connsiteX26" fmla="*/ 27264 w 3924894"/>
              <a:gd name="connsiteY26" fmla="*/ 411480 h 2255520"/>
              <a:gd name="connsiteX27" fmla="*/ 15834 w 3924894"/>
              <a:gd name="connsiteY27" fmla="*/ 457200 h 2255520"/>
              <a:gd name="connsiteX28" fmla="*/ 594 w 3924894"/>
              <a:gd name="connsiteY28" fmla="*/ 480060 h 2255520"/>
              <a:gd name="connsiteX29" fmla="*/ 15834 w 3924894"/>
              <a:gd name="connsiteY29" fmla="*/ 586740 h 2255520"/>
              <a:gd name="connsiteX30" fmla="*/ 23454 w 3924894"/>
              <a:gd name="connsiteY30" fmla="*/ 678180 h 2255520"/>
              <a:gd name="connsiteX31" fmla="*/ 38694 w 3924894"/>
              <a:gd name="connsiteY31" fmla="*/ 701040 h 2255520"/>
              <a:gd name="connsiteX32" fmla="*/ 61554 w 3924894"/>
              <a:gd name="connsiteY32" fmla="*/ 746760 h 2255520"/>
              <a:gd name="connsiteX33" fmla="*/ 69174 w 3924894"/>
              <a:gd name="connsiteY33" fmla="*/ 868680 h 2255520"/>
              <a:gd name="connsiteX34" fmla="*/ 114894 w 3924894"/>
              <a:gd name="connsiteY34" fmla="*/ 960120 h 2255520"/>
              <a:gd name="connsiteX35" fmla="*/ 130134 w 3924894"/>
              <a:gd name="connsiteY35" fmla="*/ 982980 h 2255520"/>
              <a:gd name="connsiteX36" fmla="*/ 145374 w 3924894"/>
              <a:gd name="connsiteY36" fmla="*/ 1005840 h 2255520"/>
              <a:gd name="connsiteX37" fmla="*/ 160614 w 3924894"/>
              <a:gd name="connsiteY37" fmla="*/ 1051560 h 2255520"/>
              <a:gd name="connsiteX38" fmla="*/ 168234 w 3924894"/>
              <a:gd name="connsiteY38" fmla="*/ 1089660 h 2255520"/>
              <a:gd name="connsiteX39" fmla="*/ 198714 w 3924894"/>
              <a:gd name="connsiteY39" fmla="*/ 1135380 h 2255520"/>
              <a:gd name="connsiteX40" fmla="*/ 213954 w 3924894"/>
              <a:gd name="connsiteY40" fmla="*/ 1158240 h 2255520"/>
              <a:gd name="connsiteX41" fmla="*/ 252054 w 3924894"/>
              <a:gd name="connsiteY41" fmla="*/ 1219200 h 2255520"/>
              <a:gd name="connsiteX42" fmla="*/ 282534 w 3924894"/>
              <a:gd name="connsiteY42" fmla="*/ 1264920 h 2255520"/>
              <a:gd name="connsiteX43" fmla="*/ 297774 w 3924894"/>
              <a:gd name="connsiteY43" fmla="*/ 1287780 h 2255520"/>
              <a:gd name="connsiteX44" fmla="*/ 320634 w 3924894"/>
              <a:gd name="connsiteY44" fmla="*/ 1303020 h 2255520"/>
              <a:gd name="connsiteX45" fmla="*/ 328254 w 3924894"/>
              <a:gd name="connsiteY45" fmla="*/ 1325880 h 2255520"/>
              <a:gd name="connsiteX46" fmla="*/ 343494 w 3924894"/>
              <a:gd name="connsiteY46" fmla="*/ 1440180 h 2255520"/>
              <a:gd name="connsiteX47" fmla="*/ 358734 w 3924894"/>
              <a:gd name="connsiteY47" fmla="*/ 1463040 h 2255520"/>
              <a:gd name="connsiteX48" fmla="*/ 404454 w 3924894"/>
              <a:gd name="connsiteY48" fmla="*/ 1493520 h 2255520"/>
              <a:gd name="connsiteX49" fmla="*/ 442554 w 3924894"/>
              <a:gd name="connsiteY49" fmla="*/ 1531620 h 2255520"/>
              <a:gd name="connsiteX50" fmla="*/ 457794 w 3924894"/>
              <a:gd name="connsiteY50" fmla="*/ 1554480 h 2255520"/>
              <a:gd name="connsiteX51" fmla="*/ 480654 w 3924894"/>
              <a:gd name="connsiteY51" fmla="*/ 1569720 h 2255520"/>
              <a:gd name="connsiteX52" fmla="*/ 503514 w 3924894"/>
              <a:gd name="connsiteY52" fmla="*/ 1600200 h 2255520"/>
              <a:gd name="connsiteX53" fmla="*/ 533994 w 3924894"/>
              <a:gd name="connsiteY53" fmla="*/ 1607820 h 2255520"/>
              <a:gd name="connsiteX54" fmla="*/ 556854 w 3924894"/>
              <a:gd name="connsiteY54" fmla="*/ 1630680 h 2255520"/>
              <a:gd name="connsiteX55" fmla="*/ 594954 w 3924894"/>
              <a:gd name="connsiteY55" fmla="*/ 1699260 h 2255520"/>
              <a:gd name="connsiteX56" fmla="*/ 640674 w 3924894"/>
              <a:gd name="connsiteY56" fmla="*/ 1729740 h 2255520"/>
              <a:gd name="connsiteX57" fmla="*/ 663534 w 3924894"/>
              <a:gd name="connsiteY57" fmla="*/ 1744980 h 2255520"/>
              <a:gd name="connsiteX58" fmla="*/ 709254 w 3924894"/>
              <a:gd name="connsiteY58" fmla="*/ 1760220 h 2255520"/>
              <a:gd name="connsiteX59" fmla="*/ 777834 w 3924894"/>
              <a:gd name="connsiteY59" fmla="*/ 1798320 h 2255520"/>
              <a:gd name="connsiteX60" fmla="*/ 785454 w 3924894"/>
              <a:gd name="connsiteY60" fmla="*/ 1821180 h 2255520"/>
              <a:gd name="connsiteX61" fmla="*/ 861654 w 3924894"/>
              <a:gd name="connsiteY61" fmla="*/ 1897380 h 2255520"/>
              <a:gd name="connsiteX62" fmla="*/ 884514 w 3924894"/>
              <a:gd name="connsiteY62" fmla="*/ 1905000 h 2255520"/>
              <a:gd name="connsiteX63" fmla="*/ 945474 w 3924894"/>
              <a:gd name="connsiteY63" fmla="*/ 1927860 h 2255520"/>
              <a:gd name="connsiteX64" fmla="*/ 968334 w 3924894"/>
              <a:gd name="connsiteY64" fmla="*/ 1973580 h 2255520"/>
              <a:gd name="connsiteX65" fmla="*/ 991194 w 3924894"/>
              <a:gd name="connsiteY65" fmla="*/ 2019300 h 2255520"/>
              <a:gd name="connsiteX66" fmla="*/ 1021674 w 3924894"/>
              <a:gd name="connsiteY66" fmla="*/ 2026920 h 2255520"/>
              <a:gd name="connsiteX67" fmla="*/ 1097874 w 3924894"/>
              <a:gd name="connsiteY67" fmla="*/ 2049780 h 2255520"/>
              <a:gd name="connsiteX68" fmla="*/ 1181694 w 3924894"/>
              <a:gd name="connsiteY68" fmla="*/ 2072640 h 2255520"/>
              <a:gd name="connsiteX69" fmla="*/ 1227414 w 3924894"/>
              <a:gd name="connsiteY69" fmla="*/ 2095500 h 2255520"/>
              <a:gd name="connsiteX70" fmla="*/ 1257894 w 3924894"/>
              <a:gd name="connsiteY70" fmla="*/ 2103120 h 2255520"/>
              <a:gd name="connsiteX71" fmla="*/ 1303614 w 3924894"/>
              <a:gd name="connsiteY71" fmla="*/ 2125980 h 2255520"/>
              <a:gd name="connsiteX72" fmla="*/ 1326474 w 3924894"/>
              <a:gd name="connsiteY72" fmla="*/ 2141220 h 2255520"/>
              <a:gd name="connsiteX73" fmla="*/ 1356954 w 3924894"/>
              <a:gd name="connsiteY73" fmla="*/ 2148840 h 2255520"/>
              <a:gd name="connsiteX74" fmla="*/ 1448394 w 3924894"/>
              <a:gd name="connsiteY74" fmla="*/ 2171700 h 2255520"/>
              <a:gd name="connsiteX75" fmla="*/ 1509354 w 3924894"/>
              <a:gd name="connsiteY75" fmla="*/ 2186940 h 2255520"/>
              <a:gd name="connsiteX76" fmla="*/ 1539834 w 3924894"/>
              <a:gd name="connsiteY76" fmla="*/ 2194560 h 2255520"/>
              <a:gd name="connsiteX77" fmla="*/ 1616034 w 3924894"/>
              <a:gd name="connsiteY77" fmla="*/ 2209800 h 2255520"/>
              <a:gd name="connsiteX78" fmla="*/ 1646514 w 3924894"/>
              <a:gd name="connsiteY78" fmla="*/ 2217420 h 2255520"/>
              <a:gd name="connsiteX79" fmla="*/ 1768434 w 3924894"/>
              <a:gd name="connsiteY79" fmla="*/ 2232660 h 2255520"/>
              <a:gd name="connsiteX80" fmla="*/ 1798914 w 3924894"/>
              <a:gd name="connsiteY80" fmla="*/ 2240280 h 2255520"/>
              <a:gd name="connsiteX81" fmla="*/ 2027514 w 3924894"/>
              <a:gd name="connsiteY81" fmla="*/ 2247900 h 2255520"/>
              <a:gd name="connsiteX82" fmla="*/ 2050374 w 3924894"/>
              <a:gd name="connsiteY82" fmla="*/ 2240280 h 2255520"/>
              <a:gd name="connsiteX83" fmla="*/ 2073234 w 3924894"/>
              <a:gd name="connsiteY83" fmla="*/ 2247900 h 2255520"/>
              <a:gd name="connsiteX84" fmla="*/ 2134194 w 3924894"/>
              <a:gd name="connsiteY84" fmla="*/ 2255520 h 2255520"/>
              <a:gd name="connsiteX85" fmla="*/ 2263734 w 3924894"/>
              <a:gd name="connsiteY85" fmla="*/ 2247900 h 2255520"/>
              <a:gd name="connsiteX86" fmla="*/ 2309454 w 3924894"/>
              <a:gd name="connsiteY86" fmla="*/ 2217420 h 2255520"/>
              <a:gd name="connsiteX87" fmla="*/ 2370414 w 3924894"/>
              <a:gd name="connsiteY87" fmla="*/ 2202180 h 2255520"/>
              <a:gd name="connsiteX88" fmla="*/ 2484714 w 3924894"/>
              <a:gd name="connsiteY88" fmla="*/ 2179320 h 2255520"/>
              <a:gd name="connsiteX89" fmla="*/ 2507574 w 3924894"/>
              <a:gd name="connsiteY89" fmla="*/ 2171700 h 2255520"/>
              <a:gd name="connsiteX90" fmla="*/ 2553294 w 3924894"/>
              <a:gd name="connsiteY90" fmla="*/ 2164080 h 2255520"/>
              <a:gd name="connsiteX91" fmla="*/ 2599014 w 3924894"/>
              <a:gd name="connsiteY91" fmla="*/ 2125980 h 2255520"/>
              <a:gd name="connsiteX92" fmla="*/ 2621874 w 3924894"/>
              <a:gd name="connsiteY92" fmla="*/ 2118360 h 2255520"/>
              <a:gd name="connsiteX93" fmla="*/ 2644734 w 3924894"/>
              <a:gd name="connsiteY93" fmla="*/ 2103120 h 2255520"/>
              <a:gd name="connsiteX94" fmla="*/ 2743794 w 3924894"/>
              <a:gd name="connsiteY94" fmla="*/ 2087880 h 2255520"/>
              <a:gd name="connsiteX95" fmla="*/ 2827614 w 3924894"/>
              <a:gd name="connsiteY95" fmla="*/ 2065020 h 2255520"/>
              <a:gd name="connsiteX96" fmla="*/ 2858094 w 3924894"/>
              <a:gd name="connsiteY96" fmla="*/ 2057400 h 2255520"/>
              <a:gd name="connsiteX97" fmla="*/ 2903814 w 3924894"/>
              <a:gd name="connsiteY97" fmla="*/ 2034540 h 2255520"/>
              <a:gd name="connsiteX98" fmla="*/ 2972394 w 3924894"/>
              <a:gd name="connsiteY98" fmla="*/ 1981200 h 2255520"/>
              <a:gd name="connsiteX99" fmla="*/ 3018114 w 3924894"/>
              <a:gd name="connsiteY99" fmla="*/ 1965960 h 2255520"/>
              <a:gd name="connsiteX100" fmla="*/ 3033354 w 3924894"/>
              <a:gd name="connsiteY100" fmla="*/ 1943100 h 2255520"/>
              <a:gd name="connsiteX101" fmla="*/ 3056214 w 3924894"/>
              <a:gd name="connsiteY101" fmla="*/ 1920240 h 2255520"/>
              <a:gd name="connsiteX102" fmla="*/ 3140034 w 3924894"/>
              <a:gd name="connsiteY102" fmla="*/ 1905000 h 2255520"/>
              <a:gd name="connsiteX103" fmla="*/ 3162894 w 3924894"/>
              <a:gd name="connsiteY103" fmla="*/ 1897380 h 2255520"/>
              <a:gd name="connsiteX104" fmla="*/ 3178134 w 3924894"/>
              <a:gd name="connsiteY104" fmla="*/ 1844040 h 2255520"/>
              <a:gd name="connsiteX105" fmla="*/ 3193374 w 3924894"/>
              <a:gd name="connsiteY105" fmla="*/ 1798320 h 2255520"/>
              <a:gd name="connsiteX106" fmla="*/ 3223854 w 3924894"/>
              <a:gd name="connsiteY106" fmla="*/ 1790700 h 2255520"/>
              <a:gd name="connsiteX107" fmla="*/ 3269574 w 3924894"/>
              <a:gd name="connsiteY107" fmla="*/ 1775460 h 2255520"/>
              <a:gd name="connsiteX108" fmla="*/ 3330534 w 3924894"/>
              <a:gd name="connsiteY108" fmla="*/ 1760220 h 2255520"/>
              <a:gd name="connsiteX109" fmla="*/ 3383874 w 3924894"/>
              <a:gd name="connsiteY109" fmla="*/ 1699260 h 2255520"/>
              <a:gd name="connsiteX110" fmla="*/ 3399114 w 3924894"/>
              <a:gd name="connsiteY110" fmla="*/ 1676400 h 2255520"/>
              <a:gd name="connsiteX111" fmla="*/ 3429594 w 3924894"/>
              <a:gd name="connsiteY111" fmla="*/ 1607820 h 2255520"/>
              <a:gd name="connsiteX112" fmla="*/ 3475314 w 3924894"/>
              <a:gd name="connsiteY112" fmla="*/ 1584960 h 2255520"/>
              <a:gd name="connsiteX113" fmla="*/ 3490554 w 3924894"/>
              <a:gd name="connsiteY113" fmla="*/ 1562100 h 2255520"/>
              <a:gd name="connsiteX114" fmla="*/ 3536274 w 3924894"/>
              <a:gd name="connsiteY114" fmla="*/ 1524000 h 2255520"/>
              <a:gd name="connsiteX115" fmla="*/ 3551514 w 3924894"/>
              <a:gd name="connsiteY115" fmla="*/ 1478280 h 2255520"/>
              <a:gd name="connsiteX116" fmla="*/ 3559134 w 3924894"/>
              <a:gd name="connsiteY116" fmla="*/ 1455420 h 2255520"/>
              <a:gd name="connsiteX117" fmla="*/ 3589614 w 3924894"/>
              <a:gd name="connsiteY117" fmla="*/ 1447800 h 2255520"/>
              <a:gd name="connsiteX118" fmla="*/ 3597234 w 3924894"/>
              <a:gd name="connsiteY118" fmla="*/ 1424940 h 2255520"/>
              <a:gd name="connsiteX119" fmla="*/ 3604854 w 3924894"/>
              <a:gd name="connsiteY119" fmla="*/ 1356360 h 2255520"/>
              <a:gd name="connsiteX120" fmla="*/ 3642954 w 3924894"/>
              <a:gd name="connsiteY120" fmla="*/ 1318260 h 2255520"/>
              <a:gd name="connsiteX121" fmla="*/ 3665814 w 3924894"/>
              <a:gd name="connsiteY121" fmla="*/ 1310640 h 2255520"/>
              <a:gd name="connsiteX122" fmla="*/ 3688674 w 3924894"/>
              <a:gd name="connsiteY122" fmla="*/ 1295400 h 2255520"/>
              <a:gd name="connsiteX123" fmla="*/ 3719154 w 3924894"/>
              <a:gd name="connsiteY123" fmla="*/ 1264920 h 2255520"/>
              <a:gd name="connsiteX124" fmla="*/ 3742014 w 3924894"/>
              <a:gd name="connsiteY124" fmla="*/ 1219200 h 2255520"/>
              <a:gd name="connsiteX125" fmla="*/ 3749634 w 3924894"/>
              <a:gd name="connsiteY125" fmla="*/ 1150620 h 2255520"/>
              <a:gd name="connsiteX126" fmla="*/ 3757254 w 3924894"/>
              <a:gd name="connsiteY126" fmla="*/ 1127760 h 2255520"/>
              <a:gd name="connsiteX127" fmla="*/ 3780114 w 3924894"/>
              <a:gd name="connsiteY127" fmla="*/ 1112520 h 2255520"/>
              <a:gd name="connsiteX128" fmla="*/ 3787734 w 3924894"/>
              <a:gd name="connsiteY128" fmla="*/ 1089660 h 2255520"/>
              <a:gd name="connsiteX129" fmla="*/ 3802974 w 3924894"/>
              <a:gd name="connsiteY129" fmla="*/ 937260 h 2255520"/>
              <a:gd name="connsiteX130" fmla="*/ 3818214 w 3924894"/>
              <a:gd name="connsiteY130" fmla="*/ 914400 h 2255520"/>
              <a:gd name="connsiteX131" fmla="*/ 3841074 w 3924894"/>
              <a:gd name="connsiteY131" fmla="*/ 838200 h 2255520"/>
              <a:gd name="connsiteX132" fmla="*/ 3863934 w 3924894"/>
              <a:gd name="connsiteY132" fmla="*/ 822960 h 2255520"/>
              <a:gd name="connsiteX133" fmla="*/ 3879174 w 3924894"/>
              <a:gd name="connsiteY133" fmla="*/ 777240 h 2255520"/>
              <a:gd name="connsiteX134" fmla="*/ 3894414 w 3924894"/>
              <a:gd name="connsiteY134" fmla="*/ 678180 h 2255520"/>
              <a:gd name="connsiteX135" fmla="*/ 3902034 w 3924894"/>
              <a:gd name="connsiteY135" fmla="*/ 655320 h 2255520"/>
              <a:gd name="connsiteX136" fmla="*/ 3924894 w 3924894"/>
              <a:gd name="connsiteY136" fmla="*/ 632460 h 2255520"/>
              <a:gd name="connsiteX137" fmla="*/ 3902034 w 3924894"/>
              <a:gd name="connsiteY137" fmla="*/ 502920 h 2255520"/>
              <a:gd name="connsiteX138" fmla="*/ 3886794 w 3924894"/>
              <a:gd name="connsiteY138" fmla="*/ 480060 h 2255520"/>
              <a:gd name="connsiteX139" fmla="*/ 3879174 w 3924894"/>
              <a:gd name="connsiteY139" fmla="*/ 388620 h 2255520"/>
              <a:gd name="connsiteX140" fmla="*/ 3856314 w 3924894"/>
              <a:gd name="connsiteY140" fmla="*/ 373380 h 2255520"/>
              <a:gd name="connsiteX141" fmla="*/ 3742014 w 3924894"/>
              <a:gd name="connsiteY141" fmla="*/ 358140 h 2255520"/>
              <a:gd name="connsiteX142" fmla="*/ 3734394 w 3924894"/>
              <a:gd name="connsiteY142" fmla="*/ 335280 h 2255520"/>
              <a:gd name="connsiteX143" fmla="*/ 3688674 w 3924894"/>
              <a:gd name="connsiteY143" fmla="*/ 320040 h 2255520"/>
              <a:gd name="connsiteX144" fmla="*/ 3521034 w 3924894"/>
              <a:gd name="connsiteY144" fmla="*/ 304800 h 2255520"/>
              <a:gd name="connsiteX145" fmla="*/ 3460074 w 3924894"/>
              <a:gd name="connsiteY145" fmla="*/ 289560 h 2255520"/>
              <a:gd name="connsiteX146" fmla="*/ 3345774 w 3924894"/>
              <a:gd name="connsiteY146" fmla="*/ 297180 h 2255520"/>
              <a:gd name="connsiteX147" fmla="*/ 3300054 w 3924894"/>
              <a:gd name="connsiteY147" fmla="*/ 312420 h 2255520"/>
              <a:gd name="connsiteX148" fmla="*/ 3277194 w 3924894"/>
              <a:gd name="connsiteY148" fmla="*/ 320040 h 2255520"/>
              <a:gd name="connsiteX149" fmla="*/ 3200994 w 3924894"/>
              <a:gd name="connsiteY149" fmla="*/ 327660 h 2255520"/>
              <a:gd name="connsiteX150" fmla="*/ 3124794 w 3924894"/>
              <a:gd name="connsiteY150" fmla="*/ 350520 h 2255520"/>
              <a:gd name="connsiteX151" fmla="*/ 3101934 w 3924894"/>
              <a:gd name="connsiteY151" fmla="*/ 358140 h 2255520"/>
              <a:gd name="connsiteX152" fmla="*/ 3079074 w 3924894"/>
              <a:gd name="connsiteY152" fmla="*/ 365760 h 2255520"/>
              <a:gd name="connsiteX153" fmla="*/ 3010494 w 3924894"/>
              <a:gd name="connsiteY153" fmla="*/ 373380 h 2255520"/>
              <a:gd name="connsiteX154" fmla="*/ 2941914 w 3924894"/>
              <a:gd name="connsiteY154" fmla="*/ 365760 h 2255520"/>
              <a:gd name="connsiteX155" fmla="*/ 2919054 w 3924894"/>
              <a:gd name="connsiteY155" fmla="*/ 350520 h 2255520"/>
              <a:gd name="connsiteX156" fmla="*/ 2873334 w 3924894"/>
              <a:gd name="connsiteY156" fmla="*/ 342900 h 2255520"/>
              <a:gd name="connsiteX157" fmla="*/ 2850474 w 3924894"/>
              <a:gd name="connsiteY157" fmla="*/ 335280 h 2255520"/>
              <a:gd name="connsiteX158" fmla="*/ 2759034 w 3924894"/>
              <a:gd name="connsiteY158" fmla="*/ 327660 h 2255520"/>
              <a:gd name="connsiteX159" fmla="*/ 2682834 w 3924894"/>
              <a:gd name="connsiteY159" fmla="*/ 304800 h 2255520"/>
              <a:gd name="connsiteX160" fmla="*/ 2659974 w 3924894"/>
              <a:gd name="connsiteY160" fmla="*/ 289560 h 2255520"/>
              <a:gd name="connsiteX161" fmla="*/ 2644734 w 3924894"/>
              <a:gd name="connsiteY161" fmla="*/ 243840 h 2255520"/>
              <a:gd name="connsiteX162" fmla="*/ 2659974 w 3924894"/>
              <a:gd name="connsiteY162" fmla="*/ 175260 h 2255520"/>
              <a:gd name="connsiteX163" fmla="*/ 2667594 w 3924894"/>
              <a:gd name="connsiteY163" fmla="*/ 152400 h 2255520"/>
              <a:gd name="connsiteX164" fmla="*/ 2690454 w 3924894"/>
              <a:gd name="connsiteY164" fmla="*/ 83820 h 2255520"/>
              <a:gd name="connsiteX165" fmla="*/ 2682834 w 3924894"/>
              <a:gd name="connsiteY165" fmla="*/ 45720 h 2255520"/>
              <a:gd name="connsiteX166" fmla="*/ 2637114 w 3924894"/>
              <a:gd name="connsiteY166" fmla="*/ 15240 h 2255520"/>
              <a:gd name="connsiteX167" fmla="*/ 2614254 w 3924894"/>
              <a:gd name="connsiteY167" fmla="*/ 0 h 2255520"/>
              <a:gd name="connsiteX168" fmla="*/ 2553294 w 3924894"/>
              <a:gd name="connsiteY168" fmla="*/ 15240 h 2255520"/>
              <a:gd name="connsiteX169" fmla="*/ 2507574 w 3924894"/>
              <a:gd name="connsiteY169" fmla="*/ 45720 h 2255520"/>
              <a:gd name="connsiteX170" fmla="*/ 2492334 w 3924894"/>
              <a:gd name="connsiteY170" fmla="*/ 68580 h 2255520"/>
              <a:gd name="connsiteX171" fmla="*/ 2484714 w 3924894"/>
              <a:gd name="connsiteY171" fmla="*/ 91440 h 2255520"/>
              <a:gd name="connsiteX172" fmla="*/ 2461854 w 3924894"/>
              <a:gd name="connsiteY172" fmla="*/ 99060 h 2255520"/>
              <a:gd name="connsiteX173" fmla="*/ 2431374 w 3924894"/>
              <a:gd name="connsiteY173" fmla="*/ 144780 h 2255520"/>
              <a:gd name="connsiteX174" fmla="*/ 2416134 w 3924894"/>
              <a:gd name="connsiteY174" fmla="*/ 167640 h 2255520"/>
              <a:gd name="connsiteX175" fmla="*/ 2347554 w 3924894"/>
              <a:gd name="connsiteY175" fmla="*/ 205740 h 2255520"/>
              <a:gd name="connsiteX176" fmla="*/ 2324694 w 3924894"/>
              <a:gd name="connsiteY176" fmla="*/ 220980 h 2255520"/>
              <a:gd name="connsiteX177" fmla="*/ 2301834 w 3924894"/>
              <a:gd name="connsiteY177" fmla="*/ 236220 h 2255520"/>
              <a:gd name="connsiteX178" fmla="*/ 2286594 w 3924894"/>
              <a:gd name="connsiteY178" fmla="*/ 259080 h 2255520"/>
              <a:gd name="connsiteX179" fmla="*/ 2240874 w 3924894"/>
              <a:gd name="connsiteY179" fmla="*/ 289560 h 2255520"/>
              <a:gd name="connsiteX180" fmla="*/ 2233254 w 3924894"/>
              <a:gd name="connsiteY180" fmla="*/ 312420 h 2255520"/>
              <a:gd name="connsiteX181" fmla="*/ 2172294 w 3924894"/>
              <a:gd name="connsiteY181" fmla="*/ 304800 h 2255520"/>
              <a:gd name="connsiteX182" fmla="*/ 2080854 w 3924894"/>
              <a:gd name="connsiteY182" fmla="*/ 312420 h 2255520"/>
              <a:gd name="connsiteX183" fmla="*/ 2057994 w 3924894"/>
              <a:gd name="connsiteY183" fmla="*/ 320040 h 2255520"/>
              <a:gd name="connsiteX184" fmla="*/ 1958934 w 3924894"/>
              <a:gd name="connsiteY184" fmla="*/ 297180 h 2255520"/>
              <a:gd name="connsiteX185" fmla="*/ 1928454 w 3924894"/>
              <a:gd name="connsiteY185" fmla="*/ 289560 h 2255520"/>
              <a:gd name="connsiteX186" fmla="*/ 1882734 w 3924894"/>
              <a:gd name="connsiteY186" fmla="*/ 259080 h 2255520"/>
              <a:gd name="connsiteX187" fmla="*/ 1852254 w 3924894"/>
              <a:gd name="connsiteY187" fmla="*/ 213360 h 2255520"/>
              <a:gd name="connsiteX188" fmla="*/ 1829394 w 3924894"/>
              <a:gd name="connsiteY188" fmla="*/ 205740 h 2255520"/>
              <a:gd name="connsiteX189" fmla="*/ 1806534 w 3924894"/>
              <a:gd name="connsiteY189" fmla="*/ 190500 h 2255520"/>
              <a:gd name="connsiteX190" fmla="*/ 1768434 w 3924894"/>
              <a:gd name="connsiteY190" fmla="*/ 182880 h 2255520"/>
              <a:gd name="connsiteX191" fmla="*/ 1745574 w 3924894"/>
              <a:gd name="connsiteY191" fmla="*/ 175260 h 2255520"/>
              <a:gd name="connsiteX192" fmla="*/ 1699854 w 3924894"/>
              <a:gd name="connsiteY192" fmla="*/ 182880 h 2255520"/>
              <a:gd name="connsiteX193" fmla="*/ 1669374 w 3924894"/>
              <a:gd name="connsiteY193" fmla="*/ 243840 h 2255520"/>
              <a:gd name="connsiteX194" fmla="*/ 1623654 w 3924894"/>
              <a:gd name="connsiteY194" fmla="*/ 251460 h 2255520"/>
              <a:gd name="connsiteX195" fmla="*/ 1593174 w 3924894"/>
              <a:gd name="connsiteY195" fmla="*/ 297180 h 2255520"/>
              <a:gd name="connsiteX196" fmla="*/ 1608414 w 3924894"/>
              <a:gd name="connsiteY196" fmla="*/ 350520 h 2255520"/>
              <a:gd name="connsiteX197" fmla="*/ 1616034 w 3924894"/>
              <a:gd name="connsiteY197" fmla="*/ 381000 h 2255520"/>
              <a:gd name="connsiteX198" fmla="*/ 1676994 w 3924894"/>
              <a:gd name="connsiteY198" fmla="*/ 403860 h 2255520"/>
              <a:gd name="connsiteX199" fmla="*/ 1699854 w 3924894"/>
              <a:gd name="connsiteY199" fmla="*/ 411480 h 2255520"/>
              <a:gd name="connsiteX200" fmla="*/ 1753194 w 3924894"/>
              <a:gd name="connsiteY200" fmla="*/ 426720 h 2255520"/>
              <a:gd name="connsiteX201" fmla="*/ 1806534 w 3924894"/>
              <a:gd name="connsiteY201" fmla="*/ 449580 h 2255520"/>
              <a:gd name="connsiteX202" fmla="*/ 1852254 w 3924894"/>
              <a:gd name="connsiteY202" fmla="*/ 464820 h 2255520"/>
              <a:gd name="connsiteX203" fmla="*/ 1875114 w 3924894"/>
              <a:gd name="connsiteY203" fmla="*/ 472440 h 2255520"/>
              <a:gd name="connsiteX204" fmla="*/ 1966554 w 3924894"/>
              <a:gd name="connsiteY204" fmla="*/ 472440 h 2255520"/>
              <a:gd name="connsiteX0" fmla="*/ 1966554 w 3924894"/>
              <a:gd name="connsiteY0" fmla="*/ 472440 h 2255520"/>
              <a:gd name="connsiteX1" fmla="*/ 1852254 w 3924894"/>
              <a:gd name="connsiteY1" fmla="*/ 483870 h 2255520"/>
              <a:gd name="connsiteX2" fmla="*/ 1795104 w 3924894"/>
              <a:gd name="connsiteY2" fmla="*/ 476250 h 2255520"/>
              <a:gd name="connsiteX3" fmla="*/ 1745574 w 3924894"/>
              <a:gd name="connsiteY3" fmla="*/ 480060 h 2255520"/>
              <a:gd name="connsiteX4" fmla="*/ 1699854 w 3924894"/>
              <a:gd name="connsiteY4" fmla="*/ 464820 h 2255520"/>
              <a:gd name="connsiteX5" fmla="*/ 1661754 w 3924894"/>
              <a:gd name="connsiteY5" fmla="*/ 468630 h 2255520"/>
              <a:gd name="connsiteX6" fmla="*/ 1372194 w 3924894"/>
              <a:gd name="connsiteY6" fmla="*/ 457200 h 2255520"/>
              <a:gd name="connsiteX7" fmla="*/ 1349334 w 3924894"/>
              <a:gd name="connsiteY7" fmla="*/ 449580 h 2255520"/>
              <a:gd name="connsiteX8" fmla="*/ 1227414 w 3924894"/>
              <a:gd name="connsiteY8" fmla="*/ 434340 h 2255520"/>
              <a:gd name="connsiteX9" fmla="*/ 1181694 w 3924894"/>
              <a:gd name="connsiteY9" fmla="*/ 419100 h 2255520"/>
              <a:gd name="connsiteX10" fmla="*/ 1029294 w 3924894"/>
              <a:gd name="connsiteY10" fmla="*/ 403860 h 2255520"/>
              <a:gd name="connsiteX11" fmla="*/ 907374 w 3924894"/>
              <a:gd name="connsiteY11" fmla="*/ 388620 h 2255520"/>
              <a:gd name="connsiteX12" fmla="*/ 876894 w 3924894"/>
              <a:gd name="connsiteY12" fmla="*/ 381000 h 2255520"/>
              <a:gd name="connsiteX13" fmla="*/ 831174 w 3924894"/>
              <a:gd name="connsiteY13" fmla="*/ 365760 h 2255520"/>
              <a:gd name="connsiteX14" fmla="*/ 724494 w 3924894"/>
              <a:gd name="connsiteY14" fmla="*/ 358140 h 2255520"/>
              <a:gd name="connsiteX15" fmla="*/ 701634 w 3924894"/>
              <a:gd name="connsiteY15" fmla="*/ 342900 h 2255520"/>
              <a:gd name="connsiteX16" fmla="*/ 648294 w 3924894"/>
              <a:gd name="connsiteY16" fmla="*/ 350520 h 2255520"/>
              <a:gd name="connsiteX17" fmla="*/ 473034 w 3924894"/>
              <a:gd name="connsiteY17" fmla="*/ 342900 h 2255520"/>
              <a:gd name="connsiteX18" fmla="*/ 396834 w 3924894"/>
              <a:gd name="connsiteY18" fmla="*/ 335280 h 2255520"/>
              <a:gd name="connsiteX19" fmla="*/ 351114 w 3924894"/>
              <a:gd name="connsiteY19" fmla="*/ 320040 h 2255520"/>
              <a:gd name="connsiteX20" fmla="*/ 290154 w 3924894"/>
              <a:gd name="connsiteY20" fmla="*/ 327660 h 2255520"/>
              <a:gd name="connsiteX21" fmla="*/ 248244 w 3924894"/>
              <a:gd name="connsiteY21" fmla="*/ 312420 h 2255520"/>
              <a:gd name="connsiteX22" fmla="*/ 194904 w 3924894"/>
              <a:gd name="connsiteY22" fmla="*/ 312420 h 2255520"/>
              <a:gd name="connsiteX23" fmla="*/ 164424 w 3924894"/>
              <a:gd name="connsiteY23" fmla="*/ 331470 h 2255520"/>
              <a:gd name="connsiteX24" fmla="*/ 118704 w 3924894"/>
              <a:gd name="connsiteY24" fmla="*/ 350520 h 2255520"/>
              <a:gd name="connsiteX25" fmla="*/ 69174 w 3924894"/>
              <a:gd name="connsiteY25" fmla="*/ 369570 h 2255520"/>
              <a:gd name="connsiteX26" fmla="*/ 27264 w 3924894"/>
              <a:gd name="connsiteY26" fmla="*/ 411480 h 2255520"/>
              <a:gd name="connsiteX27" fmla="*/ 15834 w 3924894"/>
              <a:gd name="connsiteY27" fmla="*/ 457200 h 2255520"/>
              <a:gd name="connsiteX28" fmla="*/ 594 w 3924894"/>
              <a:gd name="connsiteY28" fmla="*/ 480060 h 2255520"/>
              <a:gd name="connsiteX29" fmla="*/ 15834 w 3924894"/>
              <a:gd name="connsiteY29" fmla="*/ 586740 h 2255520"/>
              <a:gd name="connsiteX30" fmla="*/ 23454 w 3924894"/>
              <a:gd name="connsiteY30" fmla="*/ 678180 h 2255520"/>
              <a:gd name="connsiteX31" fmla="*/ 38694 w 3924894"/>
              <a:gd name="connsiteY31" fmla="*/ 701040 h 2255520"/>
              <a:gd name="connsiteX32" fmla="*/ 61554 w 3924894"/>
              <a:gd name="connsiteY32" fmla="*/ 746760 h 2255520"/>
              <a:gd name="connsiteX33" fmla="*/ 69174 w 3924894"/>
              <a:gd name="connsiteY33" fmla="*/ 868680 h 2255520"/>
              <a:gd name="connsiteX34" fmla="*/ 114894 w 3924894"/>
              <a:gd name="connsiteY34" fmla="*/ 960120 h 2255520"/>
              <a:gd name="connsiteX35" fmla="*/ 130134 w 3924894"/>
              <a:gd name="connsiteY35" fmla="*/ 982980 h 2255520"/>
              <a:gd name="connsiteX36" fmla="*/ 145374 w 3924894"/>
              <a:gd name="connsiteY36" fmla="*/ 1005840 h 2255520"/>
              <a:gd name="connsiteX37" fmla="*/ 160614 w 3924894"/>
              <a:gd name="connsiteY37" fmla="*/ 1051560 h 2255520"/>
              <a:gd name="connsiteX38" fmla="*/ 168234 w 3924894"/>
              <a:gd name="connsiteY38" fmla="*/ 1089660 h 2255520"/>
              <a:gd name="connsiteX39" fmla="*/ 198714 w 3924894"/>
              <a:gd name="connsiteY39" fmla="*/ 1135380 h 2255520"/>
              <a:gd name="connsiteX40" fmla="*/ 213954 w 3924894"/>
              <a:gd name="connsiteY40" fmla="*/ 1158240 h 2255520"/>
              <a:gd name="connsiteX41" fmla="*/ 252054 w 3924894"/>
              <a:gd name="connsiteY41" fmla="*/ 1219200 h 2255520"/>
              <a:gd name="connsiteX42" fmla="*/ 282534 w 3924894"/>
              <a:gd name="connsiteY42" fmla="*/ 1264920 h 2255520"/>
              <a:gd name="connsiteX43" fmla="*/ 297774 w 3924894"/>
              <a:gd name="connsiteY43" fmla="*/ 1287780 h 2255520"/>
              <a:gd name="connsiteX44" fmla="*/ 320634 w 3924894"/>
              <a:gd name="connsiteY44" fmla="*/ 1303020 h 2255520"/>
              <a:gd name="connsiteX45" fmla="*/ 328254 w 3924894"/>
              <a:gd name="connsiteY45" fmla="*/ 1325880 h 2255520"/>
              <a:gd name="connsiteX46" fmla="*/ 343494 w 3924894"/>
              <a:gd name="connsiteY46" fmla="*/ 1440180 h 2255520"/>
              <a:gd name="connsiteX47" fmla="*/ 358734 w 3924894"/>
              <a:gd name="connsiteY47" fmla="*/ 1463040 h 2255520"/>
              <a:gd name="connsiteX48" fmla="*/ 404454 w 3924894"/>
              <a:gd name="connsiteY48" fmla="*/ 1493520 h 2255520"/>
              <a:gd name="connsiteX49" fmla="*/ 442554 w 3924894"/>
              <a:gd name="connsiteY49" fmla="*/ 1531620 h 2255520"/>
              <a:gd name="connsiteX50" fmla="*/ 457794 w 3924894"/>
              <a:gd name="connsiteY50" fmla="*/ 1554480 h 2255520"/>
              <a:gd name="connsiteX51" fmla="*/ 480654 w 3924894"/>
              <a:gd name="connsiteY51" fmla="*/ 1569720 h 2255520"/>
              <a:gd name="connsiteX52" fmla="*/ 503514 w 3924894"/>
              <a:gd name="connsiteY52" fmla="*/ 1600200 h 2255520"/>
              <a:gd name="connsiteX53" fmla="*/ 533994 w 3924894"/>
              <a:gd name="connsiteY53" fmla="*/ 1607820 h 2255520"/>
              <a:gd name="connsiteX54" fmla="*/ 556854 w 3924894"/>
              <a:gd name="connsiteY54" fmla="*/ 1630680 h 2255520"/>
              <a:gd name="connsiteX55" fmla="*/ 594954 w 3924894"/>
              <a:gd name="connsiteY55" fmla="*/ 1699260 h 2255520"/>
              <a:gd name="connsiteX56" fmla="*/ 640674 w 3924894"/>
              <a:gd name="connsiteY56" fmla="*/ 1729740 h 2255520"/>
              <a:gd name="connsiteX57" fmla="*/ 663534 w 3924894"/>
              <a:gd name="connsiteY57" fmla="*/ 1744980 h 2255520"/>
              <a:gd name="connsiteX58" fmla="*/ 709254 w 3924894"/>
              <a:gd name="connsiteY58" fmla="*/ 1760220 h 2255520"/>
              <a:gd name="connsiteX59" fmla="*/ 777834 w 3924894"/>
              <a:gd name="connsiteY59" fmla="*/ 1798320 h 2255520"/>
              <a:gd name="connsiteX60" fmla="*/ 785454 w 3924894"/>
              <a:gd name="connsiteY60" fmla="*/ 1821180 h 2255520"/>
              <a:gd name="connsiteX61" fmla="*/ 861654 w 3924894"/>
              <a:gd name="connsiteY61" fmla="*/ 1897380 h 2255520"/>
              <a:gd name="connsiteX62" fmla="*/ 884514 w 3924894"/>
              <a:gd name="connsiteY62" fmla="*/ 1905000 h 2255520"/>
              <a:gd name="connsiteX63" fmla="*/ 945474 w 3924894"/>
              <a:gd name="connsiteY63" fmla="*/ 1927860 h 2255520"/>
              <a:gd name="connsiteX64" fmla="*/ 968334 w 3924894"/>
              <a:gd name="connsiteY64" fmla="*/ 1973580 h 2255520"/>
              <a:gd name="connsiteX65" fmla="*/ 991194 w 3924894"/>
              <a:gd name="connsiteY65" fmla="*/ 2019300 h 2255520"/>
              <a:gd name="connsiteX66" fmla="*/ 1021674 w 3924894"/>
              <a:gd name="connsiteY66" fmla="*/ 2026920 h 2255520"/>
              <a:gd name="connsiteX67" fmla="*/ 1097874 w 3924894"/>
              <a:gd name="connsiteY67" fmla="*/ 2049780 h 2255520"/>
              <a:gd name="connsiteX68" fmla="*/ 1181694 w 3924894"/>
              <a:gd name="connsiteY68" fmla="*/ 2072640 h 2255520"/>
              <a:gd name="connsiteX69" fmla="*/ 1227414 w 3924894"/>
              <a:gd name="connsiteY69" fmla="*/ 2095500 h 2255520"/>
              <a:gd name="connsiteX70" fmla="*/ 1257894 w 3924894"/>
              <a:gd name="connsiteY70" fmla="*/ 2103120 h 2255520"/>
              <a:gd name="connsiteX71" fmla="*/ 1303614 w 3924894"/>
              <a:gd name="connsiteY71" fmla="*/ 2125980 h 2255520"/>
              <a:gd name="connsiteX72" fmla="*/ 1326474 w 3924894"/>
              <a:gd name="connsiteY72" fmla="*/ 2141220 h 2255520"/>
              <a:gd name="connsiteX73" fmla="*/ 1356954 w 3924894"/>
              <a:gd name="connsiteY73" fmla="*/ 2148840 h 2255520"/>
              <a:gd name="connsiteX74" fmla="*/ 1448394 w 3924894"/>
              <a:gd name="connsiteY74" fmla="*/ 2171700 h 2255520"/>
              <a:gd name="connsiteX75" fmla="*/ 1509354 w 3924894"/>
              <a:gd name="connsiteY75" fmla="*/ 2186940 h 2255520"/>
              <a:gd name="connsiteX76" fmla="*/ 1539834 w 3924894"/>
              <a:gd name="connsiteY76" fmla="*/ 2194560 h 2255520"/>
              <a:gd name="connsiteX77" fmla="*/ 1616034 w 3924894"/>
              <a:gd name="connsiteY77" fmla="*/ 2209800 h 2255520"/>
              <a:gd name="connsiteX78" fmla="*/ 1646514 w 3924894"/>
              <a:gd name="connsiteY78" fmla="*/ 2217420 h 2255520"/>
              <a:gd name="connsiteX79" fmla="*/ 1768434 w 3924894"/>
              <a:gd name="connsiteY79" fmla="*/ 2232660 h 2255520"/>
              <a:gd name="connsiteX80" fmla="*/ 1798914 w 3924894"/>
              <a:gd name="connsiteY80" fmla="*/ 2240280 h 2255520"/>
              <a:gd name="connsiteX81" fmla="*/ 2027514 w 3924894"/>
              <a:gd name="connsiteY81" fmla="*/ 2247900 h 2255520"/>
              <a:gd name="connsiteX82" fmla="*/ 2050374 w 3924894"/>
              <a:gd name="connsiteY82" fmla="*/ 2240280 h 2255520"/>
              <a:gd name="connsiteX83" fmla="*/ 2073234 w 3924894"/>
              <a:gd name="connsiteY83" fmla="*/ 2247900 h 2255520"/>
              <a:gd name="connsiteX84" fmla="*/ 2134194 w 3924894"/>
              <a:gd name="connsiteY84" fmla="*/ 2255520 h 2255520"/>
              <a:gd name="connsiteX85" fmla="*/ 2263734 w 3924894"/>
              <a:gd name="connsiteY85" fmla="*/ 2247900 h 2255520"/>
              <a:gd name="connsiteX86" fmla="*/ 2309454 w 3924894"/>
              <a:gd name="connsiteY86" fmla="*/ 2217420 h 2255520"/>
              <a:gd name="connsiteX87" fmla="*/ 2370414 w 3924894"/>
              <a:gd name="connsiteY87" fmla="*/ 2202180 h 2255520"/>
              <a:gd name="connsiteX88" fmla="*/ 2484714 w 3924894"/>
              <a:gd name="connsiteY88" fmla="*/ 2179320 h 2255520"/>
              <a:gd name="connsiteX89" fmla="*/ 2507574 w 3924894"/>
              <a:gd name="connsiteY89" fmla="*/ 2171700 h 2255520"/>
              <a:gd name="connsiteX90" fmla="*/ 2553294 w 3924894"/>
              <a:gd name="connsiteY90" fmla="*/ 2164080 h 2255520"/>
              <a:gd name="connsiteX91" fmla="*/ 2599014 w 3924894"/>
              <a:gd name="connsiteY91" fmla="*/ 2125980 h 2255520"/>
              <a:gd name="connsiteX92" fmla="*/ 2621874 w 3924894"/>
              <a:gd name="connsiteY92" fmla="*/ 2118360 h 2255520"/>
              <a:gd name="connsiteX93" fmla="*/ 2644734 w 3924894"/>
              <a:gd name="connsiteY93" fmla="*/ 2103120 h 2255520"/>
              <a:gd name="connsiteX94" fmla="*/ 2743794 w 3924894"/>
              <a:gd name="connsiteY94" fmla="*/ 2087880 h 2255520"/>
              <a:gd name="connsiteX95" fmla="*/ 2827614 w 3924894"/>
              <a:gd name="connsiteY95" fmla="*/ 2065020 h 2255520"/>
              <a:gd name="connsiteX96" fmla="*/ 2858094 w 3924894"/>
              <a:gd name="connsiteY96" fmla="*/ 2057400 h 2255520"/>
              <a:gd name="connsiteX97" fmla="*/ 2903814 w 3924894"/>
              <a:gd name="connsiteY97" fmla="*/ 2034540 h 2255520"/>
              <a:gd name="connsiteX98" fmla="*/ 2972394 w 3924894"/>
              <a:gd name="connsiteY98" fmla="*/ 1981200 h 2255520"/>
              <a:gd name="connsiteX99" fmla="*/ 3018114 w 3924894"/>
              <a:gd name="connsiteY99" fmla="*/ 1965960 h 2255520"/>
              <a:gd name="connsiteX100" fmla="*/ 3033354 w 3924894"/>
              <a:gd name="connsiteY100" fmla="*/ 1943100 h 2255520"/>
              <a:gd name="connsiteX101" fmla="*/ 3056214 w 3924894"/>
              <a:gd name="connsiteY101" fmla="*/ 1920240 h 2255520"/>
              <a:gd name="connsiteX102" fmla="*/ 3140034 w 3924894"/>
              <a:gd name="connsiteY102" fmla="*/ 1905000 h 2255520"/>
              <a:gd name="connsiteX103" fmla="*/ 3162894 w 3924894"/>
              <a:gd name="connsiteY103" fmla="*/ 1897380 h 2255520"/>
              <a:gd name="connsiteX104" fmla="*/ 3178134 w 3924894"/>
              <a:gd name="connsiteY104" fmla="*/ 1844040 h 2255520"/>
              <a:gd name="connsiteX105" fmla="*/ 3193374 w 3924894"/>
              <a:gd name="connsiteY105" fmla="*/ 1798320 h 2255520"/>
              <a:gd name="connsiteX106" fmla="*/ 3223854 w 3924894"/>
              <a:gd name="connsiteY106" fmla="*/ 1790700 h 2255520"/>
              <a:gd name="connsiteX107" fmla="*/ 3269574 w 3924894"/>
              <a:gd name="connsiteY107" fmla="*/ 1775460 h 2255520"/>
              <a:gd name="connsiteX108" fmla="*/ 3330534 w 3924894"/>
              <a:gd name="connsiteY108" fmla="*/ 1760220 h 2255520"/>
              <a:gd name="connsiteX109" fmla="*/ 3383874 w 3924894"/>
              <a:gd name="connsiteY109" fmla="*/ 1699260 h 2255520"/>
              <a:gd name="connsiteX110" fmla="*/ 3399114 w 3924894"/>
              <a:gd name="connsiteY110" fmla="*/ 1676400 h 2255520"/>
              <a:gd name="connsiteX111" fmla="*/ 3429594 w 3924894"/>
              <a:gd name="connsiteY111" fmla="*/ 1607820 h 2255520"/>
              <a:gd name="connsiteX112" fmla="*/ 3475314 w 3924894"/>
              <a:gd name="connsiteY112" fmla="*/ 1584960 h 2255520"/>
              <a:gd name="connsiteX113" fmla="*/ 3490554 w 3924894"/>
              <a:gd name="connsiteY113" fmla="*/ 1562100 h 2255520"/>
              <a:gd name="connsiteX114" fmla="*/ 3536274 w 3924894"/>
              <a:gd name="connsiteY114" fmla="*/ 1524000 h 2255520"/>
              <a:gd name="connsiteX115" fmla="*/ 3551514 w 3924894"/>
              <a:gd name="connsiteY115" fmla="*/ 1478280 h 2255520"/>
              <a:gd name="connsiteX116" fmla="*/ 3559134 w 3924894"/>
              <a:gd name="connsiteY116" fmla="*/ 1455420 h 2255520"/>
              <a:gd name="connsiteX117" fmla="*/ 3589614 w 3924894"/>
              <a:gd name="connsiteY117" fmla="*/ 1447800 h 2255520"/>
              <a:gd name="connsiteX118" fmla="*/ 3597234 w 3924894"/>
              <a:gd name="connsiteY118" fmla="*/ 1424940 h 2255520"/>
              <a:gd name="connsiteX119" fmla="*/ 3604854 w 3924894"/>
              <a:gd name="connsiteY119" fmla="*/ 1356360 h 2255520"/>
              <a:gd name="connsiteX120" fmla="*/ 3642954 w 3924894"/>
              <a:gd name="connsiteY120" fmla="*/ 1318260 h 2255520"/>
              <a:gd name="connsiteX121" fmla="*/ 3665814 w 3924894"/>
              <a:gd name="connsiteY121" fmla="*/ 1310640 h 2255520"/>
              <a:gd name="connsiteX122" fmla="*/ 3688674 w 3924894"/>
              <a:gd name="connsiteY122" fmla="*/ 1295400 h 2255520"/>
              <a:gd name="connsiteX123" fmla="*/ 3719154 w 3924894"/>
              <a:gd name="connsiteY123" fmla="*/ 1264920 h 2255520"/>
              <a:gd name="connsiteX124" fmla="*/ 3742014 w 3924894"/>
              <a:gd name="connsiteY124" fmla="*/ 1219200 h 2255520"/>
              <a:gd name="connsiteX125" fmla="*/ 3749634 w 3924894"/>
              <a:gd name="connsiteY125" fmla="*/ 1150620 h 2255520"/>
              <a:gd name="connsiteX126" fmla="*/ 3757254 w 3924894"/>
              <a:gd name="connsiteY126" fmla="*/ 1127760 h 2255520"/>
              <a:gd name="connsiteX127" fmla="*/ 3780114 w 3924894"/>
              <a:gd name="connsiteY127" fmla="*/ 1112520 h 2255520"/>
              <a:gd name="connsiteX128" fmla="*/ 3787734 w 3924894"/>
              <a:gd name="connsiteY128" fmla="*/ 1089660 h 2255520"/>
              <a:gd name="connsiteX129" fmla="*/ 3802974 w 3924894"/>
              <a:gd name="connsiteY129" fmla="*/ 937260 h 2255520"/>
              <a:gd name="connsiteX130" fmla="*/ 3818214 w 3924894"/>
              <a:gd name="connsiteY130" fmla="*/ 914400 h 2255520"/>
              <a:gd name="connsiteX131" fmla="*/ 3841074 w 3924894"/>
              <a:gd name="connsiteY131" fmla="*/ 838200 h 2255520"/>
              <a:gd name="connsiteX132" fmla="*/ 3863934 w 3924894"/>
              <a:gd name="connsiteY132" fmla="*/ 822960 h 2255520"/>
              <a:gd name="connsiteX133" fmla="*/ 3879174 w 3924894"/>
              <a:gd name="connsiteY133" fmla="*/ 777240 h 2255520"/>
              <a:gd name="connsiteX134" fmla="*/ 3894414 w 3924894"/>
              <a:gd name="connsiteY134" fmla="*/ 678180 h 2255520"/>
              <a:gd name="connsiteX135" fmla="*/ 3902034 w 3924894"/>
              <a:gd name="connsiteY135" fmla="*/ 655320 h 2255520"/>
              <a:gd name="connsiteX136" fmla="*/ 3924894 w 3924894"/>
              <a:gd name="connsiteY136" fmla="*/ 632460 h 2255520"/>
              <a:gd name="connsiteX137" fmla="*/ 3902034 w 3924894"/>
              <a:gd name="connsiteY137" fmla="*/ 502920 h 2255520"/>
              <a:gd name="connsiteX138" fmla="*/ 3886794 w 3924894"/>
              <a:gd name="connsiteY138" fmla="*/ 480060 h 2255520"/>
              <a:gd name="connsiteX139" fmla="*/ 3879174 w 3924894"/>
              <a:gd name="connsiteY139" fmla="*/ 388620 h 2255520"/>
              <a:gd name="connsiteX140" fmla="*/ 3856314 w 3924894"/>
              <a:gd name="connsiteY140" fmla="*/ 373380 h 2255520"/>
              <a:gd name="connsiteX141" fmla="*/ 3742014 w 3924894"/>
              <a:gd name="connsiteY141" fmla="*/ 358140 h 2255520"/>
              <a:gd name="connsiteX142" fmla="*/ 3734394 w 3924894"/>
              <a:gd name="connsiteY142" fmla="*/ 335280 h 2255520"/>
              <a:gd name="connsiteX143" fmla="*/ 3688674 w 3924894"/>
              <a:gd name="connsiteY143" fmla="*/ 320040 h 2255520"/>
              <a:gd name="connsiteX144" fmla="*/ 3521034 w 3924894"/>
              <a:gd name="connsiteY144" fmla="*/ 304800 h 2255520"/>
              <a:gd name="connsiteX145" fmla="*/ 3460074 w 3924894"/>
              <a:gd name="connsiteY145" fmla="*/ 289560 h 2255520"/>
              <a:gd name="connsiteX146" fmla="*/ 3345774 w 3924894"/>
              <a:gd name="connsiteY146" fmla="*/ 297180 h 2255520"/>
              <a:gd name="connsiteX147" fmla="*/ 3300054 w 3924894"/>
              <a:gd name="connsiteY147" fmla="*/ 312420 h 2255520"/>
              <a:gd name="connsiteX148" fmla="*/ 3277194 w 3924894"/>
              <a:gd name="connsiteY148" fmla="*/ 320040 h 2255520"/>
              <a:gd name="connsiteX149" fmla="*/ 3200994 w 3924894"/>
              <a:gd name="connsiteY149" fmla="*/ 327660 h 2255520"/>
              <a:gd name="connsiteX150" fmla="*/ 3124794 w 3924894"/>
              <a:gd name="connsiteY150" fmla="*/ 350520 h 2255520"/>
              <a:gd name="connsiteX151" fmla="*/ 3101934 w 3924894"/>
              <a:gd name="connsiteY151" fmla="*/ 358140 h 2255520"/>
              <a:gd name="connsiteX152" fmla="*/ 3079074 w 3924894"/>
              <a:gd name="connsiteY152" fmla="*/ 365760 h 2255520"/>
              <a:gd name="connsiteX153" fmla="*/ 3010494 w 3924894"/>
              <a:gd name="connsiteY153" fmla="*/ 373380 h 2255520"/>
              <a:gd name="connsiteX154" fmla="*/ 2941914 w 3924894"/>
              <a:gd name="connsiteY154" fmla="*/ 365760 h 2255520"/>
              <a:gd name="connsiteX155" fmla="*/ 2919054 w 3924894"/>
              <a:gd name="connsiteY155" fmla="*/ 350520 h 2255520"/>
              <a:gd name="connsiteX156" fmla="*/ 2873334 w 3924894"/>
              <a:gd name="connsiteY156" fmla="*/ 342900 h 2255520"/>
              <a:gd name="connsiteX157" fmla="*/ 2850474 w 3924894"/>
              <a:gd name="connsiteY157" fmla="*/ 335280 h 2255520"/>
              <a:gd name="connsiteX158" fmla="*/ 2759034 w 3924894"/>
              <a:gd name="connsiteY158" fmla="*/ 327660 h 2255520"/>
              <a:gd name="connsiteX159" fmla="*/ 2682834 w 3924894"/>
              <a:gd name="connsiteY159" fmla="*/ 304800 h 2255520"/>
              <a:gd name="connsiteX160" fmla="*/ 2659974 w 3924894"/>
              <a:gd name="connsiteY160" fmla="*/ 289560 h 2255520"/>
              <a:gd name="connsiteX161" fmla="*/ 2644734 w 3924894"/>
              <a:gd name="connsiteY161" fmla="*/ 243840 h 2255520"/>
              <a:gd name="connsiteX162" fmla="*/ 2659974 w 3924894"/>
              <a:gd name="connsiteY162" fmla="*/ 175260 h 2255520"/>
              <a:gd name="connsiteX163" fmla="*/ 2667594 w 3924894"/>
              <a:gd name="connsiteY163" fmla="*/ 152400 h 2255520"/>
              <a:gd name="connsiteX164" fmla="*/ 2690454 w 3924894"/>
              <a:gd name="connsiteY164" fmla="*/ 83820 h 2255520"/>
              <a:gd name="connsiteX165" fmla="*/ 2682834 w 3924894"/>
              <a:gd name="connsiteY165" fmla="*/ 45720 h 2255520"/>
              <a:gd name="connsiteX166" fmla="*/ 2637114 w 3924894"/>
              <a:gd name="connsiteY166" fmla="*/ 15240 h 2255520"/>
              <a:gd name="connsiteX167" fmla="*/ 2614254 w 3924894"/>
              <a:gd name="connsiteY167" fmla="*/ 0 h 2255520"/>
              <a:gd name="connsiteX168" fmla="*/ 2553294 w 3924894"/>
              <a:gd name="connsiteY168" fmla="*/ 15240 h 2255520"/>
              <a:gd name="connsiteX169" fmla="*/ 2507574 w 3924894"/>
              <a:gd name="connsiteY169" fmla="*/ 45720 h 2255520"/>
              <a:gd name="connsiteX170" fmla="*/ 2492334 w 3924894"/>
              <a:gd name="connsiteY170" fmla="*/ 68580 h 2255520"/>
              <a:gd name="connsiteX171" fmla="*/ 2484714 w 3924894"/>
              <a:gd name="connsiteY171" fmla="*/ 91440 h 2255520"/>
              <a:gd name="connsiteX172" fmla="*/ 2461854 w 3924894"/>
              <a:gd name="connsiteY172" fmla="*/ 99060 h 2255520"/>
              <a:gd name="connsiteX173" fmla="*/ 2431374 w 3924894"/>
              <a:gd name="connsiteY173" fmla="*/ 144780 h 2255520"/>
              <a:gd name="connsiteX174" fmla="*/ 2416134 w 3924894"/>
              <a:gd name="connsiteY174" fmla="*/ 167640 h 2255520"/>
              <a:gd name="connsiteX175" fmla="*/ 2347554 w 3924894"/>
              <a:gd name="connsiteY175" fmla="*/ 205740 h 2255520"/>
              <a:gd name="connsiteX176" fmla="*/ 2324694 w 3924894"/>
              <a:gd name="connsiteY176" fmla="*/ 220980 h 2255520"/>
              <a:gd name="connsiteX177" fmla="*/ 2301834 w 3924894"/>
              <a:gd name="connsiteY177" fmla="*/ 236220 h 2255520"/>
              <a:gd name="connsiteX178" fmla="*/ 2286594 w 3924894"/>
              <a:gd name="connsiteY178" fmla="*/ 259080 h 2255520"/>
              <a:gd name="connsiteX179" fmla="*/ 2240874 w 3924894"/>
              <a:gd name="connsiteY179" fmla="*/ 289560 h 2255520"/>
              <a:gd name="connsiteX180" fmla="*/ 2233254 w 3924894"/>
              <a:gd name="connsiteY180" fmla="*/ 312420 h 2255520"/>
              <a:gd name="connsiteX181" fmla="*/ 2172294 w 3924894"/>
              <a:gd name="connsiteY181" fmla="*/ 304800 h 2255520"/>
              <a:gd name="connsiteX182" fmla="*/ 2080854 w 3924894"/>
              <a:gd name="connsiteY182" fmla="*/ 312420 h 2255520"/>
              <a:gd name="connsiteX183" fmla="*/ 2057994 w 3924894"/>
              <a:gd name="connsiteY183" fmla="*/ 320040 h 2255520"/>
              <a:gd name="connsiteX184" fmla="*/ 1958934 w 3924894"/>
              <a:gd name="connsiteY184" fmla="*/ 297180 h 2255520"/>
              <a:gd name="connsiteX185" fmla="*/ 1928454 w 3924894"/>
              <a:gd name="connsiteY185" fmla="*/ 289560 h 2255520"/>
              <a:gd name="connsiteX186" fmla="*/ 1882734 w 3924894"/>
              <a:gd name="connsiteY186" fmla="*/ 259080 h 2255520"/>
              <a:gd name="connsiteX187" fmla="*/ 1852254 w 3924894"/>
              <a:gd name="connsiteY187" fmla="*/ 213360 h 2255520"/>
              <a:gd name="connsiteX188" fmla="*/ 1829394 w 3924894"/>
              <a:gd name="connsiteY188" fmla="*/ 205740 h 2255520"/>
              <a:gd name="connsiteX189" fmla="*/ 1806534 w 3924894"/>
              <a:gd name="connsiteY189" fmla="*/ 190500 h 2255520"/>
              <a:gd name="connsiteX190" fmla="*/ 1768434 w 3924894"/>
              <a:gd name="connsiteY190" fmla="*/ 182880 h 2255520"/>
              <a:gd name="connsiteX191" fmla="*/ 1745574 w 3924894"/>
              <a:gd name="connsiteY191" fmla="*/ 175260 h 2255520"/>
              <a:gd name="connsiteX192" fmla="*/ 1699854 w 3924894"/>
              <a:gd name="connsiteY192" fmla="*/ 182880 h 2255520"/>
              <a:gd name="connsiteX193" fmla="*/ 1669374 w 3924894"/>
              <a:gd name="connsiteY193" fmla="*/ 243840 h 2255520"/>
              <a:gd name="connsiteX194" fmla="*/ 1623654 w 3924894"/>
              <a:gd name="connsiteY194" fmla="*/ 251460 h 2255520"/>
              <a:gd name="connsiteX195" fmla="*/ 1593174 w 3924894"/>
              <a:gd name="connsiteY195" fmla="*/ 297180 h 2255520"/>
              <a:gd name="connsiteX196" fmla="*/ 1608414 w 3924894"/>
              <a:gd name="connsiteY196" fmla="*/ 350520 h 2255520"/>
              <a:gd name="connsiteX197" fmla="*/ 1616034 w 3924894"/>
              <a:gd name="connsiteY197" fmla="*/ 381000 h 2255520"/>
              <a:gd name="connsiteX198" fmla="*/ 1676994 w 3924894"/>
              <a:gd name="connsiteY198" fmla="*/ 403860 h 2255520"/>
              <a:gd name="connsiteX199" fmla="*/ 1699854 w 3924894"/>
              <a:gd name="connsiteY199" fmla="*/ 411480 h 2255520"/>
              <a:gd name="connsiteX200" fmla="*/ 1753194 w 3924894"/>
              <a:gd name="connsiteY200" fmla="*/ 426720 h 2255520"/>
              <a:gd name="connsiteX201" fmla="*/ 1806534 w 3924894"/>
              <a:gd name="connsiteY201" fmla="*/ 449580 h 2255520"/>
              <a:gd name="connsiteX202" fmla="*/ 1852254 w 3924894"/>
              <a:gd name="connsiteY202" fmla="*/ 464820 h 2255520"/>
              <a:gd name="connsiteX203" fmla="*/ 1875114 w 3924894"/>
              <a:gd name="connsiteY203" fmla="*/ 472440 h 2255520"/>
              <a:gd name="connsiteX204" fmla="*/ 1966554 w 3924894"/>
              <a:gd name="connsiteY204" fmla="*/ 472440 h 2255520"/>
              <a:gd name="connsiteX0" fmla="*/ 1966554 w 3924894"/>
              <a:gd name="connsiteY0" fmla="*/ 472440 h 2255520"/>
              <a:gd name="connsiteX1" fmla="*/ 1852254 w 3924894"/>
              <a:gd name="connsiteY1" fmla="*/ 483870 h 2255520"/>
              <a:gd name="connsiteX2" fmla="*/ 1795104 w 3924894"/>
              <a:gd name="connsiteY2" fmla="*/ 476250 h 2255520"/>
              <a:gd name="connsiteX3" fmla="*/ 1745574 w 3924894"/>
              <a:gd name="connsiteY3" fmla="*/ 480060 h 2255520"/>
              <a:gd name="connsiteX4" fmla="*/ 1699854 w 3924894"/>
              <a:gd name="connsiteY4" fmla="*/ 464820 h 2255520"/>
              <a:gd name="connsiteX5" fmla="*/ 1661754 w 3924894"/>
              <a:gd name="connsiteY5" fmla="*/ 468630 h 2255520"/>
              <a:gd name="connsiteX6" fmla="*/ 1372194 w 3924894"/>
              <a:gd name="connsiteY6" fmla="*/ 457200 h 2255520"/>
              <a:gd name="connsiteX7" fmla="*/ 1349334 w 3924894"/>
              <a:gd name="connsiteY7" fmla="*/ 449580 h 2255520"/>
              <a:gd name="connsiteX8" fmla="*/ 1227414 w 3924894"/>
              <a:gd name="connsiteY8" fmla="*/ 434340 h 2255520"/>
              <a:gd name="connsiteX9" fmla="*/ 1181694 w 3924894"/>
              <a:gd name="connsiteY9" fmla="*/ 419100 h 2255520"/>
              <a:gd name="connsiteX10" fmla="*/ 1029294 w 3924894"/>
              <a:gd name="connsiteY10" fmla="*/ 403860 h 2255520"/>
              <a:gd name="connsiteX11" fmla="*/ 907374 w 3924894"/>
              <a:gd name="connsiteY11" fmla="*/ 388620 h 2255520"/>
              <a:gd name="connsiteX12" fmla="*/ 876894 w 3924894"/>
              <a:gd name="connsiteY12" fmla="*/ 381000 h 2255520"/>
              <a:gd name="connsiteX13" fmla="*/ 831174 w 3924894"/>
              <a:gd name="connsiteY13" fmla="*/ 365760 h 2255520"/>
              <a:gd name="connsiteX14" fmla="*/ 724494 w 3924894"/>
              <a:gd name="connsiteY14" fmla="*/ 358140 h 2255520"/>
              <a:gd name="connsiteX15" fmla="*/ 701634 w 3924894"/>
              <a:gd name="connsiteY15" fmla="*/ 342900 h 2255520"/>
              <a:gd name="connsiteX16" fmla="*/ 648294 w 3924894"/>
              <a:gd name="connsiteY16" fmla="*/ 350520 h 2255520"/>
              <a:gd name="connsiteX17" fmla="*/ 473034 w 3924894"/>
              <a:gd name="connsiteY17" fmla="*/ 342900 h 2255520"/>
              <a:gd name="connsiteX18" fmla="*/ 396834 w 3924894"/>
              <a:gd name="connsiteY18" fmla="*/ 335280 h 2255520"/>
              <a:gd name="connsiteX19" fmla="*/ 351114 w 3924894"/>
              <a:gd name="connsiteY19" fmla="*/ 320040 h 2255520"/>
              <a:gd name="connsiteX20" fmla="*/ 293964 w 3924894"/>
              <a:gd name="connsiteY20" fmla="*/ 308610 h 2255520"/>
              <a:gd name="connsiteX21" fmla="*/ 248244 w 3924894"/>
              <a:gd name="connsiteY21" fmla="*/ 312420 h 2255520"/>
              <a:gd name="connsiteX22" fmla="*/ 194904 w 3924894"/>
              <a:gd name="connsiteY22" fmla="*/ 312420 h 2255520"/>
              <a:gd name="connsiteX23" fmla="*/ 164424 w 3924894"/>
              <a:gd name="connsiteY23" fmla="*/ 331470 h 2255520"/>
              <a:gd name="connsiteX24" fmla="*/ 118704 w 3924894"/>
              <a:gd name="connsiteY24" fmla="*/ 350520 h 2255520"/>
              <a:gd name="connsiteX25" fmla="*/ 69174 w 3924894"/>
              <a:gd name="connsiteY25" fmla="*/ 369570 h 2255520"/>
              <a:gd name="connsiteX26" fmla="*/ 27264 w 3924894"/>
              <a:gd name="connsiteY26" fmla="*/ 411480 h 2255520"/>
              <a:gd name="connsiteX27" fmla="*/ 15834 w 3924894"/>
              <a:gd name="connsiteY27" fmla="*/ 457200 h 2255520"/>
              <a:gd name="connsiteX28" fmla="*/ 594 w 3924894"/>
              <a:gd name="connsiteY28" fmla="*/ 480060 h 2255520"/>
              <a:gd name="connsiteX29" fmla="*/ 15834 w 3924894"/>
              <a:gd name="connsiteY29" fmla="*/ 586740 h 2255520"/>
              <a:gd name="connsiteX30" fmla="*/ 23454 w 3924894"/>
              <a:gd name="connsiteY30" fmla="*/ 678180 h 2255520"/>
              <a:gd name="connsiteX31" fmla="*/ 38694 w 3924894"/>
              <a:gd name="connsiteY31" fmla="*/ 701040 h 2255520"/>
              <a:gd name="connsiteX32" fmla="*/ 61554 w 3924894"/>
              <a:gd name="connsiteY32" fmla="*/ 746760 h 2255520"/>
              <a:gd name="connsiteX33" fmla="*/ 69174 w 3924894"/>
              <a:gd name="connsiteY33" fmla="*/ 868680 h 2255520"/>
              <a:gd name="connsiteX34" fmla="*/ 114894 w 3924894"/>
              <a:gd name="connsiteY34" fmla="*/ 960120 h 2255520"/>
              <a:gd name="connsiteX35" fmla="*/ 130134 w 3924894"/>
              <a:gd name="connsiteY35" fmla="*/ 982980 h 2255520"/>
              <a:gd name="connsiteX36" fmla="*/ 145374 w 3924894"/>
              <a:gd name="connsiteY36" fmla="*/ 1005840 h 2255520"/>
              <a:gd name="connsiteX37" fmla="*/ 160614 w 3924894"/>
              <a:gd name="connsiteY37" fmla="*/ 1051560 h 2255520"/>
              <a:gd name="connsiteX38" fmla="*/ 168234 w 3924894"/>
              <a:gd name="connsiteY38" fmla="*/ 1089660 h 2255520"/>
              <a:gd name="connsiteX39" fmla="*/ 198714 w 3924894"/>
              <a:gd name="connsiteY39" fmla="*/ 1135380 h 2255520"/>
              <a:gd name="connsiteX40" fmla="*/ 213954 w 3924894"/>
              <a:gd name="connsiteY40" fmla="*/ 1158240 h 2255520"/>
              <a:gd name="connsiteX41" fmla="*/ 252054 w 3924894"/>
              <a:gd name="connsiteY41" fmla="*/ 1219200 h 2255520"/>
              <a:gd name="connsiteX42" fmla="*/ 282534 w 3924894"/>
              <a:gd name="connsiteY42" fmla="*/ 1264920 h 2255520"/>
              <a:gd name="connsiteX43" fmla="*/ 297774 w 3924894"/>
              <a:gd name="connsiteY43" fmla="*/ 1287780 h 2255520"/>
              <a:gd name="connsiteX44" fmla="*/ 320634 w 3924894"/>
              <a:gd name="connsiteY44" fmla="*/ 1303020 h 2255520"/>
              <a:gd name="connsiteX45" fmla="*/ 328254 w 3924894"/>
              <a:gd name="connsiteY45" fmla="*/ 1325880 h 2255520"/>
              <a:gd name="connsiteX46" fmla="*/ 343494 w 3924894"/>
              <a:gd name="connsiteY46" fmla="*/ 1440180 h 2255520"/>
              <a:gd name="connsiteX47" fmla="*/ 358734 w 3924894"/>
              <a:gd name="connsiteY47" fmla="*/ 1463040 h 2255520"/>
              <a:gd name="connsiteX48" fmla="*/ 404454 w 3924894"/>
              <a:gd name="connsiteY48" fmla="*/ 1493520 h 2255520"/>
              <a:gd name="connsiteX49" fmla="*/ 442554 w 3924894"/>
              <a:gd name="connsiteY49" fmla="*/ 1531620 h 2255520"/>
              <a:gd name="connsiteX50" fmla="*/ 457794 w 3924894"/>
              <a:gd name="connsiteY50" fmla="*/ 1554480 h 2255520"/>
              <a:gd name="connsiteX51" fmla="*/ 480654 w 3924894"/>
              <a:gd name="connsiteY51" fmla="*/ 1569720 h 2255520"/>
              <a:gd name="connsiteX52" fmla="*/ 503514 w 3924894"/>
              <a:gd name="connsiteY52" fmla="*/ 1600200 h 2255520"/>
              <a:gd name="connsiteX53" fmla="*/ 533994 w 3924894"/>
              <a:gd name="connsiteY53" fmla="*/ 1607820 h 2255520"/>
              <a:gd name="connsiteX54" fmla="*/ 556854 w 3924894"/>
              <a:gd name="connsiteY54" fmla="*/ 1630680 h 2255520"/>
              <a:gd name="connsiteX55" fmla="*/ 594954 w 3924894"/>
              <a:gd name="connsiteY55" fmla="*/ 1699260 h 2255520"/>
              <a:gd name="connsiteX56" fmla="*/ 640674 w 3924894"/>
              <a:gd name="connsiteY56" fmla="*/ 1729740 h 2255520"/>
              <a:gd name="connsiteX57" fmla="*/ 663534 w 3924894"/>
              <a:gd name="connsiteY57" fmla="*/ 1744980 h 2255520"/>
              <a:gd name="connsiteX58" fmla="*/ 709254 w 3924894"/>
              <a:gd name="connsiteY58" fmla="*/ 1760220 h 2255520"/>
              <a:gd name="connsiteX59" fmla="*/ 777834 w 3924894"/>
              <a:gd name="connsiteY59" fmla="*/ 1798320 h 2255520"/>
              <a:gd name="connsiteX60" fmla="*/ 785454 w 3924894"/>
              <a:gd name="connsiteY60" fmla="*/ 1821180 h 2255520"/>
              <a:gd name="connsiteX61" fmla="*/ 861654 w 3924894"/>
              <a:gd name="connsiteY61" fmla="*/ 1897380 h 2255520"/>
              <a:gd name="connsiteX62" fmla="*/ 884514 w 3924894"/>
              <a:gd name="connsiteY62" fmla="*/ 1905000 h 2255520"/>
              <a:gd name="connsiteX63" fmla="*/ 945474 w 3924894"/>
              <a:gd name="connsiteY63" fmla="*/ 1927860 h 2255520"/>
              <a:gd name="connsiteX64" fmla="*/ 968334 w 3924894"/>
              <a:gd name="connsiteY64" fmla="*/ 1973580 h 2255520"/>
              <a:gd name="connsiteX65" fmla="*/ 991194 w 3924894"/>
              <a:gd name="connsiteY65" fmla="*/ 2019300 h 2255520"/>
              <a:gd name="connsiteX66" fmla="*/ 1021674 w 3924894"/>
              <a:gd name="connsiteY66" fmla="*/ 2026920 h 2255520"/>
              <a:gd name="connsiteX67" fmla="*/ 1097874 w 3924894"/>
              <a:gd name="connsiteY67" fmla="*/ 2049780 h 2255520"/>
              <a:gd name="connsiteX68" fmla="*/ 1181694 w 3924894"/>
              <a:gd name="connsiteY68" fmla="*/ 2072640 h 2255520"/>
              <a:gd name="connsiteX69" fmla="*/ 1227414 w 3924894"/>
              <a:gd name="connsiteY69" fmla="*/ 2095500 h 2255520"/>
              <a:gd name="connsiteX70" fmla="*/ 1257894 w 3924894"/>
              <a:gd name="connsiteY70" fmla="*/ 2103120 h 2255520"/>
              <a:gd name="connsiteX71" fmla="*/ 1303614 w 3924894"/>
              <a:gd name="connsiteY71" fmla="*/ 2125980 h 2255520"/>
              <a:gd name="connsiteX72" fmla="*/ 1326474 w 3924894"/>
              <a:gd name="connsiteY72" fmla="*/ 2141220 h 2255520"/>
              <a:gd name="connsiteX73" fmla="*/ 1356954 w 3924894"/>
              <a:gd name="connsiteY73" fmla="*/ 2148840 h 2255520"/>
              <a:gd name="connsiteX74" fmla="*/ 1448394 w 3924894"/>
              <a:gd name="connsiteY74" fmla="*/ 2171700 h 2255520"/>
              <a:gd name="connsiteX75" fmla="*/ 1509354 w 3924894"/>
              <a:gd name="connsiteY75" fmla="*/ 2186940 h 2255520"/>
              <a:gd name="connsiteX76" fmla="*/ 1539834 w 3924894"/>
              <a:gd name="connsiteY76" fmla="*/ 2194560 h 2255520"/>
              <a:gd name="connsiteX77" fmla="*/ 1616034 w 3924894"/>
              <a:gd name="connsiteY77" fmla="*/ 2209800 h 2255520"/>
              <a:gd name="connsiteX78" fmla="*/ 1646514 w 3924894"/>
              <a:gd name="connsiteY78" fmla="*/ 2217420 h 2255520"/>
              <a:gd name="connsiteX79" fmla="*/ 1768434 w 3924894"/>
              <a:gd name="connsiteY79" fmla="*/ 2232660 h 2255520"/>
              <a:gd name="connsiteX80" fmla="*/ 1798914 w 3924894"/>
              <a:gd name="connsiteY80" fmla="*/ 2240280 h 2255520"/>
              <a:gd name="connsiteX81" fmla="*/ 2027514 w 3924894"/>
              <a:gd name="connsiteY81" fmla="*/ 2247900 h 2255520"/>
              <a:gd name="connsiteX82" fmla="*/ 2050374 w 3924894"/>
              <a:gd name="connsiteY82" fmla="*/ 2240280 h 2255520"/>
              <a:gd name="connsiteX83" fmla="*/ 2073234 w 3924894"/>
              <a:gd name="connsiteY83" fmla="*/ 2247900 h 2255520"/>
              <a:gd name="connsiteX84" fmla="*/ 2134194 w 3924894"/>
              <a:gd name="connsiteY84" fmla="*/ 2255520 h 2255520"/>
              <a:gd name="connsiteX85" fmla="*/ 2263734 w 3924894"/>
              <a:gd name="connsiteY85" fmla="*/ 2247900 h 2255520"/>
              <a:gd name="connsiteX86" fmla="*/ 2309454 w 3924894"/>
              <a:gd name="connsiteY86" fmla="*/ 2217420 h 2255520"/>
              <a:gd name="connsiteX87" fmla="*/ 2370414 w 3924894"/>
              <a:gd name="connsiteY87" fmla="*/ 2202180 h 2255520"/>
              <a:gd name="connsiteX88" fmla="*/ 2484714 w 3924894"/>
              <a:gd name="connsiteY88" fmla="*/ 2179320 h 2255520"/>
              <a:gd name="connsiteX89" fmla="*/ 2507574 w 3924894"/>
              <a:gd name="connsiteY89" fmla="*/ 2171700 h 2255520"/>
              <a:gd name="connsiteX90" fmla="*/ 2553294 w 3924894"/>
              <a:gd name="connsiteY90" fmla="*/ 2164080 h 2255520"/>
              <a:gd name="connsiteX91" fmla="*/ 2599014 w 3924894"/>
              <a:gd name="connsiteY91" fmla="*/ 2125980 h 2255520"/>
              <a:gd name="connsiteX92" fmla="*/ 2621874 w 3924894"/>
              <a:gd name="connsiteY92" fmla="*/ 2118360 h 2255520"/>
              <a:gd name="connsiteX93" fmla="*/ 2644734 w 3924894"/>
              <a:gd name="connsiteY93" fmla="*/ 2103120 h 2255520"/>
              <a:gd name="connsiteX94" fmla="*/ 2743794 w 3924894"/>
              <a:gd name="connsiteY94" fmla="*/ 2087880 h 2255520"/>
              <a:gd name="connsiteX95" fmla="*/ 2827614 w 3924894"/>
              <a:gd name="connsiteY95" fmla="*/ 2065020 h 2255520"/>
              <a:gd name="connsiteX96" fmla="*/ 2858094 w 3924894"/>
              <a:gd name="connsiteY96" fmla="*/ 2057400 h 2255520"/>
              <a:gd name="connsiteX97" fmla="*/ 2903814 w 3924894"/>
              <a:gd name="connsiteY97" fmla="*/ 2034540 h 2255520"/>
              <a:gd name="connsiteX98" fmla="*/ 2972394 w 3924894"/>
              <a:gd name="connsiteY98" fmla="*/ 1981200 h 2255520"/>
              <a:gd name="connsiteX99" fmla="*/ 3018114 w 3924894"/>
              <a:gd name="connsiteY99" fmla="*/ 1965960 h 2255520"/>
              <a:gd name="connsiteX100" fmla="*/ 3033354 w 3924894"/>
              <a:gd name="connsiteY100" fmla="*/ 1943100 h 2255520"/>
              <a:gd name="connsiteX101" fmla="*/ 3056214 w 3924894"/>
              <a:gd name="connsiteY101" fmla="*/ 1920240 h 2255520"/>
              <a:gd name="connsiteX102" fmla="*/ 3140034 w 3924894"/>
              <a:gd name="connsiteY102" fmla="*/ 1905000 h 2255520"/>
              <a:gd name="connsiteX103" fmla="*/ 3162894 w 3924894"/>
              <a:gd name="connsiteY103" fmla="*/ 1897380 h 2255520"/>
              <a:gd name="connsiteX104" fmla="*/ 3178134 w 3924894"/>
              <a:gd name="connsiteY104" fmla="*/ 1844040 h 2255520"/>
              <a:gd name="connsiteX105" fmla="*/ 3193374 w 3924894"/>
              <a:gd name="connsiteY105" fmla="*/ 1798320 h 2255520"/>
              <a:gd name="connsiteX106" fmla="*/ 3223854 w 3924894"/>
              <a:gd name="connsiteY106" fmla="*/ 1790700 h 2255520"/>
              <a:gd name="connsiteX107" fmla="*/ 3269574 w 3924894"/>
              <a:gd name="connsiteY107" fmla="*/ 1775460 h 2255520"/>
              <a:gd name="connsiteX108" fmla="*/ 3330534 w 3924894"/>
              <a:gd name="connsiteY108" fmla="*/ 1760220 h 2255520"/>
              <a:gd name="connsiteX109" fmla="*/ 3383874 w 3924894"/>
              <a:gd name="connsiteY109" fmla="*/ 1699260 h 2255520"/>
              <a:gd name="connsiteX110" fmla="*/ 3399114 w 3924894"/>
              <a:gd name="connsiteY110" fmla="*/ 1676400 h 2255520"/>
              <a:gd name="connsiteX111" fmla="*/ 3429594 w 3924894"/>
              <a:gd name="connsiteY111" fmla="*/ 1607820 h 2255520"/>
              <a:gd name="connsiteX112" fmla="*/ 3475314 w 3924894"/>
              <a:gd name="connsiteY112" fmla="*/ 1584960 h 2255520"/>
              <a:gd name="connsiteX113" fmla="*/ 3490554 w 3924894"/>
              <a:gd name="connsiteY113" fmla="*/ 1562100 h 2255520"/>
              <a:gd name="connsiteX114" fmla="*/ 3536274 w 3924894"/>
              <a:gd name="connsiteY114" fmla="*/ 1524000 h 2255520"/>
              <a:gd name="connsiteX115" fmla="*/ 3551514 w 3924894"/>
              <a:gd name="connsiteY115" fmla="*/ 1478280 h 2255520"/>
              <a:gd name="connsiteX116" fmla="*/ 3559134 w 3924894"/>
              <a:gd name="connsiteY116" fmla="*/ 1455420 h 2255520"/>
              <a:gd name="connsiteX117" fmla="*/ 3589614 w 3924894"/>
              <a:gd name="connsiteY117" fmla="*/ 1447800 h 2255520"/>
              <a:gd name="connsiteX118" fmla="*/ 3597234 w 3924894"/>
              <a:gd name="connsiteY118" fmla="*/ 1424940 h 2255520"/>
              <a:gd name="connsiteX119" fmla="*/ 3604854 w 3924894"/>
              <a:gd name="connsiteY119" fmla="*/ 1356360 h 2255520"/>
              <a:gd name="connsiteX120" fmla="*/ 3642954 w 3924894"/>
              <a:gd name="connsiteY120" fmla="*/ 1318260 h 2255520"/>
              <a:gd name="connsiteX121" fmla="*/ 3665814 w 3924894"/>
              <a:gd name="connsiteY121" fmla="*/ 1310640 h 2255520"/>
              <a:gd name="connsiteX122" fmla="*/ 3688674 w 3924894"/>
              <a:gd name="connsiteY122" fmla="*/ 1295400 h 2255520"/>
              <a:gd name="connsiteX123" fmla="*/ 3719154 w 3924894"/>
              <a:gd name="connsiteY123" fmla="*/ 1264920 h 2255520"/>
              <a:gd name="connsiteX124" fmla="*/ 3742014 w 3924894"/>
              <a:gd name="connsiteY124" fmla="*/ 1219200 h 2255520"/>
              <a:gd name="connsiteX125" fmla="*/ 3749634 w 3924894"/>
              <a:gd name="connsiteY125" fmla="*/ 1150620 h 2255520"/>
              <a:gd name="connsiteX126" fmla="*/ 3757254 w 3924894"/>
              <a:gd name="connsiteY126" fmla="*/ 1127760 h 2255520"/>
              <a:gd name="connsiteX127" fmla="*/ 3780114 w 3924894"/>
              <a:gd name="connsiteY127" fmla="*/ 1112520 h 2255520"/>
              <a:gd name="connsiteX128" fmla="*/ 3787734 w 3924894"/>
              <a:gd name="connsiteY128" fmla="*/ 1089660 h 2255520"/>
              <a:gd name="connsiteX129" fmla="*/ 3802974 w 3924894"/>
              <a:gd name="connsiteY129" fmla="*/ 937260 h 2255520"/>
              <a:gd name="connsiteX130" fmla="*/ 3818214 w 3924894"/>
              <a:gd name="connsiteY130" fmla="*/ 914400 h 2255520"/>
              <a:gd name="connsiteX131" fmla="*/ 3841074 w 3924894"/>
              <a:gd name="connsiteY131" fmla="*/ 838200 h 2255520"/>
              <a:gd name="connsiteX132" fmla="*/ 3863934 w 3924894"/>
              <a:gd name="connsiteY132" fmla="*/ 822960 h 2255520"/>
              <a:gd name="connsiteX133" fmla="*/ 3879174 w 3924894"/>
              <a:gd name="connsiteY133" fmla="*/ 777240 h 2255520"/>
              <a:gd name="connsiteX134" fmla="*/ 3894414 w 3924894"/>
              <a:gd name="connsiteY134" fmla="*/ 678180 h 2255520"/>
              <a:gd name="connsiteX135" fmla="*/ 3902034 w 3924894"/>
              <a:gd name="connsiteY135" fmla="*/ 655320 h 2255520"/>
              <a:gd name="connsiteX136" fmla="*/ 3924894 w 3924894"/>
              <a:gd name="connsiteY136" fmla="*/ 632460 h 2255520"/>
              <a:gd name="connsiteX137" fmla="*/ 3902034 w 3924894"/>
              <a:gd name="connsiteY137" fmla="*/ 502920 h 2255520"/>
              <a:gd name="connsiteX138" fmla="*/ 3886794 w 3924894"/>
              <a:gd name="connsiteY138" fmla="*/ 480060 h 2255520"/>
              <a:gd name="connsiteX139" fmla="*/ 3879174 w 3924894"/>
              <a:gd name="connsiteY139" fmla="*/ 388620 h 2255520"/>
              <a:gd name="connsiteX140" fmla="*/ 3856314 w 3924894"/>
              <a:gd name="connsiteY140" fmla="*/ 373380 h 2255520"/>
              <a:gd name="connsiteX141" fmla="*/ 3742014 w 3924894"/>
              <a:gd name="connsiteY141" fmla="*/ 358140 h 2255520"/>
              <a:gd name="connsiteX142" fmla="*/ 3734394 w 3924894"/>
              <a:gd name="connsiteY142" fmla="*/ 335280 h 2255520"/>
              <a:gd name="connsiteX143" fmla="*/ 3688674 w 3924894"/>
              <a:gd name="connsiteY143" fmla="*/ 320040 h 2255520"/>
              <a:gd name="connsiteX144" fmla="*/ 3521034 w 3924894"/>
              <a:gd name="connsiteY144" fmla="*/ 304800 h 2255520"/>
              <a:gd name="connsiteX145" fmla="*/ 3460074 w 3924894"/>
              <a:gd name="connsiteY145" fmla="*/ 289560 h 2255520"/>
              <a:gd name="connsiteX146" fmla="*/ 3345774 w 3924894"/>
              <a:gd name="connsiteY146" fmla="*/ 297180 h 2255520"/>
              <a:gd name="connsiteX147" fmla="*/ 3300054 w 3924894"/>
              <a:gd name="connsiteY147" fmla="*/ 312420 h 2255520"/>
              <a:gd name="connsiteX148" fmla="*/ 3277194 w 3924894"/>
              <a:gd name="connsiteY148" fmla="*/ 320040 h 2255520"/>
              <a:gd name="connsiteX149" fmla="*/ 3200994 w 3924894"/>
              <a:gd name="connsiteY149" fmla="*/ 327660 h 2255520"/>
              <a:gd name="connsiteX150" fmla="*/ 3124794 w 3924894"/>
              <a:gd name="connsiteY150" fmla="*/ 350520 h 2255520"/>
              <a:gd name="connsiteX151" fmla="*/ 3101934 w 3924894"/>
              <a:gd name="connsiteY151" fmla="*/ 358140 h 2255520"/>
              <a:gd name="connsiteX152" fmla="*/ 3079074 w 3924894"/>
              <a:gd name="connsiteY152" fmla="*/ 365760 h 2255520"/>
              <a:gd name="connsiteX153" fmla="*/ 3010494 w 3924894"/>
              <a:gd name="connsiteY153" fmla="*/ 373380 h 2255520"/>
              <a:gd name="connsiteX154" fmla="*/ 2941914 w 3924894"/>
              <a:gd name="connsiteY154" fmla="*/ 365760 h 2255520"/>
              <a:gd name="connsiteX155" fmla="*/ 2919054 w 3924894"/>
              <a:gd name="connsiteY155" fmla="*/ 350520 h 2255520"/>
              <a:gd name="connsiteX156" fmla="*/ 2873334 w 3924894"/>
              <a:gd name="connsiteY156" fmla="*/ 342900 h 2255520"/>
              <a:gd name="connsiteX157" fmla="*/ 2850474 w 3924894"/>
              <a:gd name="connsiteY157" fmla="*/ 335280 h 2255520"/>
              <a:gd name="connsiteX158" fmla="*/ 2759034 w 3924894"/>
              <a:gd name="connsiteY158" fmla="*/ 327660 h 2255520"/>
              <a:gd name="connsiteX159" fmla="*/ 2682834 w 3924894"/>
              <a:gd name="connsiteY159" fmla="*/ 304800 h 2255520"/>
              <a:gd name="connsiteX160" fmla="*/ 2659974 w 3924894"/>
              <a:gd name="connsiteY160" fmla="*/ 289560 h 2255520"/>
              <a:gd name="connsiteX161" fmla="*/ 2644734 w 3924894"/>
              <a:gd name="connsiteY161" fmla="*/ 243840 h 2255520"/>
              <a:gd name="connsiteX162" fmla="*/ 2659974 w 3924894"/>
              <a:gd name="connsiteY162" fmla="*/ 175260 h 2255520"/>
              <a:gd name="connsiteX163" fmla="*/ 2667594 w 3924894"/>
              <a:gd name="connsiteY163" fmla="*/ 152400 h 2255520"/>
              <a:gd name="connsiteX164" fmla="*/ 2690454 w 3924894"/>
              <a:gd name="connsiteY164" fmla="*/ 83820 h 2255520"/>
              <a:gd name="connsiteX165" fmla="*/ 2682834 w 3924894"/>
              <a:gd name="connsiteY165" fmla="*/ 45720 h 2255520"/>
              <a:gd name="connsiteX166" fmla="*/ 2637114 w 3924894"/>
              <a:gd name="connsiteY166" fmla="*/ 15240 h 2255520"/>
              <a:gd name="connsiteX167" fmla="*/ 2614254 w 3924894"/>
              <a:gd name="connsiteY167" fmla="*/ 0 h 2255520"/>
              <a:gd name="connsiteX168" fmla="*/ 2553294 w 3924894"/>
              <a:gd name="connsiteY168" fmla="*/ 15240 h 2255520"/>
              <a:gd name="connsiteX169" fmla="*/ 2507574 w 3924894"/>
              <a:gd name="connsiteY169" fmla="*/ 45720 h 2255520"/>
              <a:gd name="connsiteX170" fmla="*/ 2492334 w 3924894"/>
              <a:gd name="connsiteY170" fmla="*/ 68580 h 2255520"/>
              <a:gd name="connsiteX171" fmla="*/ 2484714 w 3924894"/>
              <a:gd name="connsiteY171" fmla="*/ 91440 h 2255520"/>
              <a:gd name="connsiteX172" fmla="*/ 2461854 w 3924894"/>
              <a:gd name="connsiteY172" fmla="*/ 99060 h 2255520"/>
              <a:gd name="connsiteX173" fmla="*/ 2431374 w 3924894"/>
              <a:gd name="connsiteY173" fmla="*/ 144780 h 2255520"/>
              <a:gd name="connsiteX174" fmla="*/ 2416134 w 3924894"/>
              <a:gd name="connsiteY174" fmla="*/ 167640 h 2255520"/>
              <a:gd name="connsiteX175" fmla="*/ 2347554 w 3924894"/>
              <a:gd name="connsiteY175" fmla="*/ 205740 h 2255520"/>
              <a:gd name="connsiteX176" fmla="*/ 2324694 w 3924894"/>
              <a:gd name="connsiteY176" fmla="*/ 220980 h 2255520"/>
              <a:gd name="connsiteX177" fmla="*/ 2301834 w 3924894"/>
              <a:gd name="connsiteY177" fmla="*/ 236220 h 2255520"/>
              <a:gd name="connsiteX178" fmla="*/ 2286594 w 3924894"/>
              <a:gd name="connsiteY178" fmla="*/ 259080 h 2255520"/>
              <a:gd name="connsiteX179" fmla="*/ 2240874 w 3924894"/>
              <a:gd name="connsiteY179" fmla="*/ 289560 h 2255520"/>
              <a:gd name="connsiteX180" fmla="*/ 2233254 w 3924894"/>
              <a:gd name="connsiteY180" fmla="*/ 312420 h 2255520"/>
              <a:gd name="connsiteX181" fmla="*/ 2172294 w 3924894"/>
              <a:gd name="connsiteY181" fmla="*/ 304800 h 2255520"/>
              <a:gd name="connsiteX182" fmla="*/ 2080854 w 3924894"/>
              <a:gd name="connsiteY182" fmla="*/ 312420 h 2255520"/>
              <a:gd name="connsiteX183" fmla="*/ 2057994 w 3924894"/>
              <a:gd name="connsiteY183" fmla="*/ 320040 h 2255520"/>
              <a:gd name="connsiteX184" fmla="*/ 1958934 w 3924894"/>
              <a:gd name="connsiteY184" fmla="*/ 297180 h 2255520"/>
              <a:gd name="connsiteX185" fmla="*/ 1928454 w 3924894"/>
              <a:gd name="connsiteY185" fmla="*/ 289560 h 2255520"/>
              <a:gd name="connsiteX186" fmla="*/ 1882734 w 3924894"/>
              <a:gd name="connsiteY186" fmla="*/ 259080 h 2255520"/>
              <a:gd name="connsiteX187" fmla="*/ 1852254 w 3924894"/>
              <a:gd name="connsiteY187" fmla="*/ 213360 h 2255520"/>
              <a:gd name="connsiteX188" fmla="*/ 1829394 w 3924894"/>
              <a:gd name="connsiteY188" fmla="*/ 205740 h 2255520"/>
              <a:gd name="connsiteX189" fmla="*/ 1806534 w 3924894"/>
              <a:gd name="connsiteY189" fmla="*/ 190500 h 2255520"/>
              <a:gd name="connsiteX190" fmla="*/ 1768434 w 3924894"/>
              <a:gd name="connsiteY190" fmla="*/ 182880 h 2255520"/>
              <a:gd name="connsiteX191" fmla="*/ 1745574 w 3924894"/>
              <a:gd name="connsiteY191" fmla="*/ 175260 h 2255520"/>
              <a:gd name="connsiteX192" fmla="*/ 1699854 w 3924894"/>
              <a:gd name="connsiteY192" fmla="*/ 182880 h 2255520"/>
              <a:gd name="connsiteX193" fmla="*/ 1669374 w 3924894"/>
              <a:gd name="connsiteY193" fmla="*/ 243840 h 2255520"/>
              <a:gd name="connsiteX194" fmla="*/ 1623654 w 3924894"/>
              <a:gd name="connsiteY194" fmla="*/ 251460 h 2255520"/>
              <a:gd name="connsiteX195" fmla="*/ 1593174 w 3924894"/>
              <a:gd name="connsiteY195" fmla="*/ 297180 h 2255520"/>
              <a:gd name="connsiteX196" fmla="*/ 1608414 w 3924894"/>
              <a:gd name="connsiteY196" fmla="*/ 350520 h 2255520"/>
              <a:gd name="connsiteX197" fmla="*/ 1616034 w 3924894"/>
              <a:gd name="connsiteY197" fmla="*/ 381000 h 2255520"/>
              <a:gd name="connsiteX198" fmla="*/ 1676994 w 3924894"/>
              <a:gd name="connsiteY198" fmla="*/ 403860 h 2255520"/>
              <a:gd name="connsiteX199" fmla="*/ 1699854 w 3924894"/>
              <a:gd name="connsiteY199" fmla="*/ 411480 h 2255520"/>
              <a:gd name="connsiteX200" fmla="*/ 1753194 w 3924894"/>
              <a:gd name="connsiteY200" fmla="*/ 426720 h 2255520"/>
              <a:gd name="connsiteX201" fmla="*/ 1806534 w 3924894"/>
              <a:gd name="connsiteY201" fmla="*/ 449580 h 2255520"/>
              <a:gd name="connsiteX202" fmla="*/ 1852254 w 3924894"/>
              <a:gd name="connsiteY202" fmla="*/ 464820 h 2255520"/>
              <a:gd name="connsiteX203" fmla="*/ 1875114 w 3924894"/>
              <a:gd name="connsiteY203" fmla="*/ 472440 h 2255520"/>
              <a:gd name="connsiteX204" fmla="*/ 1966554 w 3924894"/>
              <a:gd name="connsiteY204" fmla="*/ 472440 h 2255520"/>
              <a:gd name="connsiteX0" fmla="*/ 1966554 w 3924894"/>
              <a:gd name="connsiteY0" fmla="*/ 472440 h 2255520"/>
              <a:gd name="connsiteX1" fmla="*/ 1852254 w 3924894"/>
              <a:gd name="connsiteY1" fmla="*/ 483870 h 2255520"/>
              <a:gd name="connsiteX2" fmla="*/ 1795104 w 3924894"/>
              <a:gd name="connsiteY2" fmla="*/ 476250 h 2255520"/>
              <a:gd name="connsiteX3" fmla="*/ 1745574 w 3924894"/>
              <a:gd name="connsiteY3" fmla="*/ 480060 h 2255520"/>
              <a:gd name="connsiteX4" fmla="*/ 1699854 w 3924894"/>
              <a:gd name="connsiteY4" fmla="*/ 464820 h 2255520"/>
              <a:gd name="connsiteX5" fmla="*/ 1661754 w 3924894"/>
              <a:gd name="connsiteY5" fmla="*/ 468630 h 2255520"/>
              <a:gd name="connsiteX6" fmla="*/ 1372194 w 3924894"/>
              <a:gd name="connsiteY6" fmla="*/ 457200 h 2255520"/>
              <a:gd name="connsiteX7" fmla="*/ 1349334 w 3924894"/>
              <a:gd name="connsiteY7" fmla="*/ 449580 h 2255520"/>
              <a:gd name="connsiteX8" fmla="*/ 1227414 w 3924894"/>
              <a:gd name="connsiteY8" fmla="*/ 434340 h 2255520"/>
              <a:gd name="connsiteX9" fmla="*/ 1181694 w 3924894"/>
              <a:gd name="connsiteY9" fmla="*/ 419100 h 2255520"/>
              <a:gd name="connsiteX10" fmla="*/ 1029294 w 3924894"/>
              <a:gd name="connsiteY10" fmla="*/ 403860 h 2255520"/>
              <a:gd name="connsiteX11" fmla="*/ 907374 w 3924894"/>
              <a:gd name="connsiteY11" fmla="*/ 388620 h 2255520"/>
              <a:gd name="connsiteX12" fmla="*/ 876894 w 3924894"/>
              <a:gd name="connsiteY12" fmla="*/ 381000 h 2255520"/>
              <a:gd name="connsiteX13" fmla="*/ 831174 w 3924894"/>
              <a:gd name="connsiteY13" fmla="*/ 365760 h 2255520"/>
              <a:gd name="connsiteX14" fmla="*/ 724494 w 3924894"/>
              <a:gd name="connsiteY14" fmla="*/ 358140 h 2255520"/>
              <a:gd name="connsiteX15" fmla="*/ 701634 w 3924894"/>
              <a:gd name="connsiteY15" fmla="*/ 342900 h 2255520"/>
              <a:gd name="connsiteX16" fmla="*/ 648294 w 3924894"/>
              <a:gd name="connsiteY16" fmla="*/ 350520 h 2255520"/>
              <a:gd name="connsiteX17" fmla="*/ 473034 w 3924894"/>
              <a:gd name="connsiteY17" fmla="*/ 342900 h 2255520"/>
              <a:gd name="connsiteX18" fmla="*/ 396834 w 3924894"/>
              <a:gd name="connsiteY18" fmla="*/ 335280 h 2255520"/>
              <a:gd name="connsiteX19" fmla="*/ 387121 w 3924894"/>
              <a:gd name="connsiteY19" fmla="*/ 316230 h 2255520"/>
              <a:gd name="connsiteX20" fmla="*/ 351114 w 3924894"/>
              <a:gd name="connsiteY20" fmla="*/ 320040 h 2255520"/>
              <a:gd name="connsiteX21" fmla="*/ 293964 w 3924894"/>
              <a:gd name="connsiteY21" fmla="*/ 308610 h 2255520"/>
              <a:gd name="connsiteX22" fmla="*/ 248244 w 3924894"/>
              <a:gd name="connsiteY22" fmla="*/ 312420 h 2255520"/>
              <a:gd name="connsiteX23" fmla="*/ 194904 w 3924894"/>
              <a:gd name="connsiteY23" fmla="*/ 312420 h 2255520"/>
              <a:gd name="connsiteX24" fmla="*/ 164424 w 3924894"/>
              <a:gd name="connsiteY24" fmla="*/ 331470 h 2255520"/>
              <a:gd name="connsiteX25" fmla="*/ 118704 w 3924894"/>
              <a:gd name="connsiteY25" fmla="*/ 350520 h 2255520"/>
              <a:gd name="connsiteX26" fmla="*/ 69174 w 3924894"/>
              <a:gd name="connsiteY26" fmla="*/ 369570 h 2255520"/>
              <a:gd name="connsiteX27" fmla="*/ 27264 w 3924894"/>
              <a:gd name="connsiteY27" fmla="*/ 411480 h 2255520"/>
              <a:gd name="connsiteX28" fmla="*/ 15834 w 3924894"/>
              <a:gd name="connsiteY28" fmla="*/ 457200 h 2255520"/>
              <a:gd name="connsiteX29" fmla="*/ 594 w 3924894"/>
              <a:gd name="connsiteY29" fmla="*/ 480060 h 2255520"/>
              <a:gd name="connsiteX30" fmla="*/ 15834 w 3924894"/>
              <a:gd name="connsiteY30" fmla="*/ 586740 h 2255520"/>
              <a:gd name="connsiteX31" fmla="*/ 23454 w 3924894"/>
              <a:gd name="connsiteY31" fmla="*/ 678180 h 2255520"/>
              <a:gd name="connsiteX32" fmla="*/ 38694 w 3924894"/>
              <a:gd name="connsiteY32" fmla="*/ 701040 h 2255520"/>
              <a:gd name="connsiteX33" fmla="*/ 61554 w 3924894"/>
              <a:gd name="connsiteY33" fmla="*/ 746760 h 2255520"/>
              <a:gd name="connsiteX34" fmla="*/ 69174 w 3924894"/>
              <a:gd name="connsiteY34" fmla="*/ 868680 h 2255520"/>
              <a:gd name="connsiteX35" fmla="*/ 114894 w 3924894"/>
              <a:gd name="connsiteY35" fmla="*/ 960120 h 2255520"/>
              <a:gd name="connsiteX36" fmla="*/ 130134 w 3924894"/>
              <a:gd name="connsiteY36" fmla="*/ 982980 h 2255520"/>
              <a:gd name="connsiteX37" fmla="*/ 145374 w 3924894"/>
              <a:gd name="connsiteY37" fmla="*/ 1005840 h 2255520"/>
              <a:gd name="connsiteX38" fmla="*/ 160614 w 3924894"/>
              <a:gd name="connsiteY38" fmla="*/ 1051560 h 2255520"/>
              <a:gd name="connsiteX39" fmla="*/ 168234 w 3924894"/>
              <a:gd name="connsiteY39" fmla="*/ 1089660 h 2255520"/>
              <a:gd name="connsiteX40" fmla="*/ 198714 w 3924894"/>
              <a:gd name="connsiteY40" fmla="*/ 1135380 h 2255520"/>
              <a:gd name="connsiteX41" fmla="*/ 213954 w 3924894"/>
              <a:gd name="connsiteY41" fmla="*/ 1158240 h 2255520"/>
              <a:gd name="connsiteX42" fmla="*/ 252054 w 3924894"/>
              <a:gd name="connsiteY42" fmla="*/ 1219200 h 2255520"/>
              <a:gd name="connsiteX43" fmla="*/ 282534 w 3924894"/>
              <a:gd name="connsiteY43" fmla="*/ 1264920 h 2255520"/>
              <a:gd name="connsiteX44" fmla="*/ 297774 w 3924894"/>
              <a:gd name="connsiteY44" fmla="*/ 1287780 h 2255520"/>
              <a:gd name="connsiteX45" fmla="*/ 320634 w 3924894"/>
              <a:gd name="connsiteY45" fmla="*/ 1303020 h 2255520"/>
              <a:gd name="connsiteX46" fmla="*/ 328254 w 3924894"/>
              <a:gd name="connsiteY46" fmla="*/ 1325880 h 2255520"/>
              <a:gd name="connsiteX47" fmla="*/ 343494 w 3924894"/>
              <a:gd name="connsiteY47" fmla="*/ 1440180 h 2255520"/>
              <a:gd name="connsiteX48" fmla="*/ 358734 w 3924894"/>
              <a:gd name="connsiteY48" fmla="*/ 1463040 h 2255520"/>
              <a:gd name="connsiteX49" fmla="*/ 404454 w 3924894"/>
              <a:gd name="connsiteY49" fmla="*/ 1493520 h 2255520"/>
              <a:gd name="connsiteX50" fmla="*/ 442554 w 3924894"/>
              <a:gd name="connsiteY50" fmla="*/ 1531620 h 2255520"/>
              <a:gd name="connsiteX51" fmla="*/ 457794 w 3924894"/>
              <a:gd name="connsiteY51" fmla="*/ 1554480 h 2255520"/>
              <a:gd name="connsiteX52" fmla="*/ 480654 w 3924894"/>
              <a:gd name="connsiteY52" fmla="*/ 1569720 h 2255520"/>
              <a:gd name="connsiteX53" fmla="*/ 503514 w 3924894"/>
              <a:gd name="connsiteY53" fmla="*/ 1600200 h 2255520"/>
              <a:gd name="connsiteX54" fmla="*/ 533994 w 3924894"/>
              <a:gd name="connsiteY54" fmla="*/ 1607820 h 2255520"/>
              <a:gd name="connsiteX55" fmla="*/ 556854 w 3924894"/>
              <a:gd name="connsiteY55" fmla="*/ 1630680 h 2255520"/>
              <a:gd name="connsiteX56" fmla="*/ 594954 w 3924894"/>
              <a:gd name="connsiteY56" fmla="*/ 1699260 h 2255520"/>
              <a:gd name="connsiteX57" fmla="*/ 640674 w 3924894"/>
              <a:gd name="connsiteY57" fmla="*/ 1729740 h 2255520"/>
              <a:gd name="connsiteX58" fmla="*/ 663534 w 3924894"/>
              <a:gd name="connsiteY58" fmla="*/ 1744980 h 2255520"/>
              <a:gd name="connsiteX59" fmla="*/ 709254 w 3924894"/>
              <a:gd name="connsiteY59" fmla="*/ 1760220 h 2255520"/>
              <a:gd name="connsiteX60" fmla="*/ 777834 w 3924894"/>
              <a:gd name="connsiteY60" fmla="*/ 1798320 h 2255520"/>
              <a:gd name="connsiteX61" fmla="*/ 785454 w 3924894"/>
              <a:gd name="connsiteY61" fmla="*/ 1821180 h 2255520"/>
              <a:gd name="connsiteX62" fmla="*/ 861654 w 3924894"/>
              <a:gd name="connsiteY62" fmla="*/ 1897380 h 2255520"/>
              <a:gd name="connsiteX63" fmla="*/ 884514 w 3924894"/>
              <a:gd name="connsiteY63" fmla="*/ 1905000 h 2255520"/>
              <a:gd name="connsiteX64" fmla="*/ 945474 w 3924894"/>
              <a:gd name="connsiteY64" fmla="*/ 1927860 h 2255520"/>
              <a:gd name="connsiteX65" fmla="*/ 968334 w 3924894"/>
              <a:gd name="connsiteY65" fmla="*/ 1973580 h 2255520"/>
              <a:gd name="connsiteX66" fmla="*/ 991194 w 3924894"/>
              <a:gd name="connsiteY66" fmla="*/ 2019300 h 2255520"/>
              <a:gd name="connsiteX67" fmla="*/ 1021674 w 3924894"/>
              <a:gd name="connsiteY67" fmla="*/ 2026920 h 2255520"/>
              <a:gd name="connsiteX68" fmla="*/ 1097874 w 3924894"/>
              <a:gd name="connsiteY68" fmla="*/ 2049780 h 2255520"/>
              <a:gd name="connsiteX69" fmla="*/ 1181694 w 3924894"/>
              <a:gd name="connsiteY69" fmla="*/ 2072640 h 2255520"/>
              <a:gd name="connsiteX70" fmla="*/ 1227414 w 3924894"/>
              <a:gd name="connsiteY70" fmla="*/ 2095500 h 2255520"/>
              <a:gd name="connsiteX71" fmla="*/ 1257894 w 3924894"/>
              <a:gd name="connsiteY71" fmla="*/ 2103120 h 2255520"/>
              <a:gd name="connsiteX72" fmla="*/ 1303614 w 3924894"/>
              <a:gd name="connsiteY72" fmla="*/ 2125980 h 2255520"/>
              <a:gd name="connsiteX73" fmla="*/ 1326474 w 3924894"/>
              <a:gd name="connsiteY73" fmla="*/ 2141220 h 2255520"/>
              <a:gd name="connsiteX74" fmla="*/ 1356954 w 3924894"/>
              <a:gd name="connsiteY74" fmla="*/ 2148840 h 2255520"/>
              <a:gd name="connsiteX75" fmla="*/ 1448394 w 3924894"/>
              <a:gd name="connsiteY75" fmla="*/ 2171700 h 2255520"/>
              <a:gd name="connsiteX76" fmla="*/ 1509354 w 3924894"/>
              <a:gd name="connsiteY76" fmla="*/ 2186940 h 2255520"/>
              <a:gd name="connsiteX77" fmla="*/ 1539834 w 3924894"/>
              <a:gd name="connsiteY77" fmla="*/ 2194560 h 2255520"/>
              <a:gd name="connsiteX78" fmla="*/ 1616034 w 3924894"/>
              <a:gd name="connsiteY78" fmla="*/ 2209800 h 2255520"/>
              <a:gd name="connsiteX79" fmla="*/ 1646514 w 3924894"/>
              <a:gd name="connsiteY79" fmla="*/ 2217420 h 2255520"/>
              <a:gd name="connsiteX80" fmla="*/ 1768434 w 3924894"/>
              <a:gd name="connsiteY80" fmla="*/ 2232660 h 2255520"/>
              <a:gd name="connsiteX81" fmla="*/ 1798914 w 3924894"/>
              <a:gd name="connsiteY81" fmla="*/ 2240280 h 2255520"/>
              <a:gd name="connsiteX82" fmla="*/ 2027514 w 3924894"/>
              <a:gd name="connsiteY82" fmla="*/ 2247900 h 2255520"/>
              <a:gd name="connsiteX83" fmla="*/ 2050374 w 3924894"/>
              <a:gd name="connsiteY83" fmla="*/ 2240280 h 2255520"/>
              <a:gd name="connsiteX84" fmla="*/ 2073234 w 3924894"/>
              <a:gd name="connsiteY84" fmla="*/ 2247900 h 2255520"/>
              <a:gd name="connsiteX85" fmla="*/ 2134194 w 3924894"/>
              <a:gd name="connsiteY85" fmla="*/ 2255520 h 2255520"/>
              <a:gd name="connsiteX86" fmla="*/ 2263734 w 3924894"/>
              <a:gd name="connsiteY86" fmla="*/ 2247900 h 2255520"/>
              <a:gd name="connsiteX87" fmla="*/ 2309454 w 3924894"/>
              <a:gd name="connsiteY87" fmla="*/ 2217420 h 2255520"/>
              <a:gd name="connsiteX88" fmla="*/ 2370414 w 3924894"/>
              <a:gd name="connsiteY88" fmla="*/ 2202180 h 2255520"/>
              <a:gd name="connsiteX89" fmla="*/ 2484714 w 3924894"/>
              <a:gd name="connsiteY89" fmla="*/ 2179320 h 2255520"/>
              <a:gd name="connsiteX90" fmla="*/ 2507574 w 3924894"/>
              <a:gd name="connsiteY90" fmla="*/ 2171700 h 2255520"/>
              <a:gd name="connsiteX91" fmla="*/ 2553294 w 3924894"/>
              <a:gd name="connsiteY91" fmla="*/ 2164080 h 2255520"/>
              <a:gd name="connsiteX92" fmla="*/ 2599014 w 3924894"/>
              <a:gd name="connsiteY92" fmla="*/ 2125980 h 2255520"/>
              <a:gd name="connsiteX93" fmla="*/ 2621874 w 3924894"/>
              <a:gd name="connsiteY93" fmla="*/ 2118360 h 2255520"/>
              <a:gd name="connsiteX94" fmla="*/ 2644734 w 3924894"/>
              <a:gd name="connsiteY94" fmla="*/ 2103120 h 2255520"/>
              <a:gd name="connsiteX95" fmla="*/ 2743794 w 3924894"/>
              <a:gd name="connsiteY95" fmla="*/ 2087880 h 2255520"/>
              <a:gd name="connsiteX96" fmla="*/ 2827614 w 3924894"/>
              <a:gd name="connsiteY96" fmla="*/ 2065020 h 2255520"/>
              <a:gd name="connsiteX97" fmla="*/ 2858094 w 3924894"/>
              <a:gd name="connsiteY97" fmla="*/ 2057400 h 2255520"/>
              <a:gd name="connsiteX98" fmla="*/ 2903814 w 3924894"/>
              <a:gd name="connsiteY98" fmla="*/ 2034540 h 2255520"/>
              <a:gd name="connsiteX99" fmla="*/ 2972394 w 3924894"/>
              <a:gd name="connsiteY99" fmla="*/ 1981200 h 2255520"/>
              <a:gd name="connsiteX100" fmla="*/ 3018114 w 3924894"/>
              <a:gd name="connsiteY100" fmla="*/ 1965960 h 2255520"/>
              <a:gd name="connsiteX101" fmla="*/ 3033354 w 3924894"/>
              <a:gd name="connsiteY101" fmla="*/ 1943100 h 2255520"/>
              <a:gd name="connsiteX102" fmla="*/ 3056214 w 3924894"/>
              <a:gd name="connsiteY102" fmla="*/ 1920240 h 2255520"/>
              <a:gd name="connsiteX103" fmla="*/ 3140034 w 3924894"/>
              <a:gd name="connsiteY103" fmla="*/ 1905000 h 2255520"/>
              <a:gd name="connsiteX104" fmla="*/ 3162894 w 3924894"/>
              <a:gd name="connsiteY104" fmla="*/ 1897380 h 2255520"/>
              <a:gd name="connsiteX105" fmla="*/ 3178134 w 3924894"/>
              <a:gd name="connsiteY105" fmla="*/ 1844040 h 2255520"/>
              <a:gd name="connsiteX106" fmla="*/ 3193374 w 3924894"/>
              <a:gd name="connsiteY106" fmla="*/ 1798320 h 2255520"/>
              <a:gd name="connsiteX107" fmla="*/ 3223854 w 3924894"/>
              <a:gd name="connsiteY107" fmla="*/ 1790700 h 2255520"/>
              <a:gd name="connsiteX108" fmla="*/ 3269574 w 3924894"/>
              <a:gd name="connsiteY108" fmla="*/ 1775460 h 2255520"/>
              <a:gd name="connsiteX109" fmla="*/ 3330534 w 3924894"/>
              <a:gd name="connsiteY109" fmla="*/ 1760220 h 2255520"/>
              <a:gd name="connsiteX110" fmla="*/ 3383874 w 3924894"/>
              <a:gd name="connsiteY110" fmla="*/ 1699260 h 2255520"/>
              <a:gd name="connsiteX111" fmla="*/ 3399114 w 3924894"/>
              <a:gd name="connsiteY111" fmla="*/ 1676400 h 2255520"/>
              <a:gd name="connsiteX112" fmla="*/ 3429594 w 3924894"/>
              <a:gd name="connsiteY112" fmla="*/ 1607820 h 2255520"/>
              <a:gd name="connsiteX113" fmla="*/ 3475314 w 3924894"/>
              <a:gd name="connsiteY113" fmla="*/ 1584960 h 2255520"/>
              <a:gd name="connsiteX114" fmla="*/ 3490554 w 3924894"/>
              <a:gd name="connsiteY114" fmla="*/ 1562100 h 2255520"/>
              <a:gd name="connsiteX115" fmla="*/ 3536274 w 3924894"/>
              <a:gd name="connsiteY115" fmla="*/ 1524000 h 2255520"/>
              <a:gd name="connsiteX116" fmla="*/ 3551514 w 3924894"/>
              <a:gd name="connsiteY116" fmla="*/ 1478280 h 2255520"/>
              <a:gd name="connsiteX117" fmla="*/ 3559134 w 3924894"/>
              <a:gd name="connsiteY117" fmla="*/ 1455420 h 2255520"/>
              <a:gd name="connsiteX118" fmla="*/ 3589614 w 3924894"/>
              <a:gd name="connsiteY118" fmla="*/ 1447800 h 2255520"/>
              <a:gd name="connsiteX119" fmla="*/ 3597234 w 3924894"/>
              <a:gd name="connsiteY119" fmla="*/ 1424940 h 2255520"/>
              <a:gd name="connsiteX120" fmla="*/ 3604854 w 3924894"/>
              <a:gd name="connsiteY120" fmla="*/ 1356360 h 2255520"/>
              <a:gd name="connsiteX121" fmla="*/ 3642954 w 3924894"/>
              <a:gd name="connsiteY121" fmla="*/ 1318260 h 2255520"/>
              <a:gd name="connsiteX122" fmla="*/ 3665814 w 3924894"/>
              <a:gd name="connsiteY122" fmla="*/ 1310640 h 2255520"/>
              <a:gd name="connsiteX123" fmla="*/ 3688674 w 3924894"/>
              <a:gd name="connsiteY123" fmla="*/ 1295400 h 2255520"/>
              <a:gd name="connsiteX124" fmla="*/ 3719154 w 3924894"/>
              <a:gd name="connsiteY124" fmla="*/ 1264920 h 2255520"/>
              <a:gd name="connsiteX125" fmla="*/ 3742014 w 3924894"/>
              <a:gd name="connsiteY125" fmla="*/ 1219200 h 2255520"/>
              <a:gd name="connsiteX126" fmla="*/ 3749634 w 3924894"/>
              <a:gd name="connsiteY126" fmla="*/ 1150620 h 2255520"/>
              <a:gd name="connsiteX127" fmla="*/ 3757254 w 3924894"/>
              <a:gd name="connsiteY127" fmla="*/ 1127760 h 2255520"/>
              <a:gd name="connsiteX128" fmla="*/ 3780114 w 3924894"/>
              <a:gd name="connsiteY128" fmla="*/ 1112520 h 2255520"/>
              <a:gd name="connsiteX129" fmla="*/ 3787734 w 3924894"/>
              <a:gd name="connsiteY129" fmla="*/ 1089660 h 2255520"/>
              <a:gd name="connsiteX130" fmla="*/ 3802974 w 3924894"/>
              <a:gd name="connsiteY130" fmla="*/ 937260 h 2255520"/>
              <a:gd name="connsiteX131" fmla="*/ 3818214 w 3924894"/>
              <a:gd name="connsiteY131" fmla="*/ 914400 h 2255520"/>
              <a:gd name="connsiteX132" fmla="*/ 3841074 w 3924894"/>
              <a:gd name="connsiteY132" fmla="*/ 838200 h 2255520"/>
              <a:gd name="connsiteX133" fmla="*/ 3863934 w 3924894"/>
              <a:gd name="connsiteY133" fmla="*/ 822960 h 2255520"/>
              <a:gd name="connsiteX134" fmla="*/ 3879174 w 3924894"/>
              <a:gd name="connsiteY134" fmla="*/ 777240 h 2255520"/>
              <a:gd name="connsiteX135" fmla="*/ 3894414 w 3924894"/>
              <a:gd name="connsiteY135" fmla="*/ 678180 h 2255520"/>
              <a:gd name="connsiteX136" fmla="*/ 3902034 w 3924894"/>
              <a:gd name="connsiteY136" fmla="*/ 655320 h 2255520"/>
              <a:gd name="connsiteX137" fmla="*/ 3924894 w 3924894"/>
              <a:gd name="connsiteY137" fmla="*/ 632460 h 2255520"/>
              <a:gd name="connsiteX138" fmla="*/ 3902034 w 3924894"/>
              <a:gd name="connsiteY138" fmla="*/ 502920 h 2255520"/>
              <a:gd name="connsiteX139" fmla="*/ 3886794 w 3924894"/>
              <a:gd name="connsiteY139" fmla="*/ 480060 h 2255520"/>
              <a:gd name="connsiteX140" fmla="*/ 3879174 w 3924894"/>
              <a:gd name="connsiteY140" fmla="*/ 388620 h 2255520"/>
              <a:gd name="connsiteX141" fmla="*/ 3856314 w 3924894"/>
              <a:gd name="connsiteY141" fmla="*/ 373380 h 2255520"/>
              <a:gd name="connsiteX142" fmla="*/ 3742014 w 3924894"/>
              <a:gd name="connsiteY142" fmla="*/ 358140 h 2255520"/>
              <a:gd name="connsiteX143" fmla="*/ 3734394 w 3924894"/>
              <a:gd name="connsiteY143" fmla="*/ 335280 h 2255520"/>
              <a:gd name="connsiteX144" fmla="*/ 3688674 w 3924894"/>
              <a:gd name="connsiteY144" fmla="*/ 320040 h 2255520"/>
              <a:gd name="connsiteX145" fmla="*/ 3521034 w 3924894"/>
              <a:gd name="connsiteY145" fmla="*/ 304800 h 2255520"/>
              <a:gd name="connsiteX146" fmla="*/ 3460074 w 3924894"/>
              <a:gd name="connsiteY146" fmla="*/ 289560 h 2255520"/>
              <a:gd name="connsiteX147" fmla="*/ 3345774 w 3924894"/>
              <a:gd name="connsiteY147" fmla="*/ 297180 h 2255520"/>
              <a:gd name="connsiteX148" fmla="*/ 3300054 w 3924894"/>
              <a:gd name="connsiteY148" fmla="*/ 312420 h 2255520"/>
              <a:gd name="connsiteX149" fmla="*/ 3277194 w 3924894"/>
              <a:gd name="connsiteY149" fmla="*/ 320040 h 2255520"/>
              <a:gd name="connsiteX150" fmla="*/ 3200994 w 3924894"/>
              <a:gd name="connsiteY150" fmla="*/ 327660 h 2255520"/>
              <a:gd name="connsiteX151" fmla="*/ 3124794 w 3924894"/>
              <a:gd name="connsiteY151" fmla="*/ 350520 h 2255520"/>
              <a:gd name="connsiteX152" fmla="*/ 3101934 w 3924894"/>
              <a:gd name="connsiteY152" fmla="*/ 358140 h 2255520"/>
              <a:gd name="connsiteX153" fmla="*/ 3079074 w 3924894"/>
              <a:gd name="connsiteY153" fmla="*/ 365760 h 2255520"/>
              <a:gd name="connsiteX154" fmla="*/ 3010494 w 3924894"/>
              <a:gd name="connsiteY154" fmla="*/ 373380 h 2255520"/>
              <a:gd name="connsiteX155" fmla="*/ 2941914 w 3924894"/>
              <a:gd name="connsiteY155" fmla="*/ 365760 h 2255520"/>
              <a:gd name="connsiteX156" fmla="*/ 2919054 w 3924894"/>
              <a:gd name="connsiteY156" fmla="*/ 350520 h 2255520"/>
              <a:gd name="connsiteX157" fmla="*/ 2873334 w 3924894"/>
              <a:gd name="connsiteY157" fmla="*/ 342900 h 2255520"/>
              <a:gd name="connsiteX158" fmla="*/ 2850474 w 3924894"/>
              <a:gd name="connsiteY158" fmla="*/ 335280 h 2255520"/>
              <a:gd name="connsiteX159" fmla="*/ 2759034 w 3924894"/>
              <a:gd name="connsiteY159" fmla="*/ 327660 h 2255520"/>
              <a:gd name="connsiteX160" fmla="*/ 2682834 w 3924894"/>
              <a:gd name="connsiteY160" fmla="*/ 304800 h 2255520"/>
              <a:gd name="connsiteX161" fmla="*/ 2659974 w 3924894"/>
              <a:gd name="connsiteY161" fmla="*/ 289560 h 2255520"/>
              <a:gd name="connsiteX162" fmla="*/ 2644734 w 3924894"/>
              <a:gd name="connsiteY162" fmla="*/ 243840 h 2255520"/>
              <a:gd name="connsiteX163" fmla="*/ 2659974 w 3924894"/>
              <a:gd name="connsiteY163" fmla="*/ 175260 h 2255520"/>
              <a:gd name="connsiteX164" fmla="*/ 2667594 w 3924894"/>
              <a:gd name="connsiteY164" fmla="*/ 152400 h 2255520"/>
              <a:gd name="connsiteX165" fmla="*/ 2690454 w 3924894"/>
              <a:gd name="connsiteY165" fmla="*/ 83820 h 2255520"/>
              <a:gd name="connsiteX166" fmla="*/ 2682834 w 3924894"/>
              <a:gd name="connsiteY166" fmla="*/ 45720 h 2255520"/>
              <a:gd name="connsiteX167" fmla="*/ 2637114 w 3924894"/>
              <a:gd name="connsiteY167" fmla="*/ 15240 h 2255520"/>
              <a:gd name="connsiteX168" fmla="*/ 2614254 w 3924894"/>
              <a:gd name="connsiteY168" fmla="*/ 0 h 2255520"/>
              <a:gd name="connsiteX169" fmla="*/ 2553294 w 3924894"/>
              <a:gd name="connsiteY169" fmla="*/ 15240 h 2255520"/>
              <a:gd name="connsiteX170" fmla="*/ 2507574 w 3924894"/>
              <a:gd name="connsiteY170" fmla="*/ 45720 h 2255520"/>
              <a:gd name="connsiteX171" fmla="*/ 2492334 w 3924894"/>
              <a:gd name="connsiteY171" fmla="*/ 68580 h 2255520"/>
              <a:gd name="connsiteX172" fmla="*/ 2484714 w 3924894"/>
              <a:gd name="connsiteY172" fmla="*/ 91440 h 2255520"/>
              <a:gd name="connsiteX173" fmla="*/ 2461854 w 3924894"/>
              <a:gd name="connsiteY173" fmla="*/ 99060 h 2255520"/>
              <a:gd name="connsiteX174" fmla="*/ 2431374 w 3924894"/>
              <a:gd name="connsiteY174" fmla="*/ 144780 h 2255520"/>
              <a:gd name="connsiteX175" fmla="*/ 2416134 w 3924894"/>
              <a:gd name="connsiteY175" fmla="*/ 167640 h 2255520"/>
              <a:gd name="connsiteX176" fmla="*/ 2347554 w 3924894"/>
              <a:gd name="connsiteY176" fmla="*/ 205740 h 2255520"/>
              <a:gd name="connsiteX177" fmla="*/ 2324694 w 3924894"/>
              <a:gd name="connsiteY177" fmla="*/ 220980 h 2255520"/>
              <a:gd name="connsiteX178" fmla="*/ 2301834 w 3924894"/>
              <a:gd name="connsiteY178" fmla="*/ 236220 h 2255520"/>
              <a:gd name="connsiteX179" fmla="*/ 2286594 w 3924894"/>
              <a:gd name="connsiteY179" fmla="*/ 259080 h 2255520"/>
              <a:gd name="connsiteX180" fmla="*/ 2240874 w 3924894"/>
              <a:gd name="connsiteY180" fmla="*/ 289560 h 2255520"/>
              <a:gd name="connsiteX181" fmla="*/ 2233254 w 3924894"/>
              <a:gd name="connsiteY181" fmla="*/ 312420 h 2255520"/>
              <a:gd name="connsiteX182" fmla="*/ 2172294 w 3924894"/>
              <a:gd name="connsiteY182" fmla="*/ 304800 h 2255520"/>
              <a:gd name="connsiteX183" fmla="*/ 2080854 w 3924894"/>
              <a:gd name="connsiteY183" fmla="*/ 312420 h 2255520"/>
              <a:gd name="connsiteX184" fmla="*/ 2057994 w 3924894"/>
              <a:gd name="connsiteY184" fmla="*/ 320040 h 2255520"/>
              <a:gd name="connsiteX185" fmla="*/ 1958934 w 3924894"/>
              <a:gd name="connsiteY185" fmla="*/ 297180 h 2255520"/>
              <a:gd name="connsiteX186" fmla="*/ 1928454 w 3924894"/>
              <a:gd name="connsiteY186" fmla="*/ 289560 h 2255520"/>
              <a:gd name="connsiteX187" fmla="*/ 1882734 w 3924894"/>
              <a:gd name="connsiteY187" fmla="*/ 259080 h 2255520"/>
              <a:gd name="connsiteX188" fmla="*/ 1852254 w 3924894"/>
              <a:gd name="connsiteY188" fmla="*/ 213360 h 2255520"/>
              <a:gd name="connsiteX189" fmla="*/ 1829394 w 3924894"/>
              <a:gd name="connsiteY189" fmla="*/ 205740 h 2255520"/>
              <a:gd name="connsiteX190" fmla="*/ 1806534 w 3924894"/>
              <a:gd name="connsiteY190" fmla="*/ 190500 h 2255520"/>
              <a:gd name="connsiteX191" fmla="*/ 1768434 w 3924894"/>
              <a:gd name="connsiteY191" fmla="*/ 182880 h 2255520"/>
              <a:gd name="connsiteX192" fmla="*/ 1745574 w 3924894"/>
              <a:gd name="connsiteY192" fmla="*/ 175260 h 2255520"/>
              <a:gd name="connsiteX193" fmla="*/ 1699854 w 3924894"/>
              <a:gd name="connsiteY193" fmla="*/ 182880 h 2255520"/>
              <a:gd name="connsiteX194" fmla="*/ 1669374 w 3924894"/>
              <a:gd name="connsiteY194" fmla="*/ 243840 h 2255520"/>
              <a:gd name="connsiteX195" fmla="*/ 1623654 w 3924894"/>
              <a:gd name="connsiteY195" fmla="*/ 251460 h 2255520"/>
              <a:gd name="connsiteX196" fmla="*/ 1593174 w 3924894"/>
              <a:gd name="connsiteY196" fmla="*/ 297180 h 2255520"/>
              <a:gd name="connsiteX197" fmla="*/ 1608414 w 3924894"/>
              <a:gd name="connsiteY197" fmla="*/ 350520 h 2255520"/>
              <a:gd name="connsiteX198" fmla="*/ 1616034 w 3924894"/>
              <a:gd name="connsiteY198" fmla="*/ 381000 h 2255520"/>
              <a:gd name="connsiteX199" fmla="*/ 1676994 w 3924894"/>
              <a:gd name="connsiteY199" fmla="*/ 403860 h 2255520"/>
              <a:gd name="connsiteX200" fmla="*/ 1699854 w 3924894"/>
              <a:gd name="connsiteY200" fmla="*/ 411480 h 2255520"/>
              <a:gd name="connsiteX201" fmla="*/ 1753194 w 3924894"/>
              <a:gd name="connsiteY201" fmla="*/ 426720 h 2255520"/>
              <a:gd name="connsiteX202" fmla="*/ 1806534 w 3924894"/>
              <a:gd name="connsiteY202" fmla="*/ 449580 h 2255520"/>
              <a:gd name="connsiteX203" fmla="*/ 1852254 w 3924894"/>
              <a:gd name="connsiteY203" fmla="*/ 464820 h 2255520"/>
              <a:gd name="connsiteX204" fmla="*/ 1875114 w 3924894"/>
              <a:gd name="connsiteY204" fmla="*/ 472440 h 2255520"/>
              <a:gd name="connsiteX205" fmla="*/ 1966554 w 3924894"/>
              <a:gd name="connsiteY205" fmla="*/ 472440 h 2255520"/>
              <a:gd name="connsiteX0" fmla="*/ 1966554 w 3924894"/>
              <a:gd name="connsiteY0" fmla="*/ 472440 h 2255520"/>
              <a:gd name="connsiteX1" fmla="*/ 1852254 w 3924894"/>
              <a:gd name="connsiteY1" fmla="*/ 483870 h 2255520"/>
              <a:gd name="connsiteX2" fmla="*/ 1795104 w 3924894"/>
              <a:gd name="connsiteY2" fmla="*/ 476250 h 2255520"/>
              <a:gd name="connsiteX3" fmla="*/ 1745574 w 3924894"/>
              <a:gd name="connsiteY3" fmla="*/ 480060 h 2255520"/>
              <a:gd name="connsiteX4" fmla="*/ 1699854 w 3924894"/>
              <a:gd name="connsiteY4" fmla="*/ 464820 h 2255520"/>
              <a:gd name="connsiteX5" fmla="*/ 1661754 w 3924894"/>
              <a:gd name="connsiteY5" fmla="*/ 468630 h 2255520"/>
              <a:gd name="connsiteX6" fmla="*/ 1372194 w 3924894"/>
              <a:gd name="connsiteY6" fmla="*/ 457200 h 2255520"/>
              <a:gd name="connsiteX7" fmla="*/ 1349334 w 3924894"/>
              <a:gd name="connsiteY7" fmla="*/ 449580 h 2255520"/>
              <a:gd name="connsiteX8" fmla="*/ 1227414 w 3924894"/>
              <a:gd name="connsiteY8" fmla="*/ 434340 h 2255520"/>
              <a:gd name="connsiteX9" fmla="*/ 1181694 w 3924894"/>
              <a:gd name="connsiteY9" fmla="*/ 419100 h 2255520"/>
              <a:gd name="connsiteX10" fmla="*/ 1029294 w 3924894"/>
              <a:gd name="connsiteY10" fmla="*/ 403860 h 2255520"/>
              <a:gd name="connsiteX11" fmla="*/ 907374 w 3924894"/>
              <a:gd name="connsiteY11" fmla="*/ 388620 h 2255520"/>
              <a:gd name="connsiteX12" fmla="*/ 876894 w 3924894"/>
              <a:gd name="connsiteY12" fmla="*/ 381000 h 2255520"/>
              <a:gd name="connsiteX13" fmla="*/ 831174 w 3924894"/>
              <a:gd name="connsiteY13" fmla="*/ 365760 h 2255520"/>
              <a:gd name="connsiteX14" fmla="*/ 724494 w 3924894"/>
              <a:gd name="connsiteY14" fmla="*/ 358140 h 2255520"/>
              <a:gd name="connsiteX15" fmla="*/ 701634 w 3924894"/>
              <a:gd name="connsiteY15" fmla="*/ 342900 h 2255520"/>
              <a:gd name="connsiteX16" fmla="*/ 648294 w 3924894"/>
              <a:gd name="connsiteY16" fmla="*/ 350520 h 2255520"/>
              <a:gd name="connsiteX17" fmla="*/ 473034 w 3924894"/>
              <a:gd name="connsiteY17" fmla="*/ 342900 h 2255520"/>
              <a:gd name="connsiteX18" fmla="*/ 431124 w 3924894"/>
              <a:gd name="connsiteY18" fmla="*/ 320040 h 2255520"/>
              <a:gd name="connsiteX19" fmla="*/ 387121 w 3924894"/>
              <a:gd name="connsiteY19" fmla="*/ 316230 h 2255520"/>
              <a:gd name="connsiteX20" fmla="*/ 351114 w 3924894"/>
              <a:gd name="connsiteY20" fmla="*/ 320040 h 2255520"/>
              <a:gd name="connsiteX21" fmla="*/ 293964 w 3924894"/>
              <a:gd name="connsiteY21" fmla="*/ 308610 h 2255520"/>
              <a:gd name="connsiteX22" fmla="*/ 248244 w 3924894"/>
              <a:gd name="connsiteY22" fmla="*/ 312420 h 2255520"/>
              <a:gd name="connsiteX23" fmla="*/ 194904 w 3924894"/>
              <a:gd name="connsiteY23" fmla="*/ 312420 h 2255520"/>
              <a:gd name="connsiteX24" fmla="*/ 164424 w 3924894"/>
              <a:gd name="connsiteY24" fmla="*/ 331470 h 2255520"/>
              <a:gd name="connsiteX25" fmla="*/ 118704 w 3924894"/>
              <a:gd name="connsiteY25" fmla="*/ 350520 h 2255520"/>
              <a:gd name="connsiteX26" fmla="*/ 69174 w 3924894"/>
              <a:gd name="connsiteY26" fmla="*/ 369570 h 2255520"/>
              <a:gd name="connsiteX27" fmla="*/ 27264 w 3924894"/>
              <a:gd name="connsiteY27" fmla="*/ 411480 h 2255520"/>
              <a:gd name="connsiteX28" fmla="*/ 15834 w 3924894"/>
              <a:gd name="connsiteY28" fmla="*/ 457200 h 2255520"/>
              <a:gd name="connsiteX29" fmla="*/ 594 w 3924894"/>
              <a:gd name="connsiteY29" fmla="*/ 480060 h 2255520"/>
              <a:gd name="connsiteX30" fmla="*/ 15834 w 3924894"/>
              <a:gd name="connsiteY30" fmla="*/ 586740 h 2255520"/>
              <a:gd name="connsiteX31" fmla="*/ 23454 w 3924894"/>
              <a:gd name="connsiteY31" fmla="*/ 678180 h 2255520"/>
              <a:gd name="connsiteX32" fmla="*/ 38694 w 3924894"/>
              <a:gd name="connsiteY32" fmla="*/ 701040 h 2255520"/>
              <a:gd name="connsiteX33" fmla="*/ 61554 w 3924894"/>
              <a:gd name="connsiteY33" fmla="*/ 746760 h 2255520"/>
              <a:gd name="connsiteX34" fmla="*/ 69174 w 3924894"/>
              <a:gd name="connsiteY34" fmla="*/ 868680 h 2255520"/>
              <a:gd name="connsiteX35" fmla="*/ 114894 w 3924894"/>
              <a:gd name="connsiteY35" fmla="*/ 960120 h 2255520"/>
              <a:gd name="connsiteX36" fmla="*/ 130134 w 3924894"/>
              <a:gd name="connsiteY36" fmla="*/ 982980 h 2255520"/>
              <a:gd name="connsiteX37" fmla="*/ 145374 w 3924894"/>
              <a:gd name="connsiteY37" fmla="*/ 1005840 h 2255520"/>
              <a:gd name="connsiteX38" fmla="*/ 160614 w 3924894"/>
              <a:gd name="connsiteY38" fmla="*/ 1051560 h 2255520"/>
              <a:gd name="connsiteX39" fmla="*/ 168234 w 3924894"/>
              <a:gd name="connsiteY39" fmla="*/ 1089660 h 2255520"/>
              <a:gd name="connsiteX40" fmla="*/ 198714 w 3924894"/>
              <a:gd name="connsiteY40" fmla="*/ 1135380 h 2255520"/>
              <a:gd name="connsiteX41" fmla="*/ 213954 w 3924894"/>
              <a:gd name="connsiteY41" fmla="*/ 1158240 h 2255520"/>
              <a:gd name="connsiteX42" fmla="*/ 252054 w 3924894"/>
              <a:gd name="connsiteY42" fmla="*/ 1219200 h 2255520"/>
              <a:gd name="connsiteX43" fmla="*/ 282534 w 3924894"/>
              <a:gd name="connsiteY43" fmla="*/ 1264920 h 2255520"/>
              <a:gd name="connsiteX44" fmla="*/ 297774 w 3924894"/>
              <a:gd name="connsiteY44" fmla="*/ 1287780 h 2255520"/>
              <a:gd name="connsiteX45" fmla="*/ 320634 w 3924894"/>
              <a:gd name="connsiteY45" fmla="*/ 1303020 h 2255520"/>
              <a:gd name="connsiteX46" fmla="*/ 328254 w 3924894"/>
              <a:gd name="connsiteY46" fmla="*/ 1325880 h 2255520"/>
              <a:gd name="connsiteX47" fmla="*/ 343494 w 3924894"/>
              <a:gd name="connsiteY47" fmla="*/ 1440180 h 2255520"/>
              <a:gd name="connsiteX48" fmla="*/ 358734 w 3924894"/>
              <a:gd name="connsiteY48" fmla="*/ 1463040 h 2255520"/>
              <a:gd name="connsiteX49" fmla="*/ 404454 w 3924894"/>
              <a:gd name="connsiteY49" fmla="*/ 1493520 h 2255520"/>
              <a:gd name="connsiteX50" fmla="*/ 442554 w 3924894"/>
              <a:gd name="connsiteY50" fmla="*/ 1531620 h 2255520"/>
              <a:gd name="connsiteX51" fmla="*/ 457794 w 3924894"/>
              <a:gd name="connsiteY51" fmla="*/ 1554480 h 2255520"/>
              <a:gd name="connsiteX52" fmla="*/ 480654 w 3924894"/>
              <a:gd name="connsiteY52" fmla="*/ 1569720 h 2255520"/>
              <a:gd name="connsiteX53" fmla="*/ 503514 w 3924894"/>
              <a:gd name="connsiteY53" fmla="*/ 1600200 h 2255520"/>
              <a:gd name="connsiteX54" fmla="*/ 533994 w 3924894"/>
              <a:gd name="connsiteY54" fmla="*/ 1607820 h 2255520"/>
              <a:gd name="connsiteX55" fmla="*/ 556854 w 3924894"/>
              <a:gd name="connsiteY55" fmla="*/ 1630680 h 2255520"/>
              <a:gd name="connsiteX56" fmla="*/ 594954 w 3924894"/>
              <a:gd name="connsiteY56" fmla="*/ 1699260 h 2255520"/>
              <a:gd name="connsiteX57" fmla="*/ 640674 w 3924894"/>
              <a:gd name="connsiteY57" fmla="*/ 1729740 h 2255520"/>
              <a:gd name="connsiteX58" fmla="*/ 663534 w 3924894"/>
              <a:gd name="connsiteY58" fmla="*/ 1744980 h 2255520"/>
              <a:gd name="connsiteX59" fmla="*/ 709254 w 3924894"/>
              <a:gd name="connsiteY59" fmla="*/ 1760220 h 2255520"/>
              <a:gd name="connsiteX60" fmla="*/ 777834 w 3924894"/>
              <a:gd name="connsiteY60" fmla="*/ 1798320 h 2255520"/>
              <a:gd name="connsiteX61" fmla="*/ 785454 w 3924894"/>
              <a:gd name="connsiteY61" fmla="*/ 1821180 h 2255520"/>
              <a:gd name="connsiteX62" fmla="*/ 861654 w 3924894"/>
              <a:gd name="connsiteY62" fmla="*/ 1897380 h 2255520"/>
              <a:gd name="connsiteX63" fmla="*/ 884514 w 3924894"/>
              <a:gd name="connsiteY63" fmla="*/ 1905000 h 2255520"/>
              <a:gd name="connsiteX64" fmla="*/ 945474 w 3924894"/>
              <a:gd name="connsiteY64" fmla="*/ 1927860 h 2255520"/>
              <a:gd name="connsiteX65" fmla="*/ 968334 w 3924894"/>
              <a:gd name="connsiteY65" fmla="*/ 1973580 h 2255520"/>
              <a:gd name="connsiteX66" fmla="*/ 991194 w 3924894"/>
              <a:gd name="connsiteY66" fmla="*/ 2019300 h 2255520"/>
              <a:gd name="connsiteX67" fmla="*/ 1021674 w 3924894"/>
              <a:gd name="connsiteY67" fmla="*/ 2026920 h 2255520"/>
              <a:gd name="connsiteX68" fmla="*/ 1097874 w 3924894"/>
              <a:gd name="connsiteY68" fmla="*/ 2049780 h 2255520"/>
              <a:gd name="connsiteX69" fmla="*/ 1181694 w 3924894"/>
              <a:gd name="connsiteY69" fmla="*/ 2072640 h 2255520"/>
              <a:gd name="connsiteX70" fmla="*/ 1227414 w 3924894"/>
              <a:gd name="connsiteY70" fmla="*/ 2095500 h 2255520"/>
              <a:gd name="connsiteX71" fmla="*/ 1257894 w 3924894"/>
              <a:gd name="connsiteY71" fmla="*/ 2103120 h 2255520"/>
              <a:gd name="connsiteX72" fmla="*/ 1303614 w 3924894"/>
              <a:gd name="connsiteY72" fmla="*/ 2125980 h 2255520"/>
              <a:gd name="connsiteX73" fmla="*/ 1326474 w 3924894"/>
              <a:gd name="connsiteY73" fmla="*/ 2141220 h 2255520"/>
              <a:gd name="connsiteX74" fmla="*/ 1356954 w 3924894"/>
              <a:gd name="connsiteY74" fmla="*/ 2148840 h 2255520"/>
              <a:gd name="connsiteX75" fmla="*/ 1448394 w 3924894"/>
              <a:gd name="connsiteY75" fmla="*/ 2171700 h 2255520"/>
              <a:gd name="connsiteX76" fmla="*/ 1509354 w 3924894"/>
              <a:gd name="connsiteY76" fmla="*/ 2186940 h 2255520"/>
              <a:gd name="connsiteX77" fmla="*/ 1539834 w 3924894"/>
              <a:gd name="connsiteY77" fmla="*/ 2194560 h 2255520"/>
              <a:gd name="connsiteX78" fmla="*/ 1616034 w 3924894"/>
              <a:gd name="connsiteY78" fmla="*/ 2209800 h 2255520"/>
              <a:gd name="connsiteX79" fmla="*/ 1646514 w 3924894"/>
              <a:gd name="connsiteY79" fmla="*/ 2217420 h 2255520"/>
              <a:gd name="connsiteX80" fmla="*/ 1768434 w 3924894"/>
              <a:gd name="connsiteY80" fmla="*/ 2232660 h 2255520"/>
              <a:gd name="connsiteX81" fmla="*/ 1798914 w 3924894"/>
              <a:gd name="connsiteY81" fmla="*/ 2240280 h 2255520"/>
              <a:gd name="connsiteX82" fmla="*/ 2027514 w 3924894"/>
              <a:gd name="connsiteY82" fmla="*/ 2247900 h 2255520"/>
              <a:gd name="connsiteX83" fmla="*/ 2050374 w 3924894"/>
              <a:gd name="connsiteY83" fmla="*/ 2240280 h 2255520"/>
              <a:gd name="connsiteX84" fmla="*/ 2073234 w 3924894"/>
              <a:gd name="connsiteY84" fmla="*/ 2247900 h 2255520"/>
              <a:gd name="connsiteX85" fmla="*/ 2134194 w 3924894"/>
              <a:gd name="connsiteY85" fmla="*/ 2255520 h 2255520"/>
              <a:gd name="connsiteX86" fmla="*/ 2263734 w 3924894"/>
              <a:gd name="connsiteY86" fmla="*/ 2247900 h 2255520"/>
              <a:gd name="connsiteX87" fmla="*/ 2309454 w 3924894"/>
              <a:gd name="connsiteY87" fmla="*/ 2217420 h 2255520"/>
              <a:gd name="connsiteX88" fmla="*/ 2370414 w 3924894"/>
              <a:gd name="connsiteY88" fmla="*/ 2202180 h 2255520"/>
              <a:gd name="connsiteX89" fmla="*/ 2484714 w 3924894"/>
              <a:gd name="connsiteY89" fmla="*/ 2179320 h 2255520"/>
              <a:gd name="connsiteX90" fmla="*/ 2507574 w 3924894"/>
              <a:gd name="connsiteY90" fmla="*/ 2171700 h 2255520"/>
              <a:gd name="connsiteX91" fmla="*/ 2553294 w 3924894"/>
              <a:gd name="connsiteY91" fmla="*/ 2164080 h 2255520"/>
              <a:gd name="connsiteX92" fmla="*/ 2599014 w 3924894"/>
              <a:gd name="connsiteY92" fmla="*/ 2125980 h 2255520"/>
              <a:gd name="connsiteX93" fmla="*/ 2621874 w 3924894"/>
              <a:gd name="connsiteY93" fmla="*/ 2118360 h 2255520"/>
              <a:gd name="connsiteX94" fmla="*/ 2644734 w 3924894"/>
              <a:gd name="connsiteY94" fmla="*/ 2103120 h 2255520"/>
              <a:gd name="connsiteX95" fmla="*/ 2743794 w 3924894"/>
              <a:gd name="connsiteY95" fmla="*/ 2087880 h 2255520"/>
              <a:gd name="connsiteX96" fmla="*/ 2827614 w 3924894"/>
              <a:gd name="connsiteY96" fmla="*/ 2065020 h 2255520"/>
              <a:gd name="connsiteX97" fmla="*/ 2858094 w 3924894"/>
              <a:gd name="connsiteY97" fmla="*/ 2057400 h 2255520"/>
              <a:gd name="connsiteX98" fmla="*/ 2903814 w 3924894"/>
              <a:gd name="connsiteY98" fmla="*/ 2034540 h 2255520"/>
              <a:gd name="connsiteX99" fmla="*/ 2972394 w 3924894"/>
              <a:gd name="connsiteY99" fmla="*/ 1981200 h 2255520"/>
              <a:gd name="connsiteX100" fmla="*/ 3018114 w 3924894"/>
              <a:gd name="connsiteY100" fmla="*/ 1965960 h 2255520"/>
              <a:gd name="connsiteX101" fmla="*/ 3033354 w 3924894"/>
              <a:gd name="connsiteY101" fmla="*/ 1943100 h 2255520"/>
              <a:gd name="connsiteX102" fmla="*/ 3056214 w 3924894"/>
              <a:gd name="connsiteY102" fmla="*/ 1920240 h 2255520"/>
              <a:gd name="connsiteX103" fmla="*/ 3140034 w 3924894"/>
              <a:gd name="connsiteY103" fmla="*/ 1905000 h 2255520"/>
              <a:gd name="connsiteX104" fmla="*/ 3162894 w 3924894"/>
              <a:gd name="connsiteY104" fmla="*/ 1897380 h 2255520"/>
              <a:gd name="connsiteX105" fmla="*/ 3178134 w 3924894"/>
              <a:gd name="connsiteY105" fmla="*/ 1844040 h 2255520"/>
              <a:gd name="connsiteX106" fmla="*/ 3193374 w 3924894"/>
              <a:gd name="connsiteY106" fmla="*/ 1798320 h 2255520"/>
              <a:gd name="connsiteX107" fmla="*/ 3223854 w 3924894"/>
              <a:gd name="connsiteY107" fmla="*/ 1790700 h 2255520"/>
              <a:gd name="connsiteX108" fmla="*/ 3269574 w 3924894"/>
              <a:gd name="connsiteY108" fmla="*/ 1775460 h 2255520"/>
              <a:gd name="connsiteX109" fmla="*/ 3330534 w 3924894"/>
              <a:gd name="connsiteY109" fmla="*/ 1760220 h 2255520"/>
              <a:gd name="connsiteX110" fmla="*/ 3383874 w 3924894"/>
              <a:gd name="connsiteY110" fmla="*/ 1699260 h 2255520"/>
              <a:gd name="connsiteX111" fmla="*/ 3399114 w 3924894"/>
              <a:gd name="connsiteY111" fmla="*/ 1676400 h 2255520"/>
              <a:gd name="connsiteX112" fmla="*/ 3429594 w 3924894"/>
              <a:gd name="connsiteY112" fmla="*/ 1607820 h 2255520"/>
              <a:gd name="connsiteX113" fmla="*/ 3475314 w 3924894"/>
              <a:gd name="connsiteY113" fmla="*/ 1584960 h 2255520"/>
              <a:gd name="connsiteX114" fmla="*/ 3490554 w 3924894"/>
              <a:gd name="connsiteY114" fmla="*/ 1562100 h 2255520"/>
              <a:gd name="connsiteX115" fmla="*/ 3536274 w 3924894"/>
              <a:gd name="connsiteY115" fmla="*/ 1524000 h 2255520"/>
              <a:gd name="connsiteX116" fmla="*/ 3551514 w 3924894"/>
              <a:gd name="connsiteY116" fmla="*/ 1478280 h 2255520"/>
              <a:gd name="connsiteX117" fmla="*/ 3559134 w 3924894"/>
              <a:gd name="connsiteY117" fmla="*/ 1455420 h 2255520"/>
              <a:gd name="connsiteX118" fmla="*/ 3589614 w 3924894"/>
              <a:gd name="connsiteY118" fmla="*/ 1447800 h 2255520"/>
              <a:gd name="connsiteX119" fmla="*/ 3597234 w 3924894"/>
              <a:gd name="connsiteY119" fmla="*/ 1424940 h 2255520"/>
              <a:gd name="connsiteX120" fmla="*/ 3604854 w 3924894"/>
              <a:gd name="connsiteY120" fmla="*/ 1356360 h 2255520"/>
              <a:gd name="connsiteX121" fmla="*/ 3642954 w 3924894"/>
              <a:gd name="connsiteY121" fmla="*/ 1318260 h 2255520"/>
              <a:gd name="connsiteX122" fmla="*/ 3665814 w 3924894"/>
              <a:gd name="connsiteY122" fmla="*/ 1310640 h 2255520"/>
              <a:gd name="connsiteX123" fmla="*/ 3688674 w 3924894"/>
              <a:gd name="connsiteY123" fmla="*/ 1295400 h 2255520"/>
              <a:gd name="connsiteX124" fmla="*/ 3719154 w 3924894"/>
              <a:gd name="connsiteY124" fmla="*/ 1264920 h 2255520"/>
              <a:gd name="connsiteX125" fmla="*/ 3742014 w 3924894"/>
              <a:gd name="connsiteY125" fmla="*/ 1219200 h 2255520"/>
              <a:gd name="connsiteX126" fmla="*/ 3749634 w 3924894"/>
              <a:gd name="connsiteY126" fmla="*/ 1150620 h 2255520"/>
              <a:gd name="connsiteX127" fmla="*/ 3757254 w 3924894"/>
              <a:gd name="connsiteY127" fmla="*/ 1127760 h 2255520"/>
              <a:gd name="connsiteX128" fmla="*/ 3780114 w 3924894"/>
              <a:gd name="connsiteY128" fmla="*/ 1112520 h 2255520"/>
              <a:gd name="connsiteX129" fmla="*/ 3787734 w 3924894"/>
              <a:gd name="connsiteY129" fmla="*/ 1089660 h 2255520"/>
              <a:gd name="connsiteX130" fmla="*/ 3802974 w 3924894"/>
              <a:gd name="connsiteY130" fmla="*/ 937260 h 2255520"/>
              <a:gd name="connsiteX131" fmla="*/ 3818214 w 3924894"/>
              <a:gd name="connsiteY131" fmla="*/ 914400 h 2255520"/>
              <a:gd name="connsiteX132" fmla="*/ 3841074 w 3924894"/>
              <a:gd name="connsiteY132" fmla="*/ 838200 h 2255520"/>
              <a:gd name="connsiteX133" fmla="*/ 3863934 w 3924894"/>
              <a:gd name="connsiteY133" fmla="*/ 822960 h 2255520"/>
              <a:gd name="connsiteX134" fmla="*/ 3879174 w 3924894"/>
              <a:gd name="connsiteY134" fmla="*/ 777240 h 2255520"/>
              <a:gd name="connsiteX135" fmla="*/ 3894414 w 3924894"/>
              <a:gd name="connsiteY135" fmla="*/ 678180 h 2255520"/>
              <a:gd name="connsiteX136" fmla="*/ 3902034 w 3924894"/>
              <a:gd name="connsiteY136" fmla="*/ 655320 h 2255520"/>
              <a:gd name="connsiteX137" fmla="*/ 3924894 w 3924894"/>
              <a:gd name="connsiteY137" fmla="*/ 632460 h 2255520"/>
              <a:gd name="connsiteX138" fmla="*/ 3902034 w 3924894"/>
              <a:gd name="connsiteY138" fmla="*/ 502920 h 2255520"/>
              <a:gd name="connsiteX139" fmla="*/ 3886794 w 3924894"/>
              <a:gd name="connsiteY139" fmla="*/ 480060 h 2255520"/>
              <a:gd name="connsiteX140" fmla="*/ 3879174 w 3924894"/>
              <a:gd name="connsiteY140" fmla="*/ 388620 h 2255520"/>
              <a:gd name="connsiteX141" fmla="*/ 3856314 w 3924894"/>
              <a:gd name="connsiteY141" fmla="*/ 373380 h 2255520"/>
              <a:gd name="connsiteX142" fmla="*/ 3742014 w 3924894"/>
              <a:gd name="connsiteY142" fmla="*/ 358140 h 2255520"/>
              <a:gd name="connsiteX143" fmla="*/ 3734394 w 3924894"/>
              <a:gd name="connsiteY143" fmla="*/ 335280 h 2255520"/>
              <a:gd name="connsiteX144" fmla="*/ 3688674 w 3924894"/>
              <a:gd name="connsiteY144" fmla="*/ 320040 h 2255520"/>
              <a:gd name="connsiteX145" fmla="*/ 3521034 w 3924894"/>
              <a:gd name="connsiteY145" fmla="*/ 304800 h 2255520"/>
              <a:gd name="connsiteX146" fmla="*/ 3460074 w 3924894"/>
              <a:gd name="connsiteY146" fmla="*/ 289560 h 2255520"/>
              <a:gd name="connsiteX147" fmla="*/ 3345774 w 3924894"/>
              <a:gd name="connsiteY147" fmla="*/ 297180 h 2255520"/>
              <a:gd name="connsiteX148" fmla="*/ 3300054 w 3924894"/>
              <a:gd name="connsiteY148" fmla="*/ 312420 h 2255520"/>
              <a:gd name="connsiteX149" fmla="*/ 3277194 w 3924894"/>
              <a:gd name="connsiteY149" fmla="*/ 320040 h 2255520"/>
              <a:gd name="connsiteX150" fmla="*/ 3200994 w 3924894"/>
              <a:gd name="connsiteY150" fmla="*/ 327660 h 2255520"/>
              <a:gd name="connsiteX151" fmla="*/ 3124794 w 3924894"/>
              <a:gd name="connsiteY151" fmla="*/ 350520 h 2255520"/>
              <a:gd name="connsiteX152" fmla="*/ 3101934 w 3924894"/>
              <a:gd name="connsiteY152" fmla="*/ 358140 h 2255520"/>
              <a:gd name="connsiteX153" fmla="*/ 3079074 w 3924894"/>
              <a:gd name="connsiteY153" fmla="*/ 365760 h 2255520"/>
              <a:gd name="connsiteX154" fmla="*/ 3010494 w 3924894"/>
              <a:gd name="connsiteY154" fmla="*/ 373380 h 2255520"/>
              <a:gd name="connsiteX155" fmla="*/ 2941914 w 3924894"/>
              <a:gd name="connsiteY155" fmla="*/ 365760 h 2255520"/>
              <a:gd name="connsiteX156" fmla="*/ 2919054 w 3924894"/>
              <a:gd name="connsiteY156" fmla="*/ 350520 h 2255520"/>
              <a:gd name="connsiteX157" fmla="*/ 2873334 w 3924894"/>
              <a:gd name="connsiteY157" fmla="*/ 342900 h 2255520"/>
              <a:gd name="connsiteX158" fmla="*/ 2850474 w 3924894"/>
              <a:gd name="connsiteY158" fmla="*/ 335280 h 2255520"/>
              <a:gd name="connsiteX159" fmla="*/ 2759034 w 3924894"/>
              <a:gd name="connsiteY159" fmla="*/ 327660 h 2255520"/>
              <a:gd name="connsiteX160" fmla="*/ 2682834 w 3924894"/>
              <a:gd name="connsiteY160" fmla="*/ 304800 h 2255520"/>
              <a:gd name="connsiteX161" fmla="*/ 2659974 w 3924894"/>
              <a:gd name="connsiteY161" fmla="*/ 289560 h 2255520"/>
              <a:gd name="connsiteX162" fmla="*/ 2644734 w 3924894"/>
              <a:gd name="connsiteY162" fmla="*/ 243840 h 2255520"/>
              <a:gd name="connsiteX163" fmla="*/ 2659974 w 3924894"/>
              <a:gd name="connsiteY163" fmla="*/ 175260 h 2255520"/>
              <a:gd name="connsiteX164" fmla="*/ 2667594 w 3924894"/>
              <a:gd name="connsiteY164" fmla="*/ 152400 h 2255520"/>
              <a:gd name="connsiteX165" fmla="*/ 2690454 w 3924894"/>
              <a:gd name="connsiteY165" fmla="*/ 83820 h 2255520"/>
              <a:gd name="connsiteX166" fmla="*/ 2682834 w 3924894"/>
              <a:gd name="connsiteY166" fmla="*/ 45720 h 2255520"/>
              <a:gd name="connsiteX167" fmla="*/ 2637114 w 3924894"/>
              <a:gd name="connsiteY167" fmla="*/ 15240 h 2255520"/>
              <a:gd name="connsiteX168" fmla="*/ 2614254 w 3924894"/>
              <a:gd name="connsiteY168" fmla="*/ 0 h 2255520"/>
              <a:gd name="connsiteX169" fmla="*/ 2553294 w 3924894"/>
              <a:gd name="connsiteY169" fmla="*/ 15240 h 2255520"/>
              <a:gd name="connsiteX170" fmla="*/ 2507574 w 3924894"/>
              <a:gd name="connsiteY170" fmla="*/ 45720 h 2255520"/>
              <a:gd name="connsiteX171" fmla="*/ 2492334 w 3924894"/>
              <a:gd name="connsiteY171" fmla="*/ 68580 h 2255520"/>
              <a:gd name="connsiteX172" fmla="*/ 2484714 w 3924894"/>
              <a:gd name="connsiteY172" fmla="*/ 91440 h 2255520"/>
              <a:gd name="connsiteX173" fmla="*/ 2461854 w 3924894"/>
              <a:gd name="connsiteY173" fmla="*/ 99060 h 2255520"/>
              <a:gd name="connsiteX174" fmla="*/ 2431374 w 3924894"/>
              <a:gd name="connsiteY174" fmla="*/ 144780 h 2255520"/>
              <a:gd name="connsiteX175" fmla="*/ 2416134 w 3924894"/>
              <a:gd name="connsiteY175" fmla="*/ 167640 h 2255520"/>
              <a:gd name="connsiteX176" fmla="*/ 2347554 w 3924894"/>
              <a:gd name="connsiteY176" fmla="*/ 205740 h 2255520"/>
              <a:gd name="connsiteX177" fmla="*/ 2324694 w 3924894"/>
              <a:gd name="connsiteY177" fmla="*/ 220980 h 2255520"/>
              <a:gd name="connsiteX178" fmla="*/ 2301834 w 3924894"/>
              <a:gd name="connsiteY178" fmla="*/ 236220 h 2255520"/>
              <a:gd name="connsiteX179" fmla="*/ 2286594 w 3924894"/>
              <a:gd name="connsiteY179" fmla="*/ 259080 h 2255520"/>
              <a:gd name="connsiteX180" fmla="*/ 2240874 w 3924894"/>
              <a:gd name="connsiteY180" fmla="*/ 289560 h 2255520"/>
              <a:gd name="connsiteX181" fmla="*/ 2233254 w 3924894"/>
              <a:gd name="connsiteY181" fmla="*/ 312420 h 2255520"/>
              <a:gd name="connsiteX182" fmla="*/ 2172294 w 3924894"/>
              <a:gd name="connsiteY182" fmla="*/ 304800 h 2255520"/>
              <a:gd name="connsiteX183" fmla="*/ 2080854 w 3924894"/>
              <a:gd name="connsiteY183" fmla="*/ 312420 h 2255520"/>
              <a:gd name="connsiteX184" fmla="*/ 2057994 w 3924894"/>
              <a:gd name="connsiteY184" fmla="*/ 320040 h 2255520"/>
              <a:gd name="connsiteX185" fmla="*/ 1958934 w 3924894"/>
              <a:gd name="connsiteY185" fmla="*/ 297180 h 2255520"/>
              <a:gd name="connsiteX186" fmla="*/ 1928454 w 3924894"/>
              <a:gd name="connsiteY186" fmla="*/ 289560 h 2255520"/>
              <a:gd name="connsiteX187" fmla="*/ 1882734 w 3924894"/>
              <a:gd name="connsiteY187" fmla="*/ 259080 h 2255520"/>
              <a:gd name="connsiteX188" fmla="*/ 1852254 w 3924894"/>
              <a:gd name="connsiteY188" fmla="*/ 213360 h 2255520"/>
              <a:gd name="connsiteX189" fmla="*/ 1829394 w 3924894"/>
              <a:gd name="connsiteY189" fmla="*/ 205740 h 2255520"/>
              <a:gd name="connsiteX190" fmla="*/ 1806534 w 3924894"/>
              <a:gd name="connsiteY190" fmla="*/ 190500 h 2255520"/>
              <a:gd name="connsiteX191" fmla="*/ 1768434 w 3924894"/>
              <a:gd name="connsiteY191" fmla="*/ 182880 h 2255520"/>
              <a:gd name="connsiteX192" fmla="*/ 1745574 w 3924894"/>
              <a:gd name="connsiteY192" fmla="*/ 175260 h 2255520"/>
              <a:gd name="connsiteX193" fmla="*/ 1699854 w 3924894"/>
              <a:gd name="connsiteY193" fmla="*/ 182880 h 2255520"/>
              <a:gd name="connsiteX194" fmla="*/ 1669374 w 3924894"/>
              <a:gd name="connsiteY194" fmla="*/ 243840 h 2255520"/>
              <a:gd name="connsiteX195" fmla="*/ 1623654 w 3924894"/>
              <a:gd name="connsiteY195" fmla="*/ 251460 h 2255520"/>
              <a:gd name="connsiteX196" fmla="*/ 1593174 w 3924894"/>
              <a:gd name="connsiteY196" fmla="*/ 297180 h 2255520"/>
              <a:gd name="connsiteX197" fmla="*/ 1608414 w 3924894"/>
              <a:gd name="connsiteY197" fmla="*/ 350520 h 2255520"/>
              <a:gd name="connsiteX198" fmla="*/ 1616034 w 3924894"/>
              <a:gd name="connsiteY198" fmla="*/ 381000 h 2255520"/>
              <a:gd name="connsiteX199" fmla="*/ 1676994 w 3924894"/>
              <a:gd name="connsiteY199" fmla="*/ 403860 h 2255520"/>
              <a:gd name="connsiteX200" fmla="*/ 1699854 w 3924894"/>
              <a:gd name="connsiteY200" fmla="*/ 411480 h 2255520"/>
              <a:gd name="connsiteX201" fmla="*/ 1753194 w 3924894"/>
              <a:gd name="connsiteY201" fmla="*/ 426720 h 2255520"/>
              <a:gd name="connsiteX202" fmla="*/ 1806534 w 3924894"/>
              <a:gd name="connsiteY202" fmla="*/ 449580 h 2255520"/>
              <a:gd name="connsiteX203" fmla="*/ 1852254 w 3924894"/>
              <a:gd name="connsiteY203" fmla="*/ 464820 h 2255520"/>
              <a:gd name="connsiteX204" fmla="*/ 1875114 w 3924894"/>
              <a:gd name="connsiteY204" fmla="*/ 472440 h 2255520"/>
              <a:gd name="connsiteX205" fmla="*/ 1966554 w 3924894"/>
              <a:gd name="connsiteY205" fmla="*/ 472440 h 2255520"/>
              <a:gd name="connsiteX0" fmla="*/ 1966554 w 3924894"/>
              <a:gd name="connsiteY0" fmla="*/ 472440 h 2255520"/>
              <a:gd name="connsiteX1" fmla="*/ 1852254 w 3924894"/>
              <a:gd name="connsiteY1" fmla="*/ 483870 h 2255520"/>
              <a:gd name="connsiteX2" fmla="*/ 1795104 w 3924894"/>
              <a:gd name="connsiteY2" fmla="*/ 476250 h 2255520"/>
              <a:gd name="connsiteX3" fmla="*/ 1745574 w 3924894"/>
              <a:gd name="connsiteY3" fmla="*/ 480060 h 2255520"/>
              <a:gd name="connsiteX4" fmla="*/ 1699854 w 3924894"/>
              <a:gd name="connsiteY4" fmla="*/ 464820 h 2255520"/>
              <a:gd name="connsiteX5" fmla="*/ 1661754 w 3924894"/>
              <a:gd name="connsiteY5" fmla="*/ 468630 h 2255520"/>
              <a:gd name="connsiteX6" fmla="*/ 1372194 w 3924894"/>
              <a:gd name="connsiteY6" fmla="*/ 457200 h 2255520"/>
              <a:gd name="connsiteX7" fmla="*/ 1349334 w 3924894"/>
              <a:gd name="connsiteY7" fmla="*/ 449580 h 2255520"/>
              <a:gd name="connsiteX8" fmla="*/ 1227414 w 3924894"/>
              <a:gd name="connsiteY8" fmla="*/ 434340 h 2255520"/>
              <a:gd name="connsiteX9" fmla="*/ 1181694 w 3924894"/>
              <a:gd name="connsiteY9" fmla="*/ 419100 h 2255520"/>
              <a:gd name="connsiteX10" fmla="*/ 1029294 w 3924894"/>
              <a:gd name="connsiteY10" fmla="*/ 403860 h 2255520"/>
              <a:gd name="connsiteX11" fmla="*/ 907374 w 3924894"/>
              <a:gd name="connsiteY11" fmla="*/ 388620 h 2255520"/>
              <a:gd name="connsiteX12" fmla="*/ 876894 w 3924894"/>
              <a:gd name="connsiteY12" fmla="*/ 381000 h 2255520"/>
              <a:gd name="connsiteX13" fmla="*/ 831174 w 3924894"/>
              <a:gd name="connsiteY13" fmla="*/ 365760 h 2255520"/>
              <a:gd name="connsiteX14" fmla="*/ 724494 w 3924894"/>
              <a:gd name="connsiteY14" fmla="*/ 358140 h 2255520"/>
              <a:gd name="connsiteX15" fmla="*/ 701634 w 3924894"/>
              <a:gd name="connsiteY15" fmla="*/ 342900 h 2255520"/>
              <a:gd name="connsiteX16" fmla="*/ 648294 w 3924894"/>
              <a:gd name="connsiteY16" fmla="*/ 350520 h 2255520"/>
              <a:gd name="connsiteX17" fmla="*/ 476844 w 3924894"/>
              <a:gd name="connsiteY17" fmla="*/ 331470 h 2255520"/>
              <a:gd name="connsiteX18" fmla="*/ 431124 w 3924894"/>
              <a:gd name="connsiteY18" fmla="*/ 320040 h 2255520"/>
              <a:gd name="connsiteX19" fmla="*/ 387121 w 3924894"/>
              <a:gd name="connsiteY19" fmla="*/ 316230 h 2255520"/>
              <a:gd name="connsiteX20" fmla="*/ 351114 w 3924894"/>
              <a:gd name="connsiteY20" fmla="*/ 320040 h 2255520"/>
              <a:gd name="connsiteX21" fmla="*/ 293964 w 3924894"/>
              <a:gd name="connsiteY21" fmla="*/ 308610 h 2255520"/>
              <a:gd name="connsiteX22" fmla="*/ 248244 w 3924894"/>
              <a:gd name="connsiteY22" fmla="*/ 312420 h 2255520"/>
              <a:gd name="connsiteX23" fmla="*/ 194904 w 3924894"/>
              <a:gd name="connsiteY23" fmla="*/ 312420 h 2255520"/>
              <a:gd name="connsiteX24" fmla="*/ 164424 w 3924894"/>
              <a:gd name="connsiteY24" fmla="*/ 331470 h 2255520"/>
              <a:gd name="connsiteX25" fmla="*/ 118704 w 3924894"/>
              <a:gd name="connsiteY25" fmla="*/ 350520 h 2255520"/>
              <a:gd name="connsiteX26" fmla="*/ 69174 w 3924894"/>
              <a:gd name="connsiteY26" fmla="*/ 369570 h 2255520"/>
              <a:gd name="connsiteX27" fmla="*/ 27264 w 3924894"/>
              <a:gd name="connsiteY27" fmla="*/ 411480 h 2255520"/>
              <a:gd name="connsiteX28" fmla="*/ 15834 w 3924894"/>
              <a:gd name="connsiteY28" fmla="*/ 457200 h 2255520"/>
              <a:gd name="connsiteX29" fmla="*/ 594 w 3924894"/>
              <a:gd name="connsiteY29" fmla="*/ 480060 h 2255520"/>
              <a:gd name="connsiteX30" fmla="*/ 15834 w 3924894"/>
              <a:gd name="connsiteY30" fmla="*/ 586740 h 2255520"/>
              <a:gd name="connsiteX31" fmla="*/ 23454 w 3924894"/>
              <a:gd name="connsiteY31" fmla="*/ 678180 h 2255520"/>
              <a:gd name="connsiteX32" fmla="*/ 38694 w 3924894"/>
              <a:gd name="connsiteY32" fmla="*/ 701040 h 2255520"/>
              <a:gd name="connsiteX33" fmla="*/ 61554 w 3924894"/>
              <a:gd name="connsiteY33" fmla="*/ 746760 h 2255520"/>
              <a:gd name="connsiteX34" fmla="*/ 69174 w 3924894"/>
              <a:gd name="connsiteY34" fmla="*/ 868680 h 2255520"/>
              <a:gd name="connsiteX35" fmla="*/ 114894 w 3924894"/>
              <a:gd name="connsiteY35" fmla="*/ 960120 h 2255520"/>
              <a:gd name="connsiteX36" fmla="*/ 130134 w 3924894"/>
              <a:gd name="connsiteY36" fmla="*/ 982980 h 2255520"/>
              <a:gd name="connsiteX37" fmla="*/ 145374 w 3924894"/>
              <a:gd name="connsiteY37" fmla="*/ 1005840 h 2255520"/>
              <a:gd name="connsiteX38" fmla="*/ 160614 w 3924894"/>
              <a:gd name="connsiteY38" fmla="*/ 1051560 h 2255520"/>
              <a:gd name="connsiteX39" fmla="*/ 168234 w 3924894"/>
              <a:gd name="connsiteY39" fmla="*/ 1089660 h 2255520"/>
              <a:gd name="connsiteX40" fmla="*/ 198714 w 3924894"/>
              <a:gd name="connsiteY40" fmla="*/ 1135380 h 2255520"/>
              <a:gd name="connsiteX41" fmla="*/ 213954 w 3924894"/>
              <a:gd name="connsiteY41" fmla="*/ 1158240 h 2255520"/>
              <a:gd name="connsiteX42" fmla="*/ 252054 w 3924894"/>
              <a:gd name="connsiteY42" fmla="*/ 1219200 h 2255520"/>
              <a:gd name="connsiteX43" fmla="*/ 282534 w 3924894"/>
              <a:gd name="connsiteY43" fmla="*/ 1264920 h 2255520"/>
              <a:gd name="connsiteX44" fmla="*/ 297774 w 3924894"/>
              <a:gd name="connsiteY44" fmla="*/ 1287780 h 2255520"/>
              <a:gd name="connsiteX45" fmla="*/ 320634 w 3924894"/>
              <a:gd name="connsiteY45" fmla="*/ 1303020 h 2255520"/>
              <a:gd name="connsiteX46" fmla="*/ 328254 w 3924894"/>
              <a:gd name="connsiteY46" fmla="*/ 1325880 h 2255520"/>
              <a:gd name="connsiteX47" fmla="*/ 343494 w 3924894"/>
              <a:gd name="connsiteY47" fmla="*/ 1440180 h 2255520"/>
              <a:gd name="connsiteX48" fmla="*/ 358734 w 3924894"/>
              <a:gd name="connsiteY48" fmla="*/ 1463040 h 2255520"/>
              <a:gd name="connsiteX49" fmla="*/ 404454 w 3924894"/>
              <a:gd name="connsiteY49" fmla="*/ 1493520 h 2255520"/>
              <a:gd name="connsiteX50" fmla="*/ 442554 w 3924894"/>
              <a:gd name="connsiteY50" fmla="*/ 1531620 h 2255520"/>
              <a:gd name="connsiteX51" fmla="*/ 457794 w 3924894"/>
              <a:gd name="connsiteY51" fmla="*/ 1554480 h 2255520"/>
              <a:gd name="connsiteX52" fmla="*/ 480654 w 3924894"/>
              <a:gd name="connsiteY52" fmla="*/ 1569720 h 2255520"/>
              <a:gd name="connsiteX53" fmla="*/ 503514 w 3924894"/>
              <a:gd name="connsiteY53" fmla="*/ 1600200 h 2255520"/>
              <a:gd name="connsiteX54" fmla="*/ 533994 w 3924894"/>
              <a:gd name="connsiteY54" fmla="*/ 1607820 h 2255520"/>
              <a:gd name="connsiteX55" fmla="*/ 556854 w 3924894"/>
              <a:gd name="connsiteY55" fmla="*/ 1630680 h 2255520"/>
              <a:gd name="connsiteX56" fmla="*/ 594954 w 3924894"/>
              <a:gd name="connsiteY56" fmla="*/ 1699260 h 2255520"/>
              <a:gd name="connsiteX57" fmla="*/ 640674 w 3924894"/>
              <a:gd name="connsiteY57" fmla="*/ 1729740 h 2255520"/>
              <a:gd name="connsiteX58" fmla="*/ 663534 w 3924894"/>
              <a:gd name="connsiteY58" fmla="*/ 1744980 h 2255520"/>
              <a:gd name="connsiteX59" fmla="*/ 709254 w 3924894"/>
              <a:gd name="connsiteY59" fmla="*/ 1760220 h 2255520"/>
              <a:gd name="connsiteX60" fmla="*/ 777834 w 3924894"/>
              <a:gd name="connsiteY60" fmla="*/ 1798320 h 2255520"/>
              <a:gd name="connsiteX61" fmla="*/ 785454 w 3924894"/>
              <a:gd name="connsiteY61" fmla="*/ 1821180 h 2255520"/>
              <a:gd name="connsiteX62" fmla="*/ 861654 w 3924894"/>
              <a:gd name="connsiteY62" fmla="*/ 1897380 h 2255520"/>
              <a:gd name="connsiteX63" fmla="*/ 884514 w 3924894"/>
              <a:gd name="connsiteY63" fmla="*/ 1905000 h 2255520"/>
              <a:gd name="connsiteX64" fmla="*/ 945474 w 3924894"/>
              <a:gd name="connsiteY64" fmla="*/ 1927860 h 2255520"/>
              <a:gd name="connsiteX65" fmla="*/ 968334 w 3924894"/>
              <a:gd name="connsiteY65" fmla="*/ 1973580 h 2255520"/>
              <a:gd name="connsiteX66" fmla="*/ 991194 w 3924894"/>
              <a:gd name="connsiteY66" fmla="*/ 2019300 h 2255520"/>
              <a:gd name="connsiteX67" fmla="*/ 1021674 w 3924894"/>
              <a:gd name="connsiteY67" fmla="*/ 2026920 h 2255520"/>
              <a:gd name="connsiteX68" fmla="*/ 1097874 w 3924894"/>
              <a:gd name="connsiteY68" fmla="*/ 2049780 h 2255520"/>
              <a:gd name="connsiteX69" fmla="*/ 1181694 w 3924894"/>
              <a:gd name="connsiteY69" fmla="*/ 2072640 h 2255520"/>
              <a:gd name="connsiteX70" fmla="*/ 1227414 w 3924894"/>
              <a:gd name="connsiteY70" fmla="*/ 2095500 h 2255520"/>
              <a:gd name="connsiteX71" fmla="*/ 1257894 w 3924894"/>
              <a:gd name="connsiteY71" fmla="*/ 2103120 h 2255520"/>
              <a:gd name="connsiteX72" fmla="*/ 1303614 w 3924894"/>
              <a:gd name="connsiteY72" fmla="*/ 2125980 h 2255520"/>
              <a:gd name="connsiteX73" fmla="*/ 1326474 w 3924894"/>
              <a:gd name="connsiteY73" fmla="*/ 2141220 h 2255520"/>
              <a:gd name="connsiteX74" fmla="*/ 1356954 w 3924894"/>
              <a:gd name="connsiteY74" fmla="*/ 2148840 h 2255520"/>
              <a:gd name="connsiteX75" fmla="*/ 1448394 w 3924894"/>
              <a:gd name="connsiteY75" fmla="*/ 2171700 h 2255520"/>
              <a:gd name="connsiteX76" fmla="*/ 1509354 w 3924894"/>
              <a:gd name="connsiteY76" fmla="*/ 2186940 h 2255520"/>
              <a:gd name="connsiteX77" fmla="*/ 1539834 w 3924894"/>
              <a:gd name="connsiteY77" fmla="*/ 2194560 h 2255520"/>
              <a:gd name="connsiteX78" fmla="*/ 1616034 w 3924894"/>
              <a:gd name="connsiteY78" fmla="*/ 2209800 h 2255520"/>
              <a:gd name="connsiteX79" fmla="*/ 1646514 w 3924894"/>
              <a:gd name="connsiteY79" fmla="*/ 2217420 h 2255520"/>
              <a:gd name="connsiteX80" fmla="*/ 1768434 w 3924894"/>
              <a:gd name="connsiteY80" fmla="*/ 2232660 h 2255520"/>
              <a:gd name="connsiteX81" fmla="*/ 1798914 w 3924894"/>
              <a:gd name="connsiteY81" fmla="*/ 2240280 h 2255520"/>
              <a:gd name="connsiteX82" fmla="*/ 2027514 w 3924894"/>
              <a:gd name="connsiteY82" fmla="*/ 2247900 h 2255520"/>
              <a:gd name="connsiteX83" fmla="*/ 2050374 w 3924894"/>
              <a:gd name="connsiteY83" fmla="*/ 2240280 h 2255520"/>
              <a:gd name="connsiteX84" fmla="*/ 2073234 w 3924894"/>
              <a:gd name="connsiteY84" fmla="*/ 2247900 h 2255520"/>
              <a:gd name="connsiteX85" fmla="*/ 2134194 w 3924894"/>
              <a:gd name="connsiteY85" fmla="*/ 2255520 h 2255520"/>
              <a:gd name="connsiteX86" fmla="*/ 2263734 w 3924894"/>
              <a:gd name="connsiteY86" fmla="*/ 2247900 h 2255520"/>
              <a:gd name="connsiteX87" fmla="*/ 2309454 w 3924894"/>
              <a:gd name="connsiteY87" fmla="*/ 2217420 h 2255520"/>
              <a:gd name="connsiteX88" fmla="*/ 2370414 w 3924894"/>
              <a:gd name="connsiteY88" fmla="*/ 2202180 h 2255520"/>
              <a:gd name="connsiteX89" fmla="*/ 2484714 w 3924894"/>
              <a:gd name="connsiteY89" fmla="*/ 2179320 h 2255520"/>
              <a:gd name="connsiteX90" fmla="*/ 2507574 w 3924894"/>
              <a:gd name="connsiteY90" fmla="*/ 2171700 h 2255520"/>
              <a:gd name="connsiteX91" fmla="*/ 2553294 w 3924894"/>
              <a:gd name="connsiteY91" fmla="*/ 2164080 h 2255520"/>
              <a:gd name="connsiteX92" fmla="*/ 2599014 w 3924894"/>
              <a:gd name="connsiteY92" fmla="*/ 2125980 h 2255520"/>
              <a:gd name="connsiteX93" fmla="*/ 2621874 w 3924894"/>
              <a:gd name="connsiteY93" fmla="*/ 2118360 h 2255520"/>
              <a:gd name="connsiteX94" fmla="*/ 2644734 w 3924894"/>
              <a:gd name="connsiteY94" fmla="*/ 2103120 h 2255520"/>
              <a:gd name="connsiteX95" fmla="*/ 2743794 w 3924894"/>
              <a:gd name="connsiteY95" fmla="*/ 2087880 h 2255520"/>
              <a:gd name="connsiteX96" fmla="*/ 2827614 w 3924894"/>
              <a:gd name="connsiteY96" fmla="*/ 2065020 h 2255520"/>
              <a:gd name="connsiteX97" fmla="*/ 2858094 w 3924894"/>
              <a:gd name="connsiteY97" fmla="*/ 2057400 h 2255520"/>
              <a:gd name="connsiteX98" fmla="*/ 2903814 w 3924894"/>
              <a:gd name="connsiteY98" fmla="*/ 2034540 h 2255520"/>
              <a:gd name="connsiteX99" fmla="*/ 2972394 w 3924894"/>
              <a:gd name="connsiteY99" fmla="*/ 1981200 h 2255520"/>
              <a:gd name="connsiteX100" fmla="*/ 3018114 w 3924894"/>
              <a:gd name="connsiteY100" fmla="*/ 1965960 h 2255520"/>
              <a:gd name="connsiteX101" fmla="*/ 3033354 w 3924894"/>
              <a:gd name="connsiteY101" fmla="*/ 1943100 h 2255520"/>
              <a:gd name="connsiteX102" fmla="*/ 3056214 w 3924894"/>
              <a:gd name="connsiteY102" fmla="*/ 1920240 h 2255520"/>
              <a:gd name="connsiteX103" fmla="*/ 3140034 w 3924894"/>
              <a:gd name="connsiteY103" fmla="*/ 1905000 h 2255520"/>
              <a:gd name="connsiteX104" fmla="*/ 3162894 w 3924894"/>
              <a:gd name="connsiteY104" fmla="*/ 1897380 h 2255520"/>
              <a:gd name="connsiteX105" fmla="*/ 3178134 w 3924894"/>
              <a:gd name="connsiteY105" fmla="*/ 1844040 h 2255520"/>
              <a:gd name="connsiteX106" fmla="*/ 3193374 w 3924894"/>
              <a:gd name="connsiteY106" fmla="*/ 1798320 h 2255520"/>
              <a:gd name="connsiteX107" fmla="*/ 3223854 w 3924894"/>
              <a:gd name="connsiteY107" fmla="*/ 1790700 h 2255520"/>
              <a:gd name="connsiteX108" fmla="*/ 3269574 w 3924894"/>
              <a:gd name="connsiteY108" fmla="*/ 1775460 h 2255520"/>
              <a:gd name="connsiteX109" fmla="*/ 3330534 w 3924894"/>
              <a:gd name="connsiteY109" fmla="*/ 1760220 h 2255520"/>
              <a:gd name="connsiteX110" fmla="*/ 3383874 w 3924894"/>
              <a:gd name="connsiteY110" fmla="*/ 1699260 h 2255520"/>
              <a:gd name="connsiteX111" fmla="*/ 3399114 w 3924894"/>
              <a:gd name="connsiteY111" fmla="*/ 1676400 h 2255520"/>
              <a:gd name="connsiteX112" fmla="*/ 3429594 w 3924894"/>
              <a:gd name="connsiteY112" fmla="*/ 1607820 h 2255520"/>
              <a:gd name="connsiteX113" fmla="*/ 3475314 w 3924894"/>
              <a:gd name="connsiteY113" fmla="*/ 1584960 h 2255520"/>
              <a:gd name="connsiteX114" fmla="*/ 3490554 w 3924894"/>
              <a:gd name="connsiteY114" fmla="*/ 1562100 h 2255520"/>
              <a:gd name="connsiteX115" fmla="*/ 3536274 w 3924894"/>
              <a:gd name="connsiteY115" fmla="*/ 1524000 h 2255520"/>
              <a:gd name="connsiteX116" fmla="*/ 3551514 w 3924894"/>
              <a:gd name="connsiteY116" fmla="*/ 1478280 h 2255520"/>
              <a:gd name="connsiteX117" fmla="*/ 3559134 w 3924894"/>
              <a:gd name="connsiteY117" fmla="*/ 1455420 h 2255520"/>
              <a:gd name="connsiteX118" fmla="*/ 3589614 w 3924894"/>
              <a:gd name="connsiteY118" fmla="*/ 1447800 h 2255520"/>
              <a:gd name="connsiteX119" fmla="*/ 3597234 w 3924894"/>
              <a:gd name="connsiteY119" fmla="*/ 1424940 h 2255520"/>
              <a:gd name="connsiteX120" fmla="*/ 3604854 w 3924894"/>
              <a:gd name="connsiteY120" fmla="*/ 1356360 h 2255520"/>
              <a:gd name="connsiteX121" fmla="*/ 3642954 w 3924894"/>
              <a:gd name="connsiteY121" fmla="*/ 1318260 h 2255520"/>
              <a:gd name="connsiteX122" fmla="*/ 3665814 w 3924894"/>
              <a:gd name="connsiteY122" fmla="*/ 1310640 h 2255520"/>
              <a:gd name="connsiteX123" fmla="*/ 3688674 w 3924894"/>
              <a:gd name="connsiteY123" fmla="*/ 1295400 h 2255520"/>
              <a:gd name="connsiteX124" fmla="*/ 3719154 w 3924894"/>
              <a:gd name="connsiteY124" fmla="*/ 1264920 h 2255520"/>
              <a:gd name="connsiteX125" fmla="*/ 3742014 w 3924894"/>
              <a:gd name="connsiteY125" fmla="*/ 1219200 h 2255520"/>
              <a:gd name="connsiteX126" fmla="*/ 3749634 w 3924894"/>
              <a:gd name="connsiteY126" fmla="*/ 1150620 h 2255520"/>
              <a:gd name="connsiteX127" fmla="*/ 3757254 w 3924894"/>
              <a:gd name="connsiteY127" fmla="*/ 1127760 h 2255520"/>
              <a:gd name="connsiteX128" fmla="*/ 3780114 w 3924894"/>
              <a:gd name="connsiteY128" fmla="*/ 1112520 h 2255520"/>
              <a:gd name="connsiteX129" fmla="*/ 3787734 w 3924894"/>
              <a:gd name="connsiteY129" fmla="*/ 1089660 h 2255520"/>
              <a:gd name="connsiteX130" fmla="*/ 3802974 w 3924894"/>
              <a:gd name="connsiteY130" fmla="*/ 937260 h 2255520"/>
              <a:gd name="connsiteX131" fmla="*/ 3818214 w 3924894"/>
              <a:gd name="connsiteY131" fmla="*/ 914400 h 2255520"/>
              <a:gd name="connsiteX132" fmla="*/ 3841074 w 3924894"/>
              <a:gd name="connsiteY132" fmla="*/ 838200 h 2255520"/>
              <a:gd name="connsiteX133" fmla="*/ 3863934 w 3924894"/>
              <a:gd name="connsiteY133" fmla="*/ 822960 h 2255520"/>
              <a:gd name="connsiteX134" fmla="*/ 3879174 w 3924894"/>
              <a:gd name="connsiteY134" fmla="*/ 777240 h 2255520"/>
              <a:gd name="connsiteX135" fmla="*/ 3894414 w 3924894"/>
              <a:gd name="connsiteY135" fmla="*/ 678180 h 2255520"/>
              <a:gd name="connsiteX136" fmla="*/ 3902034 w 3924894"/>
              <a:gd name="connsiteY136" fmla="*/ 655320 h 2255520"/>
              <a:gd name="connsiteX137" fmla="*/ 3924894 w 3924894"/>
              <a:gd name="connsiteY137" fmla="*/ 632460 h 2255520"/>
              <a:gd name="connsiteX138" fmla="*/ 3902034 w 3924894"/>
              <a:gd name="connsiteY138" fmla="*/ 502920 h 2255520"/>
              <a:gd name="connsiteX139" fmla="*/ 3886794 w 3924894"/>
              <a:gd name="connsiteY139" fmla="*/ 480060 h 2255520"/>
              <a:gd name="connsiteX140" fmla="*/ 3879174 w 3924894"/>
              <a:gd name="connsiteY140" fmla="*/ 388620 h 2255520"/>
              <a:gd name="connsiteX141" fmla="*/ 3856314 w 3924894"/>
              <a:gd name="connsiteY141" fmla="*/ 373380 h 2255520"/>
              <a:gd name="connsiteX142" fmla="*/ 3742014 w 3924894"/>
              <a:gd name="connsiteY142" fmla="*/ 358140 h 2255520"/>
              <a:gd name="connsiteX143" fmla="*/ 3734394 w 3924894"/>
              <a:gd name="connsiteY143" fmla="*/ 335280 h 2255520"/>
              <a:gd name="connsiteX144" fmla="*/ 3688674 w 3924894"/>
              <a:gd name="connsiteY144" fmla="*/ 320040 h 2255520"/>
              <a:gd name="connsiteX145" fmla="*/ 3521034 w 3924894"/>
              <a:gd name="connsiteY145" fmla="*/ 304800 h 2255520"/>
              <a:gd name="connsiteX146" fmla="*/ 3460074 w 3924894"/>
              <a:gd name="connsiteY146" fmla="*/ 289560 h 2255520"/>
              <a:gd name="connsiteX147" fmla="*/ 3345774 w 3924894"/>
              <a:gd name="connsiteY147" fmla="*/ 297180 h 2255520"/>
              <a:gd name="connsiteX148" fmla="*/ 3300054 w 3924894"/>
              <a:gd name="connsiteY148" fmla="*/ 312420 h 2255520"/>
              <a:gd name="connsiteX149" fmla="*/ 3277194 w 3924894"/>
              <a:gd name="connsiteY149" fmla="*/ 320040 h 2255520"/>
              <a:gd name="connsiteX150" fmla="*/ 3200994 w 3924894"/>
              <a:gd name="connsiteY150" fmla="*/ 327660 h 2255520"/>
              <a:gd name="connsiteX151" fmla="*/ 3124794 w 3924894"/>
              <a:gd name="connsiteY151" fmla="*/ 350520 h 2255520"/>
              <a:gd name="connsiteX152" fmla="*/ 3101934 w 3924894"/>
              <a:gd name="connsiteY152" fmla="*/ 358140 h 2255520"/>
              <a:gd name="connsiteX153" fmla="*/ 3079074 w 3924894"/>
              <a:gd name="connsiteY153" fmla="*/ 365760 h 2255520"/>
              <a:gd name="connsiteX154" fmla="*/ 3010494 w 3924894"/>
              <a:gd name="connsiteY154" fmla="*/ 373380 h 2255520"/>
              <a:gd name="connsiteX155" fmla="*/ 2941914 w 3924894"/>
              <a:gd name="connsiteY155" fmla="*/ 365760 h 2255520"/>
              <a:gd name="connsiteX156" fmla="*/ 2919054 w 3924894"/>
              <a:gd name="connsiteY156" fmla="*/ 350520 h 2255520"/>
              <a:gd name="connsiteX157" fmla="*/ 2873334 w 3924894"/>
              <a:gd name="connsiteY157" fmla="*/ 342900 h 2255520"/>
              <a:gd name="connsiteX158" fmla="*/ 2850474 w 3924894"/>
              <a:gd name="connsiteY158" fmla="*/ 335280 h 2255520"/>
              <a:gd name="connsiteX159" fmla="*/ 2759034 w 3924894"/>
              <a:gd name="connsiteY159" fmla="*/ 327660 h 2255520"/>
              <a:gd name="connsiteX160" fmla="*/ 2682834 w 3924894"/>
              <a:gd name="connsiteY160" fmla="*/ 304800 h 2255520"/>
              <a:gd name="connsiteX161" fmla="*/ 2659974 w 3924894"/>
              <a:gd name="connsiteY161" fmla="*/ 289560 h 2255520"/>
              <a:gd name="connsiteX162" fmla="*/ 2644734 w 3924894"/>
              <a:gd name="connsiteY162" fmla="*/ 243840 h 2255520"/>
              <a:gd name="connsiteX163" fmla="*/ 2659974 w 3924894"/>
              <a:gd name="connsiteY163" fmla="*/ 175260 h 2255520"/>
              <a:gd name="connsiteX164" fmla="*/ 2667594 w 3924894"/>
              <a:gd name="connsiteY164" fmla="*/ 152400 h 2255520"/>
              <a:gd name="connsiteX165" fmla="*/ 2690454 w 3924894"/>
              <a:gd name="connsiteY165" fmla="*/ 83820 h 2255520"/>
              <a:gd name="connsiteX166" fmla="*/ 2682834 w 3924894"/>
              <a:gd name="connsiteY166" fmla="*/ 45720 h 2255520"/>
              <a:gd name="connsiteX167" fmla="*/ 2637114 w 3924894"/>
              <a:gd name="connsiteY167" fmla="*/ 15240 h 2255520"/>
              <a:gd name="connsiteX168" fmla="*/ 2614254 w 3924894"/>
              <a:gd name="connsiteY168" fmla="*/ 0 h 2255520"/>
              <a:gd name="connsiteX169" fmla="*/ 2553294 w 3924894"/>
              <a:gd name="connsiteY169" fmla="*/ 15240 h 2255520"/>
              <a:gd name="connsiteX170" fmla="*/ 2507574 w 3924894"/>
              <a:gd name="connsiteY170" fmla="*/ 45720 h 2255520"/>
              <a:gd name="connsiteX171" fmla="*/ 2492334 w 3924894"/>
              <a:gd name="connsiteY171" fmla="*/ 68580 h 2255520"/>
              <a:gd name="connsiteX172" fmla="*/ 2484714 w 3924894"/>
              <a:gd name="connsiteY172" fmla="*/ 91440 h 2255520"/>
              <a:gd name="connsiteX173" fmla="*/ 2461854 w 3924894"/>
              <a:gd name="connsiteY173" fmla="*/ 99060 h 2255520"/>
              <a:gd name="connsiteX174" fmla="*/ 2431374 w 3924894"/>
              <a:gd name="connsiteY174" fmla="*/ 144780 h 2255520"/>
              <a:gd name="connsiteX175" fmla="*/ 2416134 w 3924894"/>
              <a:gd name="connsiteY175" fmla="*/ 167640 h 2255520"/>
              <a:gd name="connsiteX176" fmla="*/ 2347554 w 3924894"/>
              <a:gd name="connsiteY176" fmla="*/ 205740 h 2255520"/>
              <a:gd name="connsiteX177" fmla="*/ 2324694 w 3924894"/>
              <a:gd name="connsiteY177" fmla="*/ 220980 h 2255520"/>
              <a:gd name="connsiteX178" fmla="*/ 2301834 w 3924894"/>
              <a:gd name="connsiteY178" fmla="*/ 236220 h 2255520"/>
              <a:gd name="connsiteX179" fmla="*/ 2286594 w 3924894"/>
              <a:gd name="connsiteY179" fmla="*/ 259080 h 2255520"/>
              <a:gd name="connsiteX180" fmla="*/ 2240874 w 3924894"/>
              <a:gd name="connsiteY180" fmla="*/ 289560 h 2255520"/>
              <a:gd name="connsiteX181" fmla="*/ 2233254 w 3924894"/>
              <a:gd name="connsiteY181" fmla="*/ 312420 h 2255520"/>
              <a:gd name="connsiteX182" fmla="*/ 2172294 w 3924894"/>
              <a:gd name="connsiteY182" fmla="*/ 304800 h 2255520"/>
              <a:gd name="connsiteX183" fmla="*/ 2080854 w 3924894"/>
              <a:gd name="connsiteY183" fmla="*/ 312420 h 2255520"/>
              <a:gd name="connsiteX184" fmla="*/ 2057994 w 3924894"/>
              <a:gd name="connsiteY184" fmla="*/ 320040 h 2255520"/>
              <a:gd name="connsiteX185" fmla="*/ 1958934 w 3924894"/>
              <a:gd name="connsiteY185" fmla="*/ 297180 h 2255520"/>
              <a:gd name="connsiteX186" fmla="*/ 1928454 w 3924894"/>
              <a:gd name="connsiteY186" fmla="*/ 289560 h 2255520"/>
              <a:gd name="connsiteX187" fmla="*/ 1882734 w 3924894"/>
              <a:gd name="connsiteY187" fmla="*/ 259080 h 2255520"/>
              <a:gd name="connsiteX188" fmla="*/ 1852254 w 3924894"/>
              <a:gd name="connsiteY188" fmla="*/ 213360 h 2255520"/>
              <a:gd name="connsiteX189" fmla="*/ 1829394 w 3924894"/>
              <a:gd name="connsiteY189" fmla="*/ 205740 h 2255520"/>
              <a:gd name="connsiteX190" fmla="*/ 1806534 w 3924894"/>
              <a:gd name="connsiteY190" fmla="*/ 190500 h 2255520"/>
              <a:gd name="connsiteX191" fmla="*/ 1768434 w 3924894"/>
              <a:gd name="connsiteY191" fmla="*/ 182880 h 2255520"/>
              <a:gd name="connsiteX192" fmla="*/ 1745574 w 3924894"/>
              <a:gd name="connsiteY192" fmla="*/ 175260 h 2255520"/>
              <a:gd name="connsiteX193" fmla="*/ 1699854 w 3924894"/>
              <a:gd name="connsiteY193" fmla="*/ 182880 h 2255520"/>
              <a:gd name="connsiteX194" fmla="*/ 1669374 w 3924894"/>
              <a:gd name="connsiteY194" fmla="*/ 243840 h 2255520"/>
              <a:gd name="connsiteX195" fmla="*/ 1623654 w 3924894"/>
              <a:gd name="connsiteY195" fmla="*/ 251460 h 2255520"/>
              <a:gd name="connsiteX196" fmla="*/ 1593174 w 3924894"/>
              <a:gd name="connsiteY196" fmla="*/ 297180 h 2255520"/>
              <a:gd name="connsiteX197" fmla="*/ 1608414 w 3924894"/>
              <a:gd name="connsiteY197" fmla="*/ 350520 h 2255520"/>
              <a:gd name="connsiteX198" fmla="*/ 1616034 w 3924894"/>
              <a:gd name="connsiteY198" fmla="*/ 381000 h 2255520"/>
              <a:gd name="connsiteX199" fmla="*/ 1676994 w 3924894"/>
              <a:gd name="connsiteY199" fmla="*/ 403860 h 2255520"/>
              <a:gd name="connsiteX200" fmla="*/ 1699854 w 3924894"/>
              <a:gd name="connsiteY200" fmla="*/ 411480 h 2255520"/>
              <a:gd name="connsiteX201" fmla="*/ 1753194 w 3924894"/>
              <a:gd name="connsiteY201" fmla="*/ 426720 h 2255520"/>
              <a:gd name="connsiteX202" fmla="*/ 1806534 w 3924894"/>
              <a:gd name="connsiteY202" fmla="*/ 449580 h 2255520"/>
              <a:gd name="connsiteX203" fmla="*/ 1852254 w 3924894"/>
              <a:gd name="connsiteY203" fmla="*/ 464820 h 2255520"/>
              <a:gd name="connsiteX204" fmla="*/ 1875114 w 3924894"/>
              <a:gd name="connsiteY204" fmla="*/ 472440 h 2255520"/>
              <a:gd name="connsiteX205" fmla="*/ 1966554 w 3924894"/>
              <a:gd name="connsiteY205" fmla="*/ 472440 h 2255520"/>
              <a:gd name="connsiteX0" fmla="*/ 1966554 w 3924894"/>
              <a:gd name="connsiteY0" fmla="*/ 472440 h 2255520"/>
              <a:gd name="connsiteX1" fmla="*/ 1852254 w 3924894"/>
              <a:gd name="connsiteY1" fmla="*/ 483870 h 2255520"/>
              <a:gd name="connsiteX2" fmla="*/ 1795104 w 3924894"/>
              <a:gd name="connsiteY2" fmla="*/ 476250 h 2255520"/>
              <a:gd name="connsiteX3" fmla="*/ 1745574 w 3924894"/>
              <a:gd name="connsiteY3" fmla="*/ 480060 h 2255520"/>
              <a:gd name="connsiteX4" fmla="*/ 1699854 w 3924894"/>
              <a:gd name="connsiteY4" fmla="*/ 464820 h 2255520"/>
              <a:gd name="connsiteX5" fmla="*/ 1661754 w 3924894"/>
              <a:gd name="connsiteY5" fmla="*/ 468630 h 2255520"/>
              <a:gd name="connsiteX6" fmla="*/ 1372194 w 3924894"/>
              <a:gd name="connsiteY6" fmla="*/ 457200 h 2255520"/>
              <a:gd name="connsiteX7" fmla="*/ 1349334 w 3924894"/>
              <a:gd name="connsiteY7" fmla="*/ 449580 h 2255520"/>
              <a:gd name="connsiteX8" fmla="*/ 1227414 w 3924894"/>
              <a:gd name="connsiteY8" fmla="*/ 434340 h 2255520"/>
              <a:gd name="connsiteX9" fmla="*/ 1181694 w 3924894"/>
              <a:gd name="connsiteY9" fmla="*/ 419100 h 2255520"/>
              <a:gd name="connsiteX10" fmla="*/ 1029294 w 3924894"/>
              <a:gd name="connsiteY10" fmla="*/ 403860 h 2255520"/>
              <a:gd name="connsiteX11" fmla="*/ 907374 w 3924894"/>
              <a:gd name="connsiteY11" fmla="*/ 388620 h 2255520"/>
              <a:gd name="connsiteX12" fmla="*/ 876894 w 3924894"/>
              <a:gd name="connsiteY12" fmla="*/ 381000 h 2255520"/>
              <a:gd name="connsiteX13" fmla="*/ 831174 w 3924894"/>
              <a:gd name="connsiteY13" fmla="*/ 365760 h 2255520"/>
              <a:gd name="connsiteX14" fmla="*/ 724494 w 3924894"/>
              <a:gd name="connsiteY14" fmla="*/ 358140 h 2255520"/>
              <a:gd name="connsiteX15" fmla="*/ 701634 w 3924894"/>
              <a:gd name="connsiteY15" fmla="*/ 342900 h 2255520"/>
              <a:gd name="connsiteX16" fmla="*/ 648294 w 3924894"/>
              <a:gd name="connsiteY16" fmla="*/ 350520 h 2255520"/>
              <a:gd name="connsiteX17" fmla="*/ 476844 w 3924894"/>
              <a:gd name="connsiteY17" fmla="*/ 331470 h 2255520"/>
              <a:gd name="connsiteX18" fmla="*/ 431124 w 3924894"/>
              <a:gd name="connsiteY18" fmla="*/ 320040 h 2255520"/>
              <a:gd name="connsiteX19" fmla="*/ 387121 w 3924894"/>
              <a:gd name="connsiteY19" fmla="*/ 316230 h 2255520"/>
              <a:gd name="connsiteX20" fmla="*/ 351114 w 3924894"/>
              <a:gd name="connsiteY20" fmla="*/ 320040 h 2255520"/>
              <a:gd name="connsiteX21" fmla="*/ 293964 w 3924894"/>
              <a:gd name="connsiteY21" fmla="*/ 308610 h 2255520"/>
              <a:gd name="connsiteX22" fmla="*/ 248244 w 3924894"/>
              <a:gd name="connsiteY22" fmla="*/ 312420 h 2255520"/>
              <a:gd name="connsiteX23" fmla="*/ 194904 w 3924894"/>
              <a:gd name="connsiteY23" fmla="*/ 312420 h 2255520"/>
              <a:gd name="connsiteX24" fmla="*/ 164424 w 3924894"/>
              <a:gd name="connsiteY24" fmla="*/ 331470 h 2255520"/>
              <a:gd name="connsiteX25" fmla="*/ 114894 w 3924894"/>
              <a:gd name="connsiteY25" fmla="*/ 327660 h 2255520"/>
              <a:gd name="connsiteX26" fmla="*/ 69174 w 3924894"/>
              <a:gd name="connsiteY26" fmla="*/ 369570 h 2255520"/>
              <a:gd name="connsiteX27" fmla="*/ 27264 w 3924894"/>
              <a:gd name="connsiteY27" fmla="*/ 411480 h 2255520"/>
              <a:gd name="connsiteX28" fmla="*/ 15834 w 3924894"/>
              <a:gd name="connsiteY28" fmla="*/ 457200 h 2255520"/>
              <a:gd name="connsiteX29" fmla="*/ 594 w 3924894"/>
              <a:gd name="connsiteY29" fmla="*/ 480060 h 2255520"/>
              <a:gd name="connsiteX30" fmla="*/ 15834 w 3924894"/>
              <a:gd name="connsiteY30" fmla="*/ 586740 h 2255520"/>
              <a:gd name="connsiteX31" fmla="*/ 23454 w 3924894"/>
              <a:gd name="connsiteY31" fmla="*/ 678180 h 2255520"/>
              <a:gd name="connsiteX32" fmla="*/ 38694 w 3924894"/>
              <a:gd name="connsiteY32" fmla="*/ 701040 h 2255520"/>
              <a:gd name="connsiteX33" fmla="*/ 61554 w 3924894"/>
              <a:gd name="connsiteY33" fmla="*/ 746760 h 2255520"/>
              <a:gd name="connsiteX34" fmla="*/ 69174 w 3924894"/>
              <a:gd name="connsiteY34" fmla="*/ 868680 h 2255520"/>
              <a:gd name="connsiteX35" fmla="*/ 114894 w 3924894"/>
              <a:gd name="connsiteY35" fmla="*/ 960120 h 2255520"/>
              <a:gd name="connsiteX36" fmla="*/ 130134 w 3924894"/>
              <a:gd name="connsiteY36" fmla="*/ 982980 h 2255520"/>
              <a:gd name="connsiteX37" fmla="*/ 145374 w 3924894"/>
              <a:gd name="connsiteY37" fmla="*/ 1005840 h 2255520"/>
              <a:gd name="connsiteX38" fmla="*/ 160614 w 3924894"/>
              <a:gd name="connsiteY38" fmla="*/ 1051560 h 2255520"/>
              <a:gd name="connsiteX39" fmla="*/ 168234 w 3924894"/>
              <a:gd name="connsiteY39" fmla="*/ 1089660 h 2255520"/>
              <a:gd name="connsiteX40" fmla="*/ 198714 w 3924894"/>
              <a:gd name="connsiteY40" fmla="*/ 1135380 h 2255520"/>
              <a:gd name="connsiteX41" fmla="*/ 213954 w 3924894"/>
              <a:gd name="connsiteY41" fmla="*/ 1158240 h 2255520"/>
              <a:gd name="connsiteX42" fmla="*/ 252054 w 3924894"/>
              <a:gd name="connsiteY42" fmla="*/ 1219200 h 2255520"/>
              <a:gd name="connsiteX43" fmla="*/ 282534 w 3924894"/>
              <a:gd name="connsiteY43" fmla="*/ 1264920 h 2255520"/>
              <a:gd name="connsiteX44" fmla="*/ 297774 w 3924894"/>
              <a:gd name="connsiteY44" fmla="*/ 1287780 h 2255520"/>
              <a:gd name="connsiteX45" fmla="*/ 320634 w 3924894"/>
              <a:gd name="connsiteY45" fmla="*/ 1303020 h 2255520"/>
              <a:gd name="connsiteX46" fmla="*/ 328254 w 3924894"/>
              <a:gd name="connsiteY46" fmla="*/ 1325880 h 2255520"/>
              <a:gd name="connsiteX47" fmla="*/ 343494 w 3924894"/>
              <a:gd name="connsiteY47" fmla="*/ 1440180 h 2255520"/>
              <a:gd name="connsiteX48" fmla="*/ 358734 w 3924894"/>
              <a:gd name="connsiteY48" fmla="*/ 1463040 h 2255520"/>
              <a:gd name="connsiteX49" fmla="*/ 404454 w 3924894"/>
              <a:gd name="connsiteY49" fmla="*/ 1493520 h 2255520"/>
              <a:gd name="connsiteX50" fmla="*/ 442554 w 3924894"/>
              <a:gd name="connsiteY50" fmla="*/ 1531620 h 2255520"/>
              <a:gd name="connsiteX51" fmla="*/ 457794 w 3924894"/>
              <a:gd name="connsiteY51" fmla="*/ 1554480 h 2255520"/>
              <a:gd name="connsiteX52" fmla="*/ 480654 w 3924894"/>
              <a:gd name="connsiteY52" fmla="*/ 1569720 h 2255520"/>
              <a:gd name="connsiteX53" fmla="*/ 503514 w 3924894"/>
              <a:gd name="connsiteY53" fmla="*/ 1600200 h 2255520"/>
              <a:gd name="connsiteX54" fmla="*/ 533994 w 3924894"/>
              <a:gd name="connsiteY54" fmla="*/ 1607820 h 2255520"/>
              <a:gd name="connsiteX55" fmla="*/ 556854 w 3924894"/>
              <a:gd name="connsiteY55" fmla="*/ 1630680 h 2255520"/>
              <a:gd name="connsiteX56" fmla="*/ 594954 w 3924894"/>
              <a:gd name="connsiteY56" fmla="*/ 1699260 h 2255520"/>
              <a:gd name="connsiteX57" fmla="*/ 640674 w 3924894"/>
              <a:gd name="connsiteY57" fmla="*/ 1729740 h 2255520"/>
              <a:gd name="connsiteX58" fmla="*/ 663534 w 3924894"/>
              <a:gd name="connsiteY58" fmla="*/ 1744980 h 2255520"/>
              <a:gd name="connsiteX59" fmla="*/ 709254 w 3924894"/>
              <a:gd name="connsiteY59" fmla="*/ 1760220 h 2255520"/>
              <a:gd name="connsiteX60" fmla="*/ 777834 w 3924894"/>
              <a:gd name="connsiteY60" fmla="*/ 1798320 h 2255520"/>
              <a:gd name="connsiteX61" fmla="*/ 785454 w 3924894"/>
              <a:gd name="connsiteY61" fmla="*/ 1821180 h 2255520"/>
              <a:gd name="connsiteX62" fmla="*/ 861654 w 3924894"/>
              <a:gd name="connsiteY62" fmla="*/ 1897380 h 2255520"/>
              <a:gd name="connsiteX63" fmla="*/ 884514 w 3924894"/>
              <a:gd name="connsiteY63" fmla="*/ 1905000 h 2255520"/>
              <a:gd name="connsiteX64" fmla="*/ 945474 w 3924894"/>
              <a:gd name="connsiteY64" fmla="*/ 1927860 h 2255520"/>
              <a:gd name="connsiteX65" fmla="*/ 968334 w 3924894"/>
              <a:gd name="connsiteY65" fmla="*/ 1973580 h 2255520"/>
              <a:gd name="connsiteX66" fmla="*/ 991194 w 3924894"/>
              <a:gd name="connsiteY66" fmla="*/ 2019300 h 2255520"/>
              <a:gd name="connsiteX67" fmla="*/ 1021674 w 3924894"/>
              <a:gd name="connsiteY67" fmla="*/ 2026920 h 2255520"/>
              <a:gd name="connsiteX68" fmla="*/ 1097874 w 3924894"/>
              <a:gd name="connsiteY68" fmla="*/ 2049780 h 2255520"/>
              <a:gd name="connsiteX69" fmla="*/ 1181694 w 3924894"/>
              <a:gd name="connsiteY69" fmla="*/ 2072640 h 2255520"/>
              <a:gd name="connsiteX70" fmla="*/ 1227414 w 3924894"/>
              <a:gd name="connsiteY70" fmla="*/ 2095500 h 2255520"/>
              <a:gd name="connsiteX71" fmla="*/ 1257894 w 3924894"/>
              <a:gd name="connsiteY71" fmla="*/ 2103120 h 2255520"/>
              <a:gd name="connsiteX72" fmla="*/ 1303614 w 3924894"/>
              <a:gd name="connsiteY72" fmla="*/ 2125980 h 2255520"/>
              <a:gd name="connsiteX73" fmla="*/ 1326474 w 3924894"/>
              <a:gd name="connsiteY73" fmla="*/ 2141220 h 2255520"/>
              <a:gd name="connsiteX74" fmla="*/ 1356954 w 3924894"/>
              <a:gd name="connsiteY74" fmla="*/ 2148840 h 2255520"/>
              <a:gd name="connsiteX75" fmla="*/ 1448394 w 3924894"/>
              <a:gd name="connsiteY75" fmla="*/ 2171700 h 2255520"/>
              <a:gd name="connsiteX76" fmla="*/ 1509354 w 3924894"/>
              <a:gd name="connsiteY76" fmla="*/ 2186940 h 2255520"/>
              <a:gd name="connsiteX77" fmla="*/ 1539834 w 3924894"/>
              <a:gd name="connsiteY77" fmla="*/ 2194560 h 2255520"/>
              <a:gd name="connsiteX78" fmla="*/ 1616034 w 3924894"/>
              <a:gd name="connsiteY78" fmla="*/ 2209800 h 2255520"/>
              <a:gd name="connsiteX79" fmla="*/ 1646514 w 3924894"/>
              <a:gd name="connsiteY79" fmla="*/ 2217420 h 2255520"/>
              <a:gd name="connsiteX80" fmla="*/ 1768434 w 3924894"/>
              <a:gd name="connsiteY80" fmla="*/ 2232660 h 2255520"/>
              <a:gd name="connsiteX81" fmla="*/ 1798914 w 3924894"/>
              <a:gd name="connsiteY81" fmla="*/ 2240280 h 2255520"/>
              <a:gd name="connsiteX82" fmla="*/ 2027514 w 3924894"/>
              <a:gd name="connsiteY82" fmla="*/ 2247900 h 2255520"/>
              <a:gd name="connsiteX83" fmla="*/ 2050374 w 3924894"/>
              <a:gd name="connsiteY83" fmla="*/ 2240280 h 2255520"/>
              <a:gd name="connsiteX84" fmla="*/ 2073234 w 3924894"/>
              <a:gd name="connsiteY84" fmla="*/ 2247900 h 2255520"/>
              <a:gd name="connsiteX85" fmla="*/ 2134194 w 3924894"/>
              <a:gd name="connsiteY85" fmla="*/ 2255520 h 2255520"/>
              <a:gd name="connsiteX86" fmla="*/ 2263734 w 3924894"/>
              <a:gd name="connsiteY86" fmla="*/ 2247900 h 2255520"/>
              <a:gd name="connsiteX87" fmla="*/ 2309454 w 3924894"/>
              <a:gd name="connsiteY87" fmla="*/ 2217420 h 2255520"/>
              <a:gd name="connsiteX88" fmla="*/ 2370414 w 3924894"/>
              <a:gd name="connsiteY88" fmla="*/ 2202180 h 2255520"/>
              <a:gd name="connsiteX89" fmla="*/ 2484714 w 3924894"/>
              <a:gd name="connsiteY89" fmla="*/ 2179320 h 2255520"/>
              <a:gd name="connsiteX90" fmla="*/ 2507574 w 3924894"/>
              <a:gd name="connsiteY90" fmla="*/ 2171700 h 2255520"/>
              <a:gd name="connsiteX91" fmla="*/ 2553294 w 3924894"/>
              <a:gd name="connsiteY91" fmla="*/ 2164080 h 2255520"/>
              <a:gd name="connsiteX92" fmla="*/ 2599014 w 3924894"/>
              <a:gd name="connsiteY92" fmla="*/ 2125980 h 2255520"/>
              <a:gd name="connsiteX93" fmla="*/ 2621874 w 3924894"/>
              <a:gd name="connsiteY93" fmla="*/ 2118360 h 2255520"/>
              <a:gd name="connsiteX94" fmla="*/ 2644734 w 3924894"/>
              <a:gd name="connsiteY94" fmla="*/ 2103120 h 2255520"/>
              <a:gd name="connsiteX95" fmla="*/ 2743794 w 3924894"/>
              <a:gd name="connsiteY95" fmla="*/ 2087880 h 2255520"/>
              <a:gd name="connsiteX96" fmla="*/ 2827614 w 3924894"/>
              <a:gd name="connsiteY96" fmla="*/ 2065020 h 2255520"/>
              <a:gd name="connsiteX97" fmla="*/ 2858094 w 3924894"/>
              <a:gd name="connsiteY97" fmla="*/ 2057400 h 2255520"/>
              <a:gd name="connsiteX98" fmla="*/ 2903814 w 3924894"/>
              <a:gd name="connsiteY98" fmla="*/ 2034540 h 2255520"/>
              <a:gd name="connsiteX99" fmla="*/ 2972394 w 3924894"/>
              <a:gd name="connsiteY99" fmla="*/ 1981200 h 2255520"/>
              <a:gd name="connsiteX100" fmla="*/ 3018114 w 3924894"/>
              <a:gd name="connsiteY100" fmla="*/ 1965960 h 2255520"/>
              <a:gd name="connsiteX101" fmla="*/ 3033354 w 3924894"/>
              <a:gd name="connsiteY101" fmla="*/ 1943100 h 2255520"/>
              <a:gd name="connsiteX102" fmla="*/ 3056214 w 3924894"/>
              <a:gd name="connsiteY102" fmla="*/ 1920240 h 2255520"/>
              <a:gd name="connsiteX103" fmla="*/ 3140034 w 3924894"/>
              <a:gd name="connsiteY103" fmla="*/ 1905000 h 2255520"/>
              <a:gd name="connsiteX104" fmla="*/ 3162894 w 3924894"/>
              <a:gd name="connsiteY104" fmla="*/ 1897380 h 2255520"/>
              <a:gd name="connsiteX105" fmla="*/ 3178134 w 3924894"/>
              <a:gd name="connsiteY105" fmla="*/ 1844040 h 2255520"/>
              <a:gd name="connsiteX106" fmla="*/ 3193374 w 3924894"/>
              <a:gd name="connsiteY106" fmla="*/ 1798320 h 2255520"/>
              <a:gd name="connsiteX107" fmla="*/ 3223854 w 3924894"/>
              <a:gd name="connsiteY107" fmla="*/ 1790700 h 2255520"/>
              <a:gd name="connsiteX108" fmla="*/ 3269574 w 3924894"/>
              <a:gd name="connsiteY108" fmla="*/ 1775460 h 2255520"/>
              <a:gd name="connsiteX109" fmla="*/ 3330534 w 3924894"/>
              <a:gd name="connsiteY109" fmla="*/ 1760220 h 2255520"/>
              <a:gd name="connsiteX110" fmla="*/ 3383874 w 3924894"/>
              <a:gd name="connsiteY110" fmla="*/ 1699260 h 2255520"/>
              <a:gd name="connsiteX111" fmla="*/ 3399114 w 3924894"/>
              <a:gd name="connsiteY111" fmla="*/ 1676400 h 2255520"/>
              <a:gd name="connsiteX112" fmla="*/ 3429594 w 3924894"/>
              <a:gd name="connsiteY112" fmla="*/ 1607820 h 2255520"/>
              <a:gd name="connsiteX113" fmla="*/ 3475314 w 3924894"/>
              <a:gd name="connsiteY113" fmla="*/ 1584960 h 2255520"/>
              <a:gd name="connsiteX114" fmla="*/ 3490554 w 3924894"/>
              <a:gd name="connsiteY114" fmla="*/ 1562100 h 2255520"/>
              <a:gd name="connsiteX115" fmla="*/ 3536274 w 3924894"/>
              <a:gd name="connsiteY115" fmla="*/ 1524000 h 2255520"/>
              <a:gd name="connsiteX116" fmla="*/ 3551514 w 3924894"/>
              <a:gd name="connsiteY116" fmla="*/ 1478280 h 2255520"/>
              <a:gd name="connsiteX117" fmla="*/ 3559134 w 3924894"/>
              <a:gd name="connsiteY117" fmla="*/ 1455420 h 2255520"/>
              <a:gd name="connsiteX118" fmla="*/ 3589614 w 3924894"/>
              <a:gd name="connsiteY118" fmla="*/ 1447800 h 2255520"/>
              <a:gd name="connsiteX119" fmla="*/ 3597234 w 3924894"/>
              <a:gd name="connsiteY119" fmla="*/ 1424940 h 2255520"/>
              <a:gd name="connsiteX120" fmla="*/ 3604854 w 3924894"/>
              <a:gd name="connsiteY120" fmla="*/ 1356360 h 2255520"/>
              <a:gd name="connsiteX121" fmla="*/ 3642954 w 3924894"/>
              <a:gd name="connsiteY121" fmla="*/ 1318260 h 2255520"/>
              <a:gd name="connsiteX122" fmla="*/ 3665814 w 3924894"/>
              <a:gd name="connsiteY122" fmla="*/ 1310640 h 2255520"/>
              <a:gd name="connsiteX123" fmla="*/ 3688674 w 3924894"/>
              <a:gd name="connsiteY123" fmla="*/ 1295400 h 2255520"/>
              <a:gd name="connsiteX124" fmla="*/ 3719154 w 3924894"/>
              <a:gd name="connsiteY124" fmla="*/ 1264920 h 2255520"/>
              <a:gd name="connsiteX125" fmla="*/ 3742014 w 3924894"/>
              <a:gd name="connsiteY125" fmla="*/ 1219200 h 2255520"/>
              <a:gd name="connsiteX126" fmla="*/ 3749634 w 3924894"/>
              <a:gd name="connsiteY126" fmla="*/ 1150620 h 2255520"/>
              <a:gd name="connsiteX127" fmla="*/ 3757254 w 3924894"/>
              <a:gd name="connsiteY127" fmla="*/ 1127760 h 2255520"/>
              <a:gd name="connsiteX128" fmla="*/ 3780114 w 3924894"/>
              <a:gd name="connsiteY128" fmla="*/ 1112520 h 2255520"/>
              <a:gd name="connsiteX129" fmla="*/ 3787734 w 3924894"/>
              <a:gd name="connsiteY129" fmla="*/ 1089660 h 2255520"/>
              <a:gd name="connsiteX130" fmla="*/ 3802974 w 3924894"/>
              <a:gd name="connsiteY130" fmla="*/ 937260 h 2255520"/>
              <a:gd name="connsiteX131" fmla="*/ 3818214 w 3924894"/>
              <a:gd name="connsiteY131" fmla="*/ 914400 h 2255520"/>
              <a:gd name="connsiteX132" fmla="*/ 3841074 w 3924894"/>
              <a:gd name="connsiteY132" fmla="*/ 838200 h 2255520"/>
              <a:gd name="connsiteX133" fmla="*/ 3863934 w 3924894"/>
              <a:gd name="connsiteY133" fmla="*/ 822960 h 2255520"/>
              <a:gd name="connsiteX134" fmla="*/ 3879174 w 3924894"/>
              <a:gd name="connsiteY134" fmla="*/ 777240 h 2255520"/>
              <a:gd name="connsiteX135" fmla="*/ 3894414 w 3924894"/>
              <a:gd name="connsiteY135" fmla="*/ 678180 h 2255520"/>
              <a:gd name="connsiteX136" fmla="*/ 3902034 w 3924894"/>
              <a:gd name="connsiteY136" fmla="*/ 655320 h 2255520"/>
              <a:gd name="connsiteX137" fmla="*/ 3924894 w 3924894"/>
              <a:gd name="connsiteY137" fmla="*/ 632460 h 2255520"/>
              <a:gd name="connsiteX138" fmla="*/ 3902034 w 3924894"/>
              <a:gd name="connsiteY138" fmla="*/ 502920 h 2255520"/>
              <a:gd name="connsiteX139" fmla="*/ 3886794 w 3924894"/>
              <a:gd name="connsiteY139" fmla="*/ 480060 h 2255520"/>
              <a:gd name="connsiteX140" fmla="*/ 3879174 w 3924894"/>
              <a:gd name="connsiteY140" fmla="*/ 388620 h 2255520"/>
              <a:gd name="connsiteX141" fmla="*/ 3856314 w 3924894"/>
              <a:gd name="connsiteY141" fmla="*/ 373380 h 2255520"/>
              <a:gd name="connsiteX142" fmla="*/ 3742014 w 3924894"/>
              <a:gd name="connsiteY142" fmla="*/ 358140 h 2255520"/>
              <a:gd name="connsiteX143" fmla="*/ 3734394 w 3924894"/>
              <a:gd name="connsiteY143" fmla="*/ 335280 h 2255520"/>
              <a:gd name="connsiteX144" fmla="*/ 3688674 w 3924894"/>
              <a:gd name="connsiteY144" fmla="*/ 320040 h 2255520"/>
              <a:gd name="connsiteX145" fmla="*/ 3521034 w 3924894"/>
              <a:gd name="connsiteY145" fmla="*/ 304800 h 2255520"/>
              <a:gd name="connsiteX146" fmla="*/ 3460074 w 3924894"/>
              <a:gd name="connsiteY146" fmla="*/ 289560 h 2255520"/>
              <a:gd name="connsiteX147" fmla="*/ 3345774 w 3924894"/>
              <a:gd name="connsiteY147" fmla="*/ 297180 h 2255520"/>
              <a:gd name="connsiteX148" fmla="*/ 3300054 w 3924894"/>
              <a:gd name="connsiteY148" fmla="*/ 312420 h 2255520"/>
              <a:gd name="connsiteX149" fmla="*/ 3277194 w 3924894"/>
              <a:gd name="connsiteY149" fmla="*/ 320040 h 2255520"/>
              <a:gd name="connsiteX150" fmla="*/ 3200994 w 3924894"/>
              <a:gd name="connsiteY150" fmla="*/ 327660 h 2255520"/>
              <a:gd name="connsiteX151" fmla="*/ 3124794 w 3924894"/>
              <a:gd name="connsiteY151" fmla="*/ 350520 h 2255520"/>
              <a:gd name="connsiteX152" fmla="*/ 3101934 w 3924894"/>
              <a:gd name="connsiteY152" fmla="*/ 358140 h 2255520"/>
              <a:gd name="connsiteX153" fmla="*/ 3079074 w 3924894"/>
              <a:gd name="connsiteY153" fmla="*/ 365760 h 2255520"/>
              <a:gd name="connsiteX154" fmla="*/ 3010494 w 3924894"/>
              <a:gd name="connsiteY154" fmla="*/ 373380 h 2255520"/>
              <a:gd name="connsiteX155" fmla="*/ 2941914 w 3924894"/>
              <a:gd name="connsiteY155" fmla="*/ 365760 h 2255520"/>
              <a:gd name="connsiteX156" fmla="*/ 2919054 w 3924894"/>
              <a:gd name="connsiteY156" fmla="*/ 350520 h 2255520"/>
              <a:gd name="connsiteX157" fmla="*/ 2873334 w 3924894"/>
              <a:gd name="connsiteY157" fmla="*/ 342900 h 2255520"/>
              <a:gd name="connsiteX158" fmla="*/ 2850474 w 3924894"/>
              <a:gd name="connsiteY158" fmla="*/ 335280 h 2255520"/>
              <a:gd name="connsiteX159" fmla="*/ 2759034 w 3924894"/>
              <a:gd name="connsiteY159" fmla="*/ 327660 h 2255520"/>
              <a:gd name="connsiteX160" fmla="*/ 2682834 w 3924894"/>
              <a:gd name="connsiteY160" fmla="*/ 304800 h 2255520"/>
              <a:gd name="connsiteX161" fmla="*/ 2659974 w 3924894"/>
              <a:gd name="connsiteY161" fmla="*/ 289560 h 2255520"/>
              <a:gd name="connsiteX162" fmla="*/ 2644734 w 3924894"/>
              <a:gd name="connsiteY162" fmla="*/ 243840 h 2255520"/>
              <a:gd name="connsiteX163" fmla="*/ 2659974 w 3924894"/>
              <a:gd name="connsiteY163" fmla="*/ 175260 h 2255520"/>
              <a:gd name="connsiteX164" fmla="*/ 2667594 w 3924894"/>
              <a:gd name="connsiteY164" fmla="*/ 152400 h 2255520"/>
              <a:gd name="connsiteX165" fmla="*/ 2690454 w 3924894"/>
              <a:gd name="connsiteY165" fmla="*/ 83820 h 2255520"/>
              <a:gd name="connsiteX166" fmla="*/ 2682834 w 3924894"/>
              <a:gd name="connsiteY166" fmla="*/ 45720 h 2255520"/>
              <a:gd name="connsiteX167" fmla="*/ 2637114 w 3924894"/>
              <a:gd name="connsiteY167" fmla="*/ 15240 h 2255520"/>
              <a:gd name="connsiteX168" fmla="*/ 2614254 w 3924894"/>
              <a:gd name="connsiteY168" fmla="*/ 0 h 2255520"/>
              <a:gd name="connsiteX169" fmla="*/ 2553294 w 3924894"/>
              <a:gd name="connsiteY169" fmla="*/ 15240 h 2255520"/>
              <a:gd name="connsiteX170" fmla="*/ 2507574 w 3924894"/>
              <a:gd name="connsiteY170" fmla="*/ 45720 h 2255520"/>
              <a:gd name="connsiteX171" fmla="*/ 2492334 w 3924894"/>
              <a:gd name="connsiteY171" fmla="*/ 68580 h 2255520"/>
              <a:gd name="connsiteX172" fmla="*/ 2484714 w 3924894"/>
              <a:gd name="connsiteY172" fmla="*/ 91440 h 2255520"/>
              <a:gd name="connsiteX173" fmla="*/ 2461854 w 3924894"/>
              <a:gd name="connsiteY173" fmla="*/ 99060 h 2255520"/>
              <a:gd name="connsiteX174" fmla="*/ 2431374 w 3924894"/>
              <a:gd name="connsiteY174" fmla="*/ 144780 h 2255520"/>
              <a:gd name="connsiteX175" fmla="*/ 2416134 w 3924894"/>
              <a:gd name="connsiteY175" fmla="*/ 167640 h 2255520"/>
              <a:gd name="connsiteX176" fmla="*/ 2347554 w 3924894"/>
              <a:gd name="connsiteY176" fmla="*/ 205740 h 2255520"/>
              <a:gd name="connsiteX177" fmla="*/ 2324694 w 3924894"/>
              <a:gd name="connsiteY177" fmla="*/ 220980 h 2255520"/>
              <a:gd name="connsiteX178" fmla="*/ 2301834 w 3924894"/>
              <a:gd name="connsiteY178" fmla="*/ 236220 h 2255520"/>
              <a:gd name="connsiteX179" fmla="*/ 2286594 w 3924894"/>
              <a:gd name="connsiteY179" fmla="*/ 259080 h 2255520"/>
              <a:gd name="connsiteX180" fmla="*/ 2240874 w 3924894"/>
              <a:gd name="connsiteY180" fmla="*/ 289560 h 2255520"/>
              <a:gd name="connsiteX181" fmla="*/ 2233254 w 3924894"/>
              <a:gd name="connsiteY181" fmla="*/ 312420 h 2255520"/>
              <a:gd name="connsiteX182" fmla="*/ 2172294 w 3924894"/>
              <a:gd name="connsiteY182" fmla="*/ 304800 h 2255520"/>
              <a:gd name="connsiteX183" fmla="*/ 2080854 w 3924894"/>
              <a:gd name="connsiteY183" fmla="*/ 312420 h 2255520"/>
              <a:gd name="connsiteX184" fmla="*/ 2057994 w 3924894"/>
              <a:gd name="connsiteY184" fmla="*/ 320040 h 2255520"/>
              <a:gd name="connsiteX185" fmla="*/ 1958934 w 3924894"/>
              <a:gd name="connsiteY185" fmla="*/ 297180 h 2255520"/>
              <a:gd name="connsiteX186" fmla="*/ 1928454 w 3924894"/>
              <a:gd name="connsiteY186" fmla="*/ 289560 h 2255520"/>
              <a:gd name="connsiteX187" fmla="*/ 1882734 w 3924894"/>
              <a:gd name="connsiteY187" fmla="*/ 259080 h 2255520"/>
              <a:gd name="connsiteX188" fmla="*/ 1852254 w 3924894"/>
              <a:gd name="connsiteY188" fmla="*/ 213360 h 2255520"/>
              <a:gd name="connsiteX189" fmla="*/ 1829394 w 3924894"/>
              <a:gd name="connsiteY189" fmla="*/ 205740 h 2255520"/>
              <a:gd name="connsiteX190" fmla="*/ 1806534 w 3924894"/>
              <a:gd name="connsiteY190" fmla="*/ 190500 h 2255520"/>
              <a:gd name="connsiteX191" fmla="*/ 1768434 w 3924894"/>
              <a:gd name="connsiteY191" fmla="*/ 182880 h 2255520"/>
              <a:gd name="connsiteX192" fmla="*/ 1745574 w 3924894"/>
              <a:gd name="connsiteY192" fmla="*/ 175260 h 2255520"/>
              <a:gd name="connsiteX193" fmla="*/ 1699854 w 3924894"/>
              <a:gd name="connsiteY193" fmla="*/ 182880 h 2255520"/>
              <a:gd name="connsiteX194" fmla="*/ 1669374 w 3924894"/>
              <a:gd name="connsiteY194" fmla="*/ 243840 h 2255520"/>
              <a:gd name="connsiteX195" fmla="*/ 1623654 w 3924894"/>
              <a:gd name="connsiteY195" fmla="*/ 251460 h 2255520"/>
              <a:gd name="connsiteX196" fmla="*/ 1593174 w 3924894"/>
              <a:gd name="connsiteY196" fmla="*/ 297180 h 2255520"/>
              <a:gd name="connsiteX197" fmla="*/ 1608414 w 3924894"/>
              <a:gd name="connsiteY197" fmla="*/ 350520 h 2255520"/>
              <a:gd name="connsiteX198" fmla="*/ 1616034 w 3924894"/>
              <a:gd name="connsiteY198" fmla="*/ 381000 h 2255520"/>
              <a:gd name="connsiteX199" fmla="*/ 1676994 w 3924894"/>
              <a:gd name="connsiteY199" fmla="*/ 403860 h 2255520"/>
              <a:gd name="connsiteX200" fmla="*/ 1699854 w 3924894"/>
              <a:gd name="connsiteY200" fmla="*/ 411480 h 2255520"/>
              <a:gd name="connsiteX201" fmla="*/ 1753194 w 3924894"/>
              <a:gd name="connsiteY201" fmla="*/ 426720 h 2255520"/>
              <a:gd name="connsiteX202" fmla="*/ 1806534 w 3924894"/>
              <a:gd name="connsiteY202" fmla="*/ 449580 h 2255520"/>
              <a:gd name="connsiteX203" fmla="*/ 1852254 w 3924894"/>
              <a:gd name="connsiteY203" fmla="*/ 464820 h 2255520"/>
              <a:gd name="connsiteX204" fmla="*/ 1875114 w 3924894"/>
              <a:gd name="connsiteY204" fmla="*/ 472440 h 2255520"/>
              <a:gd name="connsiteX205" fmla="*/ 1966554 w 3924894"/>
              <a:gd name="connsiteY205" fmla="*/ 472440 h 2255520"/>
              <a:gd name="connsiteX0" fmla="*/ 1966554 w 3924894"/>
              <a:gd name="connsiteY0" fmla="*/ 472440 h 2255520"/>
              <a:gd name="connsiteX1" fmla="*/ 1852254 w 3924894"/>
              <a:gd name="connsiteY1" fmla="*/ 483870 h 2255520"/>
              <a:gd name="connsiteX2" fmla="*/ 1795104 w 3924894"/>
              <a:gd name="connsiteY2" fmla="*/ 476250 h 2255520"/>
              <a:gd name="connsiteX3" fmla="*/ 1745574 w 3924894"/>
              <a:gd name="connsiteY3" fmla="*/ 480060 h 2255520"/>
              <a:gd name="connsiteX4" fmla="*/ 1699854 w 3924894"/>
              <a:gd name="connsiteY4" fmla="*/ 464820 h 2255520"/>
              <a:gd name="connsiteX5" fmla="*/ 1661754 w 3924894"/>
              <a:gd name="connsiteY5" fmla="*/ 468630 h 2255520"/>
              <a:gd name="connsiteX6" fmla="*/ 1372194 w 3924894"/>
              <a:gd name="connsiteY6" fmla="*/ 457200 h 2255520"/>
              <a:gd name="connsiteX7" fmla="*/ 1349334 w 3924894"/>
              <a:gd name="connsiteY7" fmla="*/ 449580 h 2255520"/>
              <a:gd name="connsiteX8" fmla="*/ 1227414 w 3924894"/>
              <a:gd name="connsiteY8" fmla="*/ 434340 h 2255520"/>
              <a:gd name="connsiteX9" fmla="*/ 1181694 w 3924894"/>
              <a:gd name="connsiteY9" fmla="*/ 419100 h 2255520"/>
              <a:gd name="connsiteX10" fmla="*/ 1029294 w 3924894"/>
              <a:gd name="connsiteY10" fmla="*/ 403860 h 2255520"/>
              <a:gd name="connsiteX11" fmla="*/ 907374 w 3924894"/>
              <a:gd name="connsiteY11" fmla="*/ 388620 h 2255520"/>
              <a:gd name="connsiteX12" fmla="*/ 876894 w 3924894"/>
              <a:gd name="connsiteY12" fmla="*/ 381000 h 2255520"/>
              <a:gd name="connsiteX13" fmla="*/ 831174 w 3924894"/>
              <a:gd name="connsiteY13" fmla="*/ 365760 h 2255520"/>
              <a:gd name="connsiteX14" fmla="*/ 724494 w 3924894"/>
              <a:gd name="connsiteY14" fmla="*/ 358140 h 2255520"/>
              <a:gd name="connsiteX15" fmla="*/ 701634 w 3924894"/>
              <a:gd name="connsiteY15" fmla="*/ 342900 h 2255520"/>
              <a:gd name="connsiteX16" fmla="*/ 648294 w 3924894"/>
              <a:gd name="connsiteY16" fmla="*/ 350520 h 2255520"/>
              <a:gd name="connsiteX17" fmla="*/ 476844 w 3924894"/>
              <a:gd name="connsiteY17" fmla="*/ 331470 h 2255520"/>
              <a:gd name="connsiteX18" fmla="*/ 431124 w 3924894"/>
              <a:gd name="connsiteY18" fmla="*/ 320040 h 2255520"/>
              <a:gd name="connsiteX19" fmla="*/ 387121 w 3924894"/>
              <a:gd name="connsiteY19" fmla="*/ 316230 h 2255520"/>
              <a:gd name="connsiteX20" fmla="*/ 351114 w 3924894"/>
              <a:gd name="connsiteY20" fmla="*/ 320040 h 2255520"/>
              <a:gd name="connsiteX21" fmla="*/ 293964 w 3924894"/>
              <a:gd name="connsiteY21" fmla="*/ 308610 h 2255520"/>
              <a:gd name="connsiteX22" fmla="*/ 248244 w 3924894"/>
              <a:gd name="connsiteY22" fmla="*/ 312420 h 2255520"/>
              <a:gd name="connsiteX23" fmla="*/ 194904 w 3924894"/>
              <a:gd name="connsiteY23" fmla="*/ 312420 h 2255520"/>
              <a:gd name="connsiteX24" fmla="*/ 164424 w 3924894"/>
              <a:gd name="connsiteY24" fmla="*/ 316230 h 2255520"/>
              <a:gd name="connsiteX25" fmla="*/ 114894 w 3924894"/>
              <a:gd name="connsiteY25" fmla="*/ 327660 h 2255520"/>
              <a:gd name="connsiteX26" fmla="*/ 69174 w 3924894"/>
              <a:gd name="connsiteY26" fmla="*/ 369570 h 2255520"/>
              <a:gd name="connsiteX27" fmla="*/ 27264 w 3924894"/>
              <a:gd name="connsiteY27" fmla="*/ 411480 h 2255520"/>
              <a:gd name="connsiteX28" fmla="*/ 15834 w 3924894"/>
              <a:gd name="connsiteY28" fmla="*/ 457200 h 2255520"/>
              <a:gd name="connsiteX29" fmla="*/ 594 w 3924894"/>
              <a:gd name="connsiteY29" fmla="*/ 480060 h 2255520"/>
              <a:gd name="connsiteX30" fmla="*/ 15834 w 3924894"/>
              <a:gd name="connsiteY30" fmla="*/ 586740 h 2255520"/>
              <a:gd name="connsiteX31" fmla="*/ 23454 w 3924894"/>
              <a:gd name="connsiteY31" fmla="*/ 678180 h 2255520"/>
              <a:gd name="connsiteX32" fmla="*/ 38694 w 3924894"/>
              <a:gd name="connsiteY32" fmla="*/ 701040 h 2255520"/>
              <a:gd name="connsiteX33" fmla="*/ 61554 w 3924894"/>
              <a:gd name="connsiteY33" fmla="*/ 746760 h 2255520"/>
              <a:gd name="connsiteX34" fmla="*/ 69174 w 3924894"/>
              <a:gd name="connsiteY34" fmla="*/ 868680 h 2255520"/>
              <a:gd name="connsiteX35" fmla="*/ 114894 w 3924894"/>
              <a:gd name="connsiteY35" fmla="*/ 960120 h 2255520"/>
              <a:gd name="connsiteX36" fmla="*/ 130134 w 3924894"/>
              <a:gd name="connsiteY36" fmla="*/ 982980 h 2255520"/>
              <a:gd name="connsiteX37" fmla="*/ 145374 w 3924894"/>
              <a:gd name="connsiteY37" fmla="*/ 1005840 h 2255520"/>
              <a:gd name="connsiteX38" fmla="*/ 160614 w 3924894"/>
              <a:gd name="connsiteY38" fmla="*/ 1051560 h 2255520"/>
              <a:gd name="connsiteX39" fmla="*/ 168234 w 3924894"/>
              <a:gd name="connsiteY39" fmla="*/ 1089660 h 2255520"/>
              <a:gd name="connsiteX40" fmla="*/ 198714 w 3924894"/>
              <a:gd name="connsiteY40" fmla="*/ 1135380 h 2255520"/>
              <a:gd name="connsiteX41" fmla="*/ 213954 w 3924894"/>
              <a:gd name="connsiteY41" fmla="*/ 1158240 h 2255520"/>
              <a:gd name="connsiteX42" fmla="*/ 252054 w 3924894"/>
              <a:gd name="connsiteY42" fmla="*/ 1219200 h 2255520"/>
              <a:gd name="connsiteX43" fmla="*/ 282534 w 3924894"/>
              <a:gd name="connsiteY43" fmla="*/ 1264920 h 2255520"/>
              <a:gd name="connsiteX44" fmla="*/ 297774 w 3924894"/>
              <a:gd name="connsiteY44" fmla="*/ 1287780 h 2255520"/>
              <a:gd name="connsiteX45" fmla="*/ 320634 w 3924894"/>
              <a:gd name="connsiteY45" fmla="*/ 1303020 h 2255520"/>
              <a:gd name="connsiteX46" fmla="*/ 328254 w 3924894"/>
              <a:gd name="connsiteY46" fmla="*/ 1325880 h 2255520"/>
              <a:gd name="connsiteX47" fmla="*/ 343494 w 3924894"/>
              <a:gd name="connsiteY47" fmla="*/ 1440180 h 2255520"/>
              <a:gd name="connsiteX48" fmla="*/ 358734 w 3924894"/>
              <a:gd name="connsiteY48" fmla="*/ 1463040 h 2255520"/>
              <a:gd name="connsiteX49" fmla="*/ 404454 w 3924894"/>
              <a:gd name="connsiteY49" fmla="*/ 1493520 h 2255520"/>
              <a:gd name="connsiteX50" fmla="*/ 442554 w 3924894"/>
              <a:gd name="connsiteY50" fmla="*/ 1531620 h 2255520"/>
              <a:gd name="connsiteX51" fmla="*/ 457794 w 3924894"/>
              <a:gd name="connsiteY51" fmla="*/ 1554480 h 2255520"/>
              <a:gd name="connsiteX52" fmla="*/ 480654 w 3924894"/>
              <a:gd name="connsiteY52" fmla="*/ 1569720 h 2255520"/>
              <a:gd name="connsiteX53" fmla="*/ 503514 w 3924894"/>
              <a:gd name="connsiteY53" fmla="*/ 1600200 h 2255520"/>
              <a:gd name="connsiteX54" fmla="*/ 533994 w 3924894"/>
              <a:gd name="connsiteY54" fmla="*/ 1607820 h 2255520"/>
              <a:gd name="connsiteX55" fmla="*/ 556854 w 3924894"/>
              <a:gd name="connsiteY55" fmla="*/ 1630680 h 2255520"/>
              <a:gd name="connsiteX56" fmla="*/ 594954 w 3924894"/>
              <a:gd name="connsiteY56" fmla="*/ 1699260 h 2255520"/>
              <a:gd name="connsiteX57" fmla="*/ 640674 w 3924894"/>
              <a:gd name="connsiteY57" fmla="*/ 1729740 h 2255520"/>
              <a:gd name="connsiteX58" fmla="*/ 663534 w 3924894"/>
              <a:gd name="connsiteY58" fmla="*/ 1744980 h 2255520"/>
              <a:gd name="connsiteX59" fmla="*/ 709254 w 3924894"/>
              <a:gd name="connsiteY59" fmla="*/ 1760220 h 2255520"/>
              <a:gd name="connsiteX60" fmla="*/ 777834 w 3924894"/>
              <a:gd name="connsiteY60" fmla="*/ 1798320 h 2255520"/>
              <a:gd name="connsiteX61" fmla="*/ 785454 w 3924894"/>
              <a:gd name="connsiteY61" fmla="*/ 1821180 h 2255520"/>
              <a:gd name="connsiteX62" fmla="*/ 861654 w 3924894"/>
              <a:gd name="connsiteY62" fmla="*/ 1897380 h 2255520"/>
              <a:gd name="connsiteX63" fmla="*/ 884514 w 3924894"/>
              <a:gd name="connsiteY63" fmla="*/ 1905000 h 2255520"/>
              <a:gd name="connsiteX64" fmla="*/ 945474 w 3924894"/>
              <a:gd name="connsiteY64" fmla="*/ 1927860 h 2255520"/>
              <a:gd name="connsiteX65" fmla="*/ 968334 w 3924894"/>
              <a:gd name="connsiteY65" fmla="*/ 1973580 h 2255520"/>
              <a:gd name="connsiteX66" fmla="*/ 991194 w 3924894"/>
              <a:gd name="connsiteY66" fmla="*/ 2019300 h 2255520"/>
              <a:gd name="connsiteX67" fmla="*/ 1021674 w 3924894"/>
              <a:gd name="connsiteY67" fmla="*/ 2026920 h 2255520"/>
              <a:gd name="connsiteX68" fmla="*/ 1097874 w 3924894"/>
              <a:gd name="connsiteY68" fmla="*/ 2049780 h 2255520"/>
              <a:gd name="connsiteX69" fmla="*/ 1181694 w 3924894"/>
              <a:gd name="connsiteY69" fmla="*/ 2072640 h 2255520"/>
              <a:gd name="connsiteX70" fmla="*/ 1227414 w 3924894"/>
              <a:gd name="connsiteY70" fmla="*/ 2095500 h 2255520"/>
              <a:gd name="connsiteX71" fmla="*/ 1257894 w 3924894"/>
              <a:gd name="connsiteY71" fmla="*/ 2103120 h 2255520"/>
              <a:gd name="connsiteX72" fmla="*/ 1303614 w 3924894"/>
              <a:gd name="connsiteY72" fmla="*/ 2125980 h 2255520"/>
              <a:gd name="connsiteX73" fmla="*/ 1326474 w 3924894"/>
              <a:gd name="connsiteY73" fmla="*/ 2141220 h 2255520"/>
              <a:gd name="connsiteX74" fmla="*/ 1356954 w 3924894"/>
              <a:gd name="connsiteY74" fmla="*/ 2148840 h 2255520"/>
              <a:gd name="connsiteX75" fmla="*/ 1448394 w 3924894"/>
              <a:gd name="connsiteY75" fmla="*/ 2171700 h 2255520"/>
              <a:gd name="connsiteX76" fmla="*/ 1509354 w 3924894"/>
              <a:gd name="connsiteY76" fmla="*/ 2186940 h 2255520"/>
              <a:gd name="connsiteX77" fmla="*/ 1539834 w 3924894"/>
              <a:gd name="connsiteY77" fmla="*/ 2194560 h 2255520"/>
              <a:gd name="connsiteX78" fmla="*/ 1616034 w 3924894"/>
              <a:gd name="connsiteY78" fmla="*/ 2209800 h 2255520"/>
              <a:gd name="connsiteX79" fmla="*/ 1646514 w 3924894"/>
              <a:gd name="connsiteY79" fmla="*/ 2217420 h 2255520"/>
              <a:gd name="connsiteX80" fmla="*/ 1768434 w 3924894"/>
              <a:gd name="connsiteY80" fmla="*/ 2232660 h 2255520"/>
              <a:gd name="connsiteX81" fmla="*/ 1798914 w 3924894"/>
              <a:gd name="connsiteY81" fmla="*/ 2240280 h 2255520"/>
              <a:gd name="connsiteX82" fmla="*/ 2027514 w 3924894"/>
              <a:gd name="connsiteY82" fmla="*/ 2247900 h 2255520"/>
              <a:gd name="connsiteX83" fmla="*/ 2050374 w 3924894"/>
              <a:gd name="connsiteY83" fmla="*/ 2240280 h 2255520"/>
              <a:gd name="connsiteX84" fmla="*/ 2073234 w 3924894"/>
              <a:gd name="connsiteY84" fmla="*/ 2247900 h 2255520"/>
              <a:gd name="connsiteX85" fmla="*/ 2134194 w 3924894"/>
              <a:gd name="connsiteY85" fmla="*/ 2255520 h 2255520"/>
              <a:gd name="connsiteX86" fmla="*/ 2263734 w 3924894"/>
              <a:gd name="connsiteY86" fmla="*/ 2247900 h 2255520"/>
              <a:gd name="connsiteX87" fmla="*/ 2309454 w 3924894"/>
              <a:gd name="connsiteY87" fmla="*/ 2217420 h 2255520"/>
              <a:gd name="connsiteX88" fmla="*/ 2370414 w 3924894"/>
              <a:gd name="connsiteY88" fmla="*/ 2202180 h 2255520"/>
              <a:gd name="connsiteX89" fmla="*/ 2484714 w 3924894"/>
              <a:gd name="connsiteY89" fmla="*/ 2179320 h 2255520"/>
              <a:gd name="connsiteX90" fmla="*/ 2507574 w 3924894"/>
              <a:gd name="connsiteY90" fmla="*/ 2171700 h 2255520"/>
              <a:gd name="connsiteX91" fmla="*/ 2553294 w 3924894"/>
              <a:gd name="connsiteY91" fmla="*/ 2164080 h 2255520"/>
              <a:gd name="connsiteX92" fmla="*/ 2599014 w 3924894"/>
              <a:gd name="connsiteY92" fmla="*/ 2125980 h 2255520"/>
              <a:gd name="connsiteX93" fmla="*/ 2621874 w 3924894"/>
              <a:gd name="connsiteY93" fmla="*/ 2118360 h 2255520"/>
              <a:gd name="connsiteX94" fmla="*/ 2644734 w 3924894"/>
              <a:gd name="connsiteY94" fmla="*/ 2103120 h 2255520"/>
              <a:gd name="connsiteX95" fmla="*/ 2743794 w 3924894"/>
              <a:gd name="connsiteY95" fmla="*/ 2087880 h 2255520"/>
              <a:gd name="connsiteX96" fmla="*/ 2827614 w 3924894"/>
              <a:gd name="connsiteY96" fmla="*/ 2065020 h 2255520"/>
              <a:gd name="connsiteX97" fmla="*/ 2858094 w 3924894"/>
              <a:gd name="connsiteY97" fmla="*/ 2057400 h 2255520"/>
              <a:gd name="connsiteX98" fmla="*/ 2903814 w 3924894"/>
              <a:gd name="connsiteY98" fmla="*/ 2034540 h 2255520"/>
              <a:gd name="connsiteX99" fmla="*/ 2972394 w 3924894"/>
              <a:gd name="connsiteY99" fmla="*/ 1981200 h 2255520"/>
              <a:gd name="connsiteX100" fmla="*/ 3018114 w 3924894"/>
              <a:gd name="connsiteY100" fmla="*/ 1965960 h 2255520"/>
              <a:gd name="connsiteX101" fmla="*/ 3033354 w 3924894"/>
              <a:gd name="connsiteY101" fmla="*/ 1943100 h 2255520"/>
              <a:gd name="connsiteX102" fmla="*/ 3056214 w 3924894"/>
              <a:gd name="connsiteY102" fmla="*/ 1920240 h 2255520"/>
              <a:gd name="connsiteX103" fmla="*/ 3140034 w 3924894"/>
              <a:gd name="connsiteY103" fmla="*/ 1905000 h 2255520"/>
              <a:gd name="connsiteX104" fmla="*/ 3162894 w 3924894"/>
              <a:gd name="connsiteY104" fmla="*/ 1897380 h 2255520"/>
              <a:gd name="connsiteX105" fmla="*/ 3178134 w 3924894"/>
              <a:gd name="connsiteY105" fmla="*/ 1844040 h 2255520"/>
              <a:gd name="connsiteX106" fmla="*/ 3193374 w 3924894"/>
              <a:gd name="connsiteY106" fmla="*/ 1798320 h 2255520"/>
              <a:gd name="connsiteX107" fmla="*/ 3223854 w 3924894"/>
              <a:gd name="connsiteY107" fmla="*/ 1790700 h 2255520"/>
              <a:gd name="connsiteX108" fmla="*/ 3269574 w 3924894"/>
              <a:gd name="connsiteY108" fmla="*/ 1775460 h 2255520"/>
              <a:gd name="connsiteX109" fmla="*/ 3330534 w 3924894"/>
              <a:gd name="connsiteY109" fmla="*/ 1760220 h 2255520"/>
              <a:gd name="connsiteX110" fmla="*/ 3383874 w 3924894"/>
              <a:gd name="connsiteY110" fmla="*/ 1699260 h 2255520"/>
              <a:gd name="connsiteX111" fmla="*/ 3399114 w 3924894"/>
              <a:gd name="connsiteY111" fmla="*/ 1676400 h 2255520"/>
              <a:gd name="connsiteX112" fmla="*/ 3429594 w 3924894"/>
              <a:gd name="connsiteY112" fmla="*/ 1607820 h 2255520"/>
              <a:gd name="connsiteX113" fmla="*/ 3475314 w 3924894"/>
              <a:gd name="connsiteY113" fmla="*/ 1584960 h 2255520"/>
              <a:gd name="connsiteX114" fmla="*/ 3490554 w 3924894"/>
              <a:gd name="connsiteY114" fmla="*/ 1562100 h 2255520"/>
              <a:gd name="connsiteX115" fmla="*/ 3536274 w 3924894"/>
              <a:gd name="connsiteY115" fmla="*/ 1524000 h 2255520"/>
              <a:gd name="connsiteX116" fmla="*/ 3551514 w 3924894"/>
              <a:gd name="connsiteY116" fmla="*/ 1478280 h 2255520"/>
              <a:gd name="connsiteX117" fmla="*/ 3559134 w 3924894"/>
              <a:gd name="connsiteY117" fmla="*/ 1455420 h 2255520"/>
              <a:gd name="connsiteX118" fmla="*/ 3589614 w 3924894"/>
              <a:gd name="connsiteY118" fmla="*/ 1447800 h 2255520"/>
              <a:gd name="connsiteX119" fmla="*/ 3597234 w 3924894"/>
              <a:gd name="connsiteY119" fmla="*/ 1424940 h 2255520"/>
              <a:gd name="connsiteX120" fmla="*/ 3604854 w 3924894"/>
              <a:gd name="connsiteY120" fmla="*/ 1356360 h 2255520"/>
              <a:gd name="connsiteX121" fmla="*/ 3642954 w 3924894"/>
              <a:gd name="connsiteY121" fmla="*/ 1318260 h 2255520"/>
              <a:gd name="connsiteX122" fmla="*/ 3665814 w 3924894"/>
              <a:gd name="connsiteY122" fmla="*/ 1310640 h 2255520"/>
              <a:gd name="connsiteX123" fmla="*/ 3688674 w 3924894"/>
              <a:gd name="connsiteY123" fmla="*/ 1295400 h 2255520"/>
              <a:gd name="connsiteX124" fmla="*/ 3719154 w 3924894"/>
              <a:gd name="connsiteY124" fmla="*/ 1264920 h 2255520"/>
              <a:gd name="connsiteX125" fmla="*/ 3742014 w 3924894"/>
              <a:gd name="connsiteY125" fmla="*/ 1219200 h 2255520"/>
              <a:gd name="connsiteX126" fmla="*/ 3749634 w 3924894"/>
              <a:gd name="connsiteY126" fmla="*/ 1150620 h 2255520"/>
              <a:gd name="connsiteX127" fmla="*/ 3757254 w 3924894"/>
              <a:gd name="connsiteY127" fmla="*/ 1127760 h 2255520"/>
              <a:gd name="connsiteX128" fmla="*/ 3780114 w 3924894"/>
              <a:gd name="connsiteY128" fmla="*/ 1112520 h 2255520"/>
              <a:gd name="connsiteX129" fmla="*/ 3787734 w 3924894"/>
              <a:gd name="connsiteY129" fmla="*/ 1089660 h 2255520"/>
              <a:gd name="connsiteX130" fmla="*/ 3802974 w 3924894"/>
              <a:gd name="connsiteY130" fmla="*/ 937260 h 2255520"/>
              <a:gd name="connsiteX131" fmla="*/ 3818214 w 3924894"/>
              <a:gd name="connsiteY131" fmla="*/ 914400 h 2255520"/>
              <a:gd name="connsiteX132" fmla="*/ 3841074 w 3924894"/>
              <a:gd name="connsiteY132" fmla="*/ 838200 h 2255520"/>
              <a:gd name="connsiteX133" fmla="*/ 3863934 w 3924894"/>
              <a:gd name="connsiteY133" fmla="*/ 822960 h 2255520"/>
              <a:gd name="connsiteX134" fmla="*/ 3879174 w 3924894"/>
              <a:gd name="connsiteY134" fmla="*/ 777240 h 2255520"/>
              <a:gd name="connsiteX135" fmla="*/ 3894414 w 3924894"/>
              <a:gd name="connsiteY135" fmla="*/ 678180 h 2255520"/>
              <a:gd name="connsiteX136" fmla="*/ 3902034 w 3924894"/>
              <a:gd name="connsiteY136" fmla="*/ 655320 h 2255520"/>
              <a:gd name="connsiteX137" fmla="*/ 3924894 w 3924894"/>
              <a:gd name="connsiteY137" fmla="*/ 632460 h 2255520"/>
              <a:gd name="connsiteX138" fmla="*/ 3902034 w 3924894"/>
              <a:gd name="connsiteY138" fmla="*/ 502920 h 2255520"/>
              <a:gd name="connsiteX139" fmla="*/ 3886794 w 3924894"/>
              <a:gd name="connsiteY139" fmla="*/ 480060 h 2255520"/>
              <a:gd name="connsiteX140" fmla="*/ 3879174 w 3924894"/>
              <a:gd name="connsiteY140" fmla="*/ 388620 h 2255520"/>
              <a:gd name="connsiteX141" fmla="*/ 3856314 w 3924894"/>
              <a:gd name="connsiteY141" fmla="*/ 373380 h 2255520"/>
              <a:gd name="connsiteX142" fmla="*/ 3742014 w 3924894"/>
              <a:gd name="connsiteY142" fmla="*/ 358140 h 2255520"/>
              <a:gd name="connsiteX143" fmla="*/ 3734394 w 3924894"/>
              <a:gd name="connsiteY143" fmla="*/ 335280 h 2255520"/>
              <a:gd name="connsiteX144" fmla="*/ 3688674 w 3924894"/>
              <a:gd name="connsiteY144" fmla="*/ 320040 h 2255520"/>
              <a:gd name="connsiteX145" fmla="*/ 3521034 w 3924894"/>
              <a:gd name="connsiteY145" fmla="*/ 304800 h 2255520"/>
              <a:gd name="connsiteX146" fmla="*/ 3460074 w 3924894"/>
              <a:gd name="connsiteY146" fmla="*/ 289560 h 2255520"/>
              <a:gd name="connsiteX147" fmla="*/ 3345774 w 3924894"/>
              <a:gd name="connsiteY147" fmla="*/ 297180 h 2255520"/>
              <a:gd name="connsiteX148" fmla="*/ 3300054 w 3924894"/>
              <a:gd name="connsiteY148" fmla="*/ 312420 h 2255520"/>
              <a:gd name="connsiteX149" fmla="*/ 3277194 w 3924894"/>
              <a:gd name="connsiteY149" fmla="*/ 320040 h 2255520"/>
              <a:gd name="connsiteX150" fmla="*/ 3200994 w 3924894"/>
              <a:gd name="connsiteY150" fmla="*/ 327660 h 2255520"/>
              <a:gd name="connsiteX151" fmla="*/ 3124794 w 3924894"/>
              <a:gd name="connsiteY151" fmla="*/ 350520 h 2255520"/>
              <a:gd name="connsiteX152" fmla="*/ 3101934 w 3924894"/>
              <a:gd name="connsiteY152" fmla="*/ 358140 h 2255520"/>
              <a:gd name="connsiteX153" fmla="*/ 3079074 w 3924894"/>
              <a:gd name="connsiteY153" fmla="*/ 365760 h 2255520"/>
              <a:gd name="connsiteX154" fmla="*/ 3010494 w 3924894"/>
              <a:gd name="connsiteY154" fmla="*/ 373380 h 2255520"/>
              <a:gd name="connsiteX155" fmla="*/ 2941914 w 3924894"/>
              <a:gd name="connsiteY155" fmla="*/ 365760 h 2255520"/>
              <a:gd name="connsiteX156" fmla="*/ 2919054 w 3924894"/>
              <a:gd name="connsiteY156" fmla="*/ 350520 h 2255520"/>
              <a:gd name="connsiteX157" fmla="*/ 2873334 w 3924894"/>
              <a:gd name="connsiteY157" fmla="*/ 342900 h 2255520"/>
              <a:gd name="connsiteX158" fmla="*/ 2850474 w 3924894"/>
              <a:gd name="connsiteY158" fmla="*/ 335280 h 2255520"/>
              <a:gd name="connsiteX159" fmla="*/ 2759034 w 3924894"/>
              <a:gd name="connsiteY159" fmla="*/ 327660 h 2255520"/>
              <a:gd name="connsiteX160" fmla="*/ 2682834 w 3924894"/>
              <a:gd name="connsiteY160" fmla="*/ 304800 h 2255520"/>
              <a:gd name="connsiteX161" fmla="*/ 2659974 w 3924894"/>
              <a:gd name="connsiteY161" fmla="*/ 289560 h 2255520"/>
              <a:gd name="connsiteX162" fmla="*/ 2644734 w 3924894"/>
              <a:gd name="connsiteY162" fmla="*/ 243840 h 2255520"/>
              <a:gd name="connsiteX163" fmla="*/ 2659974 w 3924894"/>
              <a:gd name="connsiteY163" fmla="*/ 175260 h 2255520"/>
              <a:gd name="connsiteX164" fmla="*/ 2667594 w 3924894"/>
              <a:gd name="connsiteY164" fmla="*/ 152400 h 2255520"/>
              <a:gd name="connsiteX165" fmla="*/ 2690454 w 3924894"/>
              <a:gd name="connsiteY165" fmla="*/ 83820 h 2255520"/>
              <a:gd name="connsiteX166" fmla="*/ 2682834 w 3924894"/>
              <a:gd name="connsiteY166" fmla="*/ 45720 h 2255520"/>
              <a:gd name="connsiteX167" fmla="*/ 2637114 w 3924894"/>
              <a:gd name="connsiteY167" fmla="*/ 15240 h 2255520"/>
              <a:gd name="connsiteX168" fmla="*/ 2614254 w 3924894"/>
              <a:gd name="connsiteY168" fmla="*/ 0 h 2255520"/>
              <a:gd name="connsiteX169" fmla="*/ 2553294 w 3924894"/>
              <a:gd name="connsiteY169" fmla="*/ 15240 h 2255520"/>
              <a:gd name="connsiteX170" fmla="*/ 2507574 w 3924894"/>
              <a:gd name="connsiteY170" fmla="*/ 45720 h 2255520"/>
              <a:gd name="connsiteX171" fmla="*/ 2492334 w 3924894"/>
              <a:gd name="connsiteY171" fmla="*/ 68580 h 2255520"/>
              <a:gd name="connsiteX172" fmla="*/ 2484714 w 3924894"/>
              <a:gd name="connsiteY172" fmla="*/ 91440 h 2255520"/>
              <a:gd name="connsiteX173" fmla="*/ 2461854 w 3924894"/>
              <a:gd name="connsiteY173" fmla="*/ 99060 h 2255520"/>
              <a:gd name="connsiteX174" fmla="*/ 2431374 w 3924894"/>
              <a:gd name="connsiteY174" fmla="*/ 144780 h 2255520"/>
              <a:gd name="connsiteX175" fmla="*/ 2416134 w 3924894"/>
              <a:gd name="connsiteY175" fmla="*/ 167640 h 2255520"/>
              <a:gd name="connsiteX176" fmla="*/ 2347554 w 3924894"/>
              <a:gd name="connsiteY176" fmla="*/ 205740 h 2255520"/>
              <a:gd name="connsiteX177" fmla="*/ 2324694 w 3924894"/>
              <a:gd name="connsiteY177" fmla="*/ 220980 h 2255520"/>
              <a:gd name="connsiteX178" fmla="*/ 2301834 w 3924894"/>
              <a:gd name="connsiteY178" fmla="*/ 236220 h 2255520"/>
              <a:gd name="connsiteX179" fmla="*/ 2286594 w 3924894"/>
              <a:gd name="connsiteY179" fmla="*/ 259080 h 2255520"/>
              <a:gd name="connsiteX180" fmla="*/ 2240874 w 3924894"/>
              <a:gd name="connsiteY180" fmla="*/ 289560 h 2255520"/>
              <a:gd name="connsiteX181" fmla="*/ 2233254 w 3924894"/>
              <a:gd name="connsiteY181" fmla="*/ 312420 h 2255520"/>
              <a:gd name="connsiteX182" fmla="*/ 2172294 w 3924894"/>
              <a:gd name="connsiteY182" fmla="*/ 304800 h 2255520"/>
              <a:gd name="connsiteX183" fmla="*/ 2080854 w 3924894"/>
              <a:gd name="connsiteY183" fmla="*/ 312420 h 2255520"/>
              <a:gd name="connsiteX184" fmla="*/ 2057994 w 3924894"/>
              <a:gd name="connsiteY184" fmla="*/ 320040 h 2255520"/>
              <a:gd name="connsiteX185" fmla="*/ 1958934 w 3924894"/>
              <a:gd name="connsiteY185" fmla="*/ 297180 h 2255520"/>
              <a:gd name="connsiteX186" fmla="*/ 1928454 w 3924894"/>
              <a:gd name="connsiteY186" fmla="*/ 289560 h 2255520"/>
              <a:gd name="connsiteX187" fmla="*/ 1882734 w 3924894"/>
              <a:gd name="connsiteY187" fmla="*/ 259080 h 2255520"/>
              <a:gd name="connsiteX188" fmla="*/ 1852254 w 3924894"/>
              <a:gd name="connsiteY188" fmla="*/ 213360 h 2255520"/>
              <a:gd name="connsiteX189" fmla="*/ 1829394 w 3924894"/>
              <a:gd name="connsiteY189" fmla="*/ 205740 h 2255520"/>
              <a:gd name="connsiteX190" fmla="*/ 1806534 w 3924894"/>
              <a:gd name="connsiteY190" fmla="*/ 190500 h 2255520"/>
              <a:gd name="connsiteX191" fmla="*/ 1768434 w 3924894"/>
              <a:gd name="connsiteY191" fmla="*/ 182880 h 2255520"/>
              <a:gd name="connsiteX192" fmla="*/ 1745574 w 3924894"/>
              <a:gd name="connsiteY192" fmla="*/ 175260 h 2255520"/>
              <a:gd name="connsiteX193" fmla="*/ 1699854 w 3924894"/>
              <a:gd name="connsiteY193" fmla="*/ 182880 h 2255520"/>
              <a:gd name="connsiteX194" fmla="*/ 1669374 w 3924894"/>
              <a:gd name="connsiteY194" fmla="*/ 243840 h 2255520"/>
              <a:gd name="connsiteX195" fmla="*/ 1623654 w 3924894"/>
              <a:gd name="connsiteY195" fmla="*/ 251460 h 2255520"/>
              <a:gd name="connsiteX196" fmla="*/ 1593174 w 3924894"/>
              <a:gd name="connsiteY196" fmla="*/ 297180 h 2255520"/>
              <a:gd name="connsiteX197" fmla="*/ 1608414 w 3924894"/>
              <a:gd name="connsiteY197" fmla="*/ 350520 h 2255520"/>
              <a:gd name="connsiteX198" fmla="*/ 1616034 w 3924894"/>
              <a:gd name="connsiteY198" fmla="*/ 381000 h 2255520"/>
              <a:gd name="connsiteX199" fmla="*/ 1676994 w 3924894"/>
              <a:gd name="connsiteY199" fmla="*/ 403860 h 2255520"/>
              <a:gd name="connsiteX200" fmla="*/ 1699854 w 3924894"/>
              <a:gd name="connsiteY200" fmla="*/ 411480 h 2255520"/>
              <a:gd name="connsiteX201" fmla="*/ 1753194 w 3924894"/>
              <a:gd name="connsiteY201" fmla="*/ 426720 h 2255520"/>
              <a:gd name="connsiteX202" fmla="*/ 1806534 w 3924894"/>
              <a:gd name="connsiteY202" fmla="*/ 449580 h 2255520"/>
              <a:gd name="connsiteX203" fmla="*/ 1852254 w 3924894"/>
              <a:gd name="connsiteY203" fmla="*/ 464820 h 2255520"/>
              <a:gd name="connsiteX204" fmla="*/ 1875114 w 3924894"/>
              <a:gd name="connsiteY204" fmla="*/ 472440 h 2255520"/>
              <a:gd name="connsiteX205" fmla="*/ 1966554 w 3924894"/>
              <a:gd name="connsiteY205" fmla="*/ 472440 h 2255520"/>
              <a:gd name="connsiteX0" fmla="*/ 1966554 w 3924894"/>
              <a:gd name="connsiteY0" fmla="*/ 472440 h 2255520"/>
              <a:gd name="connsiteX1" fmla="*/ 1852254 w 3924894"/>
              <a:gd name="connsiteY1" fmla="*/ 483870 h 2255520"/>
              <a:gd name="connsiteX2" fmla="*/ 1795104 w 3924894"/>
              <a:gd name="connsiteY2" fmla="*/ 476250 h 2255520"/>
              <a:gd name="connsiteX3" fmla="*/ 1745574 w 3924894"/>
              <a:gd name="connsiteY3" fmla="*/ 480060 h 2255520"/>
              <a:gd name="connsiteX4" fmla="*/ 1699854 w 3924894"/>
              <a:gd name="connsiteY4" fmla="*/ 464820 h 2255520"/>
              <a:gd name="connsiteX5" fmla="*/ 1661754 w 3924894"/>
              <a:gd name="connsiteY5" fmla="*/ 468630 h 2255520"/>
              <a:gd name="connsiteX6" fmla="*/ 1372194 w 3924894"/>
              <a:gd name="connsiteY6" fmla="*/ 457200 h 2255520"/>
              <a:gd name="connsiteX7" fmla="*/ 1349334 w 3924894"/>
              <a:gd name="connsiteY7" fmla="*/ 449580 h 2255520"/>
              <a:gd name="connsiteX8" fmla="*/ 1227414 w 3924894"/>
              <a:gd name="connsiteY8" fmla="*/ 434340 h 2255520"/>
              <a:gd name="connsiteX9" fmla="*/ 1181694 w 3924894"/>
              <a:gd name="connsiteY9" fmla="*/ 419100 h 2255520"/>
              <a:gd name="connsiteX10" fmla="*/ 1029294 w 3924894"/>
              <a:gd name="connsiteY10" fmla="*/ 403860 h 2255520"/>
              <a:gd name="connsiteX11" fmla="*/ 907374 w 3924894"/>
              <a:gd name="connsiteY11" fmla="*/ 388620 h 2255520"/>
              <a:gd name="connsiteX12" fmla="*/ 876894 w 3924894"/>
              <a:gd name="connsiteY12" fmla="*/ 381000 h 2255520"/>
              <a:gd name="connsiteX13" fmla="*/ 831174 w 3924894"/>
              <a:gd name="connsiteY13" fmla="*/ 365760 h 2255520"/>
              <a:gd name="connsiteX14" fmla="*/ 724494 w 3924894"/>
              <a:gd name="connsiteY14" fmla="*/ 358140 h 2255520"/>
              <a:gd name="connsiteX15" fmla="*/ 701634 w 3924894"/>
              <a:gd name="connsiteY15" fmla="*/ 342900 h 2255520"/>
              <a:gd name="connsiteX16" fmla="*/ 648294 w 3924894"/>
              <a:gd name="connsiteY16" fmla="*/ 350520 h 2255520"/>
              <a:gd name="connsiteX17" fmla="*/ 476844 w 3924894"/>
              <a:gd name="connsiteY17" fmla="*/ 331470 h 2255520"/>
              <a:gd name="connsiteX18" fmla="*/ 431124 w 3924894"/>
              <a:gd name="connsiteY18" fmla="*/ 320040 h 2255520"/>
              <a:gd name="connsiteX19" fmla="*/ 387121 w 3924894"/>
              <a:gd name="connsiteY19" fmla="*/ 316230 h 2255520"/>
              <a:gd name="connsiteX20" fmla="*/ 351114 w 3924894"/>
              <a:gd name="connsiteY20" fmla="*/ 320040 h 2255520"/>
              <a:gd name="connsiteX21" fmla="*/ 293964 w 3924894"/>
              <a:gd name="connsiteY21" fmla="*/ 308610 h 2255520"/>
              <a:gd name="connsiteX22" fmla="*/ 248244 w 3924894"/>
              <a:gd name="connsiteY22" fmla="*/ 312420 h 2255520"/>
              <a:gd name="connsiteX23" fmla="*/ 194904 w 3924894"/>
              <a:gd name="connsiteY23" fmla="*/ 312420 h 2255520"/>
              <a:gd name="connsiteX24" fmla="*/ 164424 w 3924894"/>
              <a:gd name="connsiteY24" fmla="*/ 316230 h 2255520"/>
              <a:gd name="connsiteX25" fmla="*/ 114894 w 3924894"/>
              <a:gd name="connsiteY25" fmla="*/ 327660 h 2255520"/>
              <a:gd name="connsiteX26" fmla="*/ 50124 w 3924894"/>
              <a:gd name="connsiteY26" fmla="*/ 358140 h 2255520"/>
              <a:gd name="connsiteX27" fmla="*/ 27264 w 3924894"/>
              <a:gd name="connsiteY27" fmla="*/ 411480 h 2255520"/>
              <a:gd name="connsiteX28" fmla="*/ 15834 w 3924894"/>
              <a:gd name="connsiteY28" fmla="*/ 457200 h 2255520"/>
              <a:gd name="connsiteX29" fmla="*/ 594 w 3924894"/>
              <a:gd name="connsiteY29" fmla="*/ 480060 h 2255520"/>
              <a:gd name="connsiteX30" fmla="*/ 15834 w 3924894"/>
              <a:gd name="connsiteY30" fmla="*/ 586740 h 2255520"/>
              <a:gd name="connsiteX31" fmla="*/ 23454 w 3924894"/>
              <a:gd name="connsiteY31" fmla="*/ 678180 h 2255520"/>
              <a:gd name="connsiteX32" fmla="*/ 38694 w 3924894"/>
              <a:gd name="connsiteY32" fmla="*/ 701040 h 2255520"/>
              <a:gd name="connsiteX33" fmla="*/ 61554 w 3924894"/>
              <a:gd name="connsiteY33" fmla="*/ 746760 h 2255520"/>
              <a:gd name="connsiteX34" fmla="*/ 69174 w 3924894"/>
              <a:gd name="connsiteY34" fmla="*/ 868680 h 2255520"/>
              <a:gd name="connsiteX35" fmla="*/ 114894 w 3924894"/>
              <a:gd name="connsiteY35" fmla="*/ 960120 h 2255520"/>
              <a:gd name="connsiteX36" fmla="*/ 130134 w 3924894"/>
              <a:gd name="connsiteY36" fmla="*/ 982980 h 2255520"/>
              <a:gd name="connsiteX37" fmla="*/ 145374 w 3924894"/>
              <a:gd name="connsiteY37" fmla="*/ 1005840 h 2255520"/>
              <a:gd name="connsiteX38" fmla="*/ 160614 w 3924894"/>
              <a:gd name="connsiteY38" fmla="*/ 1051560 h 2255520"/>
              <a:gd name="connsiteX39" fmla="*/ 168234 w 3924894"/>
              <a:gd name="connsiteY39" fmla="*/ 1089660 h 2255520"/>
              <a:gd name="connsiteX40" fmla="*/ 198714 w 3924894"/>
              <a:gd name="connsiteY40" fmla="*/ 1135380 h 2255520"/>
              <a:gd name="connsiteX41" fmla="*/ 213954 w 3924894"/>
              <a:gd name="connsiteY41" fmla="*/ 1158240 h 2255520"/>
              <a:gd name="connsiteX42" fmla="*/ 252054 w 3924894"/>
              <a:gd name="connsiteY42" fmla="*/ 1219200 h 2255520"/>
              <a:gd name="connsiteX43" fmla="*/ 282534 w 3924894"/>
              <a:gd name="connsiteY43" fmla="*/ 1264920 h 2255520"/>
              <a:gd name="connsiteX44" fmla="*/ 297774 w 3924894"/>
              <a:gd name="connsiteY44" fmla="*/ 1287780 h 2255520"/>
              <a:gd name="connsiteX45" fmla="*/ 320634 w 3924894"/>
              <a:gd name="connsiteY45" fmla="*/ 1303020 h 2255520"/>
              <a:gd name="connsiteX46" fmla="*/ 328254 w 3924894"/>
              <a:gd name="connsiteY46" fmla="*/ 1325880 h 2255520"/>
              <a:gd name="connsiteX47" fmla="*/ 343494 w 3924894"/>
              <a:gd name="connsiteY47" fmla="*/ 1440180 h 2255520"/>
              <a:gd name="connsiteX48" fmla="*/ 358734 w 3924894"/>
              <a:gd name="connsiteY48" fmla="*/ 1463040 h 2255520"/>
              <a:gd name="connsiteX49" fmla="*/ 404454 w 3924894"/>
              <a:gd name="connsiteY49" fmla="*/ 1493520 h 2255520"/>
              <a:gd name="connsiteX50" fmla="*/ 442554 w 3924894"/>
              <a:gd name="connsiteY50" fmla="*/ 1531620 h 2255520"/>
              <a:gd name="connsiteX51" fmla="*/ 457794 w 3924894"/>
              <a:gd name="connsiteY51" fmla="*/ 1554480 h 2255520"/>
              <a:gd name="connsiteX52" fmla="*/ 480654 w 3924894"/>
              <a:gd name="connsiteY52" fmla="*/ 1569720 h 2255520"/>
              <a:gd name="connsiteX53" fmla="*/ 503514 w 3924894"/>
              <a:gd name="connsiteY53" fmla="*/ 1600200 h 2255520"/>
              <a:gd name="connsiteX54" fmla="*/ 533994 w 3924894"/>
              <a:gd name="connsiteY54" fmla="*/ 1607820 h 2255520"/>
              <a:gd name="connsiteX55" fmla="*/ 556854 w 3924894"/>
              <a:gd name="connsiteY55" fmla="*/ 1630680 h 2255520"/>
              <a:gd name="connsiteX56" fmla="*/ 594954 w 3924894"/>
              <a:gd name="connsiteY56" fmla="*/ 1699260 h 2255520"/>
              <a:gd name="connsiteX57" fmla="*/ 640674 w 3924894"/>
              <a:gd name="connsiteY57" fmla="*/ 1729740 h 2255520"/>
              <a:gd name="connsiteX58" fmla="*/ 663534 w 3924894"/>
              <a:gd name="connsiteY58" fmla="*/ 1744980 h 2255520"/>
              <a:gd name="connsiteX59" fmla="*/ 709254 w 3924894"/>
              <a:gd name="connsiteY59" fmla="*/ 1760220 h 2255520"/>
              <a:gd name="connsiteX60" fmla="*/ 777834 w 3924894"/>
              <a:gd name="connsiteY60" fmla="*/ 1798320 h 2255520"/>
              <a:gd name="connsiteX61" fmla="*/ 785454 w 3924894"/>
              <a:gd name="connsiteY61" fmla="*/ 1821180 h 2255520"/>
              <a:gd name="connsiteX62" fmla="*/ 861654 w 3924894"/>
              <a:gd name="connsiteY62" fmla="*/ 1897380 h 2255520"/>
              <a:gd name="connsiteX63" fmla="*/ 884514 w 3924894"/>
              <a:gd name="connsiteY63" fmla="*/ 1905000 h 2255520"/>
              <a:gd name="connsiteX64" fmla="*/ 945474 w 3924894"/>
              <a:gd name="connsiteY64" fmla="*/ 1927860 h 2255520"/>
              <a:gd name="connsiteX65" fmla="*/ 968334 w 3924894"/>
              <a:gd name="connsiteY65" fmla="*/ 1973580 h 2255520"/>
              <a:gd name="connsiteX66" fmla="*/ 991194 w 3924894"/>
              <a:gd name="connsiteY66" fmla="*/ 2019300 h 2255520"/>
              <a:gd name="connsiteX67" fmla="*/ 1021674 w 3924894"/>
              <a:gd name="connsiteY67" fmla="*/ 2026920 h 2255520"/>
              <a:gd name="connsiteX68" fmla="*/ 1097874 w 3924894"/>
              <a:gd name="connsiteY68" fmla="*/ 2049780 h 2255520"/>
              <a:gd name="connsiteX69" fmla="*/ 1181694 w 3924894"/>
              <a:gd name="connsiteY69" fmla="*/ 2072640 h 2255520"/>
              <a:gd name="connsiteX70" fmla="*/ 1227414 w 3924894"/>
              <a:gd name="connsiteY70" fmla="*/ 2095500 h 2255520"/>
              <a:gd name="connsiteX71" fmla="*/ 1257894 w 3924894"/>
              <a:gd name="connsiteY71" fmla="*/ 2103120 h 2255520"/>
              <a:gd name="connsiteX72" fmla="*/ 1303614 w 3924894"/>
              <a:gd name="connsiteY72" fmla="*/ 2125980 h 2255520"/>
              <a:gd name="connsiteX73" fmla="*/ 1326474 w 3924894"/>
              <a:gd name="connsiteY73" fmla="*/ 2141220 h 2255520"/>
              <a:gd name="connsiteX74" fmla="*/ 1356954 w 3924894"/>
              <a:gd name="connsiteY74" fmla="*/ 2148840 h 2255520"/>
              <a:gd name="connsiteX75" fmla="*/ 1448394 w 3924894"/>
              <a:gd name="connsiteY75" fmla="*/ 2171700 h 2255520"/>
              <a:gd name="connsiteX76" fmla="*/ 1509354 w 3924894"/>
              <a:gd name="connsiteY76" fmla="*/ 2186940 h 2255520"/>
              <a:gd name="connsiteX77" fmla="*/ 1539834 w 3924894"/>
              <a:gd name="connsiteY77" fmla="*/ 2194560 h 2255520"/>
              <a:gd name="connsiteX78" fmla="*/ 1616034 w 3924894"/>
              <a:gd name="connsiteY78" fmla="*/ 2209800 h 2255520"/>
              <a:gd name="connsiteX79" fmla="*/ 1646514 w 3924894"/>
              <a:gd name="connsiteY79" fmla="*/ 2217420 h 2255520"/>
              <a:gd name="connsiteX80" fmla="*/ 1768434 w 3924894"/>
              <a:gd name="connsiteY80" fmla="*/ 2232660 h 2255520"/>
              <a:gd name="connsiteX81" fmla="*/ 1798914 w 3924894"/>
              <a:gd name="connsiteY81" fmla="*/ 2240280 h 2255520"/>
              <a:gd name="connsiteX82" fmla="*/ 2027514 w 3924894"/>
              <a:gd name="connsiteY82" fmla="*/ 2247900 h 2255520"/>
              <a:gd name="connsiteX83" fmla="*/ 2050374 w 3924894"/>
              <a:gd name="connsiteY83" fmla="*/ 2240280 h 2255520"/>
              <a:gd name="connsiteX84" fmla="*/ 2073234 w 3924894"/>
              <a:gd name="connsiteY84" fmla="*/ 2247900 h 2255520"/>
              <a:gd name="connsiteX85" fmla="*/ 2134194 w 3924894"/>
              <a:gd name="connsiteY85" fmla="*/ 2255520 h 2255520"/>
              <a:gd name="connsiteX86" fmla="*/ 2263734 w 3924894"/>
              <a:gd name="connsiteY86" fmla="*/ 2247900 h 2255520"/>
              <a:gd name="connsiteX87" fmla="*/ 2309454 w 3924894"/>
              <a:gd name="connsiteY87" fmla="*/ 2217420 h 2255520"/>
              <a:gd name="connsiteX88" fmla="*/ 2370414 w 3924894"/>
              <a:gd name="connsiteY88" fmla="*/ 2202180 h 2255520"/>
              <a:gd name="connsiteX89" fmla="*/ 2484714 w 3924894"/>
              <a:gd name="connsiteY89" fmla="*/ 2179320 h 2255520"/>
              <a:gd name="connsiteX90" fmla="*/ 2507574 w 3924894"/>
              <a:gd name="connsiteY90" fmla="*/ 2171700 h 2255520"/>
              <a:gd name="connsiteX91" fmla="*/ 2553294 w 3924894"/>
              <a:gd name="connsiteY91" fmla="*/ 2164080 h 2255520"/>
              <a:gd name="connsiteX92" fmla="*/ 2599014 w 3924894"/>
              <a:gd name="connsiteY92" fmla="*/ 2125980 h 2255520"/>
              <a:gd name="connsiteX93" fmla="*/ 2621874 w 3924894"/>
              <a:gd name="connsiteY93" fmla="*/ 2118360 h 2255520"/>
              <a:gd name="connsiteX94" fmla="*/ 2644734 w 3924894"/>
              <a:gd name="connsiteY94" fmla="*/ 2103120 h 2255520"/>
              <a:gd name="connsiteX95" fmla="*/ 2743794 w 3924894"/>
              <a:gd name="connsiteY95" fmla="*/ 2087880 h 2255520"/>
              <a:gd name="connsiteX96" fmla="*/ 2827614 w 3924894"/>
              <a:gd name="connsiteY96" fmla="*/ 2065020 h 2255520"/>
              <a:gd name="connsiteX97" fmla="*/ 2858094 w 3924894"/>
              <a:gd name="connsiteY97" fmla="*/ 2057400 h 2255520"/>
              <a:gd name="connsiteX98" fmla="*/ 2903814 w 3924894"/>
              <a:gd name="connsiteY98" fmla="*/ 2034540 h 2255520"/>
              <a:gd name="connsiteX99" fmla="*/ 2972394 w 3924894"/>
              <a:gd name="connsiteY99" fmla="*/ 1981200 h 2255520"/>
              <a:gd name="connsiteX100" fmla="*/ 3018114 w 3924894"/>
              <a:gd name="connsiteY100" fmla="*/ 1965960 h 2255520"/>
              <a:gd name="connsiteX101" fmla="*/ 3033354 w 3924894"/>
              <a:gd name="connsiteY101" fmla="*/ 1943100 h 2255520"/>
              <a:gd name="connsiteX102" fmla="*/ 3056214 w 3924894"/>
              <a:gd name="connsiteY102" fmla="*/ 1920240 h 2255520"/>
              <a:gd name="connsiteX103" fmla="*/ 3140034 w 3924894"/>
              <a:gd name="connsiteY103" fmla="*/ 1905000 h 2255520"/>
              <a:gd name="connsiteX104" fmla="*/ 3162894 w 3924894"/>
              <a:gd name="connsiteY104" fmla="*/ 1897380 h 2255520"/>
              <a:gd name="connsiteX105" fmla="*/ 3178134 w 3924894"/>
              <a:gd name="connsiteY105" fmla="*/ 1844040 h 2255520"/>
              <a:gd name="connsiteX106" fmla="*/ 3193374 w 3924894"/>
              <a:gd name="connsiteY106" fmla="*/ 1798320 h 2255520"/>
              <a:gd name="connsiteX107" fmla="*/ 3223854 w 3924894"/>
              <a:gd name="connsiteY107" fmla="*/ 1790700 h 2255520"/>
              <a:gd name="connsiteX108" fmla="*/ 3269574 w 3924894"/>
              <a:gd name="connsiteY108" fmla="*/ 1775460 h 2255520"/>
              <a:gd name="connsiteX109" fmla="*/ 3330534 w 3924894"/>
              <a:gd name="connsiteY109" fmla="*/ 1760220 h 2255520"/>
              <a:gd name="connsiteX110" fmla="*/ 3383874 w 3924894"/>
              <a:gd name="connsiteY110" fmla="*/ 1699260 h 2255520"/>
              <a:gd name="connsiteX111" fmla="*/ 3399114 w 3924894"/>
              <a:gd name="connsiteY111" fmla="*/ 1676400 h 2255520"/>
              <a:gd name="connsiteX112" fmla="*/ 3429594 w 3924894"/>
              <a:gd name="connsiteY112" fmla="*/ 1607820 h 2255520"/>
              <a:gd name="connsiteX113" fmla="*/ 3475314 w 3924894"/>
              <a:gd name="connsiteY113" fmla="*/ 1584960 h 2255520"/>
              <a:gd name="connsiteX114" fmla="*/ 3490554 w 3924894"/>
              <a:gd name="connsiteY114" fmla="*/ 1562100 h 2255520"/>
              <a:gd name="connsiteX115" fmla="*/ 3536274 w 3924894"/>
              <a:gd name="connsiteY115" fmla="*/ 1524000 h 2255520"/>
              <a:gd name="connsiteX116" fmla="*/ 3551514 w 3924894"/>
              <a:gd name="connsiteY116" fmla="*/ 1478280 h 2255520"/>
              <a:gd name="connsiteX117" fmla="*/ 3559134 w 3924894"/>
              <a:gd name="connsiteY117" fmla="*/ 1455420 h 2255520"/>
              <a:gd name="connsiteX118" fmla="*/ 3589614 w 3924894"/>
              <a:gd name="connsiteY118" fmla="*/ 1447800 h 2255520"/>
              <a:gd name="connsiteX119" fmla="*/ 3597234 w 3924894"/>
              <a:gd name="connsiteY119" fmla="*/ 1424940 h 2255520"/>
              <a:gd name="connsiteX120" fmla="*/ 3604854 w 3924894"/>
              <a:gd name="connsiteY120" fmla="*/ 1356360 h 2255520"/>
              <a:gd name="connsiteX121" fmla="*/ 3642954 w 3924894"/>
              <a:gd name="connsiteY121" fmla="*/ 1318260 h 2255520"/>
              <a:gd name="connsiteX122" fmla="*/ 3665814 w 3924894"/>
              <a:gd name="connsiteY122" fmla="*/ 1310640 h 2255520"/>
              <a:gd name="connsiteX123" fmla="*/ 3688674 w 3924894"/>
              <a:gd name="connsiteY123" fmla="*/ 1295400 h 2255520"/>
              <a:gd name="connsiteX124" fmla="*/ 3719154 w 3924894"/>
              <a:gd name="connsiteY124" fmla="*/ 1264920 h 2255520"/>
              <a:gd name="connsiteX125" fmla="*/ 3742014 w 3924894"/>
              <a:gd name="connsiteY125" fmla="*/ 1219200 h 2255520"/>
              <a:gd name="connsiteX126" fmla="*/ 3749634 w 3924894"/>
              <a:gd name="connsiteY126" fmla="*/ 1150620 h 2255520"/>
              <a:gd name="connsiteX127" fmla="*/ 3757254 w 3924894"/>
              <a:gd name="connsiteY127" fmla="*/ 1127760 h 2255520"/>
              <a:gd name="connsiteX128" fmla="*/ 3780114 w 3924894"/>
              <a:gd name="connsiteY128" fmla="*/ 1112520 h 2255520"/>
              <a:gd name="connsiteX129" fmla="*/ 3787734 w 3924894"/>
              <a:gd name="connsiteY129" fmla="*/ 1089660 h 2255520"/>
              <a:gd name="connsiteX130" fmla="*/ 3802974 w 3924894"/>
              <a:gd name="connsiteY130" fmla="*/ 937260 h 2255520"/>
              <a:gd name="connsiteX131" fmla="*/ 3818214 w 3924894"/>
              <a:gd name="connsiteY131" fmla="*/ 914400 h 2255520"/>
              <a:gd name="connsiteX132" fmla="*/ 3841074 w 3924894"/>
              <a:gd name="connsiteY132" fmla="*/ 838200 h 2255520"/>
              <a:gd name="connsiteX133" fmla="*/ 3863934 w 3924894"/>
              <a:gd name="connsiteY133" fmla="*/ 822960 h 2255520"/>
              <a:gd name="connsiteX134" fmla="*/ 3879174 w 3924894"/>
              <a:gd name="connsiteY134" fmla="*/ 777240 h 2255520"/>
              <a:gd name="connsiteX135" fmla="*/ 3894414 w 3924894"/>
              <a:gd name="connsiteY135" fmla="*/ 678180 h 2255520"/>
              <a:gd name="connsiteX136" fmla="*/ 3902034 w 3924894"/>
              <a:gd name="connsiteY136" fmla="*/ 655320 h 2255520"/>
              <a:gd name="connsiteX137" fmla="*/ 3924894 w 3924894"/>
              <a:gd name="connsiteY137" fmla="*/ 632460 h 2255520"/>
              <a:gd name="connsiteX138" fmla="*/ 3902034 w 3924894"/>
              <a:gd name="connsiteY138" fmla="*/ 502920 h 2255520"/>
              <a:gd name="connsiteX139" fmla="*/ 3886794 w 3924894"/>
              <a:gd name="connsiteY139" fmla="*/ 480060 h 2255520"/>
              <a:gd name="connsiteX140" fmla="*/ 3879174 w 3924894"/>
              <a:gd name="connsiteY140" fmla="*/ 388620 h 2255520"/>
              <a:gd name="connsiteX141" fmla="*/ 3856314 w 3924894"/>
              <a:gd name="connsiteY141" fmla="*/ 373380 h 2255520"/>
              <a:gd name="connsiteX142" fmla="*/ 3742014 w 3924894"/>
              <a:gd name="connsiteY142" fmla="*/ 358140 h 2255520"/>
              <a:gd name="connsiteX143" fmla="*/ 3734394 w 3924894"/>
              <a:gd name="connsiteY143" fmla="*/ 335280 h 2255520"/>
              <a:gd name="connsiteX144" fmla="*/ 3688674 w 3924894"/>
              <a:gd name="connsiteY144" fmla="*/ 320040 h 2255520"/>
              <a:gd name="connsiteX145" fmla="*/ 3521034 w 3924894"/>
              <a:gd name="connsiteY145" fmla="*/ 304800 h 2255520"/>
              <a:gd name="connsiteX146" fmla="*/ 3460074 w 3924894"/>
              <a:gd name="connsiteY146" fmla="*/ 289560 h 2255520"/>
              <a:gd name="connsiteX147" fmla="*/ 3345774 w 3924894"/>
              <a:gd name="connsiteY147" fmla="*/ 297180 h 2255520"/>
              <a:gd name="connsiteX148" fmla="*/ 3300054 w 3924894"/>
              <a:gd name="connsiteY148" fmla="*/ 312420 h 2255520"/>
              <a:gd name="connsiteX149" fmla="*/ 3277194 w 3924894"/>
              <a:gd name="connsiteY149" fmla="*/ 320040 h 2255520"/>
              <a:gd name="connsiteX150" fmla="*/ 3200994 w 3924894"/>
              <a:gd name="connsiteY150" fmla="*/ 327660 h 2255520"/>
              <a:gd name="connsiteX151" fmla="*/ 3124794 w 3924894"/>
              <a:gd name="connsiteY151" fmla="*/ 350520 h 2255520"/>
              <a:gd name="connsiteX152" fmla="*/ 3101934 w 3924894"/>
              <a:gd name="connsiteY152" fmla="*/ 358140 h 2255520"/>
              <a:gd name="connsiteX153" fmla="*/ 3079074 w 3924894"/>
              <a:gd name="connsiteY153" fmla="*/ 365760 h 2255520"/>
              <a:gd name="connsiteX154" fmla="*/ 3010494 w 3924894"/>
              <a:gd name="connsiteY154" fmla="*/ 373380 h 2255520"/>
              <a:gd name="connsiteX155" fmla="*/ 2941914 w 3924894"/>
              <a:gd name="connsiteY155" fmla="*/ 365760 h 2255520"/>
              <a:gd name="connsiteX156" fmla="*/ 2919054 w 3924894"/>
              <a:gd name="connsiteY156" fmla="*/ 350520 h 2255520"/>
              <a:gd name="connsiteX157" fmla="*/ 2873334 w 3924894"/>
              <a:gd name="connsiteY157" fmla="*/ 342900 h 2255520"/>
              <a:gd name="connsiteX158" fmla="*/ 2850474 w 3924894"/>
              <a:gd name="connsiteY158" fmla="*/ 335280 h 2255520"/>
              <a:gd name="connsiteX159" fmla="*/ 2759034 w 3924894"/>
              <a:gd name="connsiteY159" fmla="*/ 327660 h 2255520"/>
              <a:gd name="connsiteX160" fmla="*/ 2682834 w 3924894"/>
              <a:gd name="connsiteY160" fmla="*/ 304800 h 2255520"/>
              <a:gd name="connsiteX161" fmla="*/ 2659974 w 3924894"/>
              <a:gd name="connsiteY161" fmla="*/ 289560 h 2255520"/>
              <a:gd name="connsiteX162" fmla="*/ 2644734 w 3924894"/>
              <a:gd name="connsiteY162" fmla="*/ 243840 h 2255520"/>
              <a:gd name="connsiteX163" fmla="*/ 2659974 w 3924894"/>
              <a:gd name="connsiteY163" fmla="*/ 175260 h 2255520"/>
              <a:gd name="connsiteX164" fmla="*/ 2667594 w 3924894"/>
              <a:gd name="connsiteY164" fmla="*/ 152400 h 2255520"/>
              <a:gd name="connsiteX165" fmla="*/ 2690454 w 3924894"/>
              <a:gd name="connsiteY165" fmla="*/ 83820 h 2255520"/>
              <a:gd name="connsiteX166" fmla="*/ 2682834 w 3924894"/>
              <a:gd name="connsiteY166" fmla="*/ 45720 h 2255520"/>
              <a:gd name="connsiteX167" fmla="*/ 2637114 w 3924894"/>
              <a:gd name="connsiteY167" fmla="*/ 15240 h 2255520"/>
              <a:gd name="connsiteX168" fmla="*/ 2614254 w 3924894"/>
              <a:gd name="connsiteY168" fmla="*/ 0 h 2255520"/>
              <a:gd name="connsiteX169" fmla="*/ 2553294 w 3924894"/>
              <a:gd name="connsiteY169" fmla="*/ 15240 h 2255520"/>
              <a:gd name="connsiteX170" fmla="*/ 2507574 w 3924894"/>
              <a:gd name="connsiteY170" fmla="*/ 45720 h 2255520"/>
              <a:gd name="connsiteX171" fmla="*/ 2492334 w 3924894"/>
              <a:gd name="connsiteY171" fmla="*/ 68580 h 2255520"/>
              <a:gd name="connsiteX172" fmla="*/ 2484714 w 3924894"/>
              <a:gd name="connsiteY172" fmla="*/ 91440 h 2255520"/>
              <a:gd name="connsiteX173" fmla="*/ 2461854 w 3924894"/>
              <a:gd name="connsiteY173" fmla="*/ 99060 h 2255520"/>
              <a:gd name="connsiteX174" fmla="*/ 2431374 w 3924894"/>
              <a:gd name="connsiteY174" fmla="*/ 144780 h 2255520"/>
              <a:gd name="connsiteX175" fmla="*/ 2416134 w 3924894"/>
              <a:gd name="connsiteY175" fmla="*/ 167640 h 2255520"/>
              <a:gd name="connsiteX176" fmla="*/ 2347554 w 3924894"/>
              <a:gd name="connsiteY176" fmla="*/ 205740 h 2255520"/>
              <a:gd name="connsiteX177" fmla="*/ 2324694 w 3924894"/>
              <a:gd name="connsiteY177" fmla="*/ 220980 h 2255520"/>
              <a:gd name="connsiteX178" fmla="*/ 2301834 w 3924894"/>
              <a:gd name="connsiteY178" fmla="*/ 236220 h 2255520"/>
              <a:gd name="connsiteX179" fmla="*/ 2286594 w 3924894"/>
              <a:gd name="connsiteY179" fmla="*/ 259080 h 2255520"/>
              <a:gd name="connsiteX180" fmla="*/ 2240874 w 3924894"/>
              <a:gd name="connsiteY180" fmla="*/ 289560 h 2255520"/>
              <a:gd name="connsiteX181" fmla="*/ 2233254 w 3924894"/>
              <a:gd name="connsiteY181" fmla="*/ 312420 h 2255520"/>
              <a:gd name="connsiteX182" fmla="*/ 2172294 w 3924894"/>
              <a:gd name="connsiteY182" fmla="*/ 304800 h 2255520"/>
              <a:gd name="connsiteX183" fmla="*/ 2080854 w 3924894"/>
              <a:gd name="connsiteY183" fmla="*/ 312420 h 2255520"/>
              <a:gd name="connsiteX184" fmla="*/ 2057994 w 3924894"/>
              <a:gd name="connsiteY184" fmla="*/ 320040 h 2255520"/>
              <a:gd name="connsiteX185" fmla="*/ 1958934 w 3924894"/>
              <a:gd name="connsiteY185" fmla="*/ 297180 h 2255520"/>
              <a:gd name="connsiteX186" fmla="*/ 1928454 w 3924894"/>
              <a:gd name="connsiteY186" fmla="*/ 289560 h 2255520"/>
              <a:gd name="connsiteX187" fmla="*/ 1882734 w 3924894"/>
              <a:gd name="connsiteY187" fmla="*/ 259080 h 2255520"/>
              <a:gd name="connsiteX188" fmla="*/ 1852254 w 3924894"/>
              <a:gd name="connsiteY188" fmla="*/ 213360 h 2255520"/>
              <a:gd name="connsiteX189" fmla="*/ 1829394 w 3924894"/>
              <a:gd name="connsiteY189" fmla="*/ 205740 h 2255520"/>
              <a:gd name="connsiteX190" fmla="*/ 1806534 w 3924894"/>
              <a:gd name="connsiteY190" fmla="*/ 190500 h 2255520"/>
              <a:gd name="connsiteX191" fmla="*/ 1768434 w 3924894"/>
              <a:gd name="connsiteY191" fmla="*/ 182880 h 2255520"/>
              <a:gd name="connsiteX192" fmla="*/ 1745574 w 3924894"/>
              <a:gd name="connsiteY192" fmla="*/ 175260 h 2255520"/>
              <a:gd name="connsiteX193" fmla="*/ 1699854 w 3924894"/>
              <a:gd name="connsiteY193" fmla="*/ 182880 h 2255520"/>
              <a:gd name="connsiteX194" fmla="*/ 1669374 w 3924894"/>
              <a:gd name="connsiteY194" fmla="*/ 243840 h 2255520"/>
              <a:gd name="connsiteX195" fmla="*/ 1623654 w 3924894"/>
              <a:gd name="connsiteY195" fmla="*/ 251460 h 2255520"/>
              <a:gd name="connsiteX196" fmla="*/ 1593174 w 3924894"/>
              <a:gd name="connsiteY196" fmla="*/ 297180 h 2255520"/>
              <a:gd name="connsiteX197" fmla="*/ 1608414 w 3924894"/>
              <a:gd name="connsiteY197" fmla="*/ 350520 h 2255520"/>
              <a:gd name="connsiteX198" fmla="*/ 1616034 w 3924894"/>
              <a:gd name="connsiteY198" fmla="*/ 381000 h 2255520"/>
              <a:gd name="connsiteX199" fmla="*/ 1676994 w 3924894"/>
              <a:gd name="connsiteY199" fmla="*/ 403860 h 2255520"/>
              <a:gd name="connsiteX200" fmla="*/ 1699854 w 3924894"/>
              <a:gd name="connsiteY200" fmla="*/ 411480 h 2255520"/>
              <a:gd name="connsiteX201" fmla="*/ 1753194 w 3924894"/>
              <a:gd name="connsiteY201" fmla="*/ 426720 h 2255520"/>
              <a:gd name="connsiteX202" fmla="*/ 1806534 w 3924894"/>
              <a:gd name="connsiteY202" fmla="*/ 449580 h 2255520"/>
              <a:gd name="connsiteX203" fmla="*/ 1852254 w 3924894"/>
              <a:gd name="connsiteY203" fmla="*/ 464820 h 2255520"/>
              <a:gd name="connsiteX204" fmla="*/ 1875114 w 3924894"/>
              <a:gd name="connsiteY204" fmla="*/ 472440 h 2255520"/>
              <a:gd name="connsiteX205" fmla="*/ 1966554 w 3924894"/>
              <a:gd name="connsiteY205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48637 w 3925287"/>
              <a:gd name="connsiteY22" fmla="*/ 312420 h 2255520"/>
              <a:gd name="connsiteX23" fmla="*/ 195297 w 3925287"/>
              <a:gd name="connsiteY23" fmla="*/ 312420 h 2255520"/>
              <a:gd name="connsiteX24" fmla="*/ 164817 w 3925287"/>
              <a:gd name="connsiteY24" fmla="*/ 316230 h 2255520"/>
              <a:gd name="connsiteX25" fmla="*/ 115287 w 3925287"/>
              <a:gd name="connsiteY25" fmla="*/ 327660 h 2255520"/>
              <a:gd name="connsiteX26" fmla="*/ 50517 w 3925287"/>
              <a:gd name="connsiteY26" fmla="*/ 358140 h 2255520"/>
              <a:gd name="connsiteX27" fmla="*/ 27657 w 3925287"/>
              <a:gd name="connsiteY27" fmla="*/ 41148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52647 w 3925287"/>
              <a:gd name="connsiteY188" fmla="*/ 213360 h 2255520"/>
              <a:gd name="connsiteX189" fmla="*/ 1829787 w 3925287"/>
              <a:gd name="connsiteY189" fmla="*/ 205740 h 2255520"/>
              <a:gd name="connsiteX190" fmla="*/ 1806927 w 3925287"/>
              <a:gd name="connsiteY190" fmla="*/ 19050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700247 w 3925287"/>
              <a:gd name="connsiteY193" fmla="*/ 182880 h 2255520"/>
              <a:gd name="connsiteX194" fmla="*/ 1669767 w 3925287"/>
              <a:gd name="connsiteY194" fmla="*/ 243840 h 2255520"/>
              <a:gd name="connsiteX195" fmla="*/ 1624047 w 3925287"/>
              <a:gd name="connsiteY195" fmla="*/ 251460 h 2255520"/>
              <a:gd name="connsiteX196" fmla="*/ 1593567 w 3925287"/>
              <a:gd name="connsiteY196" fmla="*/ 297180 h 2255520"/>
              <a:gd name="connsiteX197" fmla="*/ 1608807 w 3925287"/>
              <a:gd name="connsiteY197" fmla="*/ 350520 h 2255520"/>
              <a:gd name="connsiteX198" fmla="*/ 1616427 w 3925287"/>
              <a:gd name="connsiteY198" fmla="*/ 381000 h 2255520"/>
              <a:gd name="connsiteX199" fmla="*/ 1677387 w 3925287"/>
              <a:gd name="connsiteY199" fmla="*/ 403860 h 2255520"/>
              <a:gd name="connsiteX200" fmla="*/ 1700247 w 3925287"/>
              <a:gd name="connsiteY200" fmla="*/ 411480 h 2255520"/>
              <a:gd name="connsiteX201" fmla="*/ 1753587 w 3925287"/>
              <a:gd name="connsiteY201" fmla="*/ 426720 h 2255520"/>
              <a:gd name="connsiteX202" fmla="*/ 1806927 w 3925287"/>
              <a:gd name="connsiteY202" fmla="*/ 449580 h 2255520"/>
              <a:gd name="connsiteX203" fmla="*/ 1852647 w 3925287"/>
              <a:gd name="connsiteY203" fmla="*/ 464820 h 2255520"/>
              <a:gd name="connsiteX204" fmla="*/ 1875507 w 3925287"/>
              <a:gd name="connsiteY204" fmla="*/ 472440 h 2255520"/>
              <a:gd name="connsiteX205" fmla="*/ 1966947 w 3925287"/>
              <a:gd name="connsiteY205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48637 w 3925287"/>
              <a:gd name="connsiteY22" fmla="*/ 312420 h 2255520"/>
              <a:gd name="connsiteX23" fmla="*/ 195297 w 3925287"/>
              <a:gd name="connsiteY23" fmla="*/ 312420 h 2255520"/>
              <a:gd name="connsiteX24" fmla="*/ 164817 w 3925287"/>
              <a:gd name="connsiteY24" fmla="*/ 316230 h 2255520"/>
              <a:gd name="connsiteX25" fmla="*/ 115287 w 3925287"/>
              <a:gd name="connsiteY25" fmla="*/ 327660 h 2255520"/>
              <a:gd name="connsiteX26" fmla="*/ 50517 w 3925287"/>
              <a:gd name="connsiteY26" fmla="*/ 35814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52647 w 3925287"/>
              <a:gd name="connsiteY188" fmla="*/ 213360 h 2255520"/>
              <a:gd name="connsiteX189" fmla="*/ 1829787 w 3925287"/>
              <a:gd name="connsiteY189" fmla="*/ 205740 h 2255520"/>
              <a:gd name="connsiteX190" fmla="*/ 1806927 w 3925287"/>
              <a:gd name="connsiteY190" fmla="*/ 19050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700247 w 3925287"/>
              <a:gd name="connsiteY193" fmla="*/ 182880 h 2255520"/>
              <a:gd name="connsiteX194" fmla="*/ 1669767 w 3925287"/>
              <a:gd name="connsiteY194" fmla="*/ 243840 h 2255520"/>
              <a:gd name="connsiteX195" fmla="*/ 1624047 w 3925287"/>
              <a:gd name="connsiteY195" fmla="*/ 251460 h 2255520"/>
              <a:gd name="connsiteX196" fmla="*/ 1593567 w 3925287"/>
              <a:gd name="connsiteY196" fmla="*/ 297180 h 2255520"/>
              <a:gd name="connsiteX197" fmla="*/ 1608807 w 3925287"/>
              <a:gd name="connsiteY197" fmla="*/ 350520 h 2255520"/>
              <a:gd name="connsiteX198" fmla="*/ 1616427 w 3925287"/>
              <a:gd name="connsiteY198" fmla="*/ 381000 h 2255520"/>
              <a:gd name="connsiteX199" fmla="*/ 1677387 w 3925287"/>
              <a:gd name="connsiteY199" fmla="*/ 403860 h 2255520"/>
              <a:gd name="connsiteX200" fmla="*/ 1700247 w 3925287"/>
              <a:gd name="connsiteY200" fmla="*/ 411480 h 2255520"/>
              <a:gd name="connsiteX201" fmla="*/ 1753587 w 3925287"/>
              <a:gd name="connsiteY201" fmla="*/ 426720 h 2255520"/>
              <a:gd name="connsiteX202" fmla="*/ 1806927 w 3925287"/>
              <a:gd name="connsiteY202" fmla="*/ 449580 h 2255520"/>
              <a:gd name="connsiteX203" fmla="*/ 1852647 w 3925287"/>
              <a:gd name="connsiteY203" fmla="*/ 464820 h 2255520"/>
              <a:gd name="connsiteX204" fmla="*/ 1875507 w 3925287"/>
              <a:gd name="connsiteY204" fmla="*/ 472440 h 2255520"/>
              <a:gd name="connsiteX205" fmla="*/ 1966947 w 3925287"/>
              <a:gd name="connsiteY205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48637 w 3925287"/>
              <a:gd name="connsiteY22" fmla="*/ 312420 h 2255520"/>
              <a:gd name="connsiteX23" fmla="*/ 195297 w 3925287"/>
              <a:gd name="connsiteY23" fmla="*/ 312420 h 2255520"/>
              <a:gd name="connsiteX24" fmla="*/ 164817 w 3925287"/>
              <a:gd name="connsiteY24" fmla="*/ 316230 h 2255520"/>
              <a:gd name="connsiteX25" fmla="*/ 115287 w 3925287"/>
              <a:gd name="connsiteY25" fmla="*/ 32766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52647 w 3925287"/>
              <a:gd name="connsiteY188" fmla="*/ 213360 h 2255520"/>
              <a:gd name="connsiteX189" fmla="*/ 1829787 w 3925287"/>
              <a:gd name="connsiteY189" fmla="*/ 205740 h 2255520"/>
              <a:gd name="connsiteX190" fmla="*/ 1806927 w 3925287"/>
              <a:gd name="connsiteY190" fmla="*/ 19050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700247 w 3925287"/>
              <a:gd name="connsiteY193" fmla="*/ 182880 h 2255520"/>
              <a:gd name="connsiteX194" fmla="*/ 1669767 w 3925287"/>
              <a:gd name="connsiteY194" fmla="*/ 243840 h 2255520"/>
              <a:gd name="connsiteX195" fmla="*/ 1624047 w 3925287"/>
              <a:gd name="connsiteY195" fmla="*/ 251460 h 2255520"/>
              <a:gd name="connsiteX196" fmla="*/ 1593567 w 3925287"/>
              <a:gd name="connsiteY196" fmla="*/ 297180 h 2255520"/>
              <a:gd name="connsiteX197" fmla="*/ 1608807 w 3925287"/>
              <a:gd name="connsiteY197" fmla="*/ 350520 h 2255520"/>
              <a:gd name="connsiteX198" fmla="*/ 1616427 w 3925287"/>
              <a:gd name="connsiteY198" fmla="*/ 381000 h 2255520"/>
              <a:gd name="connsiteX199" fmla="*/ 1677387 w 3925287"/>
              <a:gd name="connsiteY199" fmla="*/ 403860 h 2255520"/>
              <a:gd name="connsiteX200" fmla="*/ 1700247 w 3925287"/>
              <a:gd name="connsiteY200" fmla="*/ 411480 h 2255520"/>
              <a:gd name="connsiteX201" fmla="*/ 1753587 w 3925287"/>
              <a:gd name="connsiteY201" fmla="*/ 426720 h 2255520"/>
              <a:gd name="connsiteX202" fmla="*/ 1806927 w 3925287"/>
              <a:gd name="connsiteY202" fmla="*/ 449580 h 2255520"/>
              <a:gd name="connsiteX203" fmla="*/ 1852647 w 3925287"/>
              <a:gd name="connsiteY203" fmla="*/ 464820 h 2255520"/>
              <a:gd name="connsiteX204" fmla="*/ 1875507 w 3925287"/>
              <a:gd name="connsiteY204" fmla="*/ 472440 h 2255520"/>
              <a:gd name="connsiteX205" fmla="*/ 1966947 w 3925287"/>
              <a:gd name="connsiteY205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48637 w 3925287"/>
              <a:gd name="connsiteY22" fmla="*/ 312420 h 2255520"/>
              <a:gd name="connsiteX23" fmla="*/ 195297 w 3925287"/>
              <a:gd name="connsiteY23" fmla="*/ 31242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52647 w 3925287"/>
              <a:gd name="connsiteY188" fmla="*/ 213360 h 2255520"/>
              <a:gd name="connsiteX189" fmla="*/ 1829787 w 3925287"/>
              <a:gd name="connsiteY189" fmla="*/ 205740 h 2255520"/>
              <a:gd name="connsiteX190" fmla="*/ 1806927 w 3925287"/>
              <a:gd name="connsiteY190" fmla="*/ 19050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700247 w 3925287"/>
              <a:gd name="connsiteY193" fmla="*/ 182880 h 2255520"/>
              <a:gd name="connsiteX194" fmla="*/ 1669767 w 3925287"/>
              <a:gd name="connsiteY194" fmla="*/ 243840 h 2255520"/>
              <a:gd name="connsiteX195" fmla="*/ 1624047 w 3925287"/>
              <a:gd name="connsiteY195" fmla="*/ 251460 h 2255520"/>
              <a:gd name="connsiteX196" fmla="*/ 1593567 w 3925287"/>
              <a:gd name="connsiteY196" fmla="*/ 297180 h 2255520"/>
              <a:gd name="connsiteX197" fmla="*/ 1608807 w 3925287"/>
              <a:gd name="connsiteY197" fmla="*/ 350520 h 2255520"/>
              <a:gd name="connsiteX198" fmla="*/ 1616427 w 3925287"/>
              <a:gd name="connsiteY198" fmla="*/ 381000 h 2255520"/>
              <a:gd name="connsiteX199" fmla="*/ 1677387 w 3925287"/>
              <a:gd name="connsiteY199" fmla="*/ 403860 h 2255520"/>
              <a:gd name="connsiteX200" fmla="*/ 1700247 w 3925287"/>
              <a:gd name="connsiteY200" fmla="*/ 411480 h 2255520"/>
              <a:gd name="connsiteX201" fmla="*/ 1753587 w 3925287"/>
              <a:gd name="connsiteY201" fmla="*/ 426720 h 2255520"/>
              <a:gd name="connsiteX202" fmla="*/ 1806927 w 3925287"/>
              <a:gd name="connsiteY202" fmla="*/ 449580 h 2255520"/>
              <a:gd name="connsiteX203" fmla="*/ 1852647 w 3925287"/>
              <a:gd name="connsiteY203" fmla="*/ 464820 h 2255520"/>
              <a:gd name="connsiteX204" fmla="*/ 1875507 w 3925287"/>
              <a:gd name="connsiteY204" fmla="*/ 472440 h 2255520"/>
              <a:gd name="connsiteX205" fmla="*/ 1966947 w 3925287"/>
              <a:gd name="connsiteY205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48637 w 3925287"/>
              <a:gd name="connsiteY22" fmla="*/ 31242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52647 w 3925287"/>
              <a:gd name="connsiteY188" fmla="*/ 213360 h 2255520"/>
              <a:gd name="connsiteX189" fmla="*/ 1829787 w 3925287"/>
              <a:gd name="connsiteY189" fmla="*/ 205740 h 2255520"/>
              <a:gd name="connsiteX190" fmla="*/ 1806927 w 3925287"/>
              <a:gd name="connsiteY190" fmla="*/ 19050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700247 w 3925287"/>
              <a:gd name="connsiteY193" fmla="*/ 182880 h 2255520"/>
              <a:gd name="connsiteX194" fmla="*/ 1669767 w 3925287"/>
              <a:gd name="connsiteY194" fmla="*/ 243840 h 2255520"/>
              <a:gd name="connsiteX195" fmla="*/ 1624047 w 3925287"/>
              <a:gd name="connsiteY195" fmla="*/ 251460 h 2255520"/>
              <a:gd name="connsiteX196" fmla="*/ 1593567 w 3925287"/>
              <a:gd name="connsiteY196" fmla="*/ 297180 h 2255520"/>
              <a:gd name="connsiteX197" fmla="*/ 1608807 w 3925287"/>
              <a:gd name="connsiteY197" fmla="*/ 350520 h 2255520"/>
              <a:gd name="connsiteX198" fmla="*/ 1616427 w 3925287"/>
              <a:gd name="connsiteY198" fmla="*/ 381000 h 2255520"/>
              <a:gd name="connsiteX199" fmla="*/ 1677387 w 3925287"/>
              <a:gd name="connsiteY199" fmla="*/ 403860 h 2255520"/>
              <a:gd name="connsiteX200" fmla="*/ 1700247 w 3925287"/>
              <a:gd name="connsiteY200" fmla="*/ 411480 h 2255520"/>
              <a:gd name="connsiteX201" fmla="*/ 1753587 w 3925287"/>
              <a:gd name="connsiteY201" fmla="*/ 426720 h 2255520"/>
              <a:gd name="connsiteX202" fmla="*/ 1806927 w 3925287"/>
              <a:gd name="connsiteY202" fmla="*/ 449580 h 2255520"/>
              <a:gd name="connsiteX203" fmla="*/ 1852647 w 3925287"/>
              <a:gd name="connsiteY203" fmla="*/ 464820 h 2255520"/>
              <a:gd name="connsiteX204" fmla="*/ 1875507 w 3925287"/>
              <a:gd name="connsiteY204" fmla="*/ 472440 h 2255520"/>
              <a:gd name="connsiteX205" fmla="*/ 1966947 w 3925287"/>
              <a:gd name="connsiteY205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52647 w 3925287"/>
              <a:gd name="connsiteY188" fmla="*/ 213360 h 2255520"/>
              <a:gd name="connsiteX189" fmla="*/ 1829787 w 3925287"/>
              <a:gd name="connsiteY189" fmla="*/ 205740 h 2255520"/>
              <a:gd name="connsiteX190" fmla="*/ 1806927 w 3925287"/>
              <a:gd name="connsiteY190" fmla="*/ 19050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700247 w 3925287"/>
              <a:gd name="connsiteY193" fmla="*/ 182880 h 2255520"/>
              <a:gd name="connsiteX194" fmla="*/ 1669767 w 3925287"/>
              <a:gd name="connsiteY194" fmla="*/ 243840 h 2255520"/>
              <a:gd name="connsiteX195" fmla="*/ 1624047 w 3925287"/>
              <a:gd name="connsiteY195" fmla="*/ 251460 h 2255520"/>
              <a:gd name="connsiteX196" fmla="*/ 1593567 w 3925287"/>
              <a:gd name="connsiteY196" fmla="*/ 297180 h 2255520"/>
              <a:gd name="connsiteX197" fmla="*/ 1608807 w 3925287"/>
              <a:gd name="connsiteY197" fmla="*/ 350520 h 2255520"/>
              <a:gd name="connsiteX198" fmla="*/ 1616427 w 3925287"/>
              <a:gd name="connsiteY198" fmla="*/ 381000 h 2255520"/>
              <a:gd name="connsiteX199" fmla="*/ 1677387 w 3925287"/>
              <a:gd name="connsiteY199" fmla="*/ 403860 h 2255520"/>
              <a:gd name="connsiteX200" fmla="*/ 1700247 w 3925287"/>
              <a:gd name="connsiteY200" fmla="*/ 411480 h 2255520"/>
              <a:gd name="connsiteX201" fmla="*/ 1753587 w 3925287"/>
              <a:gd name="connsiteY201" fmla="*/ 426720 h 2255520"/>
              <a:gd name="connsiteX202" fmla="*/ 1806927 w 3925287"/>
              <a:gd name="connsiteY202" fmla="*/ 449580 h 2255520"/>
              <a:gd name="connsiteX203" fmla="*/ 1852647 w 3925287"/>
              <a:gd name="connsiteY203" fmla="*/ 464820 h 2255520"/>
              <a:gd name="connsiteX204" fmla="*/ 1875507 w 3925287"/>
              <a:gd name="connsiteY204" fmla="*/ 472440 h 2255520"/>
              <a:gd name="connsiteX205" fmla="*/ 1966947 w 3925287"/>
              <a:gd name="connsiteY205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52647 w 3925287"/>
              <a:gd name="connsiteY188" fmla="*/ 213360 h 2255520"/>
              <a:gd name="connsiteX189" fmla="*/ 1829787 w 3925287"/>
              <a:gd name="connsiteY189" fmla="*/ 205740 h 2255520"/>
              <a:gd name="connsiteX190" fmla="*/ 1806927 w 3925287"/>
              <a:gd name="connsiteY190" fmla="*/ 19050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700247 w 3925287"/>
              <a:gd name="connsiteY193" fmla="*/ 182880 h 2255520"/>
              <a:gd name="connsiteX194" fmla="*/ 1669767 w 3925287"/>
              <a:gd name="connsiteY194" fmla="*/ 243840 h 2255520"/>
              <a:gd name="connsiteX195" fmla="*/ 1624047 w 3925287"/>
              <a:gd name="connsiteY195" fmla="*/ 251460 h 2255520"/>
              <a:gd name="connsiteX196" fmla="*/ 1593567 w 3925287"/>
              <a:gd name="connsiteY196" fmla="*/ 297180 h 2255520"/>
              <a:gd name="connsiteX197" fmla="*/ 1582137 w 3925287"/>
              <a:gd name="connsiteY197" fmla="*/ 346710 h 2255520"/>
              <a:gd name="connsiteX198" fmla="*/ 1616427 w 3925287"/>
              <a:gd name="connsiteY198" fmla="*/ 381000 h 2255520"/>
              <a:gd name="connsiteX199" fmla="*/ 1677387 w 3925287"/>
              <a:gd name="connsiteY199" fmla="*/ 403860 h 2255520"/>
              <a:gd name="connsiteX200" fmla="*/ 1700247 w 3925287"/>
              <a:gd name="connsiteY200" fmla="*/ 411480 h 2255520"/>
              <a:gd name="connsiteX201" fmla="*/ 1753587 w 3925287"/>
              <a:gd name="connsiteY201" fmla="*/ 426720 h 2255520"/>
              <a:gd name="connsiteX202" fmla="*/ 1806927 w 3925287"/>
              <a:gd name="connsiteY202" fmla="*/ 449580 h 2255520"/>
              <a:gd name="connsiteX203" fmla="*/ 1852647 w 3925287"/>
              <a:gd name="connsiteY203" fmla="*/ 464820 h 2255520"/>
              <a:gd name="connsiteX204" fmla="*/ 1875507 w 3925287"/>
              <a:gd name="connsiteY204" fmla="*/ 472440 h 2255520"/>
              <a:gd name="connsiteX205" fmla="*/ 1966947 w 3925287"/>
              <a:gd name="connsiteY205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52647 w 3925287"/>
              <a:gd name="connsiteY188" fmla="*/ 213360 h 2255520"/>
              <a:gd name="connsiteX189" fmla="*/ 1829787 w 3925287"/>
              <a:gd name="connsiteY189" fmla="*/ 205740 h 2255520"/>
              <a:gd name="connsiteX190" fmla="*/ 1806927 w 3925287"/>
              <a:gd name="connsiteY190" fmla="*/ 19050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700247 w 3925287"/>
              <a:gd name="connsiteY193" fmla="*/ 182880 h 2255520"/>
              <a:gd name="connsiteX194" fmla="*/ 1669767 w 3925287"/>
              <a:gd name="connsiteY194" fmla="*/ 243840 h 2255520"/>
              <a:gd name="connsiteX195" fmla="*/ 1624047 w 3925287"/>
              <a:gd name="connsiteY195" fmla="*/ 251460 h 2255520"/>
              <a:gd name="connsiteX196" fmla="*/ 1583855 w 3925287"/>
              <a:gd name="connsiteY196" fmla="*/ 262890 h 2255520"/>
              <a:gd name="connsiteX197" fmla="*/ 1593567 w 3925287"/>
              <a:gd name="connsiteY197" fmla="*/ 297180 h 2255520"/>
              <a:gd name="connsiteX198" fmla="*/ 1582137 w 3925287"/>
              <a:gd name="connsiteY198" fmla="*/ 346710 h 2255520"/>
              <a:gd name="connsiteX199" fmla="*/ 1616427 w 3925287"/>
              <a:gd name="connsiteY199" fmla="*/ 381000 h 2255520"/>
              <a:gd name="connsiteX200" fmla="*/ 1677387 w 3925287"/>
              <a:gd name="connsiteY200" fmla="*/ 403860 h 2255520"/>
              <a:gd name="connsiteX201" fmla="*/ 1700247 w 3925287"/>
              <a:gd name="connsiteY201" fmla="*/ 411480 h 2255520"/>
              <a:gd name="connsiteX202" fmla="*/ 1753587 w 3925287"/>
              <a:gd name="connsiteY202" fmla="*/ 426720 h 2255520"/>
              <a:gd name="connsiteX203" fmla="*/ 1806927 w 3925287"/>
              <a:gd name="connsiteY203" fmla="*/ 449580 h 2255520"/>
              <a:gd name="connsiteX204" fmla="*/ 1852647 w 3925287"/>
              <a:gd name="connsiteY204" fmla="*/ 464820 h 2255520"/>
              <a:gd name="connsiteX205" fmla="*/ 1875507 w 3925287"/>
              <a:gd name="connsiteY205" fmla="*/ 472440 h 2255520"/>
              <a:gd name="connsiteX206" fmla="*/ 1966947 w 3925287"/>
              <a:gd name="connsiteY206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52647 w 3925287"/>
              <a:gd name="connsiteY188" fmla="*/ 213360 h 2255520"/>
              <a:gd name="connsiteX189" fmla="*/ 1829787 w 3925287"/>
              <a:gd name="connsiteY189" fmla="*/ 205740 h 2255520"/>
              <a:gd name="connsiteX190" fmla="*/ 1806927 w 3925287"/>
              <a:gd name="connsiteY190" fmla="*/ 19050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700247 w 3925287"/>
              <a:gd name="connsiteY193" fmla="*/ 182880 h 2255520"/>
              <a:gd name="connsiteX194" fmla="*/ 1669767 w 3925287"/>
              <a:gd name="connsiteY194" fmla="*/ 243840 h 2255520"/>
              <a:gd name="connsiteX195" fmla="*/ 1627857 w 3925287"/>
              <a:gd name="connsiteY195" fmla="*/ 236220 h 2255520"/>
              <a:gd name="connsiteX196" fmla="*/ 1583855 w 3925287"/>
              <a:gd name="connsiteY196" fmla="*/ 262890 h 2255520"/>
              <a:gd name="connsiteX197" fmla="*/ 1593567 w 3925287"/>
              <a:gd name="connsiteY197" fmla="*/ 297180 h 2255520"/>
              <a:gd name="connsiteX198" fmla="*/ 1582137 w 3925287"/>
              <a:gd name="connsiteY198" fmla="*/ 346710 h 2255520"/>
              <a:gd name="connsiteX199" fmla="*/ 1616427 w 3925287"/>
              <a:gd name="connsiteY199" fmla="*/ 381000 h 2255520"/>
              <a:gd name="connsiteX200" fmla="*/ 1677387 w 3925287"/>
              <a:gd name="connsiteY200" fmla="*/ 403860 h 2255520"/>
              <a:gd name="connsiteX201" fmla="*/ 1700247 w 3925287"/>
              <a:gd name="connsiteY201" fmla="*/ 411480 h 2255520"/>
              <a:gd name="connsiteX202" fmla="*/ 1753587 w 3925287"/>
              <a:gd name="connsiteY202" fmla="*/ 426720 h 2255520"/>
              <a:gd name="connsiteX203" fmla="*/ 1806927 w 3925287"/>
              <a:gd name="connsiteY203" fmla="*/ 449580 h 2255520"/>
              <a:gd name="connsiteX204" fmla="*/ 1852647 w 3925287"/>
              <a:gd name="connsiteY204" fmla="*/ 464820 h 2255520"/>
              <a:gd name="connsiteX205" fmla="*/ 1875507 w 3925287"/>
              <a:gd name="connsiteY205" fmla="*/ 472440 h 2255520"/>
              <a:gd name="connsiteX206" fmla="*/ 1966947 w 3925287"/>
              <a:gd name="connsiteY206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52647 w 3925287"/>
              <a:gd name="connsiteY188" fmla="*/ 213360 h 2255520"/>
              <a:gd name="connsiteX189" fmla="*/ 1829787 w 3925287"/>
              <a:gd name="connsiteY189" fmla="*/ 205740 h 2255520"/>
              <a:gd name="connsiteX190" fmla="*/ 1806927 w 3925287"/>
              <a:gd name="connsiteY190" fmla="*/ 19050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700247 w 3925287"/>
              <a:gd name="connsiteY193" fmla="*/ 182880 h 2255520"/>
              <a:gd name="connsiteX194" fmla="*/ 1646907 w 3925287"/>
              <a:gd name="connsiteY194" fmla="*/ 205740 h 2255520"/>
              <a:gd name="connsiteX195" fmla="*/ 1627857 w 3925287"/>
              <a:gd name="connsiteY195" fmla="*/ 236220 h 2255520"/>
              <a:gd name="connsiteX196" fmla="*/ 1583855 w 3925287"/>
              <a:gd name="connsiteY196" fmla="*/ 262890 h 2255520"/>
              <a:gd name="connsiteX197" fmla="*/ 1593567 w 3925287"/>
              <a:gd name="connsiteY197" fmla="*/ 297180 h 2255520"/>
              <a:gd name="connsiteX198" fmla="*/ 1582137 w 3925287"/>
              <a:gd name="connsiteY198" fmla="*/ 346710 h 2255520"/>
              <a:gd name="connsiteX199" fmla="*/ 1616427 w 3925287"/>
              <a:gd name="connsiteY199" fmla="*/ 381000 h 2255520"/>
              <a:gd name="connsiteX200" fmla="*/ 1677387 w 3925287"/>
              <a:gd name="connsiteY200" fmla="*/ 403860 h 2255520"/>
              <a:gd name="connsiteX201" fmla="*/ 1700247 w 3925287"/>
              <a:gd name="connsiteY201" fmla="*/ 411480 h 2255520"/>
              <a:gd name="connsiteX202" fmla="*/ 1753587 w 3925287"/>
              <a:gd name="connsiteY202" fmla="*/ 426720 h 2255520"/>
              <a:gd name="connsiteX203" fmla="*/ 1806927 w 3925287"/>
              <a:gd name="connsiteY203" fmla="*/ 449580 h 2255520"/>
              <a:gd name="connsiteX204" fmla="*/ 1852647 w 3925287"/>
              <a:gd name="connsiteY204" fmla="*/ 464820 h 2255520"/>
              <a:gd name="connsiteX205" fmla="*/ 1875507 w 3925287"/>
              <a:gd name="connsiteY205" fmla="*/ 472440 h 2255520"/>
              <a:gd name="connsiteX206" fmla="*/ 1966947 w 3925287"/>
              <a:gd name="connsiteY206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52647 w 3925287"/>
              <a:gd name="connsiteY188" fmla="*/ 213360 h 2255520"/>
              <a:gd name="connsiteX189" fmla="*/ 1829787 w 3925287"/>
              <a:gd name="connsiteY189" fmla="*/ 205740 h 2255520"/>
              <a:gd name="connsiteX190" fmla="*/ 1806927 w 3925287"/>
              <a:gd name="connsiteY190" fmla="*/ 19050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46907 w 3925287"/>
              <a:gd name="connsiteY194" fmla="*/ 205740 h 2255520"/>
              <a:gd name="connsiteX195" fmla="*/ 1627857 w 3925287"/>
              <a:gd name="connsiteY195" fmla="*/ 236220 h 2255520"/>
              <a:gd name="connsiteX196" fmla="*/ 1583855 w 3925287"/>
              <a:gd name="connsiteY196" fmla="*/ 262890 h 2255520"/>
              <a:gd name="connsiteX197" fmla="*/ 1593567 w 3925287"/>
              <a:gd name="connsiteY197" fmla="*/ 297180 h 2255520"/>
              <a:gd name="connsiteX198" fmla="*/ 1582137 w 3925287"/>
              <a:gd name="connsiteY198" fmla="*/ 346710 h 2255520"/>
              <a:gd name="connsiteX199" fmla="*/ 1616427 w 3925287"/>
              <a:gd name="connsiteY199" fmla="*/ 381000 h 2255520"/>
              <a:gd name="connsiteX200" fmla="*/ 1677387 w 3925287"/>
              <a:gd name="connsiteY200" fmla="*/ 403860 h 2255520"/>
              <a:gd name="connsiteX201" fmla="*/ 1700247 w 3925287"/>
              <a:gd name="connsiteY201" fmla="*/ 411480 h 2255520"/>
              <a:gd name="connsiteX202" fmla="*/ 1753587 w 3925287"/>
              <a:gd name="connsiteY202" fmla="*/ 426720 h 2255520"/>
              <a:gd name="connsiteX203" fmla="*/ 1806927 w 3925287"/>
              <a:gd name="connsiteY203" fmla="*/ 449580 h 2255520"/>
              <a:gd name="connsiteX204" fmla="*/ 1852647 w 3925287"/>
              <a:gd name="connsiteY204" fmla="*/ 464820 h 2255520"/>
              <a:gd name="connsiteX205" fmla="*/ 1875507 w 3925287"/>
              <a:gd name="connsiteY205" fmla="*/ 472440 h 2255520"/>
              <a:gd name="connsiteX206" fmla="*/ 1966947 w 3925287"/>
              <a:gd name="connsiteY206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52647 w 3925287"/>
              <a:gd name="connsiteY188" fmla="*/ 213360 h 2255520"/>
              <a:gd name="connsiteX189" fmla="*/ 1829787 w 3925287"/>
              <a:gd name="connsiteY189" fmla="*/ 205740 h 2255520"/>
              <a:gd name="connsiteX190" fmla="*/ 1806927 w 3925287"/>
              <a:gd name="connsiteY190" fmla="*/ 19050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46907 w 3925287"/>
              <a:gd name="connsiteY194" fmla="*/ 205740 h 2255520"/>
              <a:gd name="connsiteX195" fmla="*/ 1627857 w 3925287"/>
              <a:gd name="connsiteY195" fmla="*/ 236220 h 2255520"/>
              <a:gd name="connsiteX196" fmla="*/ 1583855 w 3925287"/>
              <a:gd name="connsiteY196" fmla="*/ 262890 h 2255520"/>
              <a:gd name="connsiteX197" fmla="*/ 1593567 w 3925287"/>
              <a:gd name="connsiteY197" fmla="*/ 297180 h 2255520"/>
              <a:gd name="connsiteX198" fmla="*/ 1553375 w 3925287"/>
              <a:gd name="connsiteY198" fmla="*/ 300990 h 2255520"/>
              <a:gd name="connsiteX199" fmla="*/ 1582137 w 3925287"/>
              <a:gd name="connsiteY199" fmla="*/ 346710 h 2255520"/>
              <a:gd name="connsiteX200" fmla="*/ 1616427 w 3925287"/>
              <a:gd name="connsiteY200" fmla="*/ 381000 h 2255520"/>
              <a:gd name="connsiteX201" fmla="*/ 1677387 w 3925287"/>
              <a:gd name="connsiteY201" fmla="*/ 403860 h 2255520"/>
              <a:gd name="connsiteX202" fmla="*/ 1700247 w 3925287"/>
              <a:gd name="connsiteY202" fmla="*/ 411480 h 2255520"/>
              <a:gd name="connsiteX203" fmla="*/ 1753587 w 3925287"/>
              <a:gd name="connsiteY203" fmla="*/ 426720 h 2255520"/>
              <a:gd name="connsiteX204" fmla="*/ 1806927 w 3925287"/>
              <a:gd name="connsiteY204" fmla="*/ 449580 h 2255520"/>
              <a:gd name="connsiteX205" fmla="*/ 1852647 w 3925287"/>
              <a:gd name="connsiteY205" fmla="*/ 464820 h 2255520"/>
              <a:gd name="connsiteX206" fmla="*/ 1875507 w 3925287"/>
              <a:gd name="connsiteY206" fmla="*/ 472440 h 2255520"/>
              <a:gd name="connsiteX207" fmla="*/ 1966947 w 3925287"/>
              <a:gd name="connsiteY207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52647 w 3925287"/>
              <a:gd name="connsiteY188" fmla="*/ 213360 h 2255520"/>
              <a:gd name="connsiteX189" fmla="*/ 1829787 w 3925287"/>
              <a:gd name="connsiteY189" fmla="*/ 205740 h 2255520"/>
              <a:gd name="connsiteX190" fmla="*/ 1806927 w 3925287"/>
              <a:gd name="connsiteY190" fmla="*/ 19050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46907 w 3925287"/>
              <a:gd name="connsiteY194" fmla="*/ 20574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553375 w 3925287"/>
              <a:gd name="connsiteY199" fmla="*/ 300990 h 2255520"/>
              <a:gd name="connsiteX200" fmla="*/ 1582137 w 3925287"/>
              <a:gd name="connsiteY200" fmla="*/ 346710 h 2255520"/>
              <a:gd name="connsiteX201" fmla="*/ 1616427 w 3925287"/>
              <a:gd name="connsiteY201" fmla="*/ 381000 h 2255520"/>
              <a:gd name="connsiteX202" fmla="*/ 1677387 w 3925287"/>
              <a:gd name="connsiteY202" fmla="*/ 403860 h 2255520"/>
              <a:gd name="connsiteX203" fmla="*/ 1700247 w 3925287"/>
              <a:gd name="connsiteY203" fmla="*/ 411480 h 2255520"/>
              <a:gd name="connsiteX204" fmla="*/ 1753587 w 3925287"/>
              <a:gd name="connsiteY204" fmla="*/ 426720 h 2255520"/>
              <a:gd name="connsiteX205" fmla="*/ 1806927 w 3925287"/>
              <a:gd name="connsiteY205" fmla="*/ 449580 h 2255520"/>
              <a:gd name="connsiteX206" fmla="*/ 1852647 w 3925287"/>
              <a:gd name="connsiteY206" fmla="*/ 464820 h 2255520"/>
              <a:gd name="connsiteX207" fmla="*/ 1875507 w 3925287"/>
              <a:gd name="connsiteY207" fmla="*/ 472440 h 2255520"/>
              <a:gd name="connsiteX208" fmla="*/ 1966947 w 3925287"/>
              <a:gd name="connsiteY208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52647 w 3925287"/>
              <a:gd name="connsiteY188" fmla="*/ 213360 h 2255520"/>
              <a:gd name="connsiteX189" fmla="*/ 1829787 w 3925287"/>
              <a:gd name="connsiteY189" fmla="*/ 205740 h 2255520"/>
              <a:gd name="connsiteX190" fmla="*/ 1806927 w 3925287"/>
              <a:gd name="connsiteY190" fmla="*/ 19050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553375 w 3925287"/>
              <a:gd name="connsiteY199" fmla="*/ 300990 h 2255520"/>
              <a:gd name="connsiteX200" fmla="*/ 1582137 w 3925287"/>
              <a:gd name="connsiteY200" fmla="*/ 346710 h 2255520"/>
              <a:gd name="connsiteX201" fmla="*/ 1616427 w 3925287"/>
              <a:gd name="connsiteY201" fmla="*/ 381000 h 2255520"/>
              <a:gd name="connsiteX202" fmla="*/ 1677387 w 3925287"/>
              <a:gd name="connsiteY202" fmla="*/ 403860 h 2255520"/>
              <a:gd name="connsiteX203" fmla="*/ 1700247 w 3925287"/>
              <a:gd name="connsiteY203" fmla="*/ 411480 h 2255520"/>
              <a:gd name="connsiteX204" fmla="*/ 1753587 w 3925287"/>
              <a:gd name="connsiteY204" fmla="*/ 426720 h 2255520"/>
              <a:gd name="connsiteX205" fmla="*/ 1806927 w 3925287"/>
              <a:gd name="connsiteY205" fmla="*/ 449580 h 2255520"/>
              <a:gd name="connsiteX206" fmla="*/ 1852647 w 3925287"/>
              <a:gd name="connsiteY206" fmla="*/ 464820 h 2255520"/>
              <a:gd name="connsiteX207" fmla="*/ 1875507 w 3925287"/>
              <a:gd name="connsiteY207" fmla="*/ 472440 h 2255520"/>
              <a:gd name="connsiteX208" fmla="*/ 1966947 w 3925287"/>
              <a:gd name="connsiteY208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52647 w 3925287"/>
              <a:gd name="connsiteY188" fmla="*/ 213360 h 2255520"/>
              <a:gd name="connsiteX189" fmla="*/ 1829787 w 3925287"/>
              <a:gd name="connsiteY189" fmla="*/ 205740 h 2255520"/>
              <a:gd name="connsiteX190" fmla="*/ 1806927 w 3925287"/>
              <a:gd name="connsiteY190" fmla="*/ 19050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580045 w 3925287"/>
              <a:gd name="connsiteY199" fmla="*/ 308610 h 2255520"/>
              <a:gd name="connsiteX200" fmla="*/ 1582137 w 3925287"/>
              <a:gd name="connsiteY200" fmla="*/ 346710 h 2255520"/>
              <a:gd name="connsiteX201" fmla="*/ 1616427 w 3925287"/>
              <a:gd name="connsiteY201" fmla="*/ 381000 h 2255520"/>
              <a:gd name="connsiteX202" fmla="*/ 1677387 w 3925287"/>
              <a:gd name="connsiteY202" fmla="*/ 403860 h 2255520"/>
              <a:gd name="connsiteX203" fmla="*/ 1700247 w 3925287"/>
              <a:gd name="connsiteY203" fmla="*/ 411480 h 2255520"/>
              <a:gd name="connsiteX204" fmla="*/ 1753587 w 3925287"/>
              <a:gd name="connsiteY204" fmla="*/ 426720 h 2255520"/>
              <a:gd name="connsiteX205" fmla="*/ 1806927 w 3925287"/>
              <a:gd name="connsiteY205" fmla="*/ 449580 h 2255520"/>
              <a:gd name="connsiteX206" fmla="*/ 1852647 w 3925287"/>
              <a:gd name="connsiteY206" fmla="*/ 464820 h 2255520"/>
              <a:gd name="connsiteX207" fmla="*/ 1875507 w 3925287"/>
              <a:gd name="connsiteY207" fmla="*/ 472440 h 2255520"/>
              <a:gd name="connsiteX208" fmla="*/ 1966947 w 3925287"/>
              <a:gd name="connsiteY208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52647 w 3925287"/>
              <a:gd name="connsiteY188" fmla="*/ 213360 h 2255520"/>
              <a:gd name="connsiteX189" fmla="*/ 1829787 w 3925287"/>
              <a:gd name="connsiteY189" fmla="*/ 205740 h 2255520"/>
              <a:gd name="connsiteX190" fmla="*/ 1806927 w 3925287"/>
              <a:gd name="connsiteY190" fmla="*/ 19050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580045 w 3925287"/>
              <a:gd name="connsiteY199" fmla="*/ 308610 h 2255520"/>
              <a:gd name="connsiteX200" fmla="*/ 1601187 w 3925287"/>
              <a:gd name="connsiteY200" fmla="*/ 346710 h 2255520"/>
              <a:gd name="connsiteX201" fmla="*/ 1616427 w 3925287"/>
              <a:gd name="connsiteY201" fmla="*/ 381000 h 2255520"/>
              <a:gd name="connsiteX202" fmla="*/ 1677387 w 3925287"/>
              <a:gd name="connsiteY202" fmla="*/ 403860 h 2255520"/>
              <a:gd name="connsiteX203" fmla="*/ 1700247 w 3925287"/>
              <a:gd name="connsiteY203" fmla="*/ 411480 h 2255520"/>
              <a:gd name="connsiteX204" fmla="*/ 1753587 w 3925287"/>
              <a:gd name="connsiteY204" fmla="*/ 426720 h 2255520"/>
              <a:gd name="connsiteX205" fmla="*/ 1806927 w 3925287"/>
              <a:gd name="connsiteY205" fmla="*/ 449580 h 2255520"/>
              <a:gd name="connsiteX206" fmla="*/ 1852647 w 3925287"/>
              <a:gd name="connsiteY206" fmla="*/ 464820 h 2255520"/>
              <a:gd name="connsiteX207" fmla="*/ 1875507 w 3925287"/>
              <a:gd name="connsiteY207" fmla="*/ 472440 h 2255520"/>
              <a:gd name="connsiteX208" fmla="*/ 1966947 w 3925287"/>
              <a:gd name="connsiteY208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806927 w 3925287"/>
              <a:gd name="connsiteY190" fmla="*/ 19050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580045 w 3925287"/>
              <a:gd name="connsiteY199" fmla="*/ 308610 h 2255520"/>
              <a:gd name="connsiteX200" fmla="*/ 1601187 w 3925287"/>
              <a:gd name="connsiteY200" fmla="*/ 346710 h 2255520"/>
              <a:gd name="connsiteX201" fmla="*/ 1616427 w 3925287"/>
              <a:gd name="connsiteY201" fmla="*/ 381000 h 2255520"/>
              <a:gd name="connsiteX202" fmla="*/ 1677387 w 3925287"/>
              <a:gd name="connsiteY202" fmla="*/ 403860 h 2255520"/>
              <a:gd name="connsiteX203" fmla="*/ 1700247 w 3925287"/>
              <a:gd name="connsiteY203" fmla="*/ 411480 h 2255520"/>
              <a:gd name="connsiteX204" fmla="*/ 1753587 w 3925287"/>
              <a:gd name="connsiteY204" fmla="*/ 426720 h 2255520"/>
              <a:gd name="connsiteX205" fmla="*/ 1806927 w 3925287"/>
              <a:gd name="connsiteY205" fmla="*/ 449580 h 2255520"/>
              <a:gd name="connsiteX206" fmla="*/ 1852647 w 3925287"/>
              <a:gd name="connsiteY206" fmla="*/ 464820 h 2255520"/>
              <a:gd name="connsiteX207" fmla="*/ 1875507 w 3925287"/>
              <a:gd name="connsiteY207" fmla="*/ 472440 h 2255520"/>
              <a:gd name="connsiteX208" fmla="*/ 1966947 w 3925287"/>
              <a:gd name="connsiteY208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580045 w 3925287"/>
              <a:gd name="connsiteY199" fmla="*/ 308610 h 2255520"/>
              <a:gd name="connsiteX200" fmla="*/ 1601187 w 3925287"/>
              <a:gd name="connsiteY200" fmla="*/ 346710 h 2255520"/>
              <a:gd name="connsiteX201" fmla="*/ 1616427 w 3925287"/>
              <a:gd name="connsiteY201" fmla="*/ 381000 h 2255520"/>
              <a:gd name="connsiteX202" fmla="*/ 1677387 w 3925287"/>
              <a:gd name="connsiteY202" fmla="*/ 403860 h 2255520"/>
              <a:gd name="connsiteX203" fmla="*/ 1700247 w 3925287"/>
              <a:gd name="connsiteY203" fmla="*/ 411480 h 2255520"/>
              <a:gd name="connsiteX204" fmla="*/ 1753587 w 3925287"/>
              <a:gd name="connsiteY204" fmla="*/ 426720 h 2255520"/>
              <a:gd name="connsiteX205" fmla="*/ 1806927 w 3925287"/>
              <a:gd name="connsiteY205" fmla="*/ 449580 h 2255520"/>
              <a:gd name="connsiteX206" fmla="*/ 1852647 w 3925287"/>
              <a:gd name="connsiteY206" fmla="*/ 464820 h 2255520"/>
              <a:gd name="connsiteX207" fmla="*/ 1875507 w 3925287"/>
              <a:gd name="connsiteY207" fmla="*/ 472440 h 2255520"/>
              <a:gd name="connsiteX208" fmla="*/ 1966947 w 3925287"/>
              <a:gd name="connsiteY208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580045 w 3925287"/>
              <a:gd name="connsiteY199" fmla="*/ 308610 h 2255520"/>
              <a:gd name="connsiteX200" fmla="*/ 1601187 w 3925287"/>
              <a:gd name="connsiteY200" fmla="*/ 346710 h 2255520"/>
              <a:gd name="connsiteX201" fmla="*/ 1624047 w 3925287"/>
              <a:gd name="connsiteY201" fmla="*/ 354330 h 2255520"/>
              <a:gd name="connsiteX202" fmla="*/ 1677387 w 3925287"/>
              <a:gd name="connsiteY202" fmla="*/ 403860 h 2255520"/>
              <a:gd name="connsiteX203" fmla="*/ 1700247 w 3925287"/>
              <a:gd name="connsiteY203" fmla="*/ 411480 h 2255520"/>
              <a:gd name="connsiteX204" fmla="*/ 1753587 w 3925287"/>
              <a:gd name="connsiteY204" fmla="*/ 426720 h 2255520"/>
              <a:gd name="connsiteX205" fmla="*/ 1806927 w 3925287"/>
              <a:gd name="connsiteY205" fmla="*/ 449580 h 2255520"/>
              <a:gd name="connsiteX206" fmla="*/ 1852647 w 3925287"/>
              <a:gd name="connsiteY206" fmla="*/ 464820 h 2255520"/>
              <a:gd name="connsiteX207" fmla="*/ 1875507 w 3925287"/>
              <a:gd name="connsiteY207" fmla="*/ 472440 h 2255520"/>
              <a:gd name="connsiteX208" fmla="*/ 1966947 w 3925287"/>
              <a:gd name="connsiteY208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580045 w 3925287"/>
              <a:gd name="connsiteY199" fmla="*/ 308610 h 2255520"/>
              <a:gd name="connsiteX200" fmla="*/ 1601187 w 3925287"/>
              <a:gd name="connsiteY200" fmla="*/ 346710 h 2255520"/>
              <a:gd name="connsiteX201" fmla="*/ 1624047 w 3925287"/>
              <a:gd name="connsiteY201" fmla="*/ 354330 h 2255520"/>
              <a:gd name="connsiteX202" fmla="*/ 1677387 w 3925287"/>
              <a:gd name="connsiteY202" fmla="*/ 403860 h 2255520"/>
              <a:gd name="connsiteX203" fmla="*/ 1711677 w 3925287"/>
              <a:gd name="connsiteY203" fmla="*/ 388620 h 2255520"/>
              <a:gd name="connsiteX204" fmla="*/ 1753587 w 3925287"/>
              <a:gd name="connsiteY204" fmla="*/ 426720 h 2255520"/>
              <a:gd name="connsiteX205" fmla="*/ 1806927 w 3925287"/>
              <a:gd name="connsiteY205" fmla="*/ 449580 h 2255520"/>
              <a:gd name="connsiteX206" fmla="*/ 1852647 w 3925287"/>
              <a:gd name="connsiteY206" fmla="*/ 464820 h 2255520"/>
              <a:gd name="connsiteX207" fmla="*/ 1875507 w 3925287"/>
              <a:gd name="connsiteY207" fmla="*/ 472440 h 2255520"/>
              <a:gd name="connsiteX208" fmla="*/ 1966947 w 3925287"/>
              <a:gd name="connsiteY208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580045 w 3925287"/>
              <a:gd name="connsiteY199" fmla="*/ 308610 h 2255520"/>
              <a:gd name="connsiteX200" fmla="*/ 1604997 w 3925287"/>
              <a:gd name="connsiteY200" fmla="*/ 316230 h 2255520"/>
              <a:gd name="connsiteX201" fmla="*/ 1624047 w 3925287"/>
              <a:gd name="connsiteY201" fmla="*/ 354330 h 2255520"/>
              <a:gd name="connsiteX202" fmla="*/ 1677387 w 3925287"/>
              <a:gd name="connsiteY202" fmla="*/ 403860 h 2255520"/>
              <a:gd name="connsiteX203" fmla="*/ 1711677 w 3925287"/>
              <a:gd name="connsiteY203" fmla="*/ 388620 h 2255520"/>
              <a:gd name="connsiteX204" fmla="*/ 1753587 w 3925287"/>
              <a:gd name="connsiteY204" fmla="*/ 426720 h 2255520"/>
              <a:gd name="connsiteX205" fmla="*/ 1806927 w 3925287"/>
              <a:gd name="connsiteY205" fmla="*/ 449580 h 2255520"/>
              <a:gd name="connsiteX206" fmla="*/ 1852647 w 3925287"/>
              <a:gd name="connsiteY206" fmla="*/ 464820 h 2255520"/>
              <a:gd name="connsiteX207" fmla="*/ 1875507 w 3925287"/>
              <a:gd name="connsiteY207" fmla="*/ 472440 h 2255520"/>
              <a:gd name="connsiteX208" fmla="*/ 1966947 w 3925287"/>
              <a:gd name="connsiteY208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580045 w 3925287"/>
              <a:gd name="connsiteY199" fmla="*/ 308610 h 2255520"/>
              <a:gd name="connsiteX200" fmla="*/ 1604997 w 3925287"/>
              <a:gd name="connsiteY200" fmla="*/ 316230 h 2255520"/>
              <a:gd name="connsiteX201" fmla="*/ 1624047 w 3925287"/>
              <a:gd name="connsiteY201" fmla="*/ 354330 h 2255520"/>
              <a:gd name="connsiteX202" fmla="*/ 1677387 w 3925287"/>
              <a:gd name="connsiteY202" fmla="*/ 369570 h 2255520"/>
              <a:gd name="connsiteX203" fmla="*/ 1711677 w 3925287"/>
              <a:gd name="connsiteY203" fmla="*/ 388620 h 2255520"/>
              <a:gd name="connsiteX204" fmla="*/ 1753587 w 3925287"/>
              <a:gd name="connsiteY204" fmla="*/ 426720 h 2255520"/>
              <a:gd name="connsiteX205" fmla="*/ 1806927 w 3925287"/>
              <a:gd name="connsiteY205" fmla="*/ 449580 h 2255520"/>
              <a:gd name="connsiteX206" fmla="*/ 1852647 w 3925287"/>
              <a:gd name="connsiteY206" fmla="*/ 464820 h 2255520"/>
              <a:gd name="connsiteX207" fmla="*/ 1875507 w 3925287"/>
              <a:gd name="connsiteY207" fmla="*/ 472440 h 2255520"/>
              <a:gd name="connsiteX208" fmla="*/ 1966947 w 3925287"/>
              <a:gd name="connsiteY208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580045 w 3925287"/>
              <a:gd name="connsiteY199" fmla="*/ 308610 h 2255520"/>
              <a:gd name="connsiteX200" fmla="*/ 1604997 w 3925287"/>
              <a:gd name="connsiteY200" fmla="*/ 316230 h 2255520"/>
              <a:gd name="connsiteX201" fmla="*/ 1624047 w 3925287"/>
              <a:gd name="connsiteY201" fmla="*/ 323850 h 2255520"/>
              <a:gd name="connsiteX202" fmla="*/ 1677387 w 3925287"/>
              <a:gd name="connsiteY202" fmla="*/ 369570 h 2255520"/>
              <a:gd name="connsiteX203" fmla="*/ 1711677 w 3925287"/>
              <a:gd name="connsiteY203" fmla="*/ 388620 h 2255520"/>
              <a:gd name="connsiteX204" fmla="*/ 1753587 w 3925287"/>
              <a:gd name="connsiteY204" fmla="*/ 426720 h 2255520"/>
              <a:gd name="connsiteX205" fmla="*/ 1806927 w 3925287"/>
              <a:gd name="connsiteY205" fmla="*/ 449580 h 2255520"/>
              <a:gd name="connsiteX206" fmla="*/ 1852647 w 3925287"/>
              <a:gd name="connsiteY206" fmla="*/ 464820 h 2255520"/>
              <a:gd name="connsiteX207" fmla="*/ 1875507 w 3925287"/>
              <a:gd name="connsiteY207" fmla="*/ 472440 h 2255520"/>
              <a:gd name="connsiteX208" fmla="*/ 1966947 w 3925287"/>
              <a:gd name="connsiteY208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580045 w 3925287"/>
              <a:gd name="connsiteY199" fmla="*/ 308610 h 2255520"/>
              <a:gd name="connsiteX200" fmla="*/ 1604997 w 3925287"/>
              <a:gd name="connsiteY200" fmla="*/ 316230 h 2255520"/>
              <a:gd name="connsiteX201" fmla="*/ 1624047 w 3925287"/>
              <a:gd name="connsiteY201" fmla="*/ 323850 h 2255520"/>
              <a:gd name="connsiteX202" fmla="*/ 1677387 w 3925287"/>
              <a:gd name="connsiteY202" fmla="*/ 369570 h 2255520"/>
              <a:gd name="connsiteX203" fmla="*/ 1711677 w 3925287"/>
              <a:gd name="connsiteY203" fmla="*/ 388620 h 2255520"/>
              <a:gd name="connsiteX204" fmla="*/ 1768827 w 3925287"/>
              <a:gd name="connsiteY204" fmla="*/ 411480 h 2255520"/>
              <a:gd name="connsiteX205" fmla="*/ 1806927 w 3925287"/>
              <a:gd name="connsiteY205" fmla="*/ 449580 h 2255520"/>
              <a:gd name="connsiteX206" fmla="*/ 1852647 w 3925287"/>
              <a:gd name="connsiteY206" fmla="*/ 464820 h 2255520"/>
              <a:gd name="connsiteX207" fmla="*/ 1875507 w 3925287"/>
              <a:gd name="connsiteY207" fmla="*/ 472440 h 2255520"/>
              <a:gd name="connsiteX208" fmla="*/ 1966947 w 3925287"/>
              <a:gd name="connsiteY208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580045 w 3925287"/>
              <a:gd name="connsiteY199" fmla="*/ 308610 h 2255520"/>
              <a:gd name="connsiteX200" fmla="*/ 1604997 w 3925287"/>
              <a:gd name="connsiteY200" fmla="*/ 316230 h 2255520"/>
              <a:gd name="connsiteX201" fmla="*/ 1624047 w 3925287"/>
              <a:gd name="connsiteY201" fmla="*/ 323850 h 2255520"/>
              <a:gd name="connsiteX202" fmla="*/ 1677387 w 3925287"/>
              <a:gd name="connsiteY202" fmla="*/ 369570 h 2255520"/>
              <a:gd name="connsiteX203" fmla="*/ 1711677 w 3925287"/>
              <a:gd name="connsiteY203" fmla="*/ 388620 h 2255520"/>
              <a:gd name="connsiteX204" fmla="*/ 1768827 w 3925287"/>
              <a:gd name="connsiteY204" fmla="*/ 411480 h 2255520"/>
              <a:gd name="connsiteX205" fmla="*/ 1818357 w 3925287"/>
              <a:gd name="connsiteY205" fmla="*/ 426720 h 2255520"/>
              <a:gd name="connsiteX206" fmla="*/ 1852647 w 3925287"/>
              <a:gd name="connsiteY206" fmla="*/ 464820 h 2255520"/>
              <a:gd name="connsiteX207" fmla="*/ 1875507 w 3925287"/>
              <a:gd name="connsiteY207" fmla="*/ 472440 h 2255520"/>
              <a:gd name="connsiteX208" fmla="*/ 1966947 w 3925287"/>
              <a:gd name="connsiteY208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580045 w 3925287"/>
              <a:gd name="connsiteY199" fmla="*/ 308610 h 2255520"/>
              <a:gd name="connsiteX200" fmla="*/ 1604997 w 3925287"/>
              <a:gd name="connsiteY200" fmla="*/ 316230 h 2255520"/>
              <a:gd name="connsiteX201" fmla="*/ 1624047 w 3925287"/>
              <a:gd name="connsiteY201" fmla="*/ 323850 h 2255520"/>
              <a:gd name="connsiteX202" fmla="*/ 1677387 w 3925287"/>
              <a:gd name="connsiteY202" fmla="*/ 369570 h 2255520"/>
              <a:gd name="connsiteX203" fmla="*/ 1711677 w 3925287"/>
              <a:gd name="connsiteY203" fmla="*/ 388620 h 2255520"/>
              <a:gd name="connsiteX204" fmla="*/ 1768827 w 3925287"/>
              <a:gd name="connsiteY204" fmla="*/ 411480 h 2255520"/>
              <a:gd name="connsiteX205" fmla="*/ 1818357 w 3925287"/>
              <a:gd name="connsiteY205" fmla="*/ 426720 h 2255520"/>
              <a:gd name="connsiteX206" fmla="*/ 1867887 w 3925287"/>
              <a:gd name="connsiteY206" fmla="*/ 453390 h 2255520"/>
              <a:gd name="connsiteX207" fmla="*/ 1875507 w 3925287"/>
              <a:gd name="connsiteY207" fmla="*/ 472440 h 2255520"/>
              <a:gd name="connsiteX208" fmla="*/ 1966947 w 3925287"/>
              <a:gd name="connsiteY208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580045 w 3925287"/>
              <a:gd name="connsiteY199" fmla="*/ 308610 h 2255520"/>
              <a:gd name="connsiteX200" fmla="*/ 1604997 w 3925287"/>
              <a:gd name="connsiteY200" fmla="*/ 316230 h 2255520"/>
              <a:gd name="connsiteX201" fmla="*/ 1624047 w 3925287"/>
              <a:gd name="connsiteY201" fmla="*/ 323850 h 2255520"/>
              <a:gd name="connsiteX202" fmla="*/ 1677387 w 3925287"/>
              <a:gd name="connsiteY202" fmla="*/ 369570 h 2255520"/>
              <a:gd name="connsiteX203" fmla="*/ 1711677 w 3925287"/>
              <a:gd name="connsiteY203" fmla="*/ 388620 h 2255520"/>
              <a:gd name="connsiteX204" fmla="*/ 1768827 w 3925287"/>
              <a:gd name="connsiteY204" fmla="*/ 384810 h 2255520"/>
              <a:gd name="connsiteX205" fmla="*/ 1818357 w 3925287"/>
              <a:gd name="connsiteY205" fmla="*/ 426720 h 2255520"/>
              <a:gd name="connsiteX206" fmla="*/ 1867887 w 3925287"/>
              <a:gd name="connsiteY206" fmla="*/ 453390 h 2255520"/>
              <a:gd name="connsiteX207" fmla="*/ 1875507 w 3925287"/>
              <a:gd name="connsiteY207" fmla="*/ 472440 h 2255520"/>
              <a:gd name="connsiteX208" fmla="*/ 1966947 w 3925287"/>
              <a:gd name="connsiteY208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580045 w 3925287"/>
              <a:gd name="connsiteY199" fmla="*/ 308610 h 2255520"/>
              <a:gd name="connsiteX200" fmla="*/ 1604997 w 3925287"/>
              <a:gd name="connsiteY200" fmla="*/ 316230 h 2255520"/>
              <a:gd name="connsiteX201" fmla="*/ 1624047 w 3925287"/>
              <a:gd name="connsiteY201" fmla="*/ 323850 h 2255520"/>
              <a:gd name="connsiteX202" fmla="*/ 1677387 w 3925287"/>
              <a:gd name="connsiteY202" fmla="*/ 369570 h 2255520"/>
              <a:gd name="connsiteX203" fmla="*/ 1704057 w 3925287"/>
              <a:gd name="connsiteY203" fmla="*/ 361950 h 2255520"/>
              <a:gd name="connsiteX204" fmla="*/ 1768827 w 3925287"/>
              <a:gd name="connsiteY204" fmla="*/ 384810 h 2255520"/>
              <a:gd name="connsiteX205" fmla="*/ 1818357 w 3925287"/>
              <a:gd name="connsiteY205" fmla="*/ 426720 h 2255520"/>
              <a:gd name="connsiteX206" fmla="*/ 1867887 w 3925287"/>
              <a:gd name="connsiteY206" fmla="*/ 453390 h 2255520"/>
              <a:gd name="connsiteX207" fmla="*/ 1875507 w 3925287"/>
              <a:gd name="connsiteY207" fmla="*/ 472440 h 2255520"/>
              <a:gd name="connsiteX208" fmla="*/ 1966947 w 3925287"/>
              <a:gd name="connsiteY208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580045 w 3925287"/>
              <a:gd name="connsiteY199" fmla="*/ 308610 h 2255520"/>
              <a:gd name="connsiteX200" fmla="*/ 1604997 w 3925287"/>
              <a:gd name="connsiteY200" fmla="*/ 316230 h 2255520"/>
              <a:gd name="connsiteX201" fmla="*/ 1624047 w 3925287"/>
              <a:gd name="connsiteY201" fmla="*/ 323850 h 2255520"/>
              <a:gd name="connsiteX202" fmla="*/ 1673577 w 3925287"/>
              <a:gd name="connsiteY202" fmla="*/ 342900 h 2255520"/>
              <a:gd name="connsiteX203" fmla="*/ 1704057 w 3925287"/>
              <a:gd name="connsiteY203" fmla="*/ 361950 h 2255520"/>
              <a:gd name="connsiteX204" fmla="*/ 1768827 w 3925287"/>
              <a:gd name="connsiteY204" fmla="*/ 384810 h 2255520"/>
              <a:gd name="connsiteX205" fmla="*/ 1818357 w 3925287"/>
              <a:gd name="connsiteY205" fmla="*/ 426720 h 2255520"/>
              <a:gd name="connsiteX206" fmla="*/ 1867887 w 3925287"/>
              <a:gd name="connsiteY206" fmla="*/ 453390 h 2255520"/>
              <a:gd name="connsiteX207" fmla="*/ 1875507 w 3925287"/>
              <a:gd name="connsiteY207" fmla="*/ 472440 h 2255520"/>
              <a:gd name="connsiteX208" fmla="*/ 1966947 w 3925287"/>
              <a:gd name="connsiteY208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580045 w 3925287"/>
              <a:gd name="connsiteY199" fmla="*/ 308610 h 2255520"/>
              <a:gd name="connsiteX200" fmla="*/ 1604997 w 3925287"/>
              <a:gd name="connsiteY200" fmla="*/ 316230 h 2255520"/>
              <a:gd name="connsiteX201" fmla="*/ 1627857 w 3925287"/>
              <a:gd name="connsiteY201" fmla="*/ 308610 h 2255520"/>
              <a:gd name="connsiteX202" fmla="*/ 1673577 w 3925287"/>
              <a:gd name="connsiteY202" fmla="*/ 342900 h 2255520"/>
              <a:gd name="connsiteX203" fmla="*/ 1704057 w 3925287"/>
              <a:gd name="connsiteY203" fmla="*/ 361950 h 2255520"/>
              <a:gd name="connsiteX204" fmla="*/ 1768827 w 3925287"/>
              <a:gd name="connsiteY204" fmla="*/ 384810 h 2255520"/>
              <a:gd name="connsiteX205" fmla="*/ 1818357 w 3925287"/>
              <a:gd name="connsiteY205" fmla="*/ 426720 h 2255520"/>
              <a:gd name="connsiteX206" fmla="*/ 1867887 w 3925287"/>
              <a:gd name="connsiteY206" fmla="*/ 453390 h 2255520"/>
              <a:gd name="connsiteX207" fmla="*/ 1875507 w 3925287"/>
              <a:gd name="connsiteY207" fmla="*/ 472440 h 2255520"/>
              <a:gd name="connsiteX208" fmla="*/ 1966947 w 3925287"/>
              <a:gd name="connsiteY208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610525 w 3925287"/>
              <a:gd name="connsiteY199" fmla="*/ 262890 h 2255520"/>
              <a:gd name="connsiteX200" fmla="*/ 1604997 w 3925287"/>
              <a:gd name="connsiteY200" fmla="*/ 316230 h 2255520"/>
              <a:gd name="connsiteX201" fmla="*/ 1627857 w 3925287"/>
              <a:gd name="connsiteY201" fmla="*/ 308610 h 2255520"/>
              <a:gd name="connsiteX202" fmla="*/ 1673577 w 3925287"/>
              <a:gd name="connsiteY202" fmla="*/ 342900 h 2255520"/>
              <a:gd name="connsiteX203" fmla="*/ 1704057 w 3925287"/>
              <a:gd name="connsiteY203" fmla="*/ 361950 h 2255520"/>
              <a:gd name="connsiteX204" fmla="*/ 1768827 w 3925287"/>
              <a:gd name="connsiteY204" fmla="*/ 384810 h 2255520"/>
              <a:gd name="connsiteX205" fmla="*/ 1818357 w 3925287"/>
              <a:gd name="connsiteY205" fmla="*/ 426720 h 2255520"/>
              <a:gd name="connsiteX206" fmla="*/ 1867887 w 3925287"/>
              <a:gd name="connsiteY206" fmla="*/ 453390 h 2255520"/>
              <a:gd name="connsiteX207" fmla="*/ 1875507 w 3925287"/>
              <a:gd name="connsiteY207" fmla="*/ 472440 h 2255520"/>
              <a:gd name="connsiteX208" fmla="*/ 1966947 w 3925287"/>
              <a:gd name="connsiteY208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610525 w 3925287"/>
              <a:gd name="connsiteY199" fmla="*/ 262890 h 2255520"/>
              <a:gd name="connsiteX200" fmla="*/ 1604997 w 3925287"/>
              <a:gd name="connsiteY200" fmla="*/ 316230 h 2255520"/>
              <a:gd name="connsiteX201" fmla="*/ 1627857 w 3925287"/>
              <a:gd name="connsiteY201" fmla="*/ 308610 h 2255520"/>
              <a:gd name="connsiteX202" fmla="*/ 1673577 w 3925287"/>
              <a:gd name="connsiteY202" fmla="*/ 342900 h 2255520"/>
              <a:gd name="connsiteX203" fmla="*/ 1704057 w 3925287"/>
              <a:gd name="connsiteY203" fmla="*/ 361950 h 2255520"/>
              <a:gd name="connsiteX204" fmla="*/ 1768827 w 3925287"/>
              <a:gd name="connsiteY204" fmla="*/ 384810 h 2255520"/>
              <a:gd name="connsiteX205" fmla="*/ 1959327 w 3925287"/>
              <a:gd name="connsiteY205" fmla="*/ 464820 h 2255520"/>
              <a:gd name="connsiteX206" fmla="*/ 1867887 w 3925287"/>
              <a:gd name="connsiteY206" fmla="*/ 453390 h 2255520"/>
              <a:gd name="connsiteX207" fmla="*/ 1875507 w 3925287"/>
              <a:gd name="connsiteY207" fmla="*/ 472440 h 2255520"/>
              <a:gd name="connsiteX208" fmla="*/ 1966947 w 3925287"/>
              <a:gd name="connsiteY208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610525 w 3925287"/>
              <a:gd name="connsiteY199" fmla="*/ 262890 h 2255520"/>
              <a:gd name="connsiteX200" fmla="*/ 1604997 w 3925287"/>
              <a:gd name="connsiteY200" fmla="*/ 316230 h 2255520"/>
              <a:gd name="connsiteX201" fmla="*/ 1627857 w 3925287"/>
              <a:gd name="connsiteY201" fmla="*/ 308610 h 2255520"/>
              <a:gd name="connsiteX202" fmla="*/ 1673577 w 3925287"/>
              <a:gd name="connsiteY202" fmla="*/ 342900 h 2255520"/>
              <a:gd name="connsiteX203" fmla="*/ 1704057 w 3925287"/>
              <a:gd name="connsiteY203" fmla="*/ 361950 h 2255520"/>
              <a:gd name="connsiteX204" fmla="*/ 1921227 w 3925287"/>
              <a:gd name="connsiteY204" fmla="*/ 441960 h 2255520"/>
              <a:gd name="connsiteX205" fmla="*/ 1959327 w 3925287"/>
              <a:gd name="connsiteY205" fmla="*/ 464820 h 2255520"/>
              <a:gd name="connsiteX206" fmla="*/ 1867887 w 3925287"/>
              <a:gd name="connsiteY206" fmla="*/ 453390 h 2255520"/>
              <a:gd name="connsiteX207" fmla="*/ 1875507 w 3925287"/>
              <a:gd name="connsiteY207" fmla="*/ 472440 h 2255520"/>
              <a:gd name="connsiteX208" fmla="*/ 1966947 w 3925287"/>
              <a:gd name="connsiteY208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610525 w 3925287"/>
              <a:gd name="connsiteY199" fmla="*/ 262890 h 2255520"/>
              <a:gd name="connsiteX200" fmla="*/ 1604997 w 3925287"/>
              <a:gd name="connsiteY200" fmla="*/ 316230 h 2255520"/>
              <a:gd name="connsiteX201" fmla="*/ 1627857 w 3925287"/>
              <a:gd name="connsiteY201" fmla="*/ 308610 h 2255520"/>
              <a:gd name="connsiteX202" fmla="*/ 1673577 w 3925287"/>
              <a:gd name="connsiteY202" fmla="*/ 342900 h 2255520"/>
              <a:gd name="connsiteX203" fmla="*/ 1894557 w 3925287"/>
              <a:gd name="connsiteY203" fmla="*/ 422910 h 2255520"/>
              <a:gd name="connsiteX204" fmla="*/ 1921227 w 3925287"/>
              <a:gd name="connsiteY204" fmla="*/ 441960 h 2255520"/>
              <a:gd name="connsiteX205" fmla="*/ 1959327 w 3925287"/>
              <a:gd name="connsiteY205" fmla="*/ 464820 h 2255520"/>
              <a:gd name="connsiteX206" fmla="*/ 1867887 w 3925287"/>
              <a:gd name="connsiteY206" fmla="*/ 453390 h 2255520"/>
              <a:gd name="connsiteX207" fmla="*/ 1875507 w 3925287"/>
              <a:gd name="connsiteY207" fmla="*/ 472440 h 2255520"/>
              <a:gd name="connsiteX208" fmla="*/ 1966947 w 3925287"/>
              <a:gd name="connsiteY208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610525 w 3925287"/>
              <a:gd name="connsiteY199" fmla="*/ 262890 h 2255520"/>
              <a:gd name="connsiteX200" fmla="*/ 1604997 w 3925287"/>
              <a:gd name="connsiteY200" fmla="*/ 316230 h 2255520"/>
              <a:gd name="connsiteX201" fmla="*/ 1627857 w 3925287"/>
              <a:gd name="connsiteY201" fmla="*/ 308610 h 2255520"/>
              <a:gd name="connsiteX202" fmla="*/ 1673577 w 3925287"/>
              <a:gd name="connsiteY202" fmla="*/ 342900 h 2255520"/>
              <a:gd name="connsiteX203" fmla="*/ 1881035 w 3925287"/>
              <a:gd name="connsiteY203" fmla="*/ 419100 h 2255520"/>
              <a:gd name="connsiteX204" fmla="*/ 1894557 w 3925287"/>
              <a:gd name="connsiteY204" fmla="*/ 422910 h 2255520"/>
              <a:gd name="connsiteX205" fmla="*/ 1921227 w 3925287"/>
              <a:gd name="connsiteY205" fmla="*/ 441960 h 2255520"/>
              <a:gd name="connsiteX206" fmla="*/ 1959327 w 3925287"/>
              <a:gd name="connsiteY206" fmla="*/ 464820 h 2255520"/>
              <a:gd name="connsiteX207" fmla="*/ 1867887 w 3925287"/>
              <a:gd name="connsiteY207" fmla="*/ 453390 h 2255520"/>
              <a:gd name="connsiteX208" fmla="*/ 1875507 w 3925287"/>
              <a:gd name="connsiteY208" fmla="*/ 472440 h 2255520"/>
              <a:gd name="connsiteX209" fmla="*/ 1966947 w 3925287"/>
              <a:gd name="connsiteY209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610525 w 3925287"/>
              <a:gd name="connsiteY199" fmla="*/ 262890 h 2255520"/>
              <a:gd name="connsiteX200" fmla="*/ 1604997 w 3925287"/>
              <a:gd name="connsiteY200" fmla="*/ 316230 h 2255520"/>
              <a:gd name="connsiteX201" fmla="*/ 1627857 w 3925287"/>
              <a:gd name="connsiteY201" fmla="*/ 308610 h 2255520"/>
              <a:gd name="connsiteX202" fmla="*/ 1883127 w 3925287"/>
              <a:gd name="connsiteY202" fmla="*/ 422910 h 2255520"/>
              <a:gd name="connsiteX203" fmla="*/ 1881035 w 3925287"/>
              <a:gd name="connsiteY203" fmla="*/ 419100 h 2255520"/>
              <a:gd name="connsiteX204" fmla="*/ 1894557 w 3925287"/>
              <a:gd name="connsiteY204" fmla="*/ 422910 h 2255520"/>
              <a:gd name="connsiteX205" fmla="*/ 1921227 w 3925287"/>
              <a:gd name="connsiteY205" fmla="*/ 441960 h 2255520"/>
              <a:gd name="connsiteX206" fmla="*/ 1959327 w 3925287"/>
              <a:gd name="connsiteY206" fmla="*/ 464820 h 2255520"/>
              <a:gd name="connsiteX207" fmla="*/ 1867887 w 3925287"/>
              <a:gd name="connsiteY207" fmla="*/ 453390 h 2255520"/>
              <a:gd name="connsiteX208" fmla="*/ 1875507 w 3925287"/>
              <a:gd name="connsiteY208" fmla="*/ 472440 h 2255520"/>
              <a:gd name="connsiteX209" fmla="*/ 1966947 w 3925287"/>
              <a:gd name="connsiteY209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610525 w 3925287"/>
              <a:gd name="connsiteY199" fmla="*/ 262890 h 2255520"/>
              <a:gd name="connsiteX200" fmla="*/ 1604997 w 3925287"/>
              <a:gd name="connsiteY200" fmla="*/ 316230 h 2255520"/>
              <a:gd name="connsiteX201" fmla="*/ 1627857 w 3925287"/>
              <a:gd name="connsiteY201" fmla="*/ 308610 h 2255520"/>
              <a:gd name="connsiteX202" fmla="*/ 1888655 w 3925287"/>
              <a:gd name="connsiteY202" fmla="*/ 441960 h 2255520"/>
              <a:gd name="connsiteX203" fmla="*/ 1883127 w 3925287"/>
              <a:gd name="connsiteY203" fmla="*/ 422910 h 2255520"/>
              <a:gd name="connsiteX204" fmla="*/ 1881035 w 3925287"/>
              <a:gd name="connsiteY204" fmla="*/ 419100 h 2255520"/>
              <a:gd name="connsiteX205" fmla="*/ 1894557 w 3925287"/>
              <a:gd name="connsiteY205" fmla="*/ 422910 h 2255520"/>
              <a:gd name="connsiteX206" fmla="*/ 1921227 w 3925287"/>
              <a:gd name="connsiteY206" fmla="*/ 441960 h 2255520"/>
              <a:gd name="connsiteX207" fmla="*/ 1959327 w 3925287"/>
              <a:gd name="connsiteY207" fmla="*/ 464820 h 2255520"/>
              <a:gd name="connsiteX208" fmla="*/ 1867887 w 3925287"/>
              <a:gd name="connsiteY208" fmla="*/ 453390 h 2255520"/>
              <a:gd name="connsiteX209" fmla="*/ 1875507 w 3925287"/>
              <a:gd name="connsiteY209" fmla="*/ 472440 h 2255520"/>
              <a:gd name="connsiteX210" fmla="*/ 1966947 w 3925287"/>
              <a:gd name="connsiteY210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610525 w 3925287"/>
              <a:gd name="connsiteY199" fmla="*/ 262890 h 2255520"/>
              <a:gd name="connsiteX200" fmla="*/ 1604997 w 3925287"/>
              <a:gd name="connsiteY200" fmla="*/ 316230 h 2255520"/>
              <a:gd name="connsiteX201" fmla="*/ 1875507 w 3925287"/>
              <a:gd name="connsiteY201" fmla="*/ 441960 h 2255520"/>
              <a:gd name="connsiteX202" fmla="*/ 1888655 w 3925287"/>
              <a:gd name="connsiteY202" fmla="*/ 441960 h 2255520"/>
              <a:gd name="connsiteX203" fmla="*/ 1883127 w 3925287"/>
              <a:gd name="connsiteY203" fmla="*/ 422910 h 2255520"/>
              <a:gd name="connsiteX204" fmla="*/ 1881035 w 3925287"/>
              <a:gd name="connsiteY204" fmla="*/ 419100 h 2255520"/>
              <a:gd name="connsiteX205" fmla="*/ 1894557 w 3925287"/>
              <a:gd name="connsiteY205" fmla="*/ 422910 h 2255520"/>
              <a:gd name="connsiteX206" fmla="*/ 1921227 w 3925287"/>
              <a:gd name="connsiteY206" fmla="*/ 441960 h 2255520"/>
              <a:gd name="connsiteX207" fmla="*/ 1959327 w 3925287"/>
              <a:gd name="connsiteY207" fmla="*/ 464820 h 2255520"/>
              <a:gd name="connsiteX208" fmla="*/ 1867887 w 3925287"/>
              <a:gd name="connsiteY208" fmla="*/ 453390 h 2255520"/>
              <a:gd name="connsiteX209" fmla="*/ 1875507 w 3925287"/>
              <a:gd name="connsiteY209" fmla="*/ 472440 h 2255520"/>
              <a:gd name="connsiteX210" fmla="*/ 1966947 w 3925287"/>
              <a:gd name="connsiteY210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593567 w 3925287"/>
              <a:gd name="connsiteY198" fmla="*/ 297180 h 2255520"/>
              <a:gd name="connsiteX199" fmla="*/ 1610525 w 3925287"/>
              <a:gd name="connsiteY199" fmla="*/ 262890 h 2255520"/>
              <a:gd name="connsiteX200" fmla="*/ 1864077 w 3925287"/>
              <a:gd name="connsiteY200" fmla="*/ 430530 h 2255520"/>
              <a:gd name="connsiteX201" fmla="*/ 1875507 w 3925287"/>
              <a:gd name="connsiteY201" fmla="*/ 441960 h 2255520"/>
              <a:gd name="connsiteX202" fmla="*/ 1888655 w 3925287"/>
              <a:gd name="connsiteY202" fmla="*/ 441960 h 2255520"/>
              <a:gd name="connsiteX203" fmla="*/ 1883127 w 3925287"/>
              <a:gd name="connsiteY203" fmla="*/ 422910 h 2255520"/>
              <a:gd name="connsiteX204" fmla="*/ 1881035 w 3925287"/>
              <a:gd name="connsiteY204" fmla="*/ 419100 h 2255520"/>
              <a:gd name="connsiteX205" fmla="*/ 1894557 w 3925287"/>
              <a:gd name="connsiteY205" fmla="*/ 422910 h 2255520"/>
              <a:gd name="connsiteX206" fmla="*/ 1921227 w 3925287"/>
              <a:gd name="connsiteY206" fmla="*/ 441960 h 2255520"/>
              <a:gd name="connsiteX207" fmla="*/ 1959327 w 3925287"/>
              <a:gd name="connsiteY207" fmla="*/ 464820 h 2255520"/>
              <a:gd name="connsiteX208" fmla="*/ 1867887 w 3925287"/>
              <a:gd name="connsiteY208" fmla="*/ 453390 h 2255520"/>
              <a:gd name="connsiteX209" fmla="*/ 1875507 w 3925287"/>
              <a:gd name="connsiteY209" fmla="*/ 472440 h 2255520"/>
              <a:gd name="connsiteX210" fmla="*/ 1966947 w 3925287"/>
              <a:gd name="connsiteY210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902177 w 3925287"/>
              <a:gd name="connsiteY198" fmla="*/ 438150 h 2255520"/>
              <a:gd name="connsiteX199" fmla="*/ 1610525 w 3925287"/>
              <a:gd name="connsiteY199" fmla="*/ 262890 h 2255520"/>
              <a:gd name="connsiteX200" fmla="*/ 1864077 w 3925287"/>
              <a:gd name="connsiteY200" fmla="*/ 430530 h 2255520"/>
              <a:gd name="connsiteX201" fmla="*/ 1875507 w 3925287"/>
              <a:gd name="connsiteY201" fmla="*/ 441960 h 2255520"/>
              <a:gd name="connsiteX202" fmla="*/ 1888655 w 3925287"/>
              <a:gd name="connsiteY202" fmla="*/ 441960 h 2255520"/>
              <a:gd name="connsiteX203" fmla="*/ 1883127 w 3925287"/>
              <a:gd name="connsiteY203" fmla="*/ 422910 h 2255520"/>
              <a:gd name="connsiteX204" fmla="*/ 1881035 w 3925287"/>
              <a:gd name="connsiteY204" fmla="*/ 419100 h 2255520"/>
              <a:gd name="connsiteX205" fmla="*/ 1894557 w 3925287"/>
              <a:gd name="connsiteY205" fmla="*/ 422910 h 2255520"/>
              <a:gd name="connsiteX206" fmla="*/ 1921227 w 3925287"/>
              <a:gd name="connsiteY206" fmla="*/ 441960 h 2255520"/>
              <a:gd name="connsiteX207" fmla="*/ 1959327 w 3925287"/>
              <a:gd name="connsiteY207" fmla="*/ 464820 h 2255520"/>
              <a:gd name="connsiteX208" fmla="*/ 1867887 w 3925287"/>
              <a:gd name="connsiteY208" fmla="*/ 453390 h 2255520"/>
              <a:gd name="connsiteX209" fmla="*/ 1875507 w 3925287"/>
              <a:gd name="connsiteY209" fmla="*/ 472440 h 2255520"/>
              <a:gd name="connsiteX210" fmla="*/ 1966947 w 3925287"/>
              <a:gd name="connsiteY210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583855 w 3925287"/>
              <a:gd name="connsiteY197" fmla="*/ 262890 h 2255520"/>
              <a:gd name="connsiteX198" fmla="*/ 1902177 w 3925287"/>
              <a:gd name="connsiteY198" fmla="*/ 438150 h 2255520"/>
              <a:gd name="connsiteX199" fmla="*/ 1865795 w 3925287"/>
              <a:gd name="connsiteY199" fmla="*/ 430530 h 2255520"/>
              <a:gd name="connsiteX200" fmla="*/ 1864077 w 3925287"/>
              <a:gd name="connsiteY200" fmla="*/ 430530 h 2255520"/>
              <a:gd name="connsiteX201" fmla="*/ 1875507 w 3925287"/>
              <a:gd name="connsiteY201" fmla="*/ 441960 h 2255520"/>
              <a:gd name="connsiteX202" fmla="*/ 1888655 w 3925287"/>
              <a:gd name="connsiteY202" fmla="*/ 441960 h 2255520"/>
              <a:gd name="connsiteX203" fmla="*/ 1883127 w 3925287"/>
              <a:gd name="connsiteY203" fmla="*/ 422910 h 2255520"/>
              <a:gd name="connsiteX204" fmla="*/ 1881035 w 3925287"/>
              <a:gd name="connsiteY204" fmla="*/ 419100 h 2255520"/>
              <a:gd name="connsiteX205" fmla="*/ 1894557 w 3925287"/>
              <a:gd name="connsiteY205" fmla="*/ 422910 h 2255520"/>
              <a:gd name="connsiteX206" fmla="*/ 1921227 w 3925287"/>
              <a:gd name="connsiteY206" fmla="*/ 441960 h 2255520"/>
              <a:gd name="connsiteX207" fmla="*/ 1959327 w 3925287"/>
              <a:gd name="connsiteY207" fmla="*/ 464820 h 2255520"/>
              <a:gd name="connsiteX208" fmla="*/ 1867887 w 3925287"/>
              <a:gd name="connsiteY208" fmla="*/ 453390 h 2255520"/>
              <a:gd name="connsiteX209" fmla="*/ 1875507 w 3925287"/>
              <a:gd name="connsiteY209" fmla="*/ 472440 h 2255520"/>
              <a:gd name="connsiteX210" fmla="*/ 1966947 w 3925287"/>
              <a:gd name="connsiteY210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627857 w 3925287"/>
              <a:gd name="connsiteY196" fmla="*/ 236220 h 2255520"/>
              <a:gd name="connsiteX197" fmla="*/ 1877225 w 3925287"/>
              <a:gd name="connsiteY197" fmla="*/ 441960 h 2255520"/>
              <a:gd name="connsiteX198" fmla="*/ 1902177 w 3925287"/>
              <a:gd name="connsiteY198" fmla="*/ 438150 h 2255520"/>
              <a:gd name="connsiteX199" fmla="*/ 1865795 w 3925287"/>
              <a:gd name="connsiteY199" fmla="*/ 430530 h 2255520"/>
              <a:gd name="connsiteX200" fmla="*/ 1864077 w 3925287"/>
              <a:gd name="connsiteY200" fmla="*/ 430530 h 2255520"/>
              <a:gd name="connsiteX201" fmla="*/ 1875507 w 3925287"/>
              <a:gd name="connsiteY201" fmla="*/ 441960 h 2255520"/>
              <a:gd name="connsiteX202" fmla="*/ 1888655 w 3925287"/>
              <a:gd name="connsiteY202" fmla="*/ 441960 h 2255520"/>
              <a:gd name="connsiteX203" fmla="*/ 1883127 w 3925287"/>
              <a:gd name="connsiteY203" fmla="*/ 422910 h 2255520"/>
              <a:gd name="connsiteX204" fmla="*/ 1881035 w 3925287"/>
              <a:gd name="connsiteY204" fmla="*/ 419100 h 2255520"/>
              <a:gd name="connsiteX205" fmla="*/ 1894557 w 3925287"/>
              <a:gd name="connsiteY205" fmla="*/ 422910 h 2255520"/>
              <a:gd name="connsiteX206" fmla="*/ 1921227 w 3925287"/>
              <a:gd name="connsiteY206" fmla="*/ 441960 h 2255520"/>
              <a:gd name="connsiteX207" fmla="*/ 1959327 w 3925287"/>
              <a:gd name="connsiteY207" fmla="*/ 464820 h 2255520"/>
              <a:gd name="connsiteX208" fmla="*/ 1867887 w 3925287"/>
              <a:gd name="connsiteY208" fmla="*/ 453390 h 2255520"/>
              <a:gd name="connsiteX209" fmla="*/ 1875507 w 3925287"/>
              <a:gd name="connsiteY209" fmla="*/ 472440 h 2255520"/>
              <a:gd name="connsiteX210" fmla="*/ 1966947 w 3925287"/>
              <a:gd name="connsiteY210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625765 w 3925287"/>
              <a:gd name="connsiteY195" fmla="*/ 194310 h 2255520"/>
              <a:gd name="connsiteX196" fmla="*/ 1913607 w 3925287"/>
              <a:gd name="connsiteY196" fmla="*/ 464820 h 2255520"/>
              <a:gd name="connsiteX197" fmla="*/ 1877225 w 3925287"/>
              <a:gd name="connsiteY197" fmla="*/ 441960 h 2255520"/>
              <a:gd name="connsiteX198" fmla="*/ 1902177 w 3925287"/>
              <a:gd name="connsiteY198" fmla="*/ 438150 h 2255520"/>
              <a:gd name="connsiteX199" fmla="*/ 1865795 w 3925287"/>
              <a:gd name="connsiteY199" fmla="*/ 430530 h 2255520"/>
              <a:gd name="connsiteX200" fmla="*/ 1864077 w 3925287"/>
              <a:gd name="connsiteY200" fmla="*/ 430530 h 2255520"/>
              <a:gd name="connsiteX201" fmla="*/ 1875507 w 3925287"/>
              <a:gd name="connsiteY201" fmla="*/ 441960 h 2255520"/>
              <a:gd name="connsiteX202" fmla="*/ 1888655 w 3925287"/>
              <a:gd name="connsiteY202" fmla="*/ 441960 h 2255520"/>
              <a:gd name="connsiteX203" fmla="*/ 1883127 w 3925287"/>
              <a:gd name="connsiteY203" fmla="*/ 422910 h 2255520"/>
              <a:gd name="connsiteX204" fmla="*/ 1881035 w 3925287"/>
              <a:gd name="connsiteY204" fmla="*/ 419100 h 2255520"/>
              <a:gd name="connsiteX205" fmla="*/ 1894557 w 3925287"/>
              <a:gd name="connsiteY205" fmla="*/ 422910 h 2255520"/>
              <a:gd name="connsiteX206" fmla="*/ 1921227 w 3925287"/>
              <a:gd name="connsiteY206" fmla="*/ 441960 h 2255520"/>
              <a:gd name="connsiteX207" fmla="*/ 1959327 w 3925287"/>
              <a:gd name="connsiteY207" fmla="*/ 464820 h 2255520"/>
              <a:gd name="connsiteX208" fmla="*/ 1867887 w 3925287"/>
              <a:gd name="connsiteY208" fmla="*/ 453390 h 2255520"/>
              <a:gd name="connsiteX209" fmla="*/ 1875507 w 3925287"/>
              <a:gd name="connsiteY209" fmla="*/ 472440 h 2255520"/>
              <a:gd name="connsiteX210" fmla="*/ 1966947 w 3925287"/>
              <a:gd name="connsiteY210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696437 w 3925287"/>
              <a:gd name="connsiteY193" fmla="*/ 163830 h 2255520"/>
              <a:gd name="connsiteX194" fmla="*/ 1639287 w 3925287"/>
              <a:gd name="connsiteY194" fmla="*/ 182880 h 2255520"/>
              <a:gd name="connsiteX195" fmla="*/ 1907705 w 3925287"/>
              <a:gd name="connsiteY195" fmla="*/ 457200 h 2255520"/>
              <a:gd name="connsiteX196" fmla="*/ 1913607 w 3925287"/>
              <a:gd name="connsiteY196" fmla="*/ 464820 h 2255520"/>
              <a:gd name="connsiteX197" fmla="*/ 1877225 w 3925287"/>
              <a:gd name="connsiteY197" fmla="*/ 441960 h 2255520"/>
              <a:gd name="connsiteX198" fmla="*/ 1902177 w 3925287"/>
              <a:gd name="connsiteY198" fmla="*/ 438150 h 2255520"/>
              <a:gd name="connsiteX199" fmla="*/ 1865795 w 3925287"/>
              <a:gd name="connsiteY199" fmla="*/ 430530 h 2255520"/>
              <a:gd name="connsiteX200" fmla="*/ 1864077 w 3925287"/>
              <a:gd name="connsiteY200" fmla="*/ 430530 h 2255520"/>
              <a:gd name="connsiteX201" fmla="*/ 1875507 w 3925287"/>
              <a:gd name="connsiteY201" fmla="*/ 441960 h 2255520"/>
              <a:gd name="connsiteX202" fmla="*/ 1888655 w 3925287"/>
              <a:gd name="connsiteY202" fmla="*/ 441960 h 2255520"/>
              <a:gd name="connsiteX203" fmla="*/ 1883127 w 3925287"/>
              <a:gd name="connsiteY203" fmla="*/ 422910 h 2255520"/>
              <a:gd name="connsiteX204" fmla="*/ 1881035 w 3925287"/>
              <a:gd name="connsiteY204" fmla="*/ 419100 h 2255520"/>
              <a:gd name="connsiteX205" fmla="*/ 1894557 w 3925287"/>
              <a:gd name="connsiteY205" fmla="*/ 422910 h 2255520"/>
              <a:gd name="connsiteX206" fmla="*/ 1921227 w 3925287"/>
              <a:gd name="connsiteY206" fmla="*/ 441960 h 2255520"/>
              <a:gd name="connsiteX207" fmla="*/ 1959327 w 3925287"/>
              <a:gd name="connsiteY207" fmla="*/ 464820 h 2255520"/>
              <a:gd name="connsiteX208" fmla="*/ 1867887 w 3925287"/>
              <a:gd name="connsiteY208" fmla="*/ 453390 h 2255520"/>
              <a:gd name="connsiteX209" fmla="*/ 1875507 w 3925287"/>
              <a:gd name="connsiteY209" fmla="*/ 472440 h 2255520"/>
              <a:gd name="connsiteX210" fmla="*/ 1966947 w 3925287"/>
              <a:gd name="connsiteY210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905987 w 3925287"/>
              <a:gd name="connsiteY193" fmla="*/ 453390 h 2255520"/>
              <a:gd name="connsiteX194" fmla="*/ 1639287 w 3925287"/>
              <a:gd name="connsiteY194" fmla="*/ 182880 h 2255520"/>
              <a:gd name="connsiteX195" fmla="*/ 1907705 w 3925287"/>
              <a:gd name="connsiteY195" fmla="*/ 457200 h 2255520"/>
              <a:gd name="connsiteX196" fmla="*/ 1913607 w 3925287"/>
              <a:gd name="connsiteY196" fmla="*/ 464820 h 2255520"/>
              <a:gd name="connsiteX197" fmla="*/ 1877225 w 3925287"/>
              <a:gd name="connsiteY197" fmla="*/ 441960 h 2255520"/>
              <a:gd name="connsiteX198" fmla="*/ 1902177 w 3925287"/>
              <a:gd name="connsiteY198" fmla="*/ 438150 h 2255520"/>
              <a:gd name="connsiteX199" fmla="*/ 1865795 w 3925287"/>
              <a:gd name="connsiteY199" fmla="*/ 430530 h 2255520"/>
              <a:gd name="connsiteX200" fmla="*/ 1864077 w 3925287"/>
              <a:gd name="connsiteY200" fmla="*/ 430530 h 2255520"/>
              <a:gd name="connsiteX201" fmla="*/ 1875507 w 3925287"/>
              <a:gd name="connsiteY201" fmla="*/ 441960 h 2255520"/>
              <a:gd name="connsiteX202" fmla="*/ 1888655 w 3925287"/>
              <a:gd name="connsiteY202" fmla="*/ 441960 h 2255520"/>
              <a:gd name="connsiteX203" fmla="*/ 1883127 w 3925287"/>
              <a:gd name="connsiteY203" fmla="*/ 422910 h 2255520"/>
              <a:gd name="connsiteX204" fmla="*/ 1881035 w 3925287"/>
              <a:gd name="connsiteY204" fmla="*/ 419100 h 2255520"/>
              <a:gd name="connsiteX205" fmla="*/ 1894557 w 3925287"/>
              <a:gd name="connsiteY205" fmla="*/ 422910 h 2255520"/>
              <a:gd name="connsiteX206" fmla="*/ 1921227 w 3925287"/>
              <a:gd name="connsiteY206" fmla="*/ 441960 h 2255520"/>
              <a:gd name="connsiteX207" fmla="*/ 1959327 w 3925287"/>
              <a:gd name="connsiteY207" fmla="*/ 464820 h 2255520"/>
              <a:gd name="connsiteX208" fmla="*/ 1867887 w 3925287"/>
              <a:gd name="connsiteY208" fmla="*/ 453390 h 2255520"/>
              <a:gd name="connsiteX209" fmla="*/ 1875507 w 3925287"/>
              <a:gd name="connsiteY209" fmla="*/ 472440 h 2255520"/>
              <a:gd name="connsiteX210" fmla="*/ 1966947 w 3925287"/>
              <a:gd name="connsiteY210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745967 w 3925287"/>
              <a:gd name="connsiteY192" fmla="*/ 175260 h 2255520"/>
              <a:gd name="connsiteX193" fmla="*/ 1905987 w 3925287"/>
              <a:gd name="connsiteY193" fmla="*/ 453390 h 2255520"/>
              <a:gd name="connsiteX194" fmla="*/ 1898367 w 3925287"/>
              <a:gd name="connsiteY194" fmla="*/ 449580 h 2255520"/>
              <a:gd name="connsiteX195" fmla="*/ 1907705 w 3925287"/>
              <a:gd name="connsiteY195" fmla="*/ 457200 h 2255520"/>
              <a:gd name="connsiteX196" fmla="*/ 1913607 w 3925287"/>
              <a:gd name="connsiteY196" fmla="*/ 464820 h 2255520"/>
              <a:gd name="connsiteX197" fmla="*/ 1877225 w 3925287"/>
              <a:gd name="connsiteY197" fmla="*/ 441960 h 2255520"/>
              <a:gd name="connsiteX198" fmla="*/ 1902177 w 3925287"/>
              <a:gd name="connsiteY198" fmla="*/ 438150 h 2255520"/>
              <a:gd name="connsiteX199" fmla="*/ 1865795 w 3925287"/>
              <a:gd name="connsiteY199" fmla="*/ 430530 h 2255520"/>
              <a:gd name="connsiteX200" fmla="*/ 1864077 w 3925287"/>
              <a:gd name="connsiteY200" fmla="*/ 430530 h 2255520"/>
              <a:gd name="connsiteX201" fmla="*/ 1875507 w 3925287"/>
              <a:gd name="connsiteY201" fmla="*/ 441960 h 2255520"/>
              <a:gd name="connsiteX202" fmla="*/ 1888655 w 3925287"/>
              <a:gd name="connsiteY202" fmla="*/ 441960 h 2255520"/>
              <a:gd name="connsiteX203" fmla="*/ 1883127 w 3925287"/>
              <a:gd name="connsiteY203" fmla="*/ 422910 h 2255520"/>
              <a:gd name="connsiteX204" fmla="*/ 1881035 w 3925287"/>
              <a:gd name="connsiteY204" fmla="*/ 419100 h 2255520"/>
              <a:gd name="connsiteX205" fmla="*/ 1894557 w 3925287"/>
              <a:gd name="connsiteY205" fmla="*/ 422910 h 2255520"/>
              <a:gd name="connsiteX206" fmla="*/ 1921227 w 3925287"/>
              <a:gd name="connsiteY206" fmla="*/ 441960 h 2255520"/>
              <a:gd name="connsiteX207" fmla="*/ 1959327 w 3925287"/>
              <a:gd name="connsiteY207" fmla="*/ 464820 h 2255520"/>
              <a:gd name="connsiteX208" fmla="*/ 1867887 w 3925287"/>
              <a:gd name="connsiteY208" fmla="*/ 453390 h 2255520"/>
              <a:gd name="connsiteX209" fmla="*/ 1875507 w 3925287"/>
              <a:gd name="connsiteY209" fmla="*/ 472440 h 2255520"/>
              <a:gd name="connsiteX210" fmla="*/ 1966947 w 3925287"/>
              <a:gd name="connsiteY210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784067 w 3925287"/>
              <a:gd name="connsiteY190" fmla="*/ 198120 h 2255520"/>
              <a:gd name="connsiteX191" fmla="*/ 1768827 w 3925287"/>
              <a:gd name="connsiteY191" fmla="*/ 182880 h 2255520"/>
              <a:gd name="connsiteX192" fmla="*/ 1913607 w 3925287"/>
              <a:gd name="connsiteY192" fmla="*/ 457200 h 2255520"/>
              <a:gd name="connsiteX193" fmla="*/ 1905987 w 3925287"/>
              <a:gd name="connsiteY193" fmla="*/ 453390 h 2255520"/>
              <a:gd name="connsiteX194" fmla="*/ 1898367 w 3925287"/>
              <a:gd name="connsiteY194" fmla="*/ 449580 h 2255520"/>
              <a:gd name="connsiteX195" fmla="*/ 1907705 w 3925287"/>
              <a:gd name="connsiteY195" fmla="*/ 457200 h 2255520"/>
              <a:gd name="connsiteX196" fmla="*/ 1913607 w 3925287"/>
              <a:gd name="connsiteY196" fmla="*/ 464820 h 2255520"/>
              <a:gd name="connsiteX197" fmla="*/ 1877225 w 3925287"/>
              <a:gd name="connsiteY197" fmla="*/ 441960 h 2255520"/>
              <a:gd name="connsiteX198" fmla="*/ 1902177 w 3925287"/>
              <a:gd name="connsiteY198" fmla="*/ 438150 h 2255520"/>
              <a:gd name="connsiteX199" fmla="*/ 1865795 w 3925287"/>
              <a:gd name="connsiteY199" fmla="*/ 430530 h 2255520"/>
              <a:gd name="connsiteX200" fmla="*/ 1864077 w 3925287"/>
              <a:gd name="connsiteY200" fmla="*/ 430530 h 2255520"/>
              <a:gd name="connsiteX201" fmla="*/ 1875507 w 3925287"/>
              <a:gd name="connsiteY201" fmla="*/ 441960 h 2255520"/>
              <a:gd name="connsiteX202" fmla="*/ 1888655 w 3925287"/>
              <a:gd name="connsiteY202" fmla="*/ 441960 h 2255520"/>
              <a:gd name="connsiteX203" fmla="*/ 1883127 w 3925287"/>
              <a:gd name="connsiteY203" fmla="*/ 422910 h 2255520"/>
              <a:gd name="connsiteX204" fmla="*/ 1881035 w 3925287"/>
              <a:gd name="connsiteY204" fmla="*/ 419100 h 2255520"/>
              <a:gd name="connsiteX205" fmla="*/ 1894557 w 3925287"/>
              <a:gd name="connsiteY205" fmla="*/ 422910 h 2255520"/>
              <a:gd name="connsiteX206" fmla="*/ 1921227 w 3925287"/>
              <a:gd name="connsiteY206" fmla="*/ 441960 h 2255520"/>
              <a:gd name="connsiteX207" fmla="*/ 1959327 w 3925287"/>
              <a:gd name="connsiteY207" fmla="*/ 464820 h 2255520"/>
              <a:gd name="connsiteX208" fmla="*/ 1867887 w 3925287"/>
              <a:gd name="connsiteY208" fmla="*/ 453390 h 2255520"/>
              <a:gd name="connsiteX209" fmla="*/ 1875507 w 3925287"/>
              <a:gd name="connsiteY209" fmla="*/ 472440 h 2255520"/>
              <a:gd name="connsiteX210" fmla="*/ 1966947 w 3925287"/>
              <a:gd name="connsiteY210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921227 w 3925287"/>
              <a:gd name="connsiteY190" fmla="*/ 480060 h 2255520"/>
              <a:gd name="connsiteX191" fmla="*/ 1768827 w 3925287"/>
              <a:gd name="connsiteY191" fmla="*/ 182880 h 2255520"/>
              <a:gd name="connsiteX192" fmla="*/ 1913607 w 3925287"/>
              <a:gd name="connsiteY192" fmla="*/ 457200 h 2255520"/>
              <a:gd name="connsiteX193" fmla="*/ 1905987 w 3925287"/>
              <a:gd name="connsiteY193" fmla="*/ 453390 h 2255520"/>
              <a:gd name="connsiteX194" fmla="*/ 1898367 w 3925287"/>
              <a:gd name="connsiteY194" fmla="*/ 449580 h 2255520"/>
              <a:gd name="connsiteX195" fmla="*/ 1907705 w 3925287"/>
              <a:gd name="connsiteY195" fmla="*/ 457200 h 2255520"/>
              <a:gd name="connsiteX196" fmla="*/ 1913607 w 3925287"/>
              <a:gd name="connsiteY196" fmla="*/ 464820 h 2255520"/>
              <a:gd name="connsiteX197" fmla="*/ 1877225 w 3925287"/>
              <a:gd name="connsiteY197" fmla="*/ 441960 h 2255520"/>
              <a:gd name="connsiteX198" fmla="*/ 1902177 w 3925287"/>
              <a:gd name="connsiteY198" fmla="*/ 438150 h 2255520"/>
              <a:gd name="connsiteX199" fmla="*/ 1865795 w 3925287"/>
              <a:gd name="connsiteY199" fmla="*/ 430530 h 2255520"/>
              <a:gd name="connsiteX200" fmla="*/ 1864077 w 3925287"/>
              <a:gd name="connsiteY200" fmla="*/ 430530 h 2255520"/>
              <a:gd name="connsiteX201" fmla="*/ 1875507 w 3925287"/>
              <a:gd name="connsiteY201" fmla="*/ 441960 h 2255520"/>
              <a:gd name="connsiteX202" fmla="*/ 1888655 w 3925287"/>
              <a:gd name="connsiteY202" fmla="*/ 441960 h 2255520"/>
              <a:gd name="connsiteX203" fmla="*/ 1883127 w 3925287"/>
              <a:gd name="connsiteY203" fmla="*/ 422910 h 2255520"/>
              <a:gd name="connsiteX204" fmla="*/ 1881035 w 3925287"/>
              <a:gd name="connsiteY204" fmla="*/ 419100 h 2255520"/>
              <a:gd name="connsiteX205" fmla="*/ 1894557 w 3925287"/>
              <a:gd name="connsiteY205" fmla="*/ 422910 h 2255520"/>
              <a:gd name="connsiteX206" fmla="*/ 1921227 w 3925287"/>
              <a:gd name="connsiteY206" fmla="*/ 441960 h 2255520"/>
              <a:gd name="connsiteX207" fmla="*/ 1959327 w 3925287"/>
              <a:gd name="connsiteY207" fmla="*/ 464820 h 2255520"/>
              <a:gd name="connsiteX208" fmla="*/ 1867887 w 3925287"/>
              <a:gd name="connsiteY208" fmla="*/ 453390 h 2255520"/>
              <a:gd name="connsiteX209" fmla="*/ 1875507 w 3925287"/>
              <a:gd name="connsiteY209" fmla="*/ 472440 h 2255520"/>
              <a:gd name="connsiteX210" fmla="*/ 1966947 w 3925287"/>
              <a:gd name="connsiteY210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29787 w 3925287"/>
              <a:gd name="connsiteY189" fmla="*/ 205740 h 2255520"/>
              <a:gd name="connsiteX190" fmla="*/ 1921227 w 3925287"/>
              <a:gd name="connsiteY190" fmla="*/ 480060 h 2255520"/>
              <a:gd name="connsiteX191" fmla="*/ 1902177 w 3925287"/>
              <a:gd name="connsiteY191" fmla="*/ 438150 h 2255520"/>
              <a:gd name="connsiteX192" fmla="*/ 1913607 w 3925287"/>
              <a:gd name="connsiteY192" fmla="*/ 457200 h 2255520"/>
              <a:gd name="connsiteX193" fmla="*/ 1905987 w 3925287"/>
              <a:gd name="connsiteY193" fmla="*/ 453390 h 2255520"/>
              <a:gd name="connsiteX194" fmla="*/ 1898367 w 3925287"/>
              <a:gd name="connsiteY194" fmla="*/ 449580 h 2255520"/>
              <a:gd name="connsiteX195" fmla="*/ 1907705 w 3925287"/>
              <a:gd name="connsiteY195" fmla="*/ 457200 h 2255520"/>
              <a:gd name="connsiteX196" fmla="*/ 1913607 w 3925287"/>
              <a:gd name="connsiteY196" fmla="*/ 464820 h 2255520"/>
              <a:gd name="connsiteX197" fmla="*/ 1877225 w 3925287"/>
              <a:gd name="connsiteY197" fmla="*/ 441960 h 2255520"/>
              <a:gd name="connsiteX198" fmla="*/ 1902177 w 3925287"/>
              <a:gd name="connsiteY198" fmla="*/ 438150 h 2255520"/>
              <a:gd name="connsiteX199" fmla="*/ 1865795 w 3925287"/>
              <a:gd name="connsiteY199" fmla="*/ 430530 h 2255520"/>
              <a:gd name="connsiteX200" fmla="*/ 1864077 w 3925287"/>
              <a:gd name="connsiteY200" fmla="*/ 430530 h 2255520"/>
              <a:gd name="connsiteX201" fmla="*/ 1875507 w 3925287"/>
              <a:gd name="connsiteY201" fmla="*/ 441960 h 2255520"/>
              <a:gd name="connsiteX202" fmla="*/ 1888655 w 3925287"/>
              <a:gd name="connsiteY202" fmla="*/ 441960 h 2255520"/>
              <a:gd name="connsiteX203" fmla="*/ 1883127 w 3925287"/>
              <a:gd name="connsiteY203" fmla="*/ 422910 h 2255520"/>
              <a:gd name="connsiteX204" fmla="*/ 1881035 w 3925287"/>
              <a:gd name="connsiteY204" fmla="*/ 419100 h 2255520"/>
              <a:gd name="connsiteX205" fmla="*/ 1894557 w 3925287"/>
              <a:gd name="connsiteY205" fmla="*/ 422910 h 2255520"/>
              <a:gd name="connsiteX206" fmla="*/ 1921227 w 3925287"/>
              <a:gd name="connsiteY206" fmla="*/ 441960 h 2255520"/>
              <a:gd name="connsiteX207" fmla="*/ 1959327 w 3925287"/>
              <a:gd name="connsiteY207" fmla="*/ 464820 h 2255520"/>
              <a:gd name="connsiteX208" fmla="*/ 1867887 w 3925287"/>
              <a:gd name="connsiteY208" fmla="*/ 453390 h 2255520"/>
              <a:gd name="connsiteX209" fmla="*/ 1875507 w 3925287"/>
              <a:gd name="connsiteY209" fmla="*/ 472440 h 2255520"/>
              <a:gd name="connsiteX210" fmla="*/ 1966947 w 3925287"/>
              <a:gd name="connsiteY210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45027 w 3925287"/>
              <a:gd name="connsiteY188" fmla="*/ 228600 h 2255520"/>
              <a:gd name="connsiteX189" fmla="*/ 1898367 w 3925287"/>
              <a:gd name="connsiteY189" fmla="*/ 415290 h 2255520"/>
              <a:gd name="connsiteX190" fmla="*/ 1921227 w 3925287"/>
              <a:gd name="connsiteY190" fmla="*/ 480060 h 2255520"/>
              <a:gd name="connsiteX191" fmla="*/ 1902177 w 3925287"/>
              <a:gd name="connsiteY191" fmla="*/ 438150 h 2255520"/>
              <a:gd name="connsiteX192" fmla="*/ 1913607 w 3925287"/>
              <a:gd name="connsiteY192" fmla="*/ 457200 h 2255520"/>
              <a:gd name="connsiteX193" fmla="*/ 1905987 w 3925287"/>
              <a:gd name="connsiteY193" fmla="*/ 453390 h 2255520"/>
              <a:gd name="connsiteX194" fmla="*/ 1898367 w 3925287"/>
              <a:gd name="connsiteY194" fmla="*/ 449580 h 2255520"/>
              <a:gd name="connsiteX195" fmla="*/ 1907705 w 3925287"/>
              <a:gd name="connsiteY195" fmla="*/ 457200 h 2255520"/>
              <a:gd name="connsiteX196" fmla="*/ 1913607 w 3925287"/>
              <a:gd name="connsiteY196" fmla="*/ 464820 h 2255520"/>
              <a:gd name="connsiteX197" fmla="*/ 1877225 w 3925287"/>
              <a:gd name="connsiteY197" fmla="*/ 441960 h 2255520"/>
              <a:gd name="connsiteX198" fmla="*/ 1902177 w 3925287"/>
              <a:gd name="connsiteY198" fmla="*/ 438150 h 2255520"/>
              <a:gd name="connsiteX199" fmla="*/ 1865795 w 3925287"/>
              <a:gd name="connsiteY199" fmla="*/ 430530 h 2255520"/>
              <a:gd name="connsiteX200" fmla="*/ 1864077 w 3925287"/>
              <a:gd name="connsiteY200" fmla="*/ 430530 h 2255520"/>
              <a:gd name="connsiteX201" fmla="*/ 1875507 w 3925287"/>
              <a:gd name="connsiteY201" fmla="*/ 441960 h 2255520"/>
              <a:gd name="connsiteX202" fmla="*/ 1888655 w 3925287"/>
              <a:gd name="connsiteY202" fmla="*/ 441960 h 2255520"/>
              <a:gd name="connsiteX203" fmla="*/ 1883127 w 3925287"/>
              <a:gd name="connsiteY203" fmla="*/ 422910 h 2255520"/>
              <a:gd name="connsiteX204" fmla="*/ 1881035 w 3925287"/>
              <a:gd name="connsiteY204" fmla="*/ 419100 h 2255520"/>
              <a:gd name="connsiteX205" fmla="*/ 1894557 w 3925287"/>
              <a:gd name="connsiteY205" fmla="*/ 422910 h 2255520"/>
              <a:gd name="connsiteX206" fmla="*/ 1921227 w 3925287"/>
              <a:gd name="connsiteY206" fmla="*/ 441960 h 2255520"/>
              <a:gd name="connsiteX207" fmla="*/ 1959327 w 3925287"/>
              <a:gd name="connsiteY207" fmla="*/ 464820 h 2255520"/>
              <a:gd name="connsiteX208" fmla="*/ 1867887 w 3925287"/>
              <a:gd name="connsiteY208" fmla="*/ 453390 h 2255520"/>
              <a:gd name="connsiteX209" fmla="*/ 1875507 w 3925287"/>
              <a:gd name="connsiteY209" fmla="*/ 472440 h 2255520"/>
              <a:gd name="connsiteX210" fmla="*/ 1966947 w 3925287"/>
              <a:gd name="connsiteY210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883127 w 3925287"/>
              <a:gd name="connsiteY187" fmla="*/ 259080 h 2255520"/>
              <a:gd name="connsiteX188" fmla="*/ 1898367 w 3925287"/>
              <a:gd name="connsiteY188" fmla="*/ 445770 h 2255520"/>
              <a:gd name="connsiteX189" fmla="*/ 1898367 w 3925287"/>
              <a:gd name="connsiteY189" fmla="*/ 415290 h 2255520"/>
              <a:gd name="connsiteX190" fmla="*/ 1921227 w 3925287"/>
              <a:gd name="connsiteY190" fmla="*/ 480060 h 2255520"/>
              <a:gd name="connsiteX191" fmla="*/ 1902177 w 3925287"/>
              <a:gd name="connsiteY191" fmla="*/ 438150 h 2255520"/>
              <a:gd name="connsiteX192" fmla="*/ 1913607 w 3925287"/>
              <a:gd name="connsiteY192" fmla="*/ 457200 h 2255520"/>
              <a:gd name="connsiteX193" fmla="*/ 1905987 w 3925287"/>
              <a:gd name="connsiteY193" fmla="*/ 453390 h 2255520"/>
              <a:gd name="connsiteX194" fmla="*/ 1898367 w 3925287"/>
              <a:gd name="connsiteY194" fmla="*/ 449580 h 2255520"/>
              <a:gd name="connsiteX195" fmla="*/ 1907705 w 3925287"/>
              <a:gd name="connsiteY195" fmla="*/ 457200 h 2255520"/>
              <a:gd name="connsiteX196" fmla="*/ 1913607 w 3925287"/>
              <a:gd name="connsiteY196" fmla="*/ 464820 h 2255520"/>
              <a:gd name="connsiteX197" fmla="*/ 1877225 w 3925287"/>
              <a:gd name="connsiteY197" fmla="*/ 441960 h 2255520"/>
              <a:gd name="connsiteX198" fmla="*/ 1902177 w 3925287"/>
              <a:gd name="connsiteY198" fmla="*/ 438150 h 2255520"/>
              <a:gd name="connsiteX199" fmla="*/ 1865795 w 3925287"/>
              <a:gd name="connsiteY199" fmla="*/ 430530 h 2255520"/>
              <a:gd name="connsiteX200" fmla="*/ 1864077 w 3925287"/>
              <a:gd name="connsiteY200" fmla="*/ 430530 h 2255520"/>
              <a:gd name="connsiteX201" fmla="*/ 1875507 w 3925287"/>
              <a:gd name="connsiteY201" fmla="*/ 441960 h 2255520"/>
              <a:gd name="connsiteX202" fmla="*/ 1888655 w 3925287"/>
              <a:gd name="connsiteY202" fmla="*/ 441960 h 2255520"/>
              <a:gd name="connsiteX203" fmla="*/ 1883127 w 3925287"/>
              <a:gd name="connsiteY203" fmla="*/ 422910 h 2255520"/>
              <a:gd name="connsiteX204" fmla="*/ 1881035 w 3925287"/>
              <a:gd name="connsiteY204" fmla="*/ 419100 h 2255520"/>
              <a:gd name="connsiteX205" fmla="*/ 1894557 w 3925287"/>
              <a:gd name="connsiteY205" fmla="*/ 422910 h 2255520"/>
              <a:gd name="connsiteX206" fmla="*/ 1921227 w 3925287"/>
              <a:gd name="connsiteY206" fmla="*/ 441960 h 2255520"/>
              <a:gd name="connsiteX207" fmla="*/ 1959327 w 3925287"/>
              <a:gd name="connsiteY207" fmla="*/ 464820 h 2255520"/>
              <a:gd name="connsiteX208" fmla="*/ 1867887 w 3925287"/>
              <a:gd name="connsiteY208" fmla="*/ 453390 h 2255520"/>
              <a:gd name="connsiteX209" fmla="*/ 1875507 w 3925287"/>
              <a:gd name="connsiteY209" fmla="*/ 472440 h 2255520"/>
              <a:gd name="connsiteX210" fmla="*/ 1966947 w 3925287"/>
              <a:gd name="connsiteY210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28847 w 3925287"/>
              <a:gd name="connsiteY186" fmla="*/ 289560 h 2255520"/>
              <a:gd name="connsiteX187" fmla="*/ 1940277 w 3925287"/>
              <a:gd name="connsiteY187" fmla="*/ 457200 h 2255520"/>
              <a:gd name="connsiteX188" fmla="*/ 1898367 w 3925287"/>
              <a:gd name="connsiteY188" fmla="*/ 445770 h 2255520"/>
              <a:gd name="connsiteX189" fmla="*/ 1898367 w 3925287"/>
              <a:gd name="connsiteY189" fmla="*/ 415290 h 2255520"/>
              <a:gd name="connsiteX190" fmla="*/ 1921227 w 3925287"/>
              <a:gd name="connsiteY190" fmla="*/ 480060 h 2255520"/>
              <a:gd name="connsiteX191" fmla="*/ 1902177 w 3925287"/>
              <a:gd name="connsiteY191" fmla="*/ 438150 h 2255520"/>
              <a:gd name="connsiteX192" fmla="*/ 1913607 w 3925287"/>
              <a:gd name="connsiteY192" fmla="*/ 457200 h 2255520"/>
              <a:gd name="connsiteX193" fmla="*/ 1905987 w 3925287"/>
              <a:gd name="connsiteY193" fmla="*/ 453390 h 2255520"/>
              <a:gd name="connsiteX194" fmla="*/ 1898367 w 3925287"/>
              <a:gd name="connsiteY194" fmla="*/ 449580 h 2255520"/>
              <a:gd name="connsiteX195" fmla="*/ 1907705 w 3925287"/>
              <a:gd name="connsiteY195" fmla="*/ 457200 h 2255520"/>
              <a:gd name="connsiteX196" fmla="*/ 1913607 w 3925287"/>
              <a:gd name="connsiteY196" fmla="*/ 464820 h 2255520"/>
              <a:gd name="connsiteX197" fmla="*/ 1877225 w 3925287"/>
              <a:gd name="connsiteY197" fmla="*/ 441960 h 2255520"/>
              <a:gd name="connsiteX198" fmla="*/ 1902177 w 3925287"/>
              <a:gd name="connsiteY198" fmla="*/ 438150 h 2255520"/>
              <a:gd name="connsiteX199" fmla="*/ 1865795 w 3925287"/>
              <a:gd name="connsiteY199" fmla="*/ 430530 h 2255520"/>
              <a:gd name="connsiteX200" fmla="*/ 1864077 w 3925287"/>
              <a:gd name="connsiteY200" fmla="*/ 430530 h 2255520"/>
              <a:gd name="connsiteX201" fmla="*/ 1875507 w 3925287"/>
              <a:gd name="connsiteY201" fmla="*/ 441960 h 2255520"/>
              <a:gd name="connsiteX202" fmla="*/ 1888655 w 3925287"/>
              <a:gd name="connsiteY202" fmla="*/ 441960 h 2255520"/>
              <a:gd name="connsiteX203" fmla="*/ 1883127 w 3925287"/>
              <a:gd name="connsiteY203" fmla="*/ 422910 h 2255520"/>
              <a:gd name="connsiteX204" fmla="*/ 1881035 w 3925287"/>
              <a:gd name="connsiteY204" fmla="*/ 419100 h 2255520"/>
              <a:gd name="connsiteX205" fmla="*/ 1894557 w 3925287"/>
              <a:gd name="connsiteY205" fmla="*/ 422910 h 2255520"/>
              <a:gd name="connsiteX206" fmla="*/ 1921227 w 3925287"/>
              <a:gd name="connsiteY206" fmla="*/ 441960 h 2255520"/>
              <a:gd name="connsiteX207" fmla="*/ 1959327 w 3925287"/>
              <a:gd name="connsiteY207" fmla="*/ 464820 h 2255520"/>
              <a:gd name="connsiteX208" fmla="*/ 1867887 w 3925287"/>
              <a:gd name="connsiteY208" fmla="*/ 453390 h 2255520"/>
              <a:gd name="connsiteX209" fmla="*/ 1875507 w 3925287"/>
              <a:gd name="connsiteY209" fmla="*/ 472440 h 2255520"/>
              <a:gd name="connsiteX210" fmla="*/ 1966947 w 3925287"/>
              <a:gd name="connsiteY210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59327 w 3925287"/>
              <a:gd name="connsiteY185" fmla="*/ 297180 h 2255520"/>
              <a:gd name="connsiteX186" fmla="*/ 1947897 w 3925287"/>
              <a:gd name="connsiteY186" fmla="*/ 476250 h 2255520"/>
              <a:gd name="connsiteX187" fmla="*/ 1940277 w 3925287"/>
              <a:gd name="connsiteY187" fmla="*/ 457200 h 2255520"/>
              <a:gd name="connsiteX188" fmla="*/ 1898367 w 3925287"/>
              <a:gd name="connsiteY188" fmla="*/ 445770 h 2255520"/>
              <a:gd name="connsiteX189" fmla="*/ 1898367 w 3925287"/>
              <a:gd name="connsiteY189" fmla="*/ 415290 h 2255520"/>
              <a:gd name="connsiteX190" fmla="*/ 1921227 w 3925287"/>
              <a:gd name="connsiteY190" fmla="*/ 480060 h 2255520"/>
              <a:gd name="connsiteX191" fmla="*/ 1902177 w 3925287"/>
              <a:gd name="connsiteY191" fmla="*/ 438150 h 2255520"/>
              <a:gd name="connsiteX192" fmla="*/ 1913607 w 3925287"/>
              <a:gd name="connsiteY192" fmla="*/ 457200 h 2255520"/>
              <a:gd name="connsiteX193" fmla="*/ 1905987 w 3925287"/>
              <a:gd name="connsiteY193" fmla="*/ 453390 h 2255520"/>
              <a:gd name="connsiteX194" fmla="*/ 1898367 w 3925287"/>
              <a:gd name="connsiteY194" fmla="*/ 449580 h 2255520"/>
              <a:gd name="connsiteX195" fmla="*/ 1907705 w 3925287"/>
              <a:gd name="connsiteY195" fmla="*/ 457200 h 2255520"/>
              <a:gd name="connsiteX196" fmla="*/ 1913607 w 3925287"/>
              <a:gd name="connsiteY196" fmla="*/ 464820 h 2255520"/>
              <a:gd name="connsiteX197" fmla="*/ 1877225 w 3925287"/>
              <a:gd name="connsiteY197" fmla="*/ 441960 h 2255520"/>
              <a:gd name="connsiteX198" fmla="*/ 1902177 w 3925287"/>
              <a:gd name="connsiteY198" fmla="*/ 438150 h 2255520"/>
              <a:gd name="connsiteX199" fmla="*/ 1865795 w 3925287"/>
              <a:gd name="connsiteY199" fmla="*/ 430530 h 2255520"/>
              <a:gd name="connsiteX200" fmla="*/ 1864077 w 3925287"/>
              <a:gd name="connsiteY200" fmla="*/ 430530 h 2255520"/>
              <a:gd name="connsiteX201" fmla="*/ 1875507 w 3925287"/>
              <a:gd name="connsiteY201" fmla="*/ 441960 h 2255520"/>
              <a:gd name="connsiteX202" fmla="*/ 1888655 w 3925287"/>
              <a:gd name="connsiteY202" fmla="*/ 441960 h 2255520"/>
              <a:gd name="connsiteX203" fmla="*/ 1883127 w 3925287"/>
              <a:gd name="connsiteY203" fmla="*/ 422910 h 2255520"/>
              <a:gd name="connsiteX204" fmla="*/ 1881035 w 3925287"/>
              <a:gd name="connsiteY204" fmla="*/ 419100 h 2255520"/>
              <a:gd name="connsiteX205" fmla="*/ 1894557 w 3925287"/>
              <a:gd name="connsiteY205" fmla="*/ 422910 h 2255520"/>
              <a:gd name="connsiteX206" fmla="*/ 1921227 w 3925287"/>
              <a:gd name="connsiteY206" fmla="*/ 441960 h 2255520"/>
              <a:gd name="connsiteX207" fmla="*/ 1959327 w 3925287"/>
              <a:gd name="connsiteY207" fmla="*/ 464820 h 2255520"/>
              <a:gd name="connsiteX208" fmla="*/ 1867887 w 3925287"/>
              <a:gd name="connsiteY208" fmla="*/ 453390 h 2255520"/>
              <a:gd name="connsiteX209" fmla="*/ 1875507 w 3925287"/>
              <a:gd name="connsiteY209" fmla="*/ 472440 h 2255520"/>
              <a:gd name="connsiteX210" fmla="*/ 1966947 w 3925287"/>
              <a:gd name="connsiteY210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64855 w 3925287"/>
              <a:gd name="connsiteY185" fmla="*/ 472440 h 2255520"/>
              <a:gd name="connsiteX186" fmla="*/ 1959327 w 3925287"/>
              <a:gd name="connsiteY186" fmla="*/ 297180 h 2255520"/>
              <a:gd name="connsiteX187" fmla="*/ 1947897 w 3925287"/>
              <a:gd name="connsiteY187" fmla="*/ 476250 h 2255520"/>
              <a:gd name="connsiteX188" fmla="*/ 1940277 w 3925287"/>
              <a:gd name="connsiteY188" fmla="*/ 457200 h 2255520"/>
              <a:gd name="connsiteX189" fmla="*/ 1898367 w 3925287"/>
              <a:gd name="connsiteY189" fmla="*/ 445770 h 2255520"/>
              <a:gd name="connsiteX190" fmla="*/ 1898367 w 3925287"/>
              <a:gd name="connsiteY190" fmla="*/ 415290 h 2255520"/>
              <a:gd name="connsiteX191" fmla="*/ 1921227 w 3925287"/>
              <a:gd name="connsiteY191" fmla="*/ 480060 h 2255520"/>
              <a:gd name="connsiteX192" fmla="*/ 1902177 w 3925287"/>
              <a:gd name="connsiteY192" fmla="*/ 438150 h 2255520"/>
              <a:gd name="connsiteX193" fmla="*/ 1913607 w 3925287"/>
              <a:gd name="connsiteY193" fmla="*/ 457200 h 2255520"/>
              <a:gd name="connsiteX194" fmla="*/ 1905987 w 3925287"/>
              <a:gd name="connsiteY194" fmla="*/ 453390 h 2255520"/>
              <a:gd name="connsiteX195" fmla="*/ 1898367 w 3925287"/>
              <a:gd name="connsiteY195" fmla="*/ 449580 h 2255520"/>
              <a:gd name="connsiteX196" fmla="*/ 1907705 w 3925287"/>
              <a:gd name="connsiteY196" fmla="*/ 457200 h 2255520"/>
              <a:gd name="connsiteX197" fmla="*/ 1913607 w 3925287"/>
              <a:gd name="connsiteY197" fmla="*/ 464820 h 2255520"/>
              <a:gd name="connsiteX198" fmla="*/ 1877225 w 3925287"/>
              <a:gd name="connsiteY198" fmla="*/ 441960 h 2255520"/>
              <a:gd name="connsiteX199" fmla="*/ 1902177 w 3925287"/>
              <a:gd name="connsiteY199" fmla="*/ 438150 h 2255520"/>
              <a:gd name="connsiteX200" fmla="*/ 1865795 w 3925287"/>
              <a:gd name="connsiteY200" fmla="*/ 430530 h 2255520"/>
              <a:gd name="connsiteX201" fmla="*/ 1864077 w 3925287"/>
              <a:gd name="connsiteY201" fmla="*/ 430530 h 2255520"/>
              <a:gd name="connsiteX202" fmla="*/ 1875507 w 3925287"/>
              <a:gd name="connsiteY202" fmla="*/ 441960 h 2255520"/>
              <a:gd name="connsiteX203" fmla="*/ 1888655 w 3925287"/>
              <a:gd name="connsiteY203" fmla="*/ 441960 h 2255520"/>
              <a:gd name="connsiteX204" fmla="*/ 1883127 w 3925287"/>
              <a:gd name="connsiteY204" fmla="*/ 422910 h 2255520"/>
              <a:gd name="connsiteX205" fmla="*/ 1881035 w 3925287"/>
              <a:gd name="connsiteY205" fmla="*/ 419100 h 2255520"/>
              <a:gd name="connsiteX206" fmla="*/ 1894557 w 3925287"/>
              <a:gd name="connsiteY206" fmla="*/ 422910 h 2255520"/>
              <a:gd name="connsiteX207" fmla="*/ 1921227 w 3925287"/>
              <a:gd name="connsiteY207" fmla="*/ 441960 h 2255520"/>
              <a:gd name="connsiteX208" fmla="*/ 1959327 w 3925287"/>
              <a:gd name="connsiteY208" fmla="*/ 464820 h 2255520"/>
              <a:gd name="connsiteX209" fmla="*/ 1867887 w 3925287"/>
              <a:gd name="connsiteY209" fmla="*/ 453390 h 2255520"/>
              <a:gd name="connsiteX210" fmla="*/ 1875507 w 3925287"/>
              <a:gd name="connsiteY210" fmla="*/ 472440 h 2255520"/>
              <a:gd name="connsiteX211" fmla="*/ 1966947 w 3925287"/>
              <a:gd name="connsiteY211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64855 w 3925287"/>
              <a:gd name="connsiteY185" fmla="*/ 472440 h 2255520"/>
              <a:gd name="connsiteX186" fmla="*/ 1959327 w 3925287"/>
              <a:gd name="connsiteY186" fmla="*/ 468630 h 2255520"/>
              <a:gd name="connsiteX187" fmla="*/ 1947897 w 3925287"/>
              <a:gd name="connsiteY187" fmla="*/ 476250 h 2255520"/>
              <a:gd name="connsiteX188" fmla="*/ 1940277 w 3925287"/>
              <a:gd name="connsiteY188" fmla="*/ 457200 h 2255520"/>
              <a:gd name="connsiteX189" fmla="*/ 1898367 w 3925287"/>
              <a:gd name="connsiteY189" fmla="*/ 445770 h 2255520"/>
              <a:gd name="connsiteX190" fmla="*/ 1898367 w 3925287"/>
              <a:gd name="connsiteY190" fmla="*/ 415290 h 2255520"/>
              <a:gd name="connsiteX191" fmla="*/ 1921227 w 3925287"/>
              <a:gd name="connsiteY191" fmla="*/ 480060 h 2255520"/>
              <a:gd name="connsiteX192" fmla="*/ 1902177 w 3925287"/>
              <a:gd name="connsiteY192" fmla="*/ 438150 h 2255520"/>
              <a:gd name="connsiteX193" fmla="*/ 1913607 w 3925287"/>
              <a:gd name="connsiteY193" fmla="*/ 457200 h 2255520"/>
              <a:gd name="connsiteX194" fmla="*/ 1905987 w 3925287"/>
              <a:gd name="connsiteY194" fmla="*/ 453390 h 2255520"/>
              <a:gd name="connsiteX195" fmla="*/ 1898367 w 3925287"/>
              <a:gd name="connsiteY195" fmla="*/ 449580 h 2255520"/>
              <a:gd name="connsiteX196" fmla="*/ 1907705 w 3925287"/>
              <a:gd name="connsiteY196" fmla="*/ 457200 h 2255520"/>
              <a:gd name="connsiteX197" fmla="*/ 1913607 w 3925287"/>
              <a:gd name="connsiteY197" fmla="*/ 464820 h 2255520"/>
              <a:gd name="connsiteX198" fmla="*/ 1877225 w 3925287"/>
              <a:gd name="connsiteY198" fmla="*/ 441960 h 2255520"/>
              <a:gd name="connsiteX199" fmla="*/ 1902177 w 3925287"/>
              <a:gd name="connsiteY199" fmla="*/ 438150 h 2255520"/>
              <a:gd name="connsiteX200" fmla="*/ 1865795 w 3925287"/>
              <a:gd name="connsiteY200" fmla="*/ 430530 h 2255520"/>
              <a:gd name="connsiteX201" fmla="*/ 1864077 w 3925287"/>
              <a:gd name="connsiteY201" fmla="*/ 430530 h 2255520"/>
              <a:gd name="connsiteX202" fmla="*/ 1875507 w 3925287"/>
              <a:gd name="connsiteY202" fmla="*/ 441960 h 2255520"/>
              <a:gd name="connsiteX203" fmla="*/ 1888655 w 3925287"/>
              <a:gd name="connsiteY203" fmla="*/ 441960 h 2255520"/>
              <a:gd name="connsiteX204" fmla="*/ 1883127 w 3925287"/>
              <a:gd name="connsiteY204" fmla="*/ 422910 h 2255520"/>
              <a:gd name="connsiteX205" fmla="*/ 1881035 w 3925287"/>
              <a:gd name="connsiteY205" fmla="*/ 419100 h 2255520"/>
              <a:gd name="connsiteX206" fmla="*/ 1894557 w 3925287"/>
              <a:gd name="connsiteY206" fmla="*/ 422910 h 2255520"/>
              <a:gd name="connsiteX207" fmla="*/ 1921227 w 3925287"/>
              <a:gd name="connsiteY207" fmla="*/ 441960 h 2255520"/>
              <a:gd name="connsiteX208" fmla="*/ 1959327 w 3925287"/>
              <a:gd name="connsiteY208" fmla="*/ 464820 h 2255520"/>
              <a:gd name="connsiteX209" fmla="*/ 1867887 w 3925287"/>
              <a:gd name="connsiteY209" fmla="*/ 453390 h 2255520"/>
              <a:gd name="connsiteX210" fmla="*/ 1875507 w 3925287"/>
              <a:gd name="connsiteY210" fmla="*/ 472440 h 2255520"/>
              <a:gd name="connsiteX211" fmla="*/ 1966947 w 3925287"/>
              <a:gd name="connsiteY211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2058387 w 3925287"/>
              <a:gd name="connsiteY184" fmla="*/ 320040 h 2255520"/>
              <a:gd name="connsiteX185" fmla="*/ 1987715 w 3925287"/>
              <a:gd name="connsiteY185" fmla="*/ 453390 h 2255520"/>
              <a:gd name="connsiteX186" fmla="*/ 1964855 w 3925287"/>
              <a:gd name="connsiteY186" fmla="*/ 472440 h 2255520"/>
              <a:gd name="connsiteX187" fmla="*/ 1959327 w 3925287"/>
              <a:gd name="connsiteY187" fmla="*/ 468630 h 2255520"/>
              <a:gd name="connsiteX188" fmla="*/ 1947897 w 3925287"/>
              <a:gd name="connsiteY188" fmla="*/ 476250 h 2255520"/>
              <a:gd name="connsiteX189" fmla="*/ 1940277 w 3925287"/>
              <a:gd name="connsiteY189" fmla="*/ 457200 h 2255520"/>
              <a:gd name="connsiteX190" fmla="*/ 1898367 w 3925287"/>
              <a:gd name="connsiteY190" fmla="*/ 445770 h 2255520"/>
              <a:gd name="connsiteX191" fmla="*/ 1898367 w 3925287"/>
              <a:gd name="connsiteY191" fmla="*/ 415290 h 2255520"/>
              <a:gd name="connsiteX192" fmla="*/ 1921227 w 3925287"/>
              <a:gd name="connsiteY192" fmla="*/ 480060 h 2255520"/>
              <a:gd name="connsiteX193" fmla="*/ 1902177 w 3925287"/>
              <a:gd name="connsiteY193" fmla="*/ 438150 h 2255520"/>
              <a:gd name="connsiteX194" fmla="*/ 1913607 w 3925287"/>
              <a:gd name="connsiteY194" fmla="*/ 457200 h 2255520"/>
              <a:gd name="connsiteX195" fmla="*/ 1905987 w 3925287"/>
              <a:gd name="connsiteY195" fmla="*/ 453390 h 2255520"/>
              <a:gd name="connsiteX196" fmla="*/ 1898367 w 3925287"/>
              <a:gd name="connsiteY196" fmla="*/ 449580 h 2255520"/>
              <a:gd name="connsiteX197" fmla="*/ 1907705 w 3925287"/>
              <a:gd name="connsiteY197" fmla="*/ 457200 h 2255520"/>
              <a:gd name="connsiteX198" fmla="*/ 1913607 w 3925287"/>
              <a:gd name="connsiteY198" fmla="*/ 464820 h 2255520"/>
              <a:gd name="connsiteX199" fmla="*/ 1877225 w 3925287"/>
              <a:gd name="connsiteY199" fmla="*/ 441960 h 2255520"/>
              <a:gd name="connsiteX200" fmla="*/ 1902177 w 3925287"/>
              <a:gd name="connsiteY200" fmla="*/ 438150 h 2255520"/>
              <a:gd name="connsiteX201" fmla="*/ 1865795 w 3925287"/>
              <a:gd name="connsiteY201" fmla="*/ 430530 h 2255520"/>
              <a:gd name="connsiteX202" fmla="*/ 1864077 w 3925287"/>
              <a:gd name="connsiteY202" fmla="*/ 430530 h 2255520"/>
              <a:gd name="connsiteX203" fmla="*/ 1875507 w 3925287"/>
              <a:gd name="connsiteY203" fmla="*/ 441960 h 2255520"/>
              <a:gd name="connsiteX204" fmla="*/ 1888655 w 3925287"/>
              <a:gd name="connsiteY204" fmla="*/ 441960 h 2255520"/>
              <a:gd name="connsiteX205" fmla="*/ 1883127 w 3925287"/>
              <a:gd name="connsiteY205" fmla="*/ 422910 h 2255520"/>
              <a:gd name="connsiteX206" fmla="*/ 1881035 w 3925287"/>
              <a:gd name="connsiteY206" fmla="*/ 419100 h 2255520"/>
              <a:gd name="connsiteX207" fmla="*/ 1894557 w 3925287"/>
              <a:gd name="connsiteY207" fmla="*/ 422910 h 2255520"/>
              <a:gd name="connsiteX208" fmla="*/ 1921227 w 3925287"/>
              <a:gd name="connsiteY208" fmla="*/ 441960 h 2255520"/>
              <a:gd name="connsiteX209" fmla="*/ 1959327 w 3925287"/>
              <a:gd name="connsiteY209" fmla="*/ 464820 h 2255520"/>
              <a:gd name="connsiteX210" fmla="*/ 1867887 w 3925287"/>
              <a:gd name="connsiteY210" fmla="*/ 453390 h 2255520"/>
              <a:gd name="connsiteX211" fmla="*/ 1875507 w 3925287"/>
              <a:gd name="connsiteY211" fmla="*/ 472440 h 2255520"/>
              <a:gd name="connsiteX212" fmla="*/ 1966947 w 3925287"/>
              <a:gd name="connsiteY212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081247 w 3925287"/>
              <a:gd name="connsiteY183" fmla="*/ 312420 h 2255520"/>
              <a:gd name="connsiteX184" fmla="*/ 1989807 w 3925287"/>
              <a:gd name="connsiteY184" fmla="*/ 457200 h 2255520"/>
              <a:gd name="connsiteX185" fmla="*/ 1987715 w 3925287"/>
              <a:gd name="connsiteY185" fmla="*/ 453390 h 2255520"/>
              <a:gd name="connsiteX186" fmla="*/ 1964855 w 3925287"/>
              <a:gd name="connsiteY186" fmla="*/ 472440 h 2255520"/>
              <a:gd name="connsiteX187" fmla="*/ 1959327 w 3925287"/>
              <a:gd name="connsiteY187" fmla="*/ 468630 h 2255520"/>
              <a:gd name="connsiteX188" fmla="*/ 1947897 w 3925287"/>
              <a:gd name="connsiteY188" fmla="*/ 476250 h 2255520"/>
              <a:gd name="connsiteX189" fmla="*/ 1940277 w 3925287"/>
              <a:gd name="connsiteY189" fmla="*/ 457200 h 2255520"/>
              <a:gd name="connsiteX190" fmla="*/ 1898367 w 3925287"/>
              <a:gd name="connsiteY190" fmla="*/ 445770 h 2255520"/>
              <a:gd name="connsiteX191" fmla="*/ 1898367 w 3925287"/>
              <a:gd name="connsiteY191" fmla="*/ 415290 h 2255520"/>
              <a:gd name="connsiteX192" fmla="*/ 1921227 w 3925287"/>
              <a:gd name="connsiteY192" fmla="*/ 480060 h 2255520"/>
              <a:gd name="connsiteX193" fmla="*/ 1902177 w 3925287"/>
              <a:gd name="connsiteY193" fmla="*/ 438150 h 2255520"/>
              <a:gd name="connsiteX194" fmla="*/ 1913607 w 3925287"/>
              <a:gd name="connsiteY194" fmla="*/ 457200 h 2255520"/>
              <a:gd name="connsiteX195" fmla="*/ 1905987 w 3925287"/>
              <a:gd name="connsiteY195" fmla="*/ 453390 h 2255520"/>
              <a:gd name="connsiteX196" fmla="*/ 1898367 w 3925287"/>
              <a:gd name="connsiteY196" fmla="*/ 449580 h 2255520"/>
              <a:gd name="connsiteX197" fmla="*/ 1907705 w 3925287"/>
              <a:gd name="connsiteY197" fmla="*/ 457200 h 2255520"/>
              <a:gd name="connsiteX198" fmla="*/ 1913607 w 3925287"/>
              <a:gd name="connsiteY198" fmla="*/ 464820 h 2255520"/>
              <a:gd name="connsiteX199" fmla="*/ 1877225 w 3925287"/>
              <a:gd name="connsiteY199" fmla="*/ 441960 h 2255520"/>
              <a:gd name="connsiteX200" fmla="*/ 1902177 w 3925287"/>
              <a:gd name="connsiteY200" fmla="*/ 438150 h 2255520"/>
              <a:gd name="connsiteX201" fmla="*/ 1865795 w 3925287"/>
              <a:gd name="connsiteY201" fmla="*/ 430530 h 2255520"/>
              <a:gd name="connsiteX202" fmla="*/ 1864077 w 3925287"/>
              <a:gd name="connsiteY202" fmla="*/ 430530 h 2255520"/>
              <a:gd name="connsiteX203" fmla="*/ 1875507 w 3925287"/>
              <a:gd name="connsiteY203" fmla="*/ 441960 h 2255520"/>
              <a:gd name="connsiteX204" fmla="*/ 1888655 w 3925287"/>
              <a:gd name="connsiteY204" fmla="*/ 441960 h 2255520"/>
              <a:gd name="connsiteX205" fmla="*/ 1883127 w 3925287"/>
              <a:gd name="connsiteY205" fmla="*/ 422910 h 2255520"/>
              <a:gd name="connsiteX206" fmla="*/ 1881035 w 3925287"/>
              <a:gd name="connsiteY206" fmla="*/ 419100 h 2255520"/>
              <a:gd name="connsiteX207" fmla="*/ 1894557 w 3925287"/>
              <a:gd name="connsiteY207" fmla="*/ 422910 h 2255520"/>
              <a:gd name="connsiteX208" fmla="*/ 1921227 w 3925287"/>
              <a:gd name="connsiteY208" fmla="*/ 441960 h 2255520"/>
              <a:gd name="connsiteX209" fmla="*/ 1959327 w 3925287"/>
              <a:gd name="connsiteY209" fmla="*/ 464820 h 2255520"/>
              <a:gd name="connsiteX210" fmla="*/ 1867887 w 3925287"/>
              <a:gd name="connsiteY210" fmla="*/ 453390 h 2255520"/>
              <a:gd name="connsiteX211" fmla="*/ 1875507 w 3925287"/>
              <a:gd name="connsiteY211" fmla="*/ 472440 h 2255520"/>
              <a:gd name="connsiteX212" fmla="*/ 1966947 w 3925287"/>
              <a:gd name="connsiteY212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72687 w 3925287"/>
              <a:gd name="connsiteY182" fmla="*/ 304800 h 2255520"/>
              <a:gd name="connsiteX183" fmla="*/ 2107917 w 3925287"/>
              <a:gd name="connsiteY183" fmla="*/ 358140 h 2255520"/>
              <a:gd name="connsiteX184" fmla="*/ 1989807 w 3925287"/>
              <a:gd name="connsiteY184" fmla="*/ 457200 h 2255520"/>
              <a:gd name="connsiteX185" fmla="*/ 1987715 w 3925287"/>
              <a:gd name="connsiteY185" fmla="*/ 453390 h 2255520"/>
              <a:gd name="connsiteX186" fmla="*/ 1964855 w 3925287"/>
              <a:gd name="connsiteY186" fmla="*/ 472440 h 2255520"/>
              <a:gd name="connsiteX187" fmla="*/ 1959327 w 3925287"/>
              <a:gd name="connsiteY187" fmla="*/ 468630 h 2255520"/>
              <a:gd name="connsiteX188" fmla="*/ 1947897 w 3925287"/>
              <a:gd name="connsiteY188" fmla="*/ 476250 h 2255520"/>
              <a:gd name="connsiteX189" fmla="*/ 1940277 w 3925287"/>
              <a:gd name="connsiteY189" fmla="*/ 457200 h 2255520"/>
              <a:gd name="connsiteX190" fmla="*/ 1898367 w 3925287"/>
              <a:gd name="connsiteY190" fmla="*/ 445770 h 2255520"/>
              <a:gd name="connsiteX191" fmla="*/ 1898367 w 3925287"/>
              <a:gd name="connsiteY191" fmla="*/ 415290 h 2255520"/>
              <a:gd name="connsiteX192" fmla="*/ 1921227 w 3925287"/>
              <a:gd name="connsiteY192" fmla="*/ 480060 h 2255520"/>
              <a:gd name="connsiteX193" fmla="*/ 1902177 w 3925287"/>
              <a:gd name="connsiteY193" fmla="*/ 438150 h 2255520"/>
              <a:gd name="connsiteX194" fmla="*/ 1913607 w 3925287"/>
              <a:gd name="connsiteY194" fmla="*/ 457200 h 2255520"/>
              <a:gd name="connsiteX195" fmla="*/ 1905987 w 3925287"/>
              <a:gd name="connsiteY195" fmla="*/ 453390 h 2255520"/>
              <a:gd name="connsiteX196" fmla="*/ 1898367 w 3925287"/>
              <a:gd name="connsiteY196" fmla="*/ 449580 h 2255520"/>
              <a:gd name="connsiteX197" fmla="*/ 1907705 w 3925287"/>
              <a:gd name="connsiteY197" fmla="*/ 457200 h 2255520"/>
              <a:gd name="connsiteX198" fmla="*/ 1913607 w 3925287"/>
              <a:gd name="connsiteY198" fmla="*/ 464820 h 2255520"/>
              <a:gd name="connsiteX199" fmla="*/ 1877225 w 3925287"/>
              <a:gd name="connsiteY199" fmla="*/ 441960 h 2255520"/>
              <a:gd name="connsiteX200" fmla="*/ 1902177 w 3925287"/>
              <a:gd name="connsiteY200" fmla="*/ 438150 h 2255520"/>
              <a:gd name="connsiteX201" fmla="*/ 1865795 w 3925287"/>
              <a:gd name="connsiteY201" fmla="*/ 430530 h 2255520"/>
              <a:gd name="connsiteX202" fmla="*/ 1864077 w 3925287"/>
              <a:gd name="connsiteY202" fmla="*/ 430530 h 2255520"/>
              <a:gd name="connsiteX203" fmla="*/ 1875507 w 3925287"/>
              <a:gd name="connsiteY203" fmla="*/ 441960 h 2255520"/>
              <a:gd name="connsiteX204" fmla="*/ 1888655 w 3925287"/>
              <a:gd name="connsiteY204" fmla="*/ 441960 h 2255520"/>
              <a:gd name="connsiteX205" fmla="*/ 1883127 w 3925287"/>
              <a:gd name="connsiteY205" fmla="*/ 422910 h 2255520"/>
              <a:gd name="connsiteX206" fmla="*/ 1881035 w 3925287"/>
              <a:gd name="connsiteY206" fmla="*/ 419100 h 2255520"/>
              <a:gd name="connsiteX207" fmla="*/ 1894557 w 3925287"/>
              <a:gd name="connsiteY207" fmla="*/ 422910 h 2255520"/>
              <a:gd name="connsiteX208" fmla="*/ 1921227 w 3925287"/>
              <a:gd name="connsiteY208" fmla="*/ 441960 h 2255520"/>
              <a:gd name="connsiteX209" fmla="*/ 1959327 w 3925287"/>
              <a:gd name="connsiteY209" fmla="*/ 464820 h 2255520"/>
              <a:gd name="connsiteX210" fmla="*/ 1867887 w 3925287"/>
              <a:gd name="connsiteY210" fmla="*/ 453390 h 2255520"/>
              <a:gd name="connsiteX211" fmla="*/ 1875507 w 3925287"/>
              <a:gd name="connsiteY211" fmla="*/ 472440 h 2255520"/>
              <a:gd name="connsiteX212" fmla="*/ 1966947 w 3925287"/>
              <a:gd name="connsiteY212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87927 w 3925287"/>
              <a:gd name="connsiteY182" fmla="*/ 327660 h 2255520"/>
              <a:gd name="connsiteX183" fmla="*/ 2107917 w 3925287"/>
              <a:gd name="connsiteY183" fmla="*/ 358140 h 2255520"/>
              <a:gd name="connsiteX184" fmla="*/ 1989807 w 3925287"/>
              <a:gd name="connsiteY184" fmla="*/ 457200 h 2255520"/>
              <a:gd name="connsiteX185" fmla="*/ 1987715 w 3925287"/>
              <a:gd name="connsiteY185" fmla="*/ 453390 h 2255520"/>
              <a:gd name="connsiteX186" fmla="*/ 1964855 w 3925287"/>
              <a:gd name="connsiteY186" fmla="*/ 472440 h 2255520"/>
              <a:gd name="connsiteX187" fmla="*/ 1959327 w 3925287"/>
              <a:gd name="connsiteY187" fmla="*/ 468630 h 2255520"/>
              <a:gd name="connsiteX188" fmla="*/ 1947897 w 3925287"/>
              <a:gd name="connsiteY188" fmla="*/ 476250 h 2255520"/>
              <a:gd name="connsiteX189" fmla="*/ 1940277 w 3925287"/>
              <a:gd name="connsiteY189" fmla="*/ 457200 h 2255520"/>
              <a:gd name="connsiteX190" fmla="*/ 1898367 w 3925287"/>
              <a:gd name="connsiteY190" fmla="*/ 445770 h 2255520"/>
              <a:gd name="connsiteX191" fmla="*/ 1898367 w 3925287"/>
              <a:gd name="connsiteY191" fmla="*/ 415290 h 2255520"/>
              <a:gd name="connsiteX192" fmla="*/ 1921227 w 3925287"/>
              <a:gd name="connsiteY192" fmla="*/ 480060 h 2255520"/>
              <a:gd name="connsiteX193" fmla="*/ 1902177 w 3925287"/>
              <a:gd name="connsiteY193" fmla="*/ 438150 h 2255520"/>
              <a:gd name="connsiteX194" fmla="*/ 1913607 w 3925287"/>
              <a:gd name="connsiteY194" fmla="*/ 457200 h 2255520"/>
              <a:gd name="connsiteX195" fmla="*/ 1905987 w 3925287"/>
              <a:gd name="connsiteY195" fmla="*/ 453390 h 2255520"/>
              <a:gd name="connsiteX196" fmla="*/ 1898367 w 3925287"/>
              <a:gd name="connsiteY196" fmla="*/ 449580 h 2255520"/>
              <a:gd name="connsiteX197" fmla="*/ 1907705 w 3925287"/>
              <a:gd name="connsiteY197" fmla="*/ 457200 h 2255520"/>
              <a:gd name="connsiteX198" fmla="*/ 1913607 w 3925287"/>
              <a:gd name="connsiteY198" fmla="*/ 464820 h 2255520"/>
              <a:gd name="connsiteX199" fmla="*/ 1877225 w 3925287"/>
              <a:gd name="connsiteY199" fmla="*/ 441960 h 2255520"/>
              <a:gd name="connsiteX200" fmla="*/ 1902177 w 3925287"/>
              <a:gd name="connsiteY200" fmla="*/ 438150 h 2255520"/>
              <a:gd name="connsiteX201" fmla="*/ 1865795 w 3925287"/>
              <a:gd name="connsiteY201" fmla="*/ 430530 h 2255520"/>
              <a:gd name="connsiteX202" fmla="*/ 1864077 w 3925287"/>
              <a:gd name="connsiteY202" fmla="*/ 430530 h 2255520"/>
              <a:gd name="connsiteX203" fmla="*/ 1875507 w 3925287"/>
              <a:gd name="connsiteY203" fmla="*/ 441960 h 2255520"/>
              <a:gd name="connsiteX204" fmla="*/ 1888655 w 3925287"/>
              <a:gd name="connsiteY204" fmla="*/ 441960 h 2255520"/>
              <a:gd name="connsiteX205" fmla="*/ 1883127 w 3925287"/>
              <a:gd name="connsiteY205" fmla="*/ 422910 h 2255520"/>
              <a:gd name="connsiteX206" fmla="*/ 1881035 w 3925287"/>
              <a:gd name="connsiteY206" fmla="*/ 419100 h 2255520"/>
              <a:gd name="connsiteX207" fmla="*/ 1894557 w 3925287"/>
              <a:gd name="connsiteY207" fmla="*/ 422910 h 2255520"/>
              <a:gd name="connsiteX208" fmla="*/ 1921227 w 3925287"/>
              <a:gd name="connsiteY208" fmla="*/ 441960 h 2255520"/>
              <a:gd name="connsiteX209" fmla="*/ 1959327 w 3925287"/>
              <a:gd name="connsiteY209" fmla="*/ 464820 h 2255520"/>
              <a:gd name="connsiteX210" fmla="*/ 1867887 w 3925287"/>
              <a:gd name="connsiteY210" fmla="*/ 453390 h 2255520"/>
              <a:gd name="connsiteX211" fmla="*/ 1875507 w 3925287"/>
              <a:gd name="connsiteY211" fmla="*/ 472440 h 2255520"/>
              <a:gd name="connsiteX212" fmla="*/ 1966947 w 3925287"/>
              <a:gd name="connsiteY212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187927 w 3925287"/>
              <a:gd name="connsiteY182" fmla="*/ 327660 h 2255520"/>
              <a:gd name="connsiteX183" fmla="*/ 2123157 w 3925287"/>
              <a:gd name="connsiteY183" fmla="*/ 396240 h 2255520"/>
              <a:gd name="connsiteX184" fmla="*/ 1989807 w 3925287"/>
              <a:gd name="connsiteY184" fmla="*/ 457200 h 2255520"/>
              <a:gd name="connsiteX185" fmla="*/ 1987715 w 3925287"/>
              <a:gd name="connsiteY185" fmla="*/ 453390 h 2255520"/>
              <a:gd name="connsiteX186" fmla="*/ 1964855 w 3925287"/>
              <a:gd name="connsiteY186" fmla="*/ 472440 h 2255520"/>
              <a:gd name="connsiteX187" fmla="*/ 1959327 w 3925287"/>
              <a:gd name="connsiteY187" fmla="*/ 468630 h 2255520"/>
              <a:gd name="connsiteX188" fmla="*/ 1947897 w 3925287"/>
              <a:gd name="connsiteY188" fmla="*/ 476250 h 2255520"/>
              <a:gd name="connsiteX189" fmla="*/ 1940277 w 3925287"/>
              <a:gd name="connsiteY189" fmla="*/ 457200 h 2255520"/>
              <a:gd name="connsiteX190" fmla="*/ 1898367 w 3925287"/>
              <a:gd name="connsiteY190" fmla="*/ 445770 h 2255520"/>
              <a:gd name="connsiteX191" fmla="*/ 1898367 w 3925287"/>
              <a:gd name="connsiteY191" fmla="*/ 415290 h 2255520"/>
              <a:gd name="connsiteX192" fmla="*/ 1921227 w 3925287"/>
              <a:gd name="connsiteY192" fmla="*/ 480060 h 2255520"/>
              <a:gd name="connsiteX193" fmla="*/ 1902177 w 3925287"/>
              <a:gd name="connsiteY193" fmla="*/ 438150 h 2255520"/>
              <a:gd name="connsiteX194" fmla="*/ 1913607 w 3925287"/>
              <a:gd name="connsiteY194" fmla="*/ 457200 h 2255520"/>
              <a:gd name="connsiteX195" fmla="*/ 1905987 w 3925287"/>
              <a:gd name="connsiteY195" fmla="*/ 453390 h 2255520"/>
              <a:gd name="connsiteX196" fmla="*/ 1898367 w 3925287"/>
              <a:gd name="connsiteY196" fmla="*/ 449580 h 2255520"/>
              <a:gd name="connsiteX197" fmla="*/ 1907705 w 3925287"/>
              <a:gd name="connsiteY197" fmla="*/ 457200 h 2255520"/>
              <a:gd name="connsiteX198" fmla="*/ 1913607 w 3925287"/>
              <a:gd name="connsiteY198" fmla="*/ 464820 h 2255520"/>
              <a:gd name="connsiteX199" fmla="*/ 1877225 w 3925287"/>
              <a:gd name="connsiteY199" fmla="*/ 441960 h 2255520"/>
              <a:gd name="connsiteX200" fmla="*/ 1902177 w 3925287"/>
              <a:gd name="connsiteY200" fmla="*/ 438150 h 2255520"/>
              <a:gd name="connsiteX201" fmla="*/ 1865795 w 3925287"/>
              <a:gd name="connsiteY201" fmla="*/ 430530 h 2255520"/>
              <a:gd name="connsiteX202" fmla="*/ 1864077 w 3925287"/>
              <a:gd name="connsiteY202" fmla="*/ 430530 h 2255520"/>
              <a:gd name="connsiteX203" fmla="*/ 1875507 w 3925287"/>
              <a:gd name="connsiteY203" fmla="*/ 441960 h 2255520"/>
              <a:gd name="connsiteX204" fmla="*/ 1888655 w 3925287"/>
              <a:gd name="connsiteY204" fmla="*/ 441960 h 2255520"/>
              <a:gd name="connsiteX205" fmla="*/ 1883127 w 3925287"/>
              <a:gd name="connsiteY205" fmla="*/ 422910 h 2255520"/>
              <a:gd name="connsiteX206" fmla="*/ 1881035 w 3925287"/>
              <a:gd name="connsiteY206" fmla="*/ 419100 h 2255520"/>
              <a:gd name="connsiteX207" fmla="*/ 1894557 w 3925287"/>
              <a:gd name="connsiteY207" fmla="*/ 422910 h 2255520"/>
              <a:gd name="connsiteX208" fmla="*/ 1921227 w 3925287"/>
              <a:gd name="connsiteY208" fmla="*/ 441960 h 2255520"/>
              <a:gd name="connsiteX209" fmla="*/ 1959327 w 3925287"/>
              <a:gd name="connsiteY209" fmla="*/ 464820 h 2255520"/>
              <a:gd name="connsiteX210" fmla="*/ 1867887 w 3925287"/>
              <a:gd name="connsiteY210" fmla="*/ 453390 h 2255520"/>
              <a:gd name="connsiteX211" fmla="*/ 1875507 w 3925287"/>
              <a:gd name="connsiteY211" fmla="*/ 472440 h 2255520"/>
              <a:gd name="connsiteX212" fmla="*/ 1966947 w 3925287"/>
              <a:gd name="connsiteY212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227745 w 3925287"/>
              <a:gd name="connsiteY182" fmla="*/ 335280 h 2255520"/>
              <a:gd name="connsiteX183" fmla="*/ 2187927 w 3925287"/>
              <a:gd name="connsiteY183" fmla="*/ 327660 h 2255520"/>
              <a:gd name="connsiteX184" fmla="*/ 2123157 w 3925287"/>
              <a:gd name="connsiteY184" fmla="*/ 396240 h 2255520"/>
              <a:gd name="connsiteX185" fmla="*/ 1989807 w 3925287"/>
              <a:gd name="connsiteY185" fmla="*/ 457200 h 2255520"/>
              <a:gd name="connsiteX186" fmla="*/ 1987715 w 3925287"/>
              <a:gd name="connsiteY186" fmla="*/ 453390 h 2255520"/>
              <a:gd name="connsiteX187" fmla="*/ 1964855 w 3925287"/>
              <a:gd name="connsiteY187" fmla="*/ 472440 h 2255520"/>
              <a:gd name="connsiteX188" fmla="*/ 1959327 w 3925287"/>
              <a:gd name="connsiteY188" fmla="*/ 468630 h 2255520"/>
              <a:gd name="connsiteX189" fmla="*/ 1947897 w 3925287"/>
              <a:gd name="connsiteY189" fmla="*/ 476250 h 2255520"/>
              <a:gd name="connsiteX190" fmla="*/ 1940277 w 3925287"/>
              <a:gd name="connsiteY190" fmla="*/ 457200 h 2255520"/>
              <a:gd name="connsiteX191" fmla="*/ 1898367 w 3925287"/>
              <a:gd name="connsiteY191" fmla="*/ 445770 h 2255520"/>
              <a:gd name="connsiteX192" fmla="*/ 1898367 w 3925287"/>
              <a:gd name="connsiteY192" fmla="*/ 415290 h 2255520"/>
              <a:gd name="connsiteX193" fmla="*/ 1921227 w 3925287"/>
              <a:gd name="connsiteY193" fmla="*/ 480060 h 2255520"/>
              <a:gd name="connsiteX194" fmla="*/ 1902177 w 3925287"/>
              <a:gd name="connsiteY194" fmla="*/ 438150 h 2255520"/>
              <a:gd name="connsiteX195" fmla="*/ 1913607 w 3925287"/>
              <a:gd name="connsiteY195" fmla="*/ 457200 h 2255520"/>
              <a:gd name="connsiteX196" fmla="*/ 1905987 w 3925287"/>
              <a:gd name="connsiteY196" fmla="*/ 453390 h 2255520"/>
              <a:gd name="connsiteX197" fmla="*/ 1898367 w 3925287"/>
              <a:gd name="connsiteY197" fmla="*/ 449580 h 2255520"/>
              <a:gd name="connsiteX198" fmla="*/ 1907705 w 3925287"/>
              <a:gd name="connsiteY198" fmla="*/ 457200 h 2255520"/>
              <a:gd name="connsiteX199" fmla="*/ 1913607 w 3925287"/>
              <a:gd name="connsiteY199" fmla="*/ 464820 h 2255520"/>
              <a:gd name="connsiteX200" fmla="*/ 1877225 w 3925287"/>
              <a:gd name="connsiteY200" fmla="*/ 441960 h 2255520"/>
              <a:gd name="connsiteX201" fmla="*/ 1902177 w 3925287"/>
              <a:gd name="connsiteY201" fmla="*/ 438150 h 2255520"/>
              <a:gd name="connsiteX202" fmla="*/ 1865795 w 3925287"/>
              <a:gd name="connsiteY202" fmla="*/ 430530 h 2255520"/>
              <a:gd name="connsiteX203" fmla="*/ 1864077 w 3925287"/>
              <a:gd name="connsiteY203" fmla="*/ 430530 h 2255520"/>
              <a:gd name="connsiteX204" fmla="*/ 1875507 w 3925287"/>
              <a:gd name="connsiteY204" fmla="*/ 441960 h 2255520"/>
              <a:gd name="connsiteX205" fmla="*/ 1888655 w 3925287"/>
              <a:gd name="connsiteY205" fmla="*/ 441960 h 2255520"/>
              <a:gd name="connsiteX206" fmla="*/ 1883127 w 3925287"/>
              <a:gd name="connsiteY206" fmla="*/ 422910 h 2255520"/>
              <a:gd name="connsiteX207" fmla="*/ 1881035 w 3925287"/>
              <a:gd name="connsiteY207" fmla="*/ 419100 h 2255520"/>
              <a:gd name="connsiteX208" fmla="*/ 1894557 w 3925287"/>
              <a:gd name="connsiteY208" fmla="*/ 422910 h 2255520"/>
              <a:gd name="connsiteX209" fmla="*/ 1921227 w 3925287"/>
              <a:gd name="connsiteY209" fmla="*/ 441960 h 2255520"/>
              <a:gd name="connsiteX210" fmla="*/ 1959327 w 3925287"/>
              <a:gd name="connsiteY210" fmla="*/ 464820 h 2255520"/>
              <a:gd name="connsiteX211" fmla="*/ 1867887 w 3925287"/>
              <a:gd name="connsiteY211" fmla="*/ 453390 h 2255520"/>
              <a:gd name="connsiteX212" fmla="*/ 1875507 w 3925287"/>
              <a:gd name="connsiteY212" fmla="*/ 472440 h 2255520"/>
              <a:gd name="connsiteX213" fmla="*/ 1966947 w 3925287"/>
              <a:gd name="connsiteY213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33647 w 3925287"/>
              <a:gd name="connsiteY181" fmla="*/ 312420 h 2255520"/>
              <a:gd name="connsiteX182" fmla="*/ 2227745 w 3925287"/>
              <a:gd name="connsiteY182" fmla="*/ 335280 h 2255520"/>
              <a:gd name="connsiteX183" fmla="*/ 2195547 w 3925287"/>
              <a:gd name="connsiteY183" fmla="*/ 361950 h 2255520"/>
              <a:gd name="connsiteX184" fmla="*/ 2123157 w 3925287"/>
              <a:gd name="connsiteY184" fmla="*/ 396240 h 2255520"/>
              <a:gd name="connsiteX185" fmla="*/ 1989807 w 3925287"/>
              <a:gd name="connsiteY185" fmla="*/ 457200 h 2255520"/>
              <a:gd name="connsiteX186" fmla="*/ 1987715 w 3925287"/>
              <a:gd name="connsiteY186" fmla="*/ 453390 h 2255520"/>
              <a:gd name="connsiteX187" fmla="*/ 1964855 w 3925287"/>
              <a:gd name="connsiteY187" fmla="*/ 472440 h 2255520"/>
              <a:gd name="connsiteX188" fmla="*/ 1959327 w 3925287"/>
              <a:gd name="connsiteY188" fmla="*/ 468630 h 2255520"/>
              <a:gd name="connsiteX189" fmla="*/ 1947897 w 3925287"/>
              <a:gd name="connsiteY189" fmla="*/ 476250 h 2255520"/>
              <a:gd name="connsiteX190" fmla="*/ 1940277 w 3925287"/>
              <a:gd name="connsiteY190" fmla="*/ 457200 h 2255520"/>
              <a:gd name="connsiteX191" fmla="*/ 1898367 w 3925287"/>
              <a:gd name="connsiteY191" fmla="*/ 445770 h 2255520"/>
              <a:gd name="connsiteX192" fmla="*/ 1898367 w 3925287"/>
              <a:gd name="connsiteY192" fmla="*/ 415290 h 2255520"/>
              <a:gd name="connsiteX193" fmla="*/ 1921227 w 3925287"/>
              <a:gd name="connsiteY193" fmla="*/ 480060 h 2255520"/>
              <a:gd name="connsiteX194" fmla="*/ 1902177 w 3925287"/>
              <a:gd name="connsiteY194" fmla="*/ 438150 h 2255520"/>
              <a:gd name="connsiteX195" fmla="*/ 1913607 w 3925287"/>
              <a:gd name="connsiteY195" fmla="*/ 457200 h 2255520"/>
              <a:gd name="connsiteX196" fmla="*/ 1905987 w 3925287"/>
              <a:gd name="connsiteY196" fmla="*/ 453390 h 2255520"/>
              <a:gd name="connsiteX197" fmla="*/ 1898367 w 3925287"/>
              <a:gd name="connsiteY197" fmla="*/ 449580 h 2255520"/>
              <a:gd name="connsiteX198" fmla="*/ 1907705 w 3925287"/>
              <a:gd name="connsiteY198" fmla="*/ 457200 h 2255520"/>
              <a:gd name="connsiteX199" fmla="*/ 1913607 w 3925287"/>
              <a:gd name="connsiteY199" fmla="*/ 464820 h 2255520"/>
              <a:gd name="connsiteX200" fmla="*/ 1877225 w 3925287"/>
              <a:gd name="connsiteY200" fmla="*/ 441960 h 2255520"/>
              <a:gd name="connsiteX201" fmla="*/ 1902177 w 3925287"/>
              <a:gd name="connsiteY201" fmla="*/ 438150 h 2255520"/>
              <a:gd name="connsiteX202" fmla="*/ 1865795 w 3925287"/>
              <a:gd name="connsiteY202" fmla="*/ 430530 h 2255520"/>
              <a:gd name="connsiteX203" fmla="*/ 1864077 w 3925287"/>
              <a:gd name="connsiteY203" fmla="*/ 430530 h 2255520"/>
              <a:gd name="connsiteX204" fmla="*/ 1875507 w 3925287"/>
              <a:gd name="connsiteY204" fmla="*/ 441960 h 2255520"/>
              <a:gd name="connsiteX205" fmla="*/ 1888655 w 3925287"/>
              <a:gd name="connsiteY205" fmla="*/ 441960 h 2255520"/>
              <a:gd name="connsiteX206" fmla="*/ 1883127 w 3925287"/>
              <a:gd name="connsiteY206" fmla="*/ 422910 h 2255520"/>
              <a:gd name="connsiteX207" fmla="*/ 1881035 w 3925287"/>
              <a:gd name="connsiteY207" fmla="*/ 419100 h 2255520"/>
              <a:gd name="connsiteX208" fmla="*/ 1894557 w 3925287"/>
              <a:gd name="connsiteY208" fmla="*/ 422910 h 2255520"/>
              <a:gd name="connsiteX209" fmla="*/ 1921227 w 3925287"/>
              <a:gd name="connsiteY209" fmla="*/ 441960 h 2255520"/>
              <a:gd name="connsiteX210" fmla="*/ 1959327 w 3925287"/>
              <a:gd name="connsiteY210" fmla="*/ 464820 h 2255520"/>
              <a:gd name="connsiteX211" fmla="*/ 1867887 w 3925287"/>
              <a:gd name="connsiteY211" fmla="*/ 453390 h 2255520"/>
              <a:gd name="connsiteX212" fmla="*/ 1875507 w 3925287"/>
              <a:gd name="connsiteY212" fmla="*/ 472440 h 2255520"/>
              <a:gd name="connsiteX213" fmla="*/ 1966947 w 3925287"/>
              <a:gd name="connsiteY213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59080 h 2255520"/>
              <a:gd name="connsiteX180" fmla="*/ 2241267 w 3925287"/>
              <a:gd name="connsiteY180" fmla="*/ 289560 h 2255520"/>
              <a:gd name="connsiteX181" fmla="*/ 2252697 w 3925287"/>
              <a:gd name="connsiteY181" fmla="*/ 316230 h 2255520"/>
              <a:gd name="connsiteX182" fmla="*/ 2227745 w 3925287"/>
              <a:gd name="connsiteY182" fmla="*/ 335280 h 2255520"/>
              <a:gd name="connsiteX183" fmla="*/ 2195547 w 3925287"/>
              <a:gd name="connsiteY183" fmla="*/ 361950 h 2255520"/>
              <a:gd name="connsiteX184" fmla="*/ 2123157 w 3925287"/>
              <a:gd name="connsiteY184" fmla="*/ 396240 h 2255520"/>
              <a:gd name="connsiteX185" fmla="*/ 1989807 w 3925287"/>
              <a:gd name="connsiteY185" fmla="*/ 457200 h 2255520"/>
              <a:gd name="connsiteX186" fmla="*/ 1987715 w 3925287"/>
              <a:gd name="connsiteY186" fmla="*/ 453390 h 2255520"/>
              <a:gd name="connsiteX187" fmla="*/ 1964855 w 3925287"/>
              <a:gd name="connsiteY187" fmla="*/ 472440 h 2255520"/>
              <a:gd name="connsiteX188" fmla="*/ 1959327 w 3925287"/>
              <a:gd name="connsiteY188" fmla="*/ 468630 h 2255520"/>
              <a:gd name="connsiteX189" fmla="*/ 1947897 w 3925287"/>
              <a:gd name="connsiteY189" fmla="*/ 476250 h 2255520"/>
              <a:gd name="connsiteX190" fmla="*/ 1940277 w 3925287"/>
              <a:gd name="connsiteY190" fmla="*/ 457200 h 2255520"/>
              <a:gd name="connsiteX191" fmla="*/ 1898367 w 3925287"/>
              <a:gd name="connsiteY191" fmla="*/ 445770 h 2255520"/>
              <a:gd name="connsiteX192" fmla="*/ 1898367 w 3925287"/>
              <a:gd name="connsiteY192" fmla="*/ 415290 h 2255520"/>
              <a:gd name="connsiteX193" fmla="*/ 1921227 w 3925287"/>
              <a:gd name="connsiteY193" fmla="*/ 480060 h 2255520"/>
              <a:gd name="connsiteX194" fmla="*/ 1902177 w 3925287"/>
              <a:gd name="connsiteY194" fmla="*/ 438150 h 2255520"/>
              <a:gd name="connsiteX195" fmla="*/ 1913607 w 3925287"/>
              <a:gd name="connsiteY195" fmla="*/ 457200 h 2255520"/>
              <a:gd name="connsiteX196" fmla="*/ 1905987 w 3925287"/>
              <a:gd name="connsiteY196" fmla="*/ 453390 h 2255520"/>
              <a:gd name="connsiteX197" fmla="*/ 1898367 w 3925287"/>
              <a:gd name="connsiteY197" fmla="*/ 449580 h 2255520"/>
              <a:gd name="connsiteX198" fmla="*/ 1907705 w 3925287"/>
              <a:gd name="connsiteY198" fmla="*/ 457200 h 2255520"/>
              <a:gd name="connsiteX199" fmla="*/ 1913607 w 3925287"/>
              <a:gd name="connsiteY199" fmla="*/ 464820 h 2255520"/>
              <a:gd name="connsiteX200" fmla="*/ 1877225 w 3925287"/>
              <a:gd name="connsiteY200" fmla="*/ 441960 h 2255520"/>
              <a:gd name="connsiteX201" fmla="*/ 1902177 w 3925287"/>
              <a:gd name="connsiteY201" fmla="*/ 438150 h 2255520"/>
              <a:gd name="connsiteX202" fmla="*/ 1865795 w 3925287"/>
              <a:gd name="connsiteY202" fmla="*/ 430530 h 2255520"/>
              <a:gd name="connsiteX203" fmla="*/ 1864077 w 3925287"/>
              <a:gd name="connsiteY203" fmla="*/ 430530 h 2255520"/>
              <a:gd name="connsiteX204" fmla="*/ 1875507 w 3925287"/>
              <a:gd name="connsiteY204" fmla="*/ 441960 h 2255520"/>
              <a:gd name="connsiteX205" fmla="*/ 1888655 w 3925287"/>
              <a:gd name="connsiteY205" fmla="*/ 441960 h 2255520"/>
              <a:gd name="connsiteX206" fmla="*/ 1883127 w 3925287"/>
              <a:gd name="connsiteY206" fmla="*/ 422910 h 2255520"/>
              <a:gd name="connsiteX207" fmla="*/ 1881035 w 3925287"/>
              <a:gd name="connsiteY207" fmla="*/ 419100 h 2255520"/>
              <a:gd name="connsiteX208" fmla="*/ 1894557 w 3925287"/>
              <a:gd name="connsiteY208" fmla="*/ 422910 h 2255520"/>
              <a:gd name="connsiteX209" fmla="*/ 1921227 w 3925287"/>
              <a:gd name="connsiteY209" fmla="*/ 441960 h 2255520"/>
              <a:gd name="connsiteX210" fmla="*/ 1959327 w 3925287"/>
              <a:gd name="connsiteY210" fmla="*/ 464820 h 2255520"/>
              <a:gd name="connsiteX211" fmla="*/ 1867887 w 3925287"/>
              <a:gd name="connsiteY211" fmla="*/ 453390 h 2255520"/>
              <a:gd name="connsiteX212" fmla="*/ 1875507 w 3925287"/>
              <a:gd name="connsiteY212" fmla="*/ 472440 h 2255520"/>
              <a:gd name="connsiteX213" fmla="*/ 1966947 w 3925287"/>
              <a:gd name="connsiteY213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313657 w 3925287"/>
              <a:gd name="connsiteY179" fmla="*/ 278130 h 2255520"/>
              <a:gd name="connsiteX180" fmla="*/ 2241267 w 3925287"/>
              <a:gd name="connsiteY180" fmla="*/ 289560 h 2255520"/>
              <a:gd name="connsiteX181" fmla="*/ 2252697 w 3925287"/>
              <a:gd name="connsiteY181" fmla="*/ 316230 h 2255520"/>
              <a:gd name="connsiteX182" fmla="*/ 2227745 w 3925287"/>
              <a:gd name="connsiteY182" fmla="*/ 335280 h 2255520"/>
              <a:gd name="connsiteX183" fmla="*/ 2195547 w 3925287"/>
              <a:gd name="connsiteY183" fmla="*/ 361950 h 2255520"/>
              <a:gd name="connsiteX184" fmla="*/ 2123157 w 3925287"/>
              <a:gd name="connsiteY184" fmla="*/ 396240 h 2255520"/>
              <a:gd name="connsiteX185" fmla="*/ 1989807 w 3925287"/>
              <a:gd name="connsiteY185" fmla="*/ 457200 h 2255520"/>
              <a:gd name="connsiteX186" fmla="*/ 1987715 w 3925287"/>
              <a:gd name="connsiteY186" fmla="*/ 453390 h 2255520"/>
              <a:gd name="connsiteX187" fmla="*/ 1964855 w 3925287"/>
              <a:gd name="connsiteY187" fmla="*/ 472440 h 2255520"/>
              <a:gd name="connsiteX188" fmla="*/ 1959327 w 3925287"/>
              <a:gd name="connsiteY188" fmla="*/ 468630 h 2255520"/>
              <a:gd name="connsiteX189" fmla="*/ 1947897 w 3925287"/>
              <a:gd name="connsiteY189" fmla="*/ 476250 h 2255520"/>
              <a:gd name="connsiteX190" fmla="*/ 1940277 w 3925287"/>
              <a:gd name="connsiteY190" fmla="*/ 457200 h 2255520"/>
              <a:gd name="connsiteX191" fmla="*/ 1898367 w 3925287"/>
              <a:gd name="connsiteY191" fmla="*/ 445770 h 2255520"/>
              <a:gd name="connsiteX192" fmla="*/ 1898367 w 3925287"/>
              <a:gd name="connsiteY192" fmla="*/ 415290 h 2255520"/>
              <a:gd name="connsiteX193" fmla="*/ 1921227 w 3925287"/>
              <a:gd name="connsiteY193" fmla="*/ 480060 h 2255520"/>
              <a:gd name="connsiteX194" fmla="*/ 1902177 w 3925287"/>
              <a:gd name="connsiteY194" fmla="*/ 438150 h 2255520"/>
              <a:gd name="connsiteX195" fmla="*/ 1913607 w 3925287"/>
              <a:gd name="connsiteY195" fmla="*/ 457200 h 2255520"/>
              <a:gd name="connsiteX196" fmla="*/ 1905987 w 3925287"/>
              <a:gd name="connsiteY196" fmla="*/ 453390 h 2255520"/>
              <a:gd name="connsiteX197" fmla="*/ 1898367 w 3925287"/>
              <a:gd name="connsiteY197" fmla="*/ 449580 h 2255520"/>
              <a:gd name="connsiteX198" fmla="*/ 1907705 w 3925287"/>
              <a:gd name="connsiteY198" fmla="*/ 457200 h 2255520"/>
              <a:gd name="connsiteX199" fmla="*/ 1913607 w 3925287"/>
              <a:gd name="connsiteY199" fmla="*/ 464820 h 2255520"/>
              <a:gd name="connsiteX200" fmla="*/ 1877225 w 3925287"/>
              <a:gd name="connsiteY200" fmla="*/ 441960 h 2255520"/>
              <a:gd name="connsiteX201" fmla="*/ 1902177 w 3925287"/>
              <a:gd name="connsiteY201" fmla="*/ 438150 h 2255520"/>
              <a:gd name="connsiteX202" fmla="*/ 1865795 w 3925287"/>
              <a:gd name="connsiteY202" fmla="*/ 430530 h 2255520"/>
              <a:gd name="connsiteX203" fmla="*/ 1864077 w 3925287"/>
              <a:gd name="connsiteY203" fmla="*/ 430530 h 2255520"/>
              <a:gd name="connsiteX204" fmla="*/ 1875507 w 3925287"/>
              <a:gd name="connsiteY204" fmla="*/ 441960 h 2255520"/>
              <a:gd name="connsiteX205" fmla="*/ 1888655 w 3925287"/>
              <a:gd name="connsiteY205" fmla="*/ 441960 h 2255520"/>
              <a:gd name="connsiteX206" fmla="*/ 1883127 w 3925287"/>
              <a:gd name="connsiteY206" fmla="*/ 422910 h 2255520"/>
              <a:gd name="connsiteX207" fmla="*/ 1881035 w 3925287"/>
              <a:gd name="connsiteY207" fmla="*/ 419100 h 2255520"/>
              <a:gd name="connsiteX208" fmla="*/ 1894557 w 3925287"/>
              <a:gd name="connsiteY208" fmla="*/ 422910 h 2255520"/>
              <a:gd name="connsiteX209" fmla="*/ 1921227 w 3925287"/>
              <a:gd name="connsiteY209" fmla="*/ 441960 h 2255520"/>
              <a:gd name="connsiteX210" fmla="*/ 1959327 w 3925287"/>
              <a:gd name="connsiteY210" fmla="*/ 464820 h 2255520"/>
              <a:gd name="connsiteX211" fmla="*/ 1867887 w 3925287"/>
              <a:gd name="connsiteY211" fmla="*/ 453390 h 2255520"/>
              <a:gd name="connsiteX212" fmla="*/ 1875507 w 3925287"/>
              <a:gd name="connsiteY212" fmla="*/ 472440 h 2255520"/>
              <a:gd name="connsiteX213" fmla="*/ 1966947 w 3925287"/>
              <a:gd name="connsiteY213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313657 w 3925287"/>
              <a:gd name="connsiteY179" fmla="*/ 278130 h 2255520"/>
              <a:gd name="connsiteX180" fmla="*/ 2264127 w 3925287"/>
              <a:gd name="connsiteY180" fmla="*/ 316230 h 2255520"/>
              <a:gd name="connsiteX181" fmla="*/ 2252697 w 3925287"/>
              <a:gd name="connsiteY181" fmla="*/ 316230 h 2255520"/>
              <a:gd name="connsiteX182" fmla="*/ 2227745 w 3925287"/>
              <a:gd name="connsiteY182" fmla="*/ 335280 h 2255520"/>
              <a:gd name="connsiteX183" fmla="*/ 2195547 w 3925287"/>
              <a:gd name="connsiteY183" fmla="*/ 361950 h 2255520"/>
              <a:gd name="connsiteX184" fmla="*/ 2123157 w 3925287"/>
              <a:gd name="connsiteY184" fmla="*/ 396240 h 2255520"/>
              <a:gd name="connsiteX185" fmla="*/ 1989807 w 3925287"/>
              <a:gd name="connsiteY185" fmla="*/ 457200 h 2255520"/>
              <a:gd name="connsiteX186" fmla="*/ 1987715 w 3925287"/>
              <a:gd name="connsiteY186" fmla="*/ 453390 h 2255520"/>
              <a:gd name="connsiteX187" fmla="*/ 1964855 w 3925287"/>
              <a:gd name="connsiteY187" fmla="*/ 472440 h 2255520"/>
              <a:gd name="connsiteX188" fmla="*/ 1959327 w 3925287"/>
              <a:gd name="connsiteY188" fmla="*/ 468630 h 2255520"/>
              <a:gd name="connsiteX189" fmla="*/ 1947897 w 3925287"/>
              <a:gd name="connsiteY189" fmla="*/ 476250 h 2255520"/>
              <a:gd name="connsiteX190" fmla="*/ 1940277 w 3925287"/>
              <a:gd name="connsiteY190" fmla="*/ 457200 h 2255520"/>
              <a:gd name="connsiteX191" fmla="*/ 1898367 w 3925287"/>
              <a:gd name="connsiteY191" fmla="*/ 445770 h 2255520"/>
              <a:gd name="connsiteX192" fmla="*/ 1898367 w 3925287"/>
              <a:gd name="connsiteY192" fmla="*/ 415290 h 2255520"/>
              <a:gd name="connsiteX193" fmla="*/ 1921227 w 3925287"/>
              <a:gd name="connsiteY193" fmla="*/ 480060 h 2255520"/>
              <a:gd name="connsiteX194" fmla="*/ 1902177 w 3925287"/>
              <a:gd name="connsiteY194" fmla="*/ 438150 h 2255520"/>
              <a:gd name="connsiteX195" fmla="*/ 1913607 w 3925287"/>
              <a:gd name="connsiteY195" fmla="*/ 457200 h 2255520"/>
              <a:gd name="connsiteX196" fmla="*/ 1905987 w 3925287"/>
              <a:gd name="connsiteY196" fmla="*/ 453390 h 2255520"/>
              <a:gd name="connsiteX197" fmla="*/ 1898367 w 3925287"/>
              <a:gd name="connsiteY197" fmla="*/ 449580 h 2255520"/>
              <a:gd name="connsiteX198" fmla="*/ 1907705 w 3925287"/>
              <a:gd name="connsiteY198" fmla="*/ 457200 h 2255520"/>
              <a:gd name="connsiteX199" fmla="*/ 1913607 w 3925287"/>
              <a:gd name="connsiteY199" fmla="*/ 464820 h 2255520"/>
              <a:gd name="connsiteX200" fmla="*/ 1877225 w 3925287"/>
              <a:gd name="connsiteY200" fmla="*/ 441960 h 2255520"/>
              <a:gd name="connsiteX201" fmla="*/ 1902177 w 3925287"/>
              <a:gd name="connsiteY201" fmla="*/ 438150 h 2255520"/>
              <a:gd name="connsiteX202" fmla="*/ 1865795 w 3925287"/>
              <a:gd name="connsiteY202" fmla="*/ 430530 h 2255520"/>
              <a:gd name="connsiteX203" fmla="*/ 1864077 w 3925287"/>
              <a:gd name="connsiteY203" fmla="*/ 430530 h 2255520"/>
              <a:gd name="connsiteX204" fmla="*/ 1875507 w 3925287"/>
              <a:gd name="connsiteY204" fmla="*/ 441960 h 2255520"/>
              <a:gd name="connsiteX205" fmla="*/ 1888655 w 3925287"/>
              <a:gd name="connsiteY205" fmla="*/ 441960 h 2255520"/>
              <a:gd name="connsiteX206" fmla="*/ 1883127 w 3925287"/>
              <a:gd name="connsiteY206" fmla="*/ 422910 h 2255520"/>
              <a:gd name="connsiteX207" fmla="*/ 1881035 w 3925287"/>
              <a:gd name="connsiteY207" fmla="*/ 419100 h 2255520"/>
              <a:gd name="connsiteX208" fmla="*/ 1894557 w 3925287"/>
              <a:gd name="connsiteY208" fmla="*/ 422910 h 2255520"/>
              <a:gd name="connsiteX209" fmla="*/ 1921227 w 3925287"/>
              <a:gd name="connsiteY209" fmla="*/ 441960 h 2255520"/>
              <a:gd name="connsiteX210" fmla="*/ 1959327 w 3925287"/>
              <a:gd name="connsiteY210" fmla="*/ 464820 h 2255520"/>
              <a:gd name="connsiteX211" fmla="*/ 1867887 w 3925287"/>
              <a:gd name="connsiteY211" fmla="*/ 453390 h 2255520"/>
              <a:gd name="connsiteX212" fmla="*/ 1875507 w 3925287"/>
              <a:gd name="connsiteY212" fmla="*/ 472440 h 2255520"/>
              <a:gd name="connsiteX213" fmla="*/ 1966947 w 3925287"/>
              <a:gd name="connsiteY213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683227 w 3925287"/>
              <a:gd name="connsiteY160" fmla="*/ 3048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70510 h 2255520"/>
              <a:gd name="connsiteX180" fmla="*/ 2264127 w 3925287"/>
              <a:gd name="connsiteY180" fmla="*/ 316230 h 2255520"/>
              <a:gd name="connsiteX181" fmla="*/ 2252697 w 3925287"/>
              <a:gd name="connsiteY181" fmla="*/ 316230 h 2255520"/>
              <a:gd name="connsiteX182" fmla="*/ 2227745 w 3925287"/>
              <a:gd name="connsiteY182" fmla="*/ 335280 h 2255520"/>
              <a:gd name="connsiteX183" fmla="*/ 2195547 w 3925287"/>
              <a:gd name="connsiteY183" fmla="*/ 361950 h 2255520"/>
              <a:gd name="connsiteX184" fmla="*/ 2123157 w 3925287"/>
              <a:gd name="connsiteY184" fmla="*/ 396240 h 2255520"/>
              <a:gd name="connsiteX185" fmla="*/ 1989807 w 3925287"/>
              <a:gd name="connsiteY185" fmla="*/ 457200 h 2255520"/>
              <a:gd name="connsiteX186" fmla="*/ 1987715 w 3925287"/>
              <a:gd name="connsiteY186" fmla="*/ 453390 h 2255520"/>
              <a:gd name="connsiteX187" fmla="*/ 1964855 w 3925287"/>
              <a:gd name="connsiteY187" fmla="*/ 472440 h 2255520"/>
              <a:gd name="connsiteX188" fmla="*/ 1959327 w 3925287"/>
              <a:gd name="connsiteY188" fmla="*/ 468630 h 2255520"/>
              <a:gd name="connsiteX189" fmla="*/ 1947897 w 3925287"/>
              <a:gd name="connsiteY189" fmla="*/ 476250 h 2255520"/>
              <a:gd name="connsiteX190" fmla="*/ 1940277 w 3925287"/>
              <a:gd name="connsiteY190" fmla="*/ 457200 h 2255520"/>
              <a:gd name="connsiteX191" fmla="*/ 1898367 w 3925287"/>
              <a:gd name="connsiteY191" fmla="*/ 445770 h 2255520"/>
              <a:gd name="connsiteX192" fmla="*/ 1898367 w 3925287"/>
              <a:gd name="connsiteY192" fmla="*/ 415290 h 2255520"/>
              <a:gd name="connsiteX193" fmla="*/ 1921227 w 3925287"/>
              <a:gd name="connsiteY193" fmla="*/ 480060 h 2255520"/>
              <a:gd name="connsiteX194" fmla="*/ 1902177 w 3925287"/>
              <a:gd name="connsiteY194" fmla="*/ 438150 h 2255520"/>
              <a:gd name="connsiteX195" fmla="*/ 1913607 w 3925287"/>
              <a:gd name="connsiteY195" fmla="*/ 457200 h 2255520"/>
              <a:gd name="connsiteX196" fmla="*/ 1905987 w 3925287"/>
              <a:gd name="connsiteY196" fmla="*/ 453390 h 2255520"/>
              <a:gd name="connsiteX197" fmla="*/ 1898367 w 3925287"/>
              <a:gd name="connsiteY197" fmla="*/ 449580 h 2255520"/>
              <a:gd name="connsiteX198" fmla="*/ 1907705 w 3925287"/>
              <a:gd name="connsiteY198" fmla="*/ 457200 h 2255520"/>
              <a:gd name="connsiteX199" fmla="*/ 1913607 w 3925287"/>
              <a:gd name="connsiteY199" fmla="*/ 464820 h 2255520"/>
              <a:gd name="connsiteX200" fmla="*/ 1877225 w 3925287"/>
              <a:gd name="connsiteY200" fmla="*/ 441960 h 2255520"/>
              <a:gd name="connsiteX201" fmla="*/ 1902177 w 3925287"/>
              <a:gd name="connsiteY201" fmla="*/ 438150 h 2255520"/>
              <a:gd name="connsiteX202" fmla="*/ 1865795 w 3925287"/>
              <a:gd name="connsiteY202" fmla="*/ 430530 h 2255520"/>
              <a:gd name="connsiteX203" fmla="*/ 1864077 w 3925287"/>
              <a:gd name="connsiteY203" fmla="*/ 430530 h 2255520"/>
              <a:gd name="connsiteX204" fmla="*/ 1875507 w 3925287"/>
              <a:gd name="connsiteY204" fmla="*/ 441960 h 2255520"/>
              <a:gd name="connsiteX205" fmla="*/ 1888655 w 3925287"/>
              <a:gd name="connsiteY205" fmla="*/ 441960 h 2255520"/>
              <a:gd name="connsiteX206" fmla="*/ 1883127 w 3925287"/>
              <a:gd name="connsiteY206" fmla="*/ 422910 h 2255520"/>
              <a:gd name="connsiteX207" fmla="*/ 1881035 w 3925287"/>
              <a:gd name="connsiteY207" fmla="*/ 419100 h 2255520"/>
              <a:gd name="connsiteX208" fmla="*/ 1894557 w 3925287"/>
              <a:gd name="connsiteY208" fmla="*/ 422910 h 2255520"/>
              <a:gd name="connsiteX209" fmla="*/ 1921227 w 3925287"/>
              <a:gd name="connsiteY209" fmla="*/ 441960 h 2255520"/>
              <a:gd name="connsiteX210" fmla="*/ 1959327 w 3925287"/>
              <a:gd name="connsiteY210" fmla="*/ 464820 h 2255520"/>
              <a:gd name="connsiteX211" fmla="*/ 1867887 w 3925287"/>
              <a:gd name="connsiteY211" fmla="*/ 453390 h 2255520"/>
              <a:gd name="connsiteX212" fmla="*/ 1875507 w 3925287"/>
              <a:gd name="connsiteY212" fmla="*/ 472440 h 2255520"/>
              <a:gd name="connsiteX213" fmla="*/ 1966947 w 3925287"/>
              <a:gd name="connsiteY213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549877 w 3925287"/>
              <a:gd name="connsiteY160" fmla="*/ 342900 h 2255520"/>
              <a:gd name="connsiteX161" fmla="*/ 2660367 w 3925287"/>
              <a:gd name="connsiteY161" fmla="*/ 28956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70510 h 2255520"/>
              <a:gd name="connsiteX180" fmla="*/ 2264127 w 3925287"/>
              <a:gd name="connsiteY180" fmla="*/ 316230 h 2255520"/>
              <a:gd name="connsiteX181" fmla="*/ 2252697 w 3925287"/>
              <a:gd name="connsiteY181" fmla="*/ 316230 h 2255520"/>
              <a:gd name="connsiteX182" fmla="*/ 2227745 w 3925287"/>
              <a:gd name="connsiteY182" fmla="*/ 335280 h 2255520"/>
              <a:gd name="connsiteX183" fmla="*/ 2195547 w 3925287"/>
              <a:gd name="connsiteY183" fmla="*/ 361950 h 2255520"/>
              <a:gd name="connsiteX184" fmla="*/ 2123157 w 3925287"/>
              <a:gd name="connsiteY184" fmla="*/ 396240 h 2255520"/>
              <a:gd name="connsiteX185" fmla="*/ 1989807 w 3925287"/>
              <a:gd name="connsiteY185" fmla="*/ 457200 h 2255520"/>
              <a:gd name="connsiteX186" fmla="*/ 1987715 w 3925287"/>
              <a:gd name="connsiteY186" fmla="*/ 453390 h 2255520"/>
              <a:gd name="connsiteX187" fmla="*/ 1964855 w 3925287"/>
              <a:gd name="connsiteY187" fmla="*/ 472440 h 2255520"/>
              <a:gd name="connsiteX188" fmla="*/ 1959327 w 3925287"/>
              <a:gd name="connsiteY188" fmla="*/ 468630 h 2255520"/>
              <a:gd name="connsiteX189" fmla="*/ 1947897 w 3925287"/>
              <a:gd name="connsiteY189" fmla="*/ 476250 h 2255520"/>
              <a:gd name="connsiteX190" fmla="*/ 1940277 w 3925287"/>
              <a:gd name="connsiteY190" fmla="*/ 457200 h 2255520"/>
              <a:gd name="connsiteX191" fmla="*/ 1898367 w 3925287"/>
              <a:gd name="connsiteY191" fmla="*/ 445770 h 2255520"/>
              <a:gd name="connsiteX192" fmla="*/ 1898367 w 3925287"/>
              <a:gd name="connsiteY192" fmla="*/ 415290 h 2255520"/>
              <a:gd name="connsiteX193" fmla="*/ 1921227 w 3925287"/>
              <a:gd name="connsiteY193" fmla="*/ 480060 h 2255520"/>
              <a:gd name="connsiteX194" fmla="*/ 1902177 w 3925287"/>
              <a:gd name="connsiteY194" fmla="*/ 438150 h 2255520"/>
              <a:gd name="connsiteX195" fmla="*/ 1913607 w 3925287"/>
              <a:gd name="connsiteY195" fmla="*/ 457200 h 2255520"/>
              <a:gd name="connsiteX196" fmla="*/ 1905987 w 3925287"/>
              <a:gd name="connsiteY196" fmla="*/ 453390 h 2255520"/>
              <a:gd name="connsiteX197" fmla="*/ 1898367 w 3925287"/>
              <a:gd name="connsiteY197" fmla="*/ 449580 h 2255520"/>
              <a:gd name="connsiteX198" fmla="*/ 1907705 w 3925287"/>
              <a:gd name="connsiteY198" fmla="*/ 457200 h 2255520"/>
              <a:gd name="connsiteX199" fmla="*/ 1913607 w 3925287"/>
              <a:gd name="connsiteY199" fmla="*/ 464820 h 2255520"/>
              <a:gd name="connsiteX200" fmla="*/ 1877225 w 3925287"/>
              <a:gd name="connsiteY200" fmla="*/ 441960 h 2255520"/>
              <a:gd name="connsiteX201" fmla="*/ 1902177 w 3925287"/>
              <a:gd name="connsiteY201" fmla="*/ 438150 h 2255520"/>
              <a:gd name="connsiteX202" fmla="*/ 1865795 w 3925287"/>
              <a:gd name="connsiteY202" fmla="*/ 430530 h 2255520"/>
              <a:gd name="connsiteX203" fmla="*/ 1864077 w 3925287"/>
              <a:gd name="connsiteY203" fmla="*/ 430530 h 2255520"/>
              <a:gd name="connsiteX204" fmla="*/ 1875507 w 3925287"/>
              <a:gd name="connsiteY204" fmla="*/ 441960 h 2255520"/>
              <a:gd name="connsiteX205" fmla="*/ 1888655 w 3925287"/>
              <a:gd name="connsiteY205" fmla="*/ 441960 h 2255520"/>
              <a:gd name="connsiteX206" fmla="*/ 1883127 w 3925287"/>
              <a:gd name="connsiteY206" fmla="*/ 422910 h 2255520"/>
              <a:gd name="connsiteX207" fmla="*/ 1881035 w 3925287"/>
              <a:gd name="connsiteY207" fmla="*/ 419100 h 2255520"/>
              <a:gd name="connsiteX208" fmla="*/ 1894557 w 3925287"/>
              <a:gd name="connsiteY208" fmla="*/ 422910 h 2255520"/>
              <a:gd name="connsiteX209" fmla="*/ 1921227 w 3925287"/>
              <a:gd name="connsiteY209" fmla="*/ 441960 h 2255520"/>
              <a:gd name="connsiteX210" fmla="*/ 1959327 w 3925287"/>
              <a:gd name="connsiteY210" fmla="*/ 464820 h 2255520"/>
              <a:gd name="connsiteX211" fmla="*/ 1867887 w 3925287"/>
              <a:gd name="connsiteY211" fmla="*/ 453390 h 2255520"/>
              <a:gd name="connsiteX212" fmla="*/ 1875507 w 3925287"/>
              <a:gd name="connsiteY212" fmla="*/ 472440 h 2255520"/>
              <a:gd name="connsiteX213" fmla="*/ 1966947 w 3925287"/>
              <a:gd name="connsiteY213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549877 w 3925287"/>
              <a:gd name="connsiteY160" fmla="*/ 342900 h 2255520"/>
              <a:gd name="connsiteX161" fmla="*/ 2454627 w 3925287"/>
              <a:gd name="connsiteY161" fmla="*/ 377190 h 2255520"/>
              <a:gd name="connsiteX162" fmla="*/ 2645127 w 3925287"/>
              <a:gd name="connsiteY162" fmla="*/ 24384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70510 h 2255520"/>
              <a:gd name="connsiteX180" fmla="*/ 2264127 w 3925287"/>
              <a:gd name="connsiteY180" fmla="*/ 316230 h 2255520"/>
              <a:gd name="connsiteX181" fmla="*/ 2252697 w 3925287"/>
              <a:gd name="connsiteY181" fmla="*/ 316230 h 2255520"/>
              <a:gd name="connsiteX182" fmla="*/ 2227745 w 3925287"/>
              <a:gd name="connsiteY182" fmla="*/ 335280 h 2255520"/>
              <a:gd name="connsiteX183" fmla="*/ 2195547 w 3925287"/>
              <a:gd name="connsiteY183" fmla="*/ 361950 h 2255520"/>
              <a:gd name="connsiteX184" fmla="*/ 2123157 w 3925287"/>
              <a:gd name="connsiteY184" fmla="*/ 396240 h 2255520"/>
              <a:gd name="connsiteX185" fmla="*/ 1989807 w 3925287"/>
              <a:gd name="connsiteY185" fmla="*/ 457200 h 2255520"/>
              <a:gd name="connsiteX186" fmla="*/ 1987715 w 3925287"/>
              <a:gd name="connsiteY186" fmla="*/ 453390 h 2255520"/>
              <a:gd name="connsiteX187" fmla="*/ 1964855 w 3925287"/>
              <a:gd name="connsiteY187" fmla="*/ 472440 h 2255520"/>
              <a:gd name="connsiteX188" fmla="*/ 1959327 w 3925287"/>
              <a:gd name="connsiteY188" fmla="*/ 468630 h 2255520"/>
              <a:gd name="connsiteX189" fmla="*/ 1947897 w 3925287"/>
              <a:gd name="connsiteY189" fmla="*/ 476250 h 2255520"/>
              <a:gd name="connsiteX190" fmla="*/ 1940277 w 3925287"/>
              <a:gd name="connsiteY190" fmla="*/ 457200 h 2255520"/>
              <a:gd name="connsiteX191" fmla="*/ 1898367 w 3925287"/>
              <a:gd name="connsiteY191" fmla="*/ 445770 h 2255520"/>
              <a:gd name="connsiteX192" fmla="*/ 1898367 w 3925287"/>
              <a:gd name="connsiteY192" fmla="*/ 415290 h 2255520"/>
              <a:gd name="connsiteX193" fmla="*/ 1921227 w 3925287"/>
              <a:gd name="connsiteY193" fmla="*/ 480060 h 2255520"/>
              <a:gd name="connsiteX194" fmla="*/ 1902177 w 3925287"/>
              <a:gd name="connsiteY194" fmla="*/ 438150 h 2255520"/>
              <a:gd name="connsiteX195" fmla="*/ 1913607 w 3925287"/>
              <a:gd name="connsiteY195" fmla="*/ 457200 h 2255520"/>
              <a:gd name="connsiteX196" fmla="*/ 1905987 w 3925287"/>
              <a:gd name="connsiteY196" fmla="*/ 453390 h 2255520"/>
              <a:gd name="connsiteX197" fmla="*/ 1898367 w 3925287"/>
              <a:gd name="connsiteY197" fmla="*/ 449580 h 2255520"/>
              <a:gd name="connsiteX198" fmla="*/ 1907705 w 3925287"/>
              <a:gd name="connsiteY198" fmla="*/ 457200 h 2255520"/>
              <a:gd name="connsiteX199" fmla="*/ 1913607 w 3925287"/>
              <a:gd name="connsiteY199" fmla="*/ 464820 h 2255520"/>
              <a:gd name="connsiteX200" fmla="*/ 1877225 w 3925287"/>
              <a:gd name="connsiteY200" fmla="*/ 441960 h 2255520"/>
              <a:gd name="connsiteX201" fmla="*/ 1902177 w 3925287"/>
              <a:gd name="connsiteY201" fmla="*/ 438150 h 2255520"/>
              <a:gd name="connsiteX202" fmla="*/ 1865795 w 3925287"/>
              <a:gd name="connsiteY202" fmla="*/ 430530 h 2255520"/>
              <a:gd name="connsiteX203" fmla="*/ 1864077 w 3925287"/>
              <a:gd name="connsiteY203" fmla="*/ 430530 h 2255520"/>
              <a:gd name="connsiteX204" fmla="*/ 1875507 w 3925287"/>
              <a:gd name="connsiteY204" fmla="*/ 441960 h 2255520"/>
              <a:gd name="connsiteX205" fmla="*/ 1888655 w 3925287"/>
              <a:gd name="connsiteY205" fmla="*/ 441960 h 2255520"/>
              <a:gd name="connsiteX206" fmla="*/ 1883127 w 3925287"/>
              <a:gd name="connsiteY206" fmla="*/ 422910 h 2255520"/>
              <a:gd name="connsiteX207" fmla="*/ 1881035 w 3925287"/>
              <a:gd name="connsiteY207" fmla="*/ 419100 h 2255520"/>
              <a:gd name="connsiteX208" fmla="*/ 1894557 w 3925287"/>
              <a:gd name="connsiteY208" fmla="*/ 422910 h 2255520"/>
              <a:gd name="connsiteX209" fmla="*/ 1921227 w 3925287"/>
              <a:gd name="connsiteY209" fmla="*/ 441960 h 2255520"/>
              <a:gd name="connsiteX210" fmla="*/ 1959327 w 3925287"/>
              <a:gd name="connsiteY210" fmla="*/ 464820 h 2255520"/>
              <a:gd name="connsiteX211" fmla="*/ 1867887 w 3925287"/>
              <a:gd name="connsiteY211" fmla="*/ 453390 h 2255520"/>
              <a:gd name="connsiteX212" fmla="*/ 1875507 w 3925287"/>
              <a:gd name="connsiteY212" fmla="*/ 472440 h 2255520"/>
              <a:gd name="connsiteX213" fmla="*/ 1966947 w 3925287"/>
              <a:gd name="connsiteY213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549877 w 3925287"/>
              <a:gd name="connsiteY160" fmla="*/ 342900 h 2255520"/>
              <a:gd name="connsiteX161" fmla="*/ 2454627 w 3925287"/>
              <a:gd name="connsiteY161" fmla="*/ 377190 h 2255520"/>
              <a:gd name="connsiteX162" fmla="*/ 2534637 w 3925287"/>
              <a:gd name="connsiteY162" fmla="*/ 259080 h 2255520"/>
              <a:gd name="connsiteX163" fmla="*/ 2660367 w 3925287"/>
              <a:gd name="connsiteY163" fmla="*/ 17526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70510 h 2255520"/>
              <a:gd name="connsiteX180" fmla="*/ 2264127 w 3925287"/>
              <a:gd name="connsiteY180" fmla="*/ 316230 h 2255520"/>
              <a:gd name="connsiteX181" fmla="*/ 2252697 w 3925287"/>
              <a:gd name="connsiteY181" fmla="*/ 316230 h 2255520"/>
              <a:gd name="connsiteX182" fmla="*/ 2227745 w 3925287"/>
              <a:gd name="connsiteY182" fmla="*/ 335280 h 2255520"/>
              <a:gd name="connsiteX183" fmla="*/ 2195547 w 3925287"/>
              <a:gd name="connsiteY183" fmla="*/ 361950 h 2255520"/>
              <a:gd name="connsiteX184" fmla="*/ 2123157 w 3925287"/>
              <a:gd name="connsiteY184" fmla="*/ 396240 h 2255520"/>
              <a:gd name="connsiteX185" fmla="*/ 1989807 w 3925287"/>
              <a:gd name="connsiteY185" fmla="*/ 457200 h 2255520"/>
              <a:gd name="connsiteX186" fmla="*/ 1987715 w 3925287"/>
              <a:gd name="connsiteY186" fmla="*/ 453390 h 2255520"/>
              <a:gd name="connsiteX187" fmla="*/ 1964855 w 3925287"/>
              <a:gd name="connsiteY187" fmla="*/ 472440 h 2255520"/>
              <a:gd name="connsiteX188" fmla="*/ 1959327 w 3925287"/>
              <a:gd name="connsiteY188" fmla="*/ 468630 h 2255520"/>
              <a:gd name="connsiteX189" fmla="*/ 1947897 w 3925287"/>
              <a:gd name="connsiteY189" fmla="*/ 476250 h 2255520"/>
              <a:gd name="connsiteX190" fmla="*/ 1940277 w 3925287"/>
              <a:gd name="connsiteY190" fmla="*/ 457200 h 2255520"/>
              <a:gd name="connsiteX191" fmla="*/ 1898367 w 3925287"/>
              <a:gd name="connsiteY191" fmla="*/ 445770 h 2255520"/>
              <a:gd name="connsiteX192" fmla="*/ 1898367 w 3925287"/>
              <a:gd name="connsiteY192" fmla="*/ 415290 h 2255520"/>
              <a:gd name="connsiteX193" fmla="*/ 1921227 w 3925287"/>
              <a:gd name="connsiteY193" fmla="*/ 480060 h 2255520"/>
              <a:gd name="connsiteX194" fmla="*/ 1902177 w 3925287"/>
              <a:gd name="connsiteY194" fmla="*/ 438150 h 2255520"/>
              <a:gd name="connsiteX195" fmla="*/ 1913607 w 3925287"/>
              <a:gd name="connsiteY195" fmla="*/ 457200 h 2255520"/>
              <a:gd name="connsiteX196" fmla="*/ 1905987 w 3925287"/>
              <a:gd name="connsiteY196" fmla="*/ 453390 h 2255520"/>
              <a:gd name="connsiteX197" fmla="*/ 1898367 w 3925287"/>
              <a:gd name="connsiteY197" fmla="*/ 449580 h 2255520"/>
              <a:gd name="connsiteX198" fmla="*/ 1907705 w 3925287"/>
              <a:gd name="connsiteY198" fmla="*/ 457200 h 2255520"/>
              <a:gd name="connsiteX199" fmla="*/ 1913607 w 3925287"/>
              <a:gd name="connsiteY199" fmla="*/ 464820 h 2255520"/>
              <a:gd name="connsiteX200" fmla="*/ 1877225 w 3925287"/>
              <a:gd name="connsiteY200" fmla="*/ 441960 h 2255520"/>
              <a:gd name="connsiteX201" fmla="*/ 1902177 w 3925287"/>
              <a:gd name="connsiteY201" fmla="*/ 438150 h 2255520"/>
              <a:gd name="connsiteX202" fmla="*/ 1865795 w 3925287"/>
              <a:gd name="connsiteY202" fmla="*/ 430530 h 2255520"/>
              <a:gd name="connsiteX203" fmla="*/ 1864077 w 3925287"/>
              <a:gd name="connsiteY203" fmla="*/ 430530 h 2255520"/>
              <a:gd name="connsiteX204" fmla="*/ 1875507 w 3925287"/>
              <a:gd name="connsiteY204" fmla="*/ 441960 h 2255520"/>
              <a:gd name="connsiteX205" fmla="*/ 1888655 w 3925287"/>
              <a:gd name="connsiteY205" fmla="*/ 441960 h 2255520"/>
              <a:gd name="connsiteX206" fmla="*/ 1883127 w 3925287"/>
              <a:gd name="connsiteY206" fmla="*/ 422910 h 2255520"/>
              <a:gd name="connsiteX207" fmla="*/ 1881035 w 3925287"/>
              <a:gd name="connsiteY207" fmla="*/ 419100 h 2255520"/>
              <a:gd name="connsiteX208" fmla="*/ 1894557 w 3925287"/>
              <a:gd name="connsiteY208" fmla="*/ 422910 h 2255520"/>
              <a:gd name="connsiteX209" fmla="*/ 1921227 w 3925287"/>
              <a:gd name="connsiteY209" fmla="*/ 441960 h 2255520"/>
              <a:gd name="connsiteX210" fmla="*/ 1959327 w 3925287"/>
              <a:gd name="connsiteY210" fmla="*/ 464820 h 2255520"/>
              <a:gd name="connsiteX211" fmla="*/ 1867887 w 3925287"/>
              <a:gd name="connsiteY211" fmla="*/ 453390 h 2255520"/>
              <a:gd name="connsiteX212" fmla="*/ 1875507 w 3925287"/>
              <a:gd name="connsiteY212" fmla="*/ 472440 h 2255520"/>
              <a:gd name="connsiteX213" fmla="*/ 1966947 w 3925287"/>
              <a:gd name="connsiteY213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549877 w 3925287"/>
              <a:gd name="connsiteY160" fmla="*/ 342900 h 2255520"/>
              <a:gd name="connsiteX161" fmla="*/ 2454627 w 3925287"/>
              <a:gd name="connsiteY161" fmla="*/ 377190 h 2255520"/>
              <a:gd name="connsiteX162" fmla="*/ 2534637 w 3925287"/>
              <a:gd name="connsiteY162" fmla="*/ 259080 h 2255520"/>
              <a:gd name="connsiteX163" fmla="*/ 2572737 w 3925287"/>
              <a:gd name="connsiteY163" fmla="*/ 167640 h 2255520"/>
              <a:gd name="connsiteX164" fmla="*/ 2667987 w 3925287"/>
              <a:gd name="connsiteY164" fmla="*/ 15240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70510 h 2255520"/>
              <a:gd name="connsiteX180" fmla="*/ 2264127 w 3925287"/>
              <a:gd name="connsiteY180" fmla="*/ 316230 h 2255520"/>
              <a:gd name="connsiteX181" fmla="*/ 2252697 w 3925287"/>
              <a:gd name="connsiteY181" fmla="*/ 316230 h 2255520"/>
              <a:gd name="connsiteX182" fmla="*/ 2227745 w 3925287"/>
              <a:gd name="connsiteY182" fmla="*/ 335280 h 2255520"/>
              <a:gd name="connsiteX183" fmla="*/ 2195547 w 3925287"/>
              <a:gd name="connsiteY183" fmla="*/ 361950 h 2255520"/>
              <a:gd name="connsiteX184" fmla="*/ 2123157 w 3925287"/>
              <a:gd name="connsiteY184" fmla="*/ 396240 h 2255520"/>
              <a:gd name="connsiteX185" fmla="*/ 1989807 w 3925287"/>
              <a:gd name="connsiteY185" fmla="*/ 457200 h 2255520"/>
              <a:gd name="connsiteX186" fmla="*/ 1987715 w 3925287"/>
              <a:gd name="connsiteY186" fmla="*/ 453390 h 2255520"/>
              <a:gd name="connsiteX187" fmla="*/ 1964855 w 3925287"/>
              <a:gd name="connsiteY187" fmla="*/ 472440 h 2255520"/>
              <a:gd name="connsiteX188" fmla="*/ 1959327 w 3925287"/>
              <a:gd name="connsiteY188" fmla="*/ 468630 h 2255520"/>
              <a:gd name="connsiteX189" fmla="*/ 1947897 w 3925287"/>
              <a:gd name="connsiteY189" fmla="*/ 476250 h 2255520"/>
              <a:gd name="connsiteX190" fmla="*/ 1940277 w 3925287"/>
              <a:gd name="connsiteY190" fmla="*/ 457200 h 2255520"/>
              <a:gd name="connsiteX191" fmla="*/ 1898367 w 3925287"/>
              <a:gd name="connsiteY191" fmla="*/ 445770 h 2255520"/>
              <a:gd name="connsiteX192" fmla="*/ 1898367 w 3925287"/>
              <a:gd name="connsiteY192" fmla="*/ 415290 h 2255520"/>
              <a:gd name="connsiteX193" fmla="*/ 1921227 w 3925287"/>
              <a:gd name="connsiteY193" fmla="*/ 480060 h 2255520"/>
              <a:gd name="connsiteX194" fmla="*/ 1902177 w 3925287"/>
              <a:gd name="connsiteY194" fmla="*/ 438150 h 2255520"/>
              <a:gd name="connsiteX195" fmla="*/ 1913607 w 3925287"/>
              <a:gd name="connsiteY195" fmla="*/ 457200 h 2255520"/>
              <a:gd name="connsiteX196" fmla="*/ 1905987 w 3925287"/>
              <a:gd name="connsiteY196" fmla="*/ 453390 h 2255520"/>
              <a:gd name="connsiteX197" fmla="*/ 1898367 w 3925287"/>
              <a:gd name="connsiteY197" fmla="*/ 449580 h 2255520"/>
              <a:gd name="connsiteX198" fmla="*/ 1907705 w 3925287"/>
              <a:gd name="connsiteY198" fmla="*/ 457200 h 2255520"/>
              <a:gd name="connsiteX199" fmla="*/ 1913607 w 3925287"/>
              <a:gd name="connsiteY199" fmla="*/ 464820 h 2255520"/>
              <a:gd name="connsiteX200" fmla="*/ 1877225 w 3925287"/>
              <a:gd name="connsiteY200" fmla="*/ 441960 h 2255520"/>
              <a:gd name="connsiteX201" fmla="*/ 1902177 w 3925287"/>
              <a:gd name="connsiteY201" fmla="*/ 438150 h 2255520"/>
              <a:gd name="connsiteX202" fmla="*/ 1865795 w 3925287"/>
              <a:gd name="connsiteY202" fmla="*/ 430530 h 2255520"/>
              <a:gd name="connsiteX203" fmla="*/ 1864077 w 3925287"/>
              <a:gd name="connsiteY203" fmla="*/ 430530 h 2255520"/>
              <a:gd name="connsiteX204" fmla="*/ 1875507 w 3925287"/>
              <a:gd name="connsiteY204" fmla="*/ 441960 h 2255520"/>
              <a:gd name="connsiteX205" fmla="*/ 1888655 w 3925287"/>
              <a:gd name="connsiteY205" fmla="*/ 441960 h 2255520"/>
              <a:gd name="connsiteX206" fmla="*/ 1883127 w 3925287"/>
              <a:gd name="connsiteY206" fmla="*/ 422910 h 2255520"/>
              <a:gd name="connsiteX207" fmla="*/ 1881035 w 3925287"/>
              <a:gd name="connsiteY207" fmla="*/ 419100 h 2255520"/>
              <a:gd name="connsiteX208" fmla="*/ 1894557 w 3925287"/>
              <a:gd name="connsiteY208" fmla="*/ 422910 h 2255520"/>
              <a:gd name="connsiteX209" fmla="*/ 1921227 w 3925287"/>
              <a:gd name="connsiteY209" fmla="*/ 441960 h 2255520"/>
              <a:gd name="connsiteX210" fmla="*/ 1959327 w 3925287"/>
              <a:gd name="connsiteY210" fmla="*/ 464820 h 2255520"/>
              <a:gd name="connsiteX211" fmla="*/ 1867887 w 3925287"/>
              <a:gd name="connsiteY211" fmla="*/ 453390 h 2255520"/>
              <a:gd name="connsiteX212" fmla="*/ 1875507 w 3925287"/>
              <a:gd name="connsiteY212" fmla="*/ 472440 h 2255520"/>
              <a:gd name="connsiteX213" fmla="*/ 1966947 w 3925287"/>
              <a:gd name="connsiteY213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549877 w 3925287"/>
              <a:gd name="connsiteY160" fmla="*/ 342900 h 2255520"/>
              <a:gd name="connsiteX161" fmla="*/ 2454627 w 3925287"/>
              <a:gd name="connsiteY161" fmla="*/ 377190 h 2255520"/>
              <a:gd name="connsiteX162" fmla="*/ 2534637 w 3925287"/>
              <a:gd name="connsiteY162" fmla="*/ 259080 h 2255520"/>
              <a:gd name="connsiteX163" fmla="*/ 2572737 w 3925287"/>
              <a:gd name="connsiteY163" fmla="*/ 167640 h 2255520"/>
              <a:gd name="connsiteX164" fmla="*/ 2607027 w 3925287"/>
              <a:gd name="connsiteY164" fmla="*/ 118110 h 2255520"/>
              <a:gd name="connsiteX165" fmla="*/ 2690847 w 3925287"/>
              <a:gd name="connsiteY165" fmla="*/ 8382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70510 h 2255520"/>
              <a:gd name="connsiteX180" fmla="*/ 2264127 w 3925287"/>
              <a:gd name="connsiteY180" fmla="*/ 316230 h 2255520"/>
              <a:gd name="connsiteX181" fmla="*/ 2252697 w 3925287"/>
              <a:gd name="connsiteY181" fmla="*/ 316230 h 2255520"/>
              <a:gd name="connsiteX182" fmla="*/ 2227745 w 3925287"/>
              <a:gd name="connsiteY182" fmla="*/ 335280 h 2255520"/>
              <a:gd name="connsiteX183" fmla="*/ 2195547 w 3925287"/>
              <a:gd name="connsiteY183" fmla="*/ 361950 h 2255520"/>
              <a:gd name="connsiteX184" fmla="*/ 2123157 w 3925287"/>
              <a:gd name="connsiteY184" fmla="*/ 396240 h 2255520"/>
              <a:gd name="connsiteX185" fmla="*/ 1989807 w 3925287"/>
              <a:gd name="connsiteY185" fmla="*/ 457200 h 2255520"/>
              <a:gd name="connsiteX186" fmla="*/ 1987715 w 3925287"/>
              <a:gd name="connsiteY186" fmla="*/ 453390 h 2255520"/>
              <a:gd name="connsiteX187" fmla="*/ 1964855 w 3925287"/>
              <a:gd name="connsiteY187" fmla="*/ 472440 h 2255520"/>
              <a:gd name="connsiteX188" fmla="*/ 1959327 w 3925287"/>
              <a:gd name="connsiteY188" fmla="*/ 468630 h 2255520"/>
              <a:gd name="connsiteX189" fmla="*/ 1947897 w 3925287"/>
              <a:gd name="connsiteY189" fmla="*/ 476250 h 2255520"/>
              <a:gd name="connsiteX190" fmla="*/ 1940277 w 3925287"/>
              <a:gd name="connsiteY190" fmla="*/ 457200 h 2255520"/>
              <a:gd name="connsiteX191" fmla="*/ 1898367 w 3925287"/>
              <a:gd name="connsiteY191" fmla="*/ 445770 h 2255520"/>
              <a:gd name="connsiteX192" fmla="*/ 1898367 w 3925287"/>
              <a:gd name="connsiteY192" fmla="*/ 415290 h 2255520"/>
              <a:gd name="connsiteX193" fmla="*/ 1921227 w 3925287"/>
              <a:gd name="connsiteY193" fmla="*/ 480060 h 2255520"/>
              <a:gd name="connsiteX194" fmla="*/ 1902177 w 3925287"/>
              <a:gd name="connsiteY194" fmla="*/ 438150 h 2255520"/>
              <a:gd name="connsiteX195" fmla="*/ 1913607 w 3925287"/>
              <a:gd name="connsiteY195" fmla="*/ 457200 h 2255520"/>
              <a:gd name="connsiteX196" fmla="*/ 1905987 w 3925287"/>
              <a:gd name="connsiteY196" fmla="*/ 453390 h 2255520"/>
              <a:gd name="connsiteX197" fmla="*/ 1898367 w 3925287"/>
              <a:gd name="connsiteY197" fmla="*/ 449580 h 2255520"/>
              <a:gd name="connsiteX198" fmla="*/ 1907705 w 3925287"/>
              <a:gd name="connsiteY198" fmla="*/ 457200 h 2255520"/>
              <a:gd name="connsiteX199" fmla="*/ 1913607 w 3925287"/>
              <a:gd name="connsiteY199" fmla="*/ 464820 h 2255520"/>
              <a:gd name="connsiteX200" fmla="*/ 1877225 w 3925287"/>
              <a:gd name="connsiteY200" fmla="*/ 441960 h 2255520"/>
              <a:gd name="connsiteX201" fmla="*/ 1902177 w 3925287"/>
              <a:gd name="connsiteY201" fmla="*/ 438150 h 2255520"/>
              <a:gd name="connsiteX202" fmla="*/ 1865795 w 3925287"/>
              <a:gd name="connsiteY202" fmla="*/ 430530 h 2255520"/>
              <a:gd name="connsiteX203" fmla="*/ 1864077 w 3925287"/>
              <a:gd name="connsiteY203" fmla="*/ 430530 h 2255520"/>
              <a:gd name="connsiteX204" fmla="*/ 1875507 w 3925287"/>
              <a:gd name="connsiteY204" fmla="*/ 441960 h 2255520"/>
              <a:gd name="connsiteX205" fmla="*/ 1888655 w 3925287"/>
              <a:gd name="connsiteY205" fmla="*/ 441960 h 2255520"/>
              <a:gd name="connsiteX206" fmla="*/ 1883127 w 3925287"/>
              <a:gd name="connsiteY206" fmla="*/ 422910 h 2255520"/>
              <a:gd name="connsiteX207" fmla="*/ 1881035 w 3925287"/>
              <a:gd name="connsiteY207" fmla="*/ 419100 h 2255520"/>
              <a:gd name="connsiteX208" fmla="*/ 1894557 w 3925287"/>
              <a:gd name="connsiteY208" fmla="*/ 422910 h 2255520"/>
              <a:gd name="connsiteX209" fmla="*/ 1921227 w 3925287"/>
              <a:gd name="connsiteY209" fmla="*/ 441960 h 2255520"/>
              <a:gd name="connsiteX210" fmla="*/ 1959327 w 3925287"/>
              <a:gd name="connsiteY210" fmla="*/ 464820 h 2255520"/>
              <a:gd name="connsiteX211" fmla="*/ 1867887 w 3925287"/>
              <a:gd name="connsiteY211" fmla="*/ 453390 h 2255520"/>
              <a:gd name="connsiteX212" fmla="*/ 1875507 w 3925287"/>
              <a:gd name="connsiteY212" fmla="*/ 472440 h 2255520"/>
              <a:gd name="connsiteX213" fmla="*/ 1966947 w 3925287"/>
              <a:gd name="connsiteY213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549877 w 3925287"/>
              <a:gd name="connsiteY160" fmla="*/ 342900 h 2255520"/>
              <a:gd name="connsiteX161" fmla="*/ 2454627 w 3925287"/>
              <a:gd name="connsiteY161" fmla="*/ 377190 h 2255520"/>
              <a:gd name="connsiteX162" fmla="*/ 2534637 w 3925287"/>
              <a:gd name="connsiteY162" fmla="*/ 259080 h 2255520"/>
              <a:gd name="connsiteX163" fmla="*/ 2572737 w 3925287"/>
              <a:gd name="connsiteY163" fmla="*/ 167640 h 2255520"/>
              <a:gd name="connsiteX164" fmla="*/ 2607027 w 3925287"/>
              <a:gd name="connsiteY164" fmla="*/ 118110 h 2255520"/>
              <a:gd name="connsiteX165" fmla="*/ 2610837 w 3925287"/>
              <a:gd name="connsiteY165" fmla="*/ 72390 h 2255520"/>
              <a:gd name="connsiteX166" fmla="*/ 268322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70510 h 2255520"/>
              <a:gd name="connsiteX180" fmla="*/ 2264127 w 3925287"/>
              <a:gd name="connsiteY180" fmla="*/ 316230 h 2255520"/>
              <a:gd name="connsiteX181" fmla="*/ 2252697 w 3925287"/>
              <a:gd name="connsiteY181" fmla="*/ 316230 h 2255520"/>
              <a:gd name="connsiteX182" fmla="*/ 2227745 w 3925287"/>
              <a:gd name="connsiteY182" fmla="*/ 335280 h 2255520"/>
              <a:gd name="connsiteX183" fmla="*/ 2195547 w 3925287"/>
              <a:gd name="connsiteY183" fmla="*/ 361950 h 2255520"/>
              <a:gd name="connsiteX184" fmla="*/ 2123157 w 3925287"/>
              <a:gd name="connsiteY184" fmla="*/ 396240 h 2255520"/>
              <a:gd name="connsiteX185" fmla="*/ 1989807 w 3925287"/>
              <a:gd name="connsiteY185" fmla="*/ 457200 h 2255520"/>
              <a:gd name="connsiteX186" fmla="*/ 1987715 w 3925287"/>
              <a:gd name="connsiteY186" fmla="*/ 453390 h 2255520"/>
              <a:gd name="connsiteX187" fmla="*/ 1964855 w 3925287"/>
              <a:gd name="connsiteY187" fmla="*/ 472440 h 2255520"/>
              <a:gd name="connsiteX188" fmla="*/ 1959327 w 3925287"/>
              <a:gd name="connsiteY188" fmla="*/ 468630 h 2255520"/>
              <a:gd name="connsiteX189" fmla="*/ 1947897 w 3925287"/>
              <a:gd name="connsiteY189" fmla="*/ 476250 h 2255520"/>
              <a:gd name="connsiteX190" fmla="*/ 1940277 w 3925287"/>
              <a:gd name="connsiteY190" fmla="*/ 457200 h 2255520"/>
              <a:gd name="connsiteX191" fmla="*/ 1898367 w 3925287"/>
              <a:gd name="connsiteY191" fmla="*/ 445770 h 2255520"/>
              <a:gd name="connsiteX192" fmla="*/ 1898367 w 3925287"/>
              <a:gd name="connsiteY192" fmla="*/ 415290 h 2255520"/>
              <a:gd name="connsiteX193" fmla="*/ 1921227 w 3925287"/>
              <a:gd name="connsiteY193" fmla="*/ 480060 h 2255520"/>
              <a:gd name="connsiteX194" fmla="*/ 1902177 w 3925287"/>
              <a:gd name="connsiteY194" fmla="*/ 438150 h 2255520"/>
              <a:gd name="connsiteX195" fmla="*/ 1913607 w 3925287"/>
              <a:gd name="connsiteY195" fmla="*/ 457200 h 2255520"/>
              <a:gd name="connsiteX196" fmla="*/ 1905987 w 3925287"/>
              <a:gd name="connsiteY196" fmla="*/ 453390 h 2255520"/>
              <a:gd name="connsiteX197" fmla="*/ 1898367 w 3925287"/>
              <a:gd name="connsiteY197" fmla="*/ 449580 h 2255520"/>
              <a:gd name="connsiteX198" fmla="*/ 1907705 w 3925287"/>
              <a:gd name="connsiteY198" fmla="*/ 457200 h 2255520"/>
              <a:gd name="connsiteX199" fmla="*/ 1913607 w 3925287"/>
              <a:gd name="connsiteY199" fmla="*/ 464820 h 2255520"/>
              <a:gd name="connsiteX200" fmla="*/ 1877225 w 3925287"/>
              <a:gd name="connsiteY200" fmla="*/ 441960 h 2255520"/>
              <a:gd name="connsiteX201" fmla="*/ 1902177 w 3925287"/>
              <a:gd name="connsiteY201" fmla="*/ 438150 h 2255520"/>
              <a:gd name="connsiteX202" fmla="*/ 1865795 w 3925287"/>
              <a:gd name="connsiteY202" fmla="*/ 430530 h 2255520"/>
              <a:gd name="connsiteX203" fmla="*/ 1864077 w 3925287"/>
              <a:gd name="connsiteY203" fmla="*/ 430530 h 2255520"/>
              <a:gd name="connsiteX204" fmla="*/ 1875507 w 3925287"/>
              <a:gd name="connsiteY204" fmla="*/ 441960 h 2255520"/>
              <a:gd name="connsiteX205" fmla="*/ 1888655 w 3925287"/>
              <a:gd name="connsiteY205" fmla="*/ 441960 h 2255520"/>
              <a:gd name="connsiteX206" fmla="*/ 1883127 w 3925287"/>
              <a:gd name="connsiteY206" fmla="*/ 422910 h 2255520"/>
              <a:gd name="connsiteX207" fmla="*/ 1881035 w 3925287"/>
              <a:gd name="connsiteY207" fmla="*/ 419100 h 2255520"/>
              <a:gd name="connsiteX208" fmla="*/ 1894557 w 3925287"/>
              <a:gd name="connsiteY208" fmla="*/ 422910 h 2255520"/>
              <a:gd name="connsiteX209" fmla="*/ 1921227 w 3925287"/>
              <a:gd name="connsiteY209" fmla="*/ 441960 h 2255520"/>
              <a:gd name="connsiteX210" fmla="*/ 1959327 w 3925287"/>
              <a:gd name="connsiteY210" fmla="*/ 464820 h 2255520"/>
              <a:gd name="connsiteX211" fmla="*/ 1867887 w 3925287"/>
              <a:gd name="connsiteY211" fmla="*/ 453390 h 2255520"/>
              <a:gd name="connsiteX212" fmla="*/ 1875507 w 3925287"/>
              <a:gd name="connsiteY212" fmla="*/ 472440 h 2255520"/>
              <a:gd name="connsiteX213" fmla="*/ 1966947 w 3925287"/>
              <a:gd name="connsiteY213" fmla="*/ 472440 h 2255520"/>
              <a:gd name="connsiteX0" fmla="*/ 1966947 w 3925287"/>
              <a:gd name="connsiteY0" fmla="*/ 472440 h 2255520"/>
              <a:gd name="connsiteX1" fmla="*/ 1852647 w 3925287"/>
              <a:gd name="connsiteY1" fmla="*/ 483870 h 2255520"/>
              <a:gd name="connsiteX2" fmla="*/ 1795497 w 3925287"/>
              <a:gd name="connsiteY2" fmla="*/ 476250 h 2255520"/>
              <a:gd name="connsiteX3" fmla="*/ 1745967 w 3925287"/>
              <a:gd name="connsiteY3" fmla="*/ 480060 h 2255520"/>
              <a:gd name="connsiteX4" fmla="*/ 1700247 w 3925287"/>
              <a:gd name="connsiteY4" fmla="*/ 464820 h 2255520"/>
              <a:gd name="connsiteX5" fmla="*/ 1662147 w 3925287"/>
              <a:gd name="connsiteY5" fmla="*/ 468630 h 2255520"/>
              <a:gd name="connsiteX6" fmla="*/ 1372587 w 3925287"/>
              <a:gd name="connsiteY6" fmla="*/ 457200 h 2255520"/>
              <a:gd name="connsiteX7" fmla="*/ 1349727 w 3925287"/>
              <a:gd name="connsiteY7" fmla="*/ 449580 h 2255520"/>
              <a:gd name="connsiteX8" fmla="*/ 1227807 w 3925287"/>
              <a:gd name="connsiteY8" fmla="*/ 434340 h 2255520"/>
              <a:gd name="connsiteX9" fmla="*/ 1182087 w 3925287"/>
              <a:gd name="connsiteY9" fmla="*/ 419100 h 2255520"/>
              <a:gd name="connsiteX10" fmla="*/ 1029687 w 3925287"/>
              <a:gd name="connsiteY10" fmla="*/ 403860 h 2255520"/>
              <a:gd name="connsiteX11" fmla="*/ 907767 w 3925287"/>
              <a:gd name="connsiteY11" fmla="*/ 388620 h 2255520"/>
              <a:gd name="connsiteX12" fmla="*/ 877287 w 3925287"/>
              <a:gd name="connsiteY12" fmla="*/ 381000 h 2255520"/>
              <a:gd name="connsiteX13" fmla="*/ 831567 w 3925287"/>
              <a:gd name="connsiteY13" fmla="*/ 365760 h 2255520"/>
              <a:gd name="connsiteX14" fmla="*/ 724887 w 3925287"/>
              <a:gd name="connsiteY14" fmla="*/ 358140 h 2255520"/>
              <a:gd name="connsiteX15" fmla="*/ 702027 w 3925287"/>
              <a:gd name="connsiteY15" fmla="*/ 342900 h 2255520"/>
              <a:gd name="connsiteX16" fmla="*/ 648687 w 3925287"/>
              <a:gd name="connsiteY16" fmla="*/ 350520 h 2255520"/>
              <a:gd name="connsiteX17" fmla="*/ 477237 w 3925287"/>
              <a:gd name="connsiteY17" fmla="*/ 331470 h 2255520"/>
              <a:gd name="connsiteX18" fmla="*/ 431517 w 3925287"/>
              <a:gd name="connsiteY18" fmla="*/ 320040 h 2255520"/>
              <a:gd name="connsiteX19" fmla="*/ 387514 w 3925287"/>
              <a:gd name="connsiteY19" fmla="*/ 316230 h 2255520"/>
              <a:gd name="connsiteX20" fmla="*/ 351507 w 3925287"/>
              <a:gd name="connsiteY20" fmla="*/ 320040 h 2255520"/>
              <a:gd name="connsiteX21" fmla="*/ 294357 w 3925287"/>
              <a:gd name="connsiteY21" fmla="*/ 308610 h 2255520"/>
              <a:gd name="connsiteX22" fmla="*/ 252447 w 3925287"/>
              <a:gd name="connsiteY22" fmla="*/ 297180 h 2255520"/>
              <a:gd name="connsiteX23" fmla="*/ 180057 w 3925287"/>
              <a:gd name="connsiteY23" fmla="*/ 304800 h 2255520"/>
              <a:gd name="connsiteX24" fmla="*/ 164817 w 3925287"/>
              <a:gd name="connsiteY24" fmla="*/ 316230 h 2255520"/>
              <a:gd name="connsiteX25" fmla="*/ 130527 w 3925287"/>
              <a:gd name="connsiteY25" fmla="*/ 312420 h 2255520"/>
              <a:gd name="connsiteX26" fmla="*/ 58137 w 3925287"/>
              <a:gd name="connsiteY26" fmla="*/ 346710 h 2255520"/>
              <a:gd name="connsiteX27" fmla="*/ 27657 w 3925287"/>
              <a:gd name="connsiteY27" fmla="*/ 400050 h 2255520"/>
              <a:gd name="connsiteX28" fmla="*/ 4797 w 3925287"/>
              <a:gd name="connsiteY28" fmla="*/ 438150 h 2255520"/>
              <a:gd name="connsiteX29" fmla="*/ 987 w 3925287"/>
              <a:gd name="connsiteY29" fmla="*/ 480060 h 2255520"/>
              <a:gd name="connsiteX30" fmla="*/ 16227 w 3925287"/>
              <a:gd name="connsiteY30" fmla="*/ 586740 h 2255520"/>
              <a:gd name="connsiteX31" fmla="*/ 23847 w 3925287"/>
              <a:gd name="connsiteY31" fmla="*/ 678180 h 2255520"/>
              <a:gd name="connsiteX32" fmla="*/ 39087 w 3925287"/>
              <a:gd name="connsiteY32" fmla="*/ 701040 h 2255520"/>
              <a:gd name="connsiteX33" fmla="*/ 61947 w 3925287"/>
              <a:gd name="connsiteY33" fmla="*/ 746760 h 2255520"/>
              <a:gd name="connsiteX34" fmla="*/ 69567 w 3925287"/>
              <a:gd name="connsiteY34" fmla="*/ 868680 h 2255520"/>
              <a:gd name="connsiteX35" fmla="*/ 115287 w 3925287"/>
              <a:gd name="connsiteY35" fmla="*/ 960120 h 2255520"/>
              <a:gd name="connsiteX36" fmla="*/ 130527 w 3925287"/>
              <a:gd name="connsiteY36" fmla="*/ 982980 h 2255520"/>
              <a:gd name="connsiteX37" fmla="*/ 145767 w 3925287"/>
              <a:gd name="connsiteY37" fmla="*/ 1005840 h 2255520"/>
              <a:gd name="connsiteX38" fmla="*/ 161007 w 3925287"/>
              <a:gd name="connsiteY38" fmla="*/ 1051560 h 2255520"/>
              <a:gd name="connsiteX39" fmla="*/ 168627 w 3925287"/>
              <a:gd name="connsiteY39" fmla="*/ 1089660 h 2255520"/>
              <a:gd name="connsiteX40" fmla="*/ 199107 w 3925287"/>
              <a:gd name="connsiteY40" fmla="*/ 1135380 h 2255520"/>
              <a:gd name="connsiteX41" fmla="*/ 214347 w 3925287"/>
              <a:gd name="connsiteY41" fmla="*/ 1158240 h 2255520"/>
              <a:gd name="connsiteX42" fmla="*/ 252447 w 3925287"/>
              <a:gd name="connsiteY42" fmla="*/ 1219200 h 2255520"/>
              <a:gd name="connsiteX43" fmla="*/ 282927 w 3925287"/>
              <a:gd name="connsiteY43" fmla="*/ 1264920 h 2255520"/>
              <a:gd name="connsiteX44" fmla="*/ 298167 w 3925287"/>
              <a:gd name="connsiteY44" fmla="*/ 1287780 h 2255520"/>
              <a:gd name="connsiteX45" fmla="*/ 321027 w 3925287"/>
              <a:gd name="connsiteY45" fmla="*/ 1303020 h 2255520"/>
              <a:gd name="connsiteX46" fmla="*/ 328647 w 3925287"/>
              <a:gd name="connsiteY46" fmla="*/ 1325880 h 2255520"/>
              <a:gd name="connsiteX47" fmla="*/ 343887 w 3925287"/>
              <a:gd name="connsiteY47" fmla="*/ 1440180 h 2255520"/>
              <a:gd name="connsiteX48" fmla="*/ 359127 w 3925287"/>
              <a:gd name="connsiteY48" fmla="*/ 1463040 h 2255520"/>
              <a:gd name="connsiteX49" fmla="*/ 404847 w 3925287"/>
              <a:gd name="connsiteY49" fmla="*/ 1493520 h 2255520"/>
              <a:gd name="connsiteX50" fmla="*/ 442947 w 3925287"/>
              <a:gd name="connsiteY50" fmla="*/ 1531620 h 2255520"/>
              <a:gd name="connsiteX51" fmla="*/ 458187 w 3925287"/>
              <a:gd name="connsiteY51" fmla="*/ 1554480 h 2255520"/>
              <a:gd name="connsiteX52" fmla="*/ 481047 w 3925287"/>
              <a:gd name="connsiteY52" fmla="*/ 1569720 h 2255520"/>
              <a:gd name="connsiteX53" fmla="*/ 503907 w 3925287"/>
              <a:gd name="connsiteY53" fmla="*/ 1600200 h 2255520"/>
              <a:gd name="connsiteX54" fmla="*/ 534387 w 3925287"/>
              <a:gd name="connsiteY54" fmla="*/ 1607820 h 2255520"/>
              <a:gd name="connsiteX55" fmla="*/ 557247 w 3925287"/>
              <a:gd name="connsiteY55" fmla="*/ 1630680 h 2255520"/>
              <a:gd name="connsiteX56" fmla="*/ 595347 w 3925287"/>
              <a:gd name="connsiteY56" fmla="*/ 1699260 h 2255520"/>
              <a:gd name="connsiteX57" fmla="*/ 641067 w 3925287"/>
              <a:gd name="connsiteY57" fmla="*/ 1729740 h 2255520"/>
              <a:gd name="connsiteX58" fmla="*/ 663927 w 3925287"/>
              <a:gd name="connsiteY58" fmla="*/ 1744980 h 2255520"/>
              <a:gd name="connsiteX59" fmla="*/ 709647 w 3925287"/>
              <a:gd name="connsiteY59" fmla="*/ 1760220 h 2255520"/>
              <a:gd name="connsiteX60" fmla="*/ 778227 w 3925287"/>
              <a:gd name="connsiteY60" fmla="*/ 1798320 h 2255520"/>
              <a:gd name="connsiteX61" fmla="*/ 785847 w 3925287"/>
              <a:gd name="connsiteY61" fmla="*/ 1821180 h 2255520"/>
              <a:gd name="connsiteX62" fmla="*/ 862047 w 3925287"/>
              <a:gd name="connsiteY62" fmla="*/ 1897380 h 2255520"/>
              <a:gd name="connsiteX63" fmla="*/ 884907 w 3925287"/>
              <a:gd name="connsiteY63" fmla="*/ 1905000 h 2255520"/>
              <a:gd name="connsiteX64" fmla="*/ 945867 w 3925287"/>
              <a:gd name="connsiteY64" fmla="*/ 1927860 h 2255520"/>
              <a:gd name="connsiteX65" fmla="*/ 968727 w 3925287"/>
              <a:gd name="connsiteY65" fmla="*/ 1973580 h 2255520"/>
              <a:gd name="connsiteX66" fmla="*/ 991587 w 3925287"/>
              <a:gd name="connsiteY66" fmla="*/ 2019300 h 2255520"/>
              <a:gd name="connsiteX67" fmla="*/ 1022067 w 3925287"/>
              <a:gd name="connsiteY67" fmla="*/ 2026920 h 2255520"/>
              <a:gd name="connsiteX68" fmla="*/ 1098267 w 3925287"/>
              <a:gd name="connsiteY68" fmla="*/ 2049780 h 2255520"/>
              <a:gd name="connsiteX69" fmla="*/ 1182087 w 3925287"/>
              <a:gd name="connsiteY69" fmla="*/ 2072640 h 2255520"/>
              <a:gd name="connsiteX70" fmla="*/ 1227807 w 3925287"/>
              <a:gd name="connsiteY70" fmla="*/ 2095500 h 2255520"/>
              <a:gd name="connsiteX71" fmla="*/ 1258287 w 3925287"/>
              <a:gd name="connsiteY71" fmla="*/ 2103120 h 2255520"/>
              <a:gd name="connsiteX72" fmla="*/ 1304007 w 3925287"/>
              <a:gd name="connsiteY72" fmla="*/ 2125980 h 2255520"/>
              <a:gd name="connsiteX73" fmla="*/ 1326867 w 3925287"/>
              <a:gd name="connsiteY73" fmla="*/ 2141220 h 2255520"/>
              <a:gd name="connsiteX74" fmla="*/ 1357347 w 3925287"/>
              <a:gd name="connsiteY74" fmla="*/ 2148840 h 2255520"/>
              <a:gd name="connsiteX75" fmla="*/ 1448787 w 3925287"/>
              <a:gd name="connsiteY75" fmla="*/ 2171700 h 2255520"/>
              <a:gd name="connsiteX76" fmla="*/ 1509747 w 3925287"/>
              <a:gd name="connsiteY76" fmla="*/ 2186940 h 2255520"/>
              <a:gd name="connsiteX77" fmla="*/ 1540227 w 3925287"/>
              <a:gd name="connsiteY77" fmla="*/ 2194560 h 2255520"/>
              <a:gd name="connsiteX78" fmla="*/ 1616427 w 3925287"/>
              <a:gd name="connsiteY78" fmla="*/ 2209800 h 2255520"/>
              <a:gd name="connsiteX79" fmla="*/ 1646907 w 3925287"/>
              <a:gd name="connsiteY79" fmla="*/ 2217420 h 2255520"/>
              <a:gd name="connsiteX80" fmla="*/ 1768827 w 3925287"/>
              <a:gd name="connsiteY80" fmla="*/ 2232660 h 2255520"/>
              <a:gd name="connsiteX81" fmla="*/ 1799307 w 3925287"/>
              <a:gd name="connsiteY81" fmla="*/ 2240280 h 2255520"/>
              <a:gd name="connsiteX82" fmla="*/ 2027907 w 3925287"/>
              <a:gd name="connsiteY82" fmla="*/ 2247900 h 2255520"/>
              <a:gd name="connsiteX83" fmla="*/ 2050767 w 3925287"/>
              <a:gd name="connsiteY83" fmla="*/ 2240280 h 2255520"/>
              <a:gd name="connsiteX84" fmla="*/ 2073627 w 3925287"/>
              <a:gd name="connsiteY84" fmla="*/ 2247900 h 2255520"/>
              <a:gd name="connsiteX85" fmla="*/ 2134587 w 3925287"/>
              <a:gd name="connsiteY85" fmla="*/ 2255520 h 2255520"/>
              <a:gd name="connsiteX86" fmla="*/ 2264127 w 3925287"/>
              <a:gd name="connsiteY86" fmla="*/ 2247900 h 2255520"/>
              <a:gd name="connsiteX87" fmla="*/ 2309847 w 3925287"/>
              <a:gd name="connsiteY87" fmla="*/ 2217420 h 2255520"/>
              <a:gd name="connsiteX88" fmla="*/ 2370807 w 3925287"/>
              <a:gd name="connsiteY88" fmla="*/ 2202180 h 2255520"/>
              <a:gd name="connsiteX89" fmla="*/ 2485107 w 3925287"/>
              <a:gd name="connsiteY89" fmla="*/ 2179320 h 2255520"/>
              <a:gd name="connsiteX90" fmla="*/ 2507967 w 3925287"/>
              <a:gd name="connsiteY90" fmla="*/ 2171700 h 2255520"/>
              <a:gd name="connsiteX91" fmla="*/ 2553687 w 3925287"/>
              <a:gd name="connsiteY91" fmla="*/ 2164080 h 2255520"/>
              <a:gd name="connsiteX92" fmla="*/ 2599407 w 3925287"/>
              <a:gd name="connsiteY92" fmla="*/ 2125980 h 2255520"/>
              <a:gd name="connsiteX93" fmla="*/ 2622267 w 3925287"/>
              <a:gd name="connsiteY93" fmla="*/ 2118360 h 2255520"/>
              <a:gd name="connsiteX94" fmla="*/ 2645127 w 3925287"/>
              <a:gd name="connsiteY94" fmla="*/ 2103120 h 2255520"/>
              <a:gd name="connsiteX95" fmla="*/ 2744187 w 3925287"/>
              <a:gd name="connsiteY95" fmla="*/ 2087880 h 2255520"/>
              <a:gd name="connsiteX96" fmla="*/ 2828007 w 3925287"/>
              <a:gd name="connsiteY96" fmla="*/ 2065020 h 2255520"/>
              <a:gd name="connsiteX97" fmla="*/ 2858487 w 3925287"/>
              <a:gd name="connsiteY97" fmla="*/ 2057400 h 2255520"/>
              <a:gd name="connsiteX98" fmla="*/ 2904207 w 3925287"/>
              <a:gd name="connsiteY98" fmla="*/ 2034540 h 2255520"/>
              <a:gd name="connsiteX99" fmla="*/ 2972787 w 3925287"/>
              <a:gd name="connsiteY99" fmla="*/ 1981200 h 2255520"/>
              <a:gd name="connsiteX100" fmla="*/ 3018507 w 3925287"/>
              <a:gd name="connsiteY100" fmla="*/ 1965960 h 2255520"/>
              <a:gd name="connsiteX101" fmla="*/ 3033747 w 3925287"/>
              <a:gd name="connsiteY101" fmla="*/ 1943100 h 2255520"/>
              <a:gd name="connsiteX102" fmla="*/ 3056607 w 3925287"/>
              <a:gd name="connsiteY102" fmla="*/ 1920240 h 2255520"/>
              <a:gd name="connsiteX103" fmla="*/ 3140427 w 3925287"/>
              <a:gd name="connsiteY103" fmla="*/ 1905000 h 2255520"/>
              <a:gd name="connsiteX104" fmla="*/ 3163287 w 3925287"/>
              <a:gd name="connsiteY104" fmla="*/ 1897380 h 2255520"/>
              <a:gd name="connsiteX105" fmla="*/ 3178527 w 3925287"/>
              <a:gd name="connsiteY105" fmla="*/ 1844040 h 2255520"/>
              <a:gd name="connsiteX106" fmla="*/ 3193767 w 3925287"/>
              <a:gd name="connsiteY106" fmla="*/ 1798320 h 2255520"/>
              <a:gd name="connsiteX107" fmla="*/ 3224247 w 3925287"/>
              <a:gd name="connsiteY107" fmla="*/ 1790700 h 2255520"/>
              <a:gd name="connsiteX108" fmla="*/ 3269967 w 3925287"/>
              <a:gd name="connsiteY108" fmla="*/ 1775460 h 2255520"/>
              <a:gd name="connsiteX109" fmla="*/ 3330927 w 3925287"/>
              <a:gd name="connsiteY109" fmla="*/ 1760220 h 2255520"/>
              <a:gd name="connsiteX110" fmla="*/ 3384267 w 3925287"/>
              <a:gd name="connsiteY110" fmla="*/ 1699260 h 2255520"/>
              <a:gd name="connsiteX111" fmla="*/ 3399507 w 3925287"/>
              <a:gd name="connsiteY111" fmla="*/ 1676400 h 2255520"/>
              <a:gd name="connsiteX112" fmla="*/ 3429987 w 3925287"/>
              <a:gd name="connsiteY112" fmla="*/ 1607820 h 2255520"/>
              <a:gd name="connsiteX113" fmla="*/ 3475707 w 3925287"/>
              <a:gd name="connsiteY113" fmla="*/ 1584960 h 2255520"/>
              <a:gd name="connsiteX114" fmla="*/ 3490947 w 3925287"/>
              <a:gd name="connsiteY114" fmla="*/ 1562100 h 2255520"/>
              <a:gd name="connsiteX115" fmla="*/ 3536667 w 3925287"/>
              <a:gd name="connsiteY115" fmla="*/ 1524000 h 2255520"/>
              <a:gd name="connsiteX116" fmla="*/ 3551907 w 3925287"/>
              <a:gd name="connsiteY116" fmla="*/ 1478280 h 2255520"/>
              <a:gd name="connsiteX117" fmla="*/ 3559527 w 3925287"/>
              <a:gd name="connsiteY117" fmla="*/ 1455420 h 2255520"/>
              <a:gd name="connsiteX118" fmla="*/ 3590007 w 3925287"/>
              <a:gd name="connsiteY118" fmla="*/ 1447800 h 2255520"/>
              <a:gd name="connsiteX119" fmla="*/ 3597627 w 3925287"/>
              <a:gd name="connsiteY119" fmla="*/ 1424940 h 2255520"/>
              <a:gd name="connsiteX120" fmla="*/ 3605247 w 3925287"/>
              <a:gd name="connsiteY120" fmla="*/ 1356360 h 2255520"/>
              <a:gd name="connsiteX121" fmla="*/ 3643347 w 3925287"/>
              <a:gd name="connsiteY121" fmla="*/ 1318260 h 2255520"/>
              <a:gd name="connsiteX122" fmla="*/ 3666207 w 3925287"/>
              <a:gd name="connsiteY122" fmla="*/ 1310640 h 2255520"/>
              <a:gd name="connsiteX123" fmla="*/ 3689067 w 3925287"/>
              <a:gd name="connsiteY123" fmla="*/ 1295400 h 2255520"/>
              <a:gd name="connsiteX124" fmla="*/ 3719547 w 3925287"/>
              <a:gd name="connsiteY124" fmla="*/ 1264920 h 2255520"/>
              <a:gd name="connsiteX125" fmla="*/ 3742407 w 3925287"/>
              <a:gd name="connsiteY125" fmla="*/ 1219200 h 2255520"/>
              <a:gd name="connsiteX126" fmla="*/ 3750027 w 3925287"/>
              <a:gd name="connsiteY126" fmla="*/ 1150620 h 2255520"/>
              <a:gd name="connsiteX127" fmla="*/ 3757647 w 3925287"/>
              <a:gd name="connsiteY127" fmla="*/ 1127760 h 2255520"/>
              <a:gd name="connsiteX128" fmla="*/ 3780507 w 3925287"/>
              <a:gd name="connsiteY128" fmla="*/ 1112520 h 2255520"/>
              <a:gd name="connsiteX129" fmla="*/ 3788127 w 3925287"/>
              <a:gd name="connsiteY129" fmla="*/ 1089660 h 2255520"/>
              <a:gd name="connsiteX130" fmla="*/ 3803367 w 3925287"/>
              <a:gd name="connsiteY130" fmla="*/ 937260 h 2255520"/>
              <a:gd name="connsiteX131" fmla="*/ 3818607 w 3925287"/>
              <a:gd name="connsiteY131" fmla="*/ 914400 h 2255520"/>
              <a:gd name="connsiteX132" fmla="*/ 3841467 w 3925287"/>
              <a:gd name="connsiteY132" fmla="*/ 838200 h 2255520"/>
              <a:gd name="connsiteX133" fmla="*/ 3864327 w 3925287"/>
              <a:gd name="connsiteY133" fmla="*/ 822960 h 2255520"/>
              <a:gd name="connsiteX134" fmla="*/ 3879567 w 3925287"/>
              <a:gd name="connsiteY134" fmla="*/ 777240 h 2255520"/>
              <a:gd name="connsiteX135" fmla="*/ 3894807 w 3925287"/>
              <a:gd name="connsiteY135" fmla="*/ 678180 h 2255520"/>
              <a:gd name="connsiteX136" fmla="*/ 3902427 w 3925287"/>
              <a:gd name="connsiteY136" fmla="*/ 655320 h 2255520"/>
              <a:gd name="connsiteX137" fmla="*/ 3925287 w 3925287"/>
              <a:gd name="connsiteY137" fmla="*/ 632460 h 2255520"/>
              <a:gd name="connsiteX138" fmla="*/ 3902427 w 3925287"/>
              <a:gd name="connsiteY138" fmla="*/ 502920 h 2255520"/>
              <a:gd name="connsiteX139" fmla="*/ 3887187 w 3925287"/>
              <a:gd name="connsiteY139" fmla="*/ 480060 h 2255520"/>
              <a:gd name="connsiteX140" fmla="*/ 3879567 w 3925287"/>
              <a:gd name="connsiteY140" fmla="*/ 388620 h 2255520"/>
              <a:gd name="connsiteX141" fmla="*/ 3856707 w 3925287"/>
              <a:gd name="connsiteY141" fmla="*/ 373380 h 2255520"/>
              <a:gd name="connsiteX142" fmla="*/ 3742407 w 3925287"/>
              <a:gd name="connsiteY142" fmla="*/ 358140 h 2255520"/>
              <a:gd name="connsiteX143" fmla="*/ 3734787 w 3925287"/>
              <a:gd name="connsiteY143" fmla="*/ 335280 h 2255520"/>
              <a:gd name="connsiteX144" fmla="*/ 3689067 w 3925287"/>
              <a:gd name="connsiteY144" fmla="*/ 320040 h 2255520"/>
              <a:gd name="connsiteX145" fmla="*/ 3521427 w 3925287"/>
              <a:gd name="connsiteY145" fmla="*/ 304800 h 2255520"/>
              <a:gd name="connsiteX146" fmla="*/ 3460467 w 3925287"/>
              <a:gd name="connsiteY146" fmla="*/ 289560 h 2255520"/>
              <a:gd name="connsiteX147" fmla="*/ 3346167 w 3925287"/>
              <a:gd name="connsiteY147" fmla="*/ 297180 h 2255520"/>
              <a:gd name="connsiteX148" fmla="*/ 3300447 w 3925287"/>
              <a:gd name="connsiteY148" fmla="*/ 312420 h 2255520"/>
              <a:gd name="connsiteX149" fmla="*/ 3277587 w 3925287"/>
              <a:gd name="connsiteY149" fmla="*/ 320040 h 2255520"/>
              <a:gd name="connsiteX150" fmla="*/ 3201387 w 3925287"/>
              <a:gd name="connsiteY150" fmla="*/ 327660 h 2255520"/>
              <a:gd name="connsiteX151" fmla="*/ 3125187 w 3925287"/>
              <a:gd name="connsiteY151" fmla="*/ 350520 h 2255520"/>
              <a:gd name="connsiteX152" fmla="*/ 3102327 w 3925287"/>
              <a:gd name="connsiteY152" fmla="*/ 358140 h 2255520"/>
              <a:gd name="connsiteX153" fmla="*/ 3079467 w 3925287"/>
              <a:gd name="connsiteY153" fmla="*/ 365760 h 2255520"/>
              <a:gd name="connsiteX154" fmla="*/ 3010887 w 3925287"/>
              <a:gd name="connsiteY154" fmla="*/ 373380 h 2255520"/>
              <a:gd name="connsiteX155" fmla="*/ 2942307 w 3925287"/>
              <a:gd name="connsiteY155" fmla="*/ 365760 h 2255520"/>
              <a:gd name="connsiteX156" fmla="*/ 2919447 w 3925287"/>
              <a:gd name="connsiteY156" fmla="*/ 350520 h 2255520"/>
              <a:gd name="connsiteX157" fmla="*/ 2873727 w 3925287"/>
              <a:gd name="connsiteY157" fmla="*/ 342900 h 2255520"/>
              <a:gd name="connsiteX158" fmla="*/ 2850867 w 3925287"/>
              <a:gd name="connsiteY158" fmla="*/ 335280 h 2255520"/>
              <a:gd name="connsiteX159" fmla="*/ 2759427 w 3925287"/>
              <a:gd name="connsiteY159" fmla="*/ 327660 h 2255520"/>
              <a:gd name="connsiteX160" fmla="*/ 2549877 w 3925287"/>
              <a:gd name="connsiteY160" fmla="*/ 342900 h 2255520"/>
              <a:gd name="connsiteX161" fmla="*/ 2454627 w 3925287"/>
              <a:gd name="connsiteY161" fmla="*/ 377190 h 2255520"/>
              <a:gd name="connsiteX162" fmla="*/ 2534637 w 3925287"/>
              <a:gd name="connsiteY162" fmla="*/ 259080 h 2255520"/>
              <a:gd name="connsiteX163" fmla="*/ 2572737 w 3925287"/>
              <a:gd name="connsiteY163" fmla="*/ 167640 h 2255520"/>
              <a:gd name="connsiteX164" fmla="*/ 2607027 w 3925287"/>
              <a:gd name="connsiteY164" fmla="*/ 118110 h 2255520"/>
              <a:gd name="connsiteX165" fmla="*/ 2610837 w 3925287"/>
              <a:gd name="connsiteY165" fmla="*/ 72390 h 2255520"/>
              <a:gd name="connsiteX166" fmla="*/ 2603217 w 3925287"/>
              <a:gd name="connsiteY166" fmla="*/ 45720 h 2255520"/>
              <a:gd name="connsiteX167" fmla="*/ 2637507 w 3925287"/>
              <a:gd name="connsiteY167" fmla="*/ 15240 h 2255520"/>
              <a:gd name="connsiteX168" fmla="*/ 2614647 w 3925287"/>
              <a:gd name="connsiteY168" fmla="*/ 0 h 2255520"/>
              <a:gd name="connsiteX169" fmla="*/ 2553687 w 3925287"/>
              <a:gd name="connsiteY169" fmla="*/ 15240 h 2255520"/>
              <a:gd name="connsiteX170" fmla="*/ 2507967 w 3925287"/>
              <a:gd name="connsiteY170" fmla="*/ 45720 h 2255520"/>
              <a:gd name="connsiteX171" fmla="*/ 2492727 w 3925287"/>
              <a:gd name="connsiteY171" fmla="*/ 68580 h 2255520"/>
              <a:gd name="connsiteX172" fmla="*/ 2485107 w 3925287"/>
              <a:gd name="connsiteY172" fmla="*/ 91440 h 2255520"/>
              <a:gd name="connsiteX173" fmla="*/ 2462247 w 3925287"/>
              <a:gd name="connsiteY173" fmla="*/ 99060 h 2255520"/>
              <a:gd name="connsiteX174" fmla="*/ 2431767 w 3925287"/>
              <a:gd name="connsiteY174" fmla="*/ 144780 h 2255520"/>
              <a:gd name="connsiteX175" fmla="*/ 2416527 w 3925287"/>
              <a:gd name="connsiteY175" fmla="*/ 167640 h 2255520"/>
              <a:gd name="connsiteX176" fmla="*/ 2347947 w 3925287"/>
              <a:gd name="connsiteY176" fmla="*/ 205740 h 2255520"/>
              <a:gd name="connsiteX177" fmla="*/ 2325087 w 3925287"/>
              <a:gd name="connsiteY177" fmla="*/ 220980 h 2255520"/>
              <a:gd name="connsiteX178" fmla="*/ 2302227 w 3925287"/>
              <a:gd name="connsiteY178" fmla="*/ 236220 h 2255520"/>
              <a:gd name="connsiteX179" fmla="*/ 2286987 w 3925287"/>
              <a:gd name="connsiteY179" fmla="*/ 270510 h 2255520"/>
              <a:gd name="connsiteX180" fmla="*/ 2264127 w 3925287"/>
              <a:gd name="connsiteY180" fmla="*/ 316230 h 2255520"/>
              <a:gd name="connsiteX181" fmla="*/ 2252697 w 3925287"/>
              <a:gd name="connsiteY181" fmla="*/ 316230 h 2255520"/>
              <a:gd name="connsiteX182" fmla="*/ 2227745 w 3925287"/>
              <a:gd name="connsiteY182" fmla="*/ 335280 h 2255520"/>
              <a:gd name="connsiteX183" fmla="*/ 2195547 w 3925287"/>
              <a:gd name="connsiteY183" fmla="*/ 361950 h 2255520"/>
              <a:gd name="connsiteX184" fmla="*/ 2123157 w 3925287"/>
              <a:gd name="connsiteY184" fmla="*/ 396240 h 2255520"/>
              <a:gd name="connsiteX185" fmla="*/ 1989807 w 3925287"/>
              <a:gd name="connsiteY185" fmla="*/ 457200 h 2255520"/>
              <a:gd name="connsiteX186" fmla="*/ 1987715 w 3925287"/>
              <a:gd name="connsiteY186" fmla="*/ 453390 h 2255520"/>
              <a:gd name="connsiteX187" fmla="*/ 1964855 w 3925287"/>
              <a:gd name="connsiteY187" fmla="*/ 472440 h 2255520"/>
              <a:gd name="connsiteX188" fmla="*/ 1959327 w 3925287"/>
              <a:gd name="connsiteY188" fmla="*/ 468630 h 2255520"/>
              <a:gd name="connsiteX189" fmla="*/ 1947897 w 3925287"/>
              <a:gd name="connsiteY189" fmla="*/ 476250 h 2255520"/>
              <a:gd name="connsiteX190" fmla="*/ 1940277 w 3925287"/>
              <a:gd name="connsiteY190" fmla="*/ 457200 h 2255520"/>
              <a:gd name="connsiteX191" fmla="*/ 1898367 w 3925287"/>
              <a:gd name="connsiteY191" fmla="*/ 445770 h 2255520"/>
              <a:gd name="connsiteX192" fmla="*/ 1898367 w 3925287"/>
              <a:gd name="connsiteY192" fmla="*/ 415290 h 2255520"/>
              <a:gd name="connsiteX193" fmla="*/ 1921227 w 3925287"/>
              <a:gd name="connsiteY193" fmla="*/ 480060 h 2255520"/>
              <a:gd name="connsiteX194" fmla="*/ 1902177 w 3925287"/>
              <a:gd name="connsiteY194" fmla="*/ 438150 h 2255520"/>
              <a:gd name="connsiteX195" fmla="*/ 1913607 w 3925287"/>
              <a:gd name="connsiteY195" fmla="*/ 457200 h 2255520"/>
              <a:gd name="connsiteX196" fmla="*/ 1905987 w 3925287"/>
              <a:gd name="connsiteY196" fmla="*/ 453390 h 2255520"/>
              <a:gd name="connsiteX197" fmla="*/ 1898367 w 3925287"/>
              <a:gd name="connsiteY197" fmla="*/ 449580 h 2255520"/>
              <a:gd name="connsiteX198" fmla="*/ 1907705 w 3925287"/>
              <a:gd name="connsiteY198" fmla="*/ 457200 h 2255520"/>
              <a:gd name="connsiteX199" fmla="*/ 1913607 w 3925287"/>
              <a:gd name="connsiteY199" fmla="*/ 464820 h 2255520"/>
              <a:gd name="connsiteX200" fmla="*/ 1877225 w 3925287"/>
              <a:gd name="connsiteY200" fmla="*/ 441960 h 2255520"/>
              <a:gd name="connsiteX201" fmla="*/ 1902177 w 3925287"/>
              <a:gd name="connsiteY201" fmla="*/ 438150 h 2255520"/>
              <a:gd name="connsiteX202" fmla="*/ 1865795 w 3925287"/>
              <a:gd name="connsiteY202" fmla="*/ 430530 h 2255520"/>
              <a:gd name="connsiteX203" fmla="*/ 1864077 w 3925287"/>
              <a:gd name="connsiteY203" fmla="*/ 430530 h 2255520"/>
              <a:gd name="connsiteX204" fmla="*/ 1875507 w 3925287"/>
              <a:gd name="connsiteY204" fmla="*/ 441960 h 2255520"/>
              <a:gd name="connsiteX205" fmla="*/ 1888655 w 3925287"/>
              <a:gd name="connsiteY205" fmla="*/ 441960 h 2255520"/>
              <a:gd name="connsiteX206" fmla="*/ 1883127 w 3925287"/>
              <a:gd name="connsiteY206" fmla="*/ 422910 h 2255520"/>
              <a:gd name="connsiteX207" fmla="*/ 1881035 w 3925287"/>
              <a:gd name="connsiteY207" fmla="*/ 419100 h 2255520"/>
              <a:gd name="connsiteX208" fmla="*/ 1894557 w 3925287"/>
              <a:gd name="connsiteY208" fmla="*/ 422910 h 2255520"/>
              <a:gd name="connsiteX209" fmla="*/ 1921227 w 3925287"/>
              <a:gd name="connsiteY209" fmla="*/ 441960 h 2255520"/>
              <a:gd name="connsiteX210" fmla="*/ 1959327 w 3925287"/>
              <a:gd name="connsiteY210" fmla="*/ 464820 h 2255520"/>
              <a:gd name="connsiteX211" fmla="*/ 1867887 w 3925287"/>
              <a:gd name="connsiteY211" fmla="*/ 453390 h 2255520"/>
              <a:gd name="connsiteX212" fmla="*/ 1875507 w 3925287"/>
              <a:gd name="connsiteY212" fmla="*/ 472440 h 2255520"/>
              <a:gd name="connsiteX213" fmla="*/ 1966947 w 3925287"/>
              <a:gd name="connsiteY213" fmla="*/ 472440 h 2255520"/>
              <a:gd name="connsiteX0" fmla="*/ 1966947 w 3925287"/>
              <a:gd name="connsiteY0" fmla="*/ 461010 h 2244090"/>
              <a:gd name="connsiteX1" fmla="*/ 1852647 w 3925287"/>
              <a:gd name="connsiteY1" fmla="*/ 472440 h 2244090"/>
              <a:gd name="connsiteX2" fmla="*/ 1795497 w 3925287"/>
              <a:gd name="connsiteY2" fmla="*/ 464820 h 2244090"/>
              <a:gd name="connsiteX3" fmla="*/ 1745967 w 3925287"/>
              <a:gd name="connsiteY3" fmla="*/ 468630 h 2244090"/>
              <a:gd name="connsiteX4" fmla="*/ 1700247 w 3925287"/>
              <a:gd name="connsiteY4" fmla="*/ 453390 h 2244090"/>
              <a:gd name="connsiteX5" fmla="*/ 1662147 w 3925287"/>
              <a:gd name="connsiteY5" fmla="*/ 457200 h 2244090"/>
              <a:gd name="connsiteX6" fmla="*/ 1372587 w 3925287"/>
              <a:gd name="connsiteY6" fmla="*/ 445770 h 2244090"/>
              <a:gd name="connsiteX7" fmla="*/ 1349727 w 3925287"/>
              <a:gd name="connsiteY7" fmla="*/ 438150 h 2244090"/>
              <a:gd name="connsiteX8" fmla="*/ 1227807 w 3925287"/>
              <a:gd name="connsiteY8" fmla="*/ 422910 h 2244090"/>
              <a:gd name="connsiteX9" fmla="*/ 1182087 w 3925287"/>
              <a:gd name="connsiteY9" fmla="*/ 407670 h 2244090"/>
              <a:gd name="connsiteX10" fmla="*/ 1029687 w 3925287"/>
              <a:gd name="connsiteY10" fmla="*/ 392430 h 2244090"/>
              <a:gd name="connsiteX11" fmla="*/ 907767 w 3925287"/>
              <a:gd name="connsiteY11" fmla="*/ 377190 h 2244090"/>
              <a:gd name="connsiteX12" fmla="*/ 877287 w 3925287"/>
              <a:gd name="connsiteY12" fmla="*/ 369570 h 2244090"/>
              <a:gd name="connsiteX13" fmla="*/ 831567 w 3925287"/>
              <a:gd name="connsiteY13" fmla="*/ 354330 h 2244090"/>
              <a:gd name="connsiteX14" fmla="*/ 724887 w 3925287"/>
              <a:gd name="connsiteY14" fmla="*/ 346710 h 2244090"/>
              <a:gd name="connsiteX15" fmla="*/ 702027 w 3925287"/>
              <a:gd name="connsiteY15" fmla="*/ 331470 h 2244090"/>
              <a:gd name="connsiteX16" fmla="*/ 648687 w 3925287"/>
              <a:gd name="connsiteY16" fmla="*/ 339090 h 2244090"/>
              <a:gd name="connsiteX17" fmla="*/ 477237 w 3925287"/>
              <a:gd name="connsiteY17" fmla="*/ 320040 h 2244090"/>
              <a:gd name="connsiteX18" fmla="*/ 431517 w 3925287"/>
              <a:gd name="connsiteY18" fmla="*/ 308610 h 2244090"/>
              <a:gd name="connsiteX19" fmla="*/ 387514 w 3925287"/>
              <a:gd name="connsiteY19" fmla="*/ 304800 h 2244090"/>
              <a:gd name="connsiteX20" fmla="*/ 351507 w 3925287"/>
              <a:gd name="connsiteY20" fmla="*/ 308610 h 2244090"/>
              <a:gd name="connsiteX21" fmla="*/ 294357 w 3925287"/>
              <a:gd name="connsiteY21" fmla="*/ 297180 h 2244090"/>
              <a:gd name="connsiteX22" fmla="*/ 252447 w 3925287"/>
              <a:gd name="connsiteY22" fmla="*/ 285750 h 2244090"/>
              <a:gd name="connsiteX23" fmla="*/ 180057 w 3925287"/>
              <a:gd name="connsiteY23" fmla="*/ 293370 h 2244090"/>
              <a:gd name="connsiteX24" fmla="*/ 164817 w 3925287"/>
              <a:gd name="connsiteY24" fmla="*/ 304800 h 2244090"/>
              <a:gd name="connsiteX25" fmla="*/ 130527 w 3925287"/>
              <a:gd name="connsiteY25" fmla="*/ 300990 h 2244090"/>
              <a:gd name="connsiteX26" fmla="*/ 58137 w 3925287"/>
              <a:gd name="connsiteY26" fmla="*/ 335280 h 2244090"/>
              <a:gd name="connsiteX27" fmla="*/ 27657 w 3925287"/>
              <a:gd name="connsiteY27" fmla="*/ 388620 h 2244090"/>
              <a:gd name="connsiteX28" fmla="*/ 4797 w 3925287"/>
              <a:gd name="connsiteY28" fmla="*/ 426720 h 2244090"/>
              <a:gd name="connsiteX29" fmla="*/ 987 w 3925287"/>
              <a:gd name="connsiteY29" fmla="*/ 468630 h 2244090"/>
              <a:gd name="connsiteX30" fmla="*/ 16227 w 3925287"/>
              <a:gd name="connsiteY30" fmla="*/ 575310 h 2244090"/>
              <a:gd name="connsiteX31" fmla="*/ 23847 w 3925287"/>
              <a:gd name="connsiteY31" fmla="*/ 666750 h 2244090"/>
              <a:gd name="connsiteX32" fmla="*/ 39087 w 3925287"/>
              <a:gd name="connsiteY32" fmla="*/ 689610 h 2244090"/>
              <a:gd name="connsiteX33" fmla="*/ 61947 w 3925287"/>
              <a:gd name="connsiteY33" fmla="*/ 735330 h 2244090"/>
              <a:gd name="connsiteX34" fmla="*/ 69567 w 3925287"/>
              <a:gd name="connsiteY34" fmla="*/ 857250 h 2244090"/>
              <a:gd name="connsiteX35" fmla="*/ 115287 w 3925287"/>
              <a:gd name="connsiteY35" fmla="*/ 948690 h 2244090"/>
              <a:gd name="connsiteX36" fmla="*/ 130527 w 3925287"/>
              <a:gd name="connsiteY36" fmla="*/ 971550 h 2244090"/>
              <a:gd name="connsiteX37" fmla="*/ 145767 w 3925287"/>
              <a:gd name="connsiteY37" fmla="*/ 994410 h 2244090"/>
              <a:gd name="connsiteX38" fmla="*/ 161007 w 3925287"/>
              <a:gd name="connsiteY38" fmla="*/ 1040130 h 2244090"/>
              <a:gd name="connsiteX39" fmla="*/ 168627 w 3925287"/>
              <a:gd name="connsiteY39" fmla="*/ 1078230 h 2244090"/>
              <a:gd name="connsiteX40" fmla="*/ 199107 w 3925287"/>
              <a:gd name="connsiteY40" fmla="*/ 1123950 h 2244090"/>
              <a:gd name="connsiteX41" fmla="*/ 214347 w 3925287"/>
              <a:gd name="connsiteY41" fmla="*/ 1146810 h 2244090"/>
              <a:gd name="connsiteX42" fmla="*/ 252447 w 3925287"/>
              <a:gd name="connsiteY42" fmla="*/ 1207770 h 2244090"/>
              <a:gd name="connsiteX43" fmla="*/ 282927 w 3925287"/>
              <a:gd name="connsiteY43" fmla="*/ 1253490 h 2244090"/>
              <a:gd name="connsiteX44" fmla="*/ 298167 w 3925287"/>
              <a:gd name="connsiteY44" fmla="*/ 1276350 h 2244090"/>
              <a:gd name="connsiteX45" fmla="*/ 321027 w 3925287"/>
              <a:gd name="connsiteY45" fmla="*/ 1291590 h 2244090"/>
              <a:gd name="connsiteX46" fmla="*/ 328647 w 3925287"/>
              <a:gd name="connsiteY46" fmla="*/ 1314450 h 2244090"/>
              <a:gd name="connsiteX47" fmla="*/ 343887 w 3925287"/>
              <a:gd name="connsiteY47" fmla="*/ 1428750 h 2244090"/>
              <a:gd name="connsiteX48" fmla="*/ 359127 w 3925287"/>
              <a:gd name="connsiteY48" fmla="*/ 1451610 h 2244090"/>
              <a:gd name="connsiteX49" fmla="*/ 404847 w 3925287"/>
              <a:gd name="connsiteY49" fmla="*/ 1482090 h 2244090"/>
              <a:gd name="connsiteX50" fmla="*/ 442947 w 3925287"/>
              <a:gd name="connsiteY50" fmla="*/ 1520190 h 2244090"/>
              <a:gd name="connsiteX51" fmla="*/ 458187 w 3925287"/>
              <a:gd name="connsiteY51" fmla="*/ 1543050 h 2244090"/>
              <a:gd name="connsiteX52" fmla="*/ 481047 w 3925287"/>
              <a:gd name="connsiteY52" fmla="*/ 1558290 h 2244090"/>
              <a:gd name="connsiteX53" fmla="*/ 503907 w 3925287"/>
              <a:gd name="connsiteY53" fmla="*/ 1588770 h 2244090"/>
              <a:gd name="connsiteX54" fmla="*/ 534387 w 3925287"/>
              <a:gd name="connsiteY54" fmla="*/ 1596390 h 2244090"/>
              <a:gd name="connsiteX55" fmla="*/ 557247 w 3925287"/>
              <a:gd name="connsiteY55" fmla="*/ 1619250 h 2244090"/>
              <a:gd name="connsiteX56" fmla="*/ 595347 w 3925287"/>
              <a:gd name="connsiteY56" fmla="*/ 1687830 h 2244090"/>
              <a:gd name="connsiteX57" fmla="*/ 641067 w 3925287"/>
              <a:gd name="connsiteY57" fmla="*/ 1718310 h 2244090"/>
              <a:gd name="connsiteX58" fmla="*/ 663927 w 3925287"/>
              <a:gd name="connsiteY58" fmla="*/ 1733550 h 2244090"/>
              <a:gd name="connsiteX59" fmla="*/ 709647 w 3925287"/>
              <a:gd name="connsiteY59" fmla="*/ 1748790 h 2244090"/>
              <a:gd name="connsiteX60" fmla="*/ 778227 w 3925287"/>
              <a:gd name="connsiteY60" fmla="*/ 1786890 h 2244090"/>
              <a:gd name="connsiteX61" fmla="*/ 785847 w 3925287"/>
              <a:gd name="connsiteY61" fmla="*/ 1809750 h 2244090"/>
              <a:gd name="connsiteX62" fmla="*/ 862047 w 3925287"/>
              <a:gd name="connsiteY62" fmla="*/ 1885950 h 2244090"/>
              <a:gd name="connsiteX63" fmla="*/ 884907 w 3925287"/>
              <a:gd name="connsiteY63" fmla="*/ 1893570 h 2244090"/>
              <a:gd name="connsiteX64" fmla="*/ 945867 w 3925287"/>
              <a:gd name="connsiteY64" fmla="*/ 1916430 h 2244090"/>
              <a:gd name="connsiteX65" fmla="*/ 968727 w 3925287"/>
              <a:gd name="connsiteY65" fmla="*/ 1962150 h 2244090"/>
              <a:gd name="connsiteX66" fmla="*/ 991587 w 3925287"/>
              <a:gd name="connsiteY66" fmla="*/ 2007870 h 2244090"/>
              <a:gd name="connsiteX67" fmla="*/ 1022067 w 3925287"/>
              <a:gd name="connsiteY67" fmla="*/ 2015490 h 2244090"/>
              <a:gd name="connsiteX68" fmla="*/ 1098267 w 3925287"/>
              <a:gd name="connsiteY68" fmla="*/ 2038350 h 2244090"/>
              <a:gd name="connsiteX69" fmla="*/ 1182087 w 3925287"/>
              <a:gd name="connsiteY69" fmla="*/ 2061210 h 2244090"/>
              <a:gd name="connsiteX70" fmla="*/ 1227807 w 3925287"/>
              <a:gd name="connsiteY70" fmla="*/ 2084070 h 2244090"/>
              <a:gd name="connsiteX71" fmla="*/ 1258287 w 3925287"/>
              <a:gd name="connsiteY71" fmla="*/ 2091690 h 2244090"/>
              <a:gd name="connsiteX72" fmla="*/ 1304007 w 3925287"/>
              <a:gd name="connsiteY72" fmla="*/ 2114550 h 2244090"/>
              <a:gd name="connsiteX73" fmla="*/ 1326867 w 3925287"/>
              <a:gd name="connsiteY73" fmla="*/ 2129790 h 2244090"/>
              <a:gd name="connsiteX74" fmla="*/ 1357347 w 3925287"/>
              <a:gd name="connsiteY74" fmla="*/ 2137410 h 2244090"/>
              <a:gd name="connsiteX75" fmla="*/ 1448787 w 3925287"/>
              <a:gd name="connsiteY75" fmla="*/ 2160270 h 2244090"/>
              <a:gd name="connsiteX76" fmla="*/ 1509747 w 3925287"/>
              <a:gd name="connsiteY76" fmla="*/ 2175510 h 2244090"/>
              <a:gd name="connsiteX77" fmla="*/ 1540227 w 3925287"/>
              <a:gd name="connsiteY77" fmla="*/ 2183130 h 2244090"/>
              <a:gd name="connsiteX78" fmla="*/ 1616427 w 3925287"/>
              <a:gd name="connsiteY78" fmla="*/ 2198370 h 2244090"/>
              <a:gd name="connsiteX79" fmla="*/ 1646907 w 3925287"/>
              <a:gd name="connsiteY79" fmla="*/ 2205990 h 2244090"/>
              <a:gd name="connsiteX80" fmla="*/ 1768827 w 3925287"/>
              <a:gd name="connsiteY80" fmla="*/ 2221230 h 2244090"/>
              <a:gd name="connsiteX81" fmla="*/ 1799307 w 3925287"/>
              <a:gd name="connsiteY81" fmla="*/ 2228850 h 2244090"/>
              <a:gd name="connsiteX82" fmla="*/ 2027907 w 3925287"/>
              <a:gd name="connsiteY82" fmla="*/ 2236470 h 2244090"/>
              <a:gd name="connsiteX83" fmla="*/ 2050767 w 3925287"/>
              <a:gd name="connsiteY83" fmla="*/ 2228850 h 2244090"/>
              <a:gd name="connsiteX84" fmla="*/ 2073627 w 3925287"/>
              <a:gd name="connsiteY84" fmla="*/ 2236470 h 2244090"/>
              <a:gd name="connsiteX85" fmla="*/ 2134587 w 3925287"/>
              <a:gd name="connsiteY85" fmla="*/ 2244090 h 2244090"/>
              <a:gd name="connsiteX86" fmla="*/ 2264127 w 3925287"/>
              <a:gd name="connsiteY86" fmla="*/ 2236470 h 2244090"/>
              <a:gd name="connsiteX87" fmla="*/ 2309847 w 3925287"/>
              <a:gd name="connsiteY87" fmla="*/ 2205990 h 2244090"/>
              <a:gd name="connsiteX88" fmla="*/ 2370807 w 3925287"/>
              <a:gd name="connsiteY88" fmla="*/ 2190750 h 2244090"/>
              <a:gd name="connsiteX89" fmla="*/ 2485107 w 3925287"/>
              <a:gd name="connsiteY89" fmla="*/ 2167890 h 2244090"/>
              <a:gd name="connsiteX90" fmla="*/ 2507967 w 3925287"/>
              <a:gd name="connsiteY90" fmla="*/ 2160270 h 2244090"/>
              <a:gd name="connsiteX91" fmla="*/ 2553687 w 3925287"/>
              <a:gd name="connsiteY91" fmla="*/ 2152650 h 2244090"/>
              <a:gd name="connsiteX92" fmla="*/ 2599407 w 3925287"/>
              <a:gd name="connsiteY92" fmla="*/ 2114550 h 2244090"/>
              <a:gd name="connsiteX93" fmla="*/ 2622267 w 3925287"/>
              <a:gd name="connsiteY93" fmla="*/ 2106930 h 2244090"/>
              <a:gd name="connsiteX94" fmla="*/ 2645127 w 3925287"/>
              <a:gd name="connsiteY94" fmla="*/ 2091690 h 2244090"/>
              <a:gd name="connsiteX95" fmla="*/ 2744187 w 3925287"/>
              <a:gd name="connsiteY95" fmla="*/ 2076450 h 2244090"/>
              <a:gd name="connsiteX96" fmla="*/ 2828007 w 3925287"/>
              <a:gd name="connsiteY96" fmla="*/ 2053590 h 2244090"/>
              <a:gd name="connsiteX97" fmla="*/ 2858487 w 3925287"/>
              <a:gd name="connsiteY97" fmla="*/ 2045970 h 2244090"/>
              <a:gd name="connsiteX98" fmla="*/ 2904207 w 3925287"/>
              <a:gd name="connsiteY98" fmla="*/ 2023110 h 2244090"/>
              <a:gd name="connsiteX99" fmla="*/ 2972787 w 3925287"/>
              <a:gd name="connsiteY99" fmla="*/ 1969770 h 2244090"/>
              <a:gd name="connsiteX100" fmla="*/ 3018507 w 3925287"/>
              <a:gd name="connsiteY100" fmla="*/ 1954530 h 2244090"/>
              <a:gd name="connsiteX101" fmla="*/ 3033747 w 3925287"/>
              <a:gd name="connsiteY101" fmla="*/ 1931670 h 2244090"/>
              <a:gd name="connsiteX102" fmla="*/ 3056607 w 3925287"/>
              <a:gd name="connsiteY102" fmla="*/ 1908810 h 2244090"/>
              <a:gd name="connsiteX103" fmla="*/ 3140427 w 3925287"/>
              <a:gd name="connsiteY103" fmla="*/ 1893570 h 2244090"/>
              <a:gd name="connsiteX104" fmla="*/ 3163287 w 3925287"/>
              <a:gd name="connsiteY104" fmla="*/ 1885950 h 2244090"/>
              <a:gd name="connsiteX105" fmla="*/ 3178527 w 3925287"/>
              <a:gd name="connsiteY105" fmla="*/ 1832610 h 2244090"/>
              <a:gd name="connsiteX106" fmla="*/ 3193767 w 3925287"/>
              <a:gd name="connsiteY106" fmla="*/ 1786890 h 2244090"/>
              <a:gd name="connsiteX107" fmla="*/ 3224247 w 3925287"/>
              <a:gd name="connsiteY107" fmla="*/ 1779270 h 2244090"/>
              <a:gd name="connsiteX108" fmla="*/ 3269967 w 3925287"/>
              <a:gd name="connsiteY108" fmla="*/ 1764030 h 2244090"/>
              <a:gd name="connsiteX109" fmla="*/ 3330927 w 3925287"/>
              <a:gd name="connsiteY109" fmla="*/ 1748790 h 2244090"/>
              <a:gd name="connsiteX110" fmla="*/ 3384267 w 3925287"/>
              <a:gd name="connsiteY110" fmla="*/ 1687830 h 2244090"/>
              <a:gd name="connsiteX111" fmla="*/ 3399507 w 3925287"/>
              <a:gd name="connsiteY111" fmla="*/ 1664970 h 2244090"/>
              <a:gd name="connsiteX112" fmla="*/ 3429987 w 3925287"/>
              <a:gd name="connsiteY112" fmla="*/ 1596390 h 2244090"/>
              <a:gd name="connsiteX113" fmla="*/ 3475707 w 3925287"/>
              <a:gd name="connsiteY113" fmla="*/ 1573530 h 2244090"/>
              <a:gd name="connsiteX114" fmla="*/ 3490947 w 3925287"/>
              <a:gd name="connsiteY114" fmla="*/ 1550670 h 2244090"/>
              <a:gd name="connsiteX115" fmla="*/ 3536667 w 3925287"/>
              <a:gd name="connsiteY115" fmla="*/ 1512570 h 2244090"/>
              <a:gd name="connsiteX116" fmla="*/ 3551907 w 3925287"/>
              <a:gd name="connsiteY116" fmla="*/ 1466850 h 2244090"/>
              <a:gd name="connsiteX117" fmla="*/ 3559527 w 3925287"/>
              <a:gd name="connsiteY117" fmla="*/ 1443990 h 2244090"/>
              <a:gd name="connsiteX118" fmla="*/ 3590007 w 3925287"/>
              <a:gd name="connsiteY118" fmla="*/ 1436370 h 2244090"/>
              <a:gd name="connsiteX119" fmla="*/ 3597627 w 3925287"/>
              <a:gd name="connsiteY119" fmla="*/ 1413510 h 2244090"/>
              <a:gd name="connsiteX120" fmla="*/ 3605247 w 3925287"/>
              <a:gd name="connsiteY120" fmla="*/ 1344930 h 2244090"/>
              <a:gd name="connsiteX121" fmla="*/ 3643347 w 3925287"/>
              <a:gd name="connsiteY121" fmla="*/ 1306830 h 2244090"/>
              <a:gd name="connsiteX122" fmla="*/ 3666207 w 3925287"/>
              <a:gd name="connsiteY122" fmla="*/ 1299210 h 2244090"/>
              <a:gd name="connsiteX123" fmla="*/ 3689067 w 3925287"/>
              <a:gd name="connsiteY123" fmla="*/ 1283970 h 2244090"/>
              <a:gd name="connsiteX124" fmla="*/ 3719547 w 3925287"/>
              <a:gd name="connsiteY124" fmla="*/ 1253490 h 2244090"/>
              <a:gd name="connsiteX125" fmla="*/ 3742407 w 3925287"/>
              <a:gd name="connsiteY125" fmla="*/ 1207770 h 2244090"/>
              <a:gd name="connsiteX126" fmla="*/ 3750027 w 3925287"/>
              <a:gd name="connsiteY126" fmla="*/ 1139190 h 2244090"/>
              <a:gd name="connsiteX127" fmla="*/ 3757647 w 3925287"/>
              <a:gd name="connsiteY127" fmla="*/ 1116330 h 2244090"/>
              <a:gd name="connsiteX128" fmla="*/ 3780507 w 3925287"/>
              <a:gd name="connsiteY128" fmla="*/ 1101090 h 2244090"/>
              <a:gd name="connsiteX129" fmla="*/ 3788127 w 3925287"/>
              <a:gd name="connsiteY129" fmla="*/ 1078230 h 2244090"/>
              <a:gd name="connsiteX130" fmla="*/ 3803367 w 3925287"/>
              <a:gd name="connsiteY130" fmla="*/ 925830 h 2244090"/>
              <a:gd name="connsiteX131" fmla="*/ 3818607 w 3925287"/>
              <a:gd name="connsiteY131" fmla="*/ 902970 h 2244090"/>
              <a:gd name="connsiteX132" fmla="*/ 3841467 w 3925287"/>
              <a:gd name="connsiteY132" fmla="*/ 826770 h 2244090"/>
              <a:gd name="connsiteX133" fmla="*/ 3864327 w 3925287"/>
              <a:gd name="connsiteY133" fmla="*/ 811530 h 2244090"/>
              <a:gd name="connsiteX134" fmla="*/ 3879567 w 3925287"/>
              <a:gd name="connsiteY134" fmla="*/ 765810 h 2244090"/>
              <a:gd name="connsiteX135" fmla="*/ 3894807 w 3925287"/>
              <a:gd name="connsiteY135" fmla="*/ 666750 h 2244090"/>
              <a:gd name="connsiteX136" fmla="*/ 3902427 w 3925287"/>
              <a:gd name="connsiteY136" fmla="*/ 643890 h 2244090"/>
              <a:gd name="connsiteX137" fmla="*/ 3925287 w 3925287"/>
              <a:gd name="connsiteY137" fmla="*/ 621030 h 2244090"/>
              <a:gd name="connsiteX138" fmla="*/ 3902427 w 3925287"/>
              <a:gd name="connsiteY138" fmla="*/ 491490 h 2244090"/>
              <a:gd name="connsiteX139" fmla="*/ 3887187 w 3925287"/>
              <a:gd name="connsiteY139" fmla="*/ 468630 h 2244090"/>
              <a:gd name="connsiteX140" fmla="*/ 3879567 w 3925287"/>
              <a:gd name="connsiteY140" fmla="*/ 377190 h 2244090"/>
              <a:gd name="connsiteX141" fmla="*/ 3856707 w 3925287"/>
              <a:gd name="connsiteY141" fmla="*/ 361950 h 2244090"/>
              <a:gd name="connsiteX142" fmla="*/ 3742407 w 3925287"/>
              <a:gd name="connsiteY142" fmla="*/ 346710 h 2244090"/>
              <a:gd name="connsiteX143" fmla="*/ 3734787 w 3925287"/>
              <a:gd name="connsiteY143" fmla="*/ 323850 h 2244090"/>
              <a:gd name="connsiteX144" fmla="*/ 3689067 w 3925287"/>
              <a:gd name="connsiteY144" fmla="*/ 308610 h 2244090"/>
              <a:gd name="connsiteX145" fmla="*/ 3521427 w 3925287"/>
              <a:gd name="connsiteY145" fmla="*/ 293370 h 2244090"/>
              <a:gd name="connsiteX146" fmla="*/ 3460467 w 3925287"/>
              <a:gd name="connsiteY146" fmla="*/ 278130 h 2244090"/>
              <a:gd name="connsiteX147" fmla="*/ 3346167 w 3925287"/>
              <a:gd name="connsiteY147" fmla="*/ 285750 h 2244090"/>
              <a:gd name="connsiteX148" fmla="*/ 3300447 w 3925287"/>
              <a:gd name="connsiteY148" fmla="*/ 300990 h 2244090"/>
              <a:gd name="connsiteX149" fmla="*/ 3277587 w 3925287"/>
              <a:gd name="connsiteY149" fmla="*/ 308610 h 2244090"/>
              <a:gd name="connsiteX150" fmla="*/ 3201387 w 3925287"/>
              <a:gd name="connsiteY150" fmla="*/ 316230 h 2244090"/>
              <a:gd name="connsiteX151" fmla="*/ 3125187 w 3925287"/>
              <a:gd name="connsiteY151" fmla="*/ 339090 h 2244090"/>
              <a:gd name="connsiteX152" fmla="*/ 3102327 w 3925287"/>
              <a:gd name="connsiteY152" fmla="*/ 346710 h 2244090"/>
              <a:gd name="connsiteX153" fmla="*/ 3079467 w 3925287"/>
              <a:gd name="connsiteY153" fmla="*/ 354330 h 2244090"/>
              <a:gd name="connsiteX154" fmla="*/ 3010887 w 3925287"/>
              <a:gd name="connsiteY154" fmla="*/ 361950 h 2244090"/>
              <a:gd name="connsiteX155" fmla="*/ 2942307 w 3925287"/>
              <a:gd name="connsiteY155" fmla="*/ 354330 h 2244090"/>
              <a:gd name="connsiteX156" fmla="*/ 2919447 w 3925287"/>
              <a:gd name="connsiteY156" fmla="*/ 339090 h 2244090"/>
              <a:gd name="connsiteX157" fmla="*/ 2873727 w 3925287"/>
              <a:gd name="connsiteY157" fmla="*/ 331470 h 2244090"/>
              <a:gd name="connsiteX158" fmla="*/ 2850867 w 3925287"/>
              <a:gd name="connsiteY158" fmla="*/ 323850 h 2244090"/>
              <a:gd name="connsiteX159" fmla="*/ 2759427 w 3925287"/>
              <a:gd name="connsiteY159" fmla="*/ 316230 h 2244090"/>
              <a:gd name="connsiteX160" fmla="*/ 2549877 w 3925287"/>
              <a:gd name="connsiteY160" fmla="*/ 331470 h 2244090"/>
              <a:gd name="connsiteX161" fmla="*/ 2454627 w 3925287"/>
              <a:gd name="connsiteY161" fmla="*/ 365760 h 2244090"/>
              <a:gd name="connsiteX162" fmla="*/ 2534637 w 3925287"/>
              <a:gd name="connsiteY162" fmla="*/ 247650 h 2244090"/>
              <a:gd name="connsiteX163" fmla="*/ 2572737 w 3925287"/>
              <a:gd name="connsiteY163" fmla="*/ 156210 h 2244090"/>
              <a:gd name="connsiteX164" fmla="*/ 2607027 w 3925287"/>
              <a:gd name="connsiteY164" fmla="*/ 106680 h 2244090"/>
              <a:gd name="connsiteX165" fmla="*/ 2610837 w 3925287"/>
              <a:gd name="connsiteY165" fmla="*/ 60960 h 2244090"/>
              <a:gd name="connsiteX166" fmla="*/ 2603217 w 3925287"/>
              <a:gd name="connsiteY166" fmla="*/ 34290 h 2244090"/>
              <a:gd name="connsiteX167" fmla="*/ 2637507 w 3925287"/>
              <a:gd name="connsiteY167" fmla="*/ 3810 h 2244090"/>
              <a:gd name="connsiteX168" fmla="*/ 2587977 w 3925287"/>
              <a:gd name="connsiteY168" fmla="*/ 0 h 2244090"/>
              <a:gd name="connsiteX169" fmla="*/ 2553687 w 3925287"/>
              <a:gd name="connsiteY169" fmla="*/ 3810 h 2244090"/>
              <a:gd name="connsiteX170" fmla="*/ 2507967 w 3925287"/>
              <a:gd name="connsiteY170" fmla="*/ 34290 h 2244090"/>
              <a:gd name="connsiteX171" fmla="*/ 2492727 w 3925287"/>
              <a:gd name="connsiteY171" fmla="*/ 57150 h 2244090"/>
              <a:gd name="connsiteX172" fmla="*/ 2485107 w 3925287"/>
              <a:gd name="connsiteY172" fmla="*/ 80010 h 2244090"/>
              <a:gd name="connsiteX173" fmla="*/ 2462247 w 3925287"/>
              <a:gd name="connsiteY173" fmla="*/ 87630 h 2244090"/>
              <a:gd name="connsiteX174" fmla="*/ 2431767 w 3925287"/>
              <a:gd name="connsiteY174" fmla="*/ 133350 h 2244090"/>
              <a:gd name="connsiteX175" fmla="*/ 2416527 w 3925287"/>
              <a:gd name="connsiteY175" fmla="*/ 156210 h 2244090"/>
              <a:gd name="connsiteX176" fmla="*/ 2347947 w 3925287"/>
              <a:gd name="connsiteY176" fmla="*/ 194310 h 2244090"/>
              <a:gd name="connsiteX177" fmla="*/ 2325087 w 3925287"/>
              <a:gd name="connsiteY177" fmla="*/ 209550 h 2244090"/>
              <a:gd name="connsiteX178" fmla="*/ 2302227 w 3925287"/>
              <a:gd name="connsiteY178" fmla="*/ 224790 h 2244090"/>
              <a:gd name="connsiteX179" fmla="*/ 2286987 w 3925287"/>
              <a:gd name="connsiteY179" fmla="*/ 259080 h 2244090"/>
              <a:gd name="connsiteX180" fmla="*/ 2264127 w 3925287"/>
              <a:gd name="connsiteY180" fmla="*/ 304800 h 2244090"/>
              <a:gd name="connsiteX181" fmla="*/ 2252697 w 3925287"/>
              <a:gd name="connsiteY181" fmla="*/ 304800 h 2244090"/>
              <a:gd name="connsiteX182" fmla="*/ 2227745 w 3925287"/>
              <a:gd name="connsiteY182" fmla="*/ 323850 h 2244090"/>
              <a:gd name="connsiteX183" fmla="*/ 2195547 w 3925287"/>
              <a:gd name="connsiteY183" fmla="*/ 350520 h 2244090"/>
              <a:gd name="connsiteX184" fmla="*/ 2123157 w 3925287"/>
              <a:gd name="connsiteY184" fmla="*/ 384810 h 2244090"/>
              <a:gd name="connsiteX185" fmla="*/ 1989807 w 3925287"/>
              <a:gd name="connsiteY185" fmla="*/ 445770 h 2244090"/>
              <a:gd name="connsiteX186" fmla="*/ 1987715 w 3925287"/>
              <a:gd name="connsiteY186" fmla="*/ 441960 h 2244090"/>
              <a:gd name="connsiteX187" fmla="*/ 1964855 w 3925287"/>
              <a:gd name="connsiteY187" fmla="*/ 461010 h 2244090"/>
              <a:gd name="connsiteX188" fmla="*/ 1959327 w 3925287"/>
              <a:gd name="connsiteY188" fmla="*/ 457200 h 2244090"/>
              <a:gd name="connsiteX189" fmla="*/ 1947897 w 3925287"/>
              <a:gd name="connsiteY189" fmla="*/ 464820 h 2244090"/>
              <a:gd name="connsiteX190" fmla="*/ 1940277 w 3925287"/>
              <a:gd name="connsiteY190" fmla="*/ 445770 h 2244090"/>
              <a:gd name="connsiteX191" fmla="*/ 1898367 w 3925287"/>
              <a:gd name="connsiteY191" fmla="*/ 434340 h 2244090"/>
              <a:gd name="connsiteX192" fmla="*/ 1898367 w 3925287"/>
              <a:gd name="connsiteY192" fmla="*/ 403860 h 2244090"/>
              <a:gd name="connsiteX193" fmla="*/ 1921227 w 3925287"/>
              <a:gd name="connsiteY193" fmla="*/ 468630 h 2244090"/>
              <a:gd name="connsiteX194" fmla="*/ 1902177 w 3925287"/>
              <a:gd name="connsiteY194" fmla="*/ 426720 h 2244090"/>
              <a:gd name="connsiteX195" fmla="*/ 1913607 w 3925287"/>
              <a:gd name="connsiteY195" fmla="*/ 445770 h 2244090"/>
              <a:gd name="connsiteX196" fmla="*/ 1905987 w 3925287"/>
              <a:gd name="connsiteY196" fmla="*/ 441960 h 2244090"/>
              <a:gd name="connsiteX197" fmla="*/ 1898367 w 3925287"/>
              <a:gd name="connsiteY197" fmla="*/ 438150 h 2244090"/>
              <a:gd name="connsiteX198" fmla="*/ 1907705 w 3925287"/>
              <a:gd name="connsiteY198" fmla="*/ 445770 h 2244090"/>
              <a:gd name="connsiteX199" fmla="*/ 1913607 w 3925287"/>
              <a:gd name="connsiteY199" fmla="*/ 453390 h 2244090"/>
              <a:gd name="connsiteX200" fmla="*/ 1877225 w 3925287"/>
              <a:gd name="connsiteY200" fmla="*/ 430530 h 2244090"/>
              <a:gd name="connsiteX201" fmla="*/ 1902177 w 3925287"/>
              <a:gd name="connsiteY201" fmla="*/ 426720 h 2244090"/>
              <a:gd name="connsiteX202" fmla="*/ 1865795 w 3925287"/>
              <a:gd name="connsiteY202" fmla="*/ 419100 h 2244090"/>
              <a:gd name="connsiteX203" fmla="*/ 1864077 w 3925287"/>
              <a:gd name="connsiteY203" fmla="*/ 419100 h 2244090"/>
              <a:gd name="connsiteX204" fmla="*/ 1875507 w 3925287"/>
              <a:gd name="connsiteY204" fmla="*/ 430530 h 2244090"/>
              <a:gd name="connsiteX205" fmla="*/ 1888655 w 3925287"/>
              <a:gd name="connsiteY205" fmla="*/ 430530 h 2244090"/>
              <a:gd name="connsiteX206" fmla="*/ 1883127 w 3925287"/>
              <a:gd name="connsiteY206" fmla="*/ 411480 h 2244090"/>
              <a:gd name="connsiteX207" fmla="*/ 1881035 w 3925287"/>
              <a:gd name="connsiteY207" fmla="*/ 407670 h 2244090"/>
              <a:gd name="connsiteX208" fmla="*/ 1894557 w 3925287"/>
              <a:gd name="connsiteY208" fmla="*/ 411480 h 2244090"/>
              <a:gd name="connsiteX209" fmla="*/ 1921227 w 3925287"/>
              <a:gd name="connsiteY209" fmla="*/ 430530 h 2244090"/>
              <a:gd name="connsiteX210" fmla="*/ 1959327 w 3925287"/>
              <a:gd name="connsiteY210" fmla="*/ 453390 h 2244090"/>
              <a:gd name="connsiteX211" fmla="*/ 1867887 w 3925287"/>
              <a:gd name="connsiteY211" fmla="*/ 441960 h 2244090"/>
              <a:gd name="connsiteX212" fmla="*/ 1875507 w 3925287"/>
              <a:gd name="connsiteY212" fmla="*/ 461010 h 2244090"/>
              <a:gd name="connsiteX213" fmla="*/ 1966947 w 3925287"/>
              <a:gd name="connsiteY213" fmla="*/ 461010 h 2244090"/>
              <a:gd name="connsiteX0" fmla="*/ 1966947 w 3925287"/>
              <a:gd name="connsiteY0" fmla="*/ 461010 h 2244090"/>
              <a:gd name="connsiteX1" fmla="*/ 1852647 w 3925287"/>
              <a:gd name="connsiteY1" fmla="*/ 472440 h 2244090"/>
              <a:gd name="connsiteX2" fmla="*/ 1795497 w 3925287"/>
              <a:gd name="connsiteY2" fmla="*/ 464820 h 2244090"/>
              <a:gd name="connsiteX3" fmla="*/ 1745967 w 3925287"/>
              <a:gd name="connsiteY3" fmla="*/ 468630 h 2244090"/>
              <a:gd name="connsiteX4" fmla="*/ 1700247 w 3925287"/>
              <a:gd name="connsiteY4" fmla="*/ 453390 h 2244090"/>
              <a:gd name="connsiteX5" fmla="*/ 1662147 w 3925287"/>
              <a:gd name="connsiteY5" fmla="*/ 457200 h 2244090"/>
              <a:gd name="connsiteX6" fmla="*/ 1372587 w 3925287"/>
              <a:gd name="connsiteY6" fmla="*/ 445770 h 2244090"/>
              <a:gd name="connsiteX7" fmla="*/ 1349727 w 3925287"/>
              <a:gd name="connsiteY7" fmla="*/ 438150 h 2244090"/>
              <a:gd name="connsiteX8" fmla="*/ 1227807 w 3925287"/>
              <a:gd name="connsiteY8" fmla="*/ 422910 h 2244090"/>
              <a:gd name="connsiteX9" fmla="*/ 1182087 w 3925287"/>
              <a:gd name="connsiteY9" fmla="*/ 407670 h 2244090"/>
              <a:gd name="connsiteX10" fmla="*/ 1029687 w 3925287"/>
              <a:gd name="connsiteY10" fmla="*/ 392430 h 2244090"/>
              <a:gd name="connsiteX11" fmla="*/ 907767 w 3925287"/>
              <a:gd name="connsiteY11" fmla="*/ 377190 h 2244090"/>
              <a:gd name="connsiteX12" fmla="*/ 877287 w 3925287"/>
              <a:gd name="connsiteY12" fmla="*/ 369570 h 2244090"/>
              <a:gd name="connsiteX13" fmla="*/ 831567 w 3925287"/>
              <a:gd name="connsiteY13" fmla="*/ 354330 h 2244090"/>
              <a:gd name="connsiteX14" fmla="*/ 724887 w 3925287"/>
              <a:gd name="connsiteY14" fmla="*/ 346710 h 2244090"/>
              <a:gd name="connsiteX15" fmla="*/ 702027 w 3925287"/>
              <a:gd name="connsiteY15" fmla="*/ 331470 h 2244090"/>
              <a:gd name="connsiteX16" fmla="*/ 648687 w 3925287"/>
              <a:gd name="connsiteY16" fmla="*/ 339090 h 2244090"/>
              <a:gd name="connsiteX17" fmla="*/ 477237 w 3925287"/>
              <a:gd name="connsiteY17" fmla="*/ 320040 h 2244090"/>
              <a:gd name="connsiteX18" fmla="*/ 431517 w 3925287"/>
              <a:gd name="connsiteY18" fmla="*/ 308610 h 2244090"/>
              <a:gd name="connsiteX19" fmla="*/ 387514 w 3925287"/>
              <a:gd name="connsiteY19" fmla="*/ 304800 h 2244090"/>
              <a:gd name="connsiteX20" fmla="*/ 351507 w 3925287"/>
              <a:gd name="connsiteY20" fmla="*/ 308610 h 2244090"/>
              <a:gd name="connsiteX21" fmla="*/ 294357 w 3925287"/>
              <a:gd name="connsiteY21" fmla="*/ 297180 h 2244090"/>
              <a:gd name="connsiteX22" fmla="*/ 252447 w 3925287"/>
              <a:gd name="connsiteY22" fmla="*/ 285750 h 2244090"/>
              <a:gd name="connsiteX23" fmla="*/ 180057 w 3925287"/>
              <a:gd name="connsiteY23" fmla="*/ 293370 h 2244090"/>
              <a:gd name="connsiteX24" fmla="*/ 164817 w 3925287"/>
              <a:gd name="connsiteY24" fmla="*/ 304800 h 2244090"/>
              <a:gd name="connsiteX25" fmla="*/ 130527 w 3925287"/>
              <a:gd name="connsiteY25" fmla="*/ 300990 h 2244090"/>
              <a:gd name="connsiteX26" fmla="*/ 58137 w 3925287"/>
              <a:gd name="connsiteY26" fmla="*/ 335280 h 2244090"/>
              <a:gd name="connsiteX27" fmla="*/ 27657 w 3925287"/>
              <a:gd name="connsiteY27" fmla="*/ 388620 h 2244090"/>
              <a:gd name="connsiteX28" fmla="*/ 4797 w 3925287"/>
              <a:gd name="connsiteY28" fmla="*/ 426720 h 2244090"/>
              <a:gd name="connsiteX29" fmla="*/ 987 w 3925287"/>
              <a:gd name="connsiteY29" fmla="*/ 468630 h 2244090"/>
              <a:gd name="connsiteX30" fmla="*/ 16227 w 3925287"/>
              <a:gd name="connsiteY30" fmla="*/ 575310 h 2244090"/>
              <a:gd name="connsiteX31" fmla="*/ 23847 w 3925287"/>
              <a:gd name="connsiteY31" fmla="*/ 666750 h 2244090"/>
              <a:gd name="connsiteX32" fmla="*/ 39087 w 3925287"/>
              <a:gd name="connsiteY32" fmla="*/ 689610 h 2244090"/>
              <a:gd name="connsiteX33" fmla="*/ 61947 w 3925287"/>
              <a:gd name="connsiteY33" fmla="*/ 735330 h 2244090"/>
              <a:gd name="connsiteX34" fmla="*/ 69567 w 3925287"/>
              <a:gd name="connsiteY34" fmla="*/ 857250 h 2244090"/>
              <a:gd name="connsiteX35" fmla="*/ 115287 w 3925287"/>
              <a:gd name="connsiteY35" fmla="*/ 948690 h 2244090"/>
              <a:gd name="connsiteX36" fmla="*/ 130527 w 3925287"/>
              <a:gd name="connsiteY36" fmla="*/ 971550 h 2244090"/>
              <a:gd name="connsiteX37" fmla="*/ 145767 w 3925287"/>
              <a:gd name="connsiteY37" fmla="*/ 994410 h 2244090"/>
              <a:gd name="connsiteX38" fmla="*/ 161007 w 3925287"/>
              <a:gd name="connsiteY38" fmla="*/ 1040130 h 2244090"/>
              <a:gd name="connsiteX39" fmla="*/ 168627 w 3925287"/>
              <a:gd name="connsiteY39" fmla="*/ 1078230 h 2244090"/>
              <a:gd name="connsiteX40" fmla="*/ 199107 w 3925287"/>
              <a:gd name="connsiteY40" fmla="*/ 1123950 h 2244090"/>
              <a:gd name="connsiteX41" fmla="*/ 214347 w 3925287"/>
              <a:gd name="connsiteY41" fmla="*/ 1146810 h 2244090"/>
              <a:gd name="connsiteX42" fmla="*/ 252447 w 3925287"/>
              <a:gd name="connsiteY42" fmla="*/ 1207770 h 2244090"/>
              <a:gd name="connsiteX43" fmla="*/ 282927 w 3925287"/>
              <a:gd name="connsiteY43" fmla="*/ 1253490 h 2244090"/>
              <a:gd name="connsiteX44" fmla="*/ 298167 w 3925287"/>
              <a:gd name="connsiteY44" fmla="*/ 1276350 h 2244090"/>
              <a:gd name="connsiteX45" fmla="*/ 321027 w 3925287"/>
              <a:gd name="connsiteY45" fmla="*/ 1291590 h 2244090"/>
              <a:gd name="connsiteX46" fmla="*/ 328647 w 3925287"/>
              <a:gd name="connsiteY46" fmla="*/ 1314450 h 2244090"/>
              <a:gd name="connsiteX47" fmla="*/ 343887 w 3925287"/>
              <a:gd name="connsiteY47" fmla="*/ 1428750 h 2244090"/>
              <a:gd name="connsiteX48" fmla="*/ 359127 w 3925287"/>
              <a:gd name="connsiteY48" fmla="*/ 1451610 h 2244090"/>
              <a:gd name="connsiteX49" fmla="*/ 404847 w 3925287"/>
              <a:gd name="connsiteY49" fmla="*/ 1482090 h 2244090"/>
              <a:gd name="connsiteX50" fmla="*/ 442947 w 3925287"/>
              <a:gd name="connsiteY50" fmla="*/ 1520190 h 2244090"/>
              <a:gd name="connsiteX51" fmla="*/ 458187 w 3925287"/>
              <a:gd name="connsiteY51" fmla="*/ 1543050 h 2244090"/>
              <a:gd name="connsiteX52" fmla="*/ 481047 w 3925287"/>
              <a:gd name="connsiteY52" fmla="*/ 1558290 h 2244090"/>
              <a:gd name="connsiteX53" fmla="*/ 503907 w 3925287"/>
              <a:gd name="connsiteY53" fmla="*/ 1588770 h 2244090"/>
              <a:gd name="connsiteX54" fmla="*/ 534387 w 3925287"/>
              <a:gd name="connsiteY54" fmla="*/ 1596390 h 2244090"/>
              <a:gd name="connsiteX55" fmla="*/ 557247 w 3925287"/>
              <a:gd name="connsiteY55" fmla="*/ 1619250 h 2244090"/>
              <a:gd name="connsiteX56" fmla="*/ 595347 w 3925287"/>
              <a:gd name="connsiteY56" fmla="*/ 1687830 h 2244090"/>
              <a:gd name="connsiteX57" fmla="*/ 641067 w 3925287"/>
              <a:gd name="connsiteY57" fmla="*/ 1718310 h 2244090"/>
              <a:gd name="connsiteX58" fmla="*/ 663927 w 3925287"/>
              <a:gd name="connsiteY58" fmla="*/ 1733550 h 2244090"/>
              <a:gd name="connsiteX59" fmla="*/ 709647 w 3925287"/>
              <a:gd name="connsiteY59" fmla="*/ 1748790 h 2244090"/>
              <a:gd name="connsiteX60" fmla="*/ 778227 w 3925287"/>
              <a:gd name="connsiteY60" fmla="*/ 1786890 h 2244090"/>
              <a:gd name="connsiteX61" fmla="*/ 785847 w 3925287"/>
              <a:gd name="connsiteY61" fmla="*/ 1809750 h 2244090"/>
              <a:gd name="connsiteX62" fmla="*/ 862047 w 3925287"/>
              <a:gd name="connsiteY62" fmla="*/ 1885950 h 2244090"/>
              <a:gd name="connsiteX63" fmla="*/ 884907 w 3925287"/>
              <a:gd name="connsiteY63" fmla="*/ 1893570 h 2244090"/>
              <a:gd name="connsiteX64" fmla="*/ 945867 w 3925287"/>
              <a:gd name="connsiteY64" fmla="*/ 1916430 h 2244090"/>
              <a:gd name="connsiteX65" fmla="*/ 968727 w 3925287"/>
              <a:gd name="connsiteY65" fmla="*/ 1962150 h 2244090"/>
              <a:gd name="connsiteX66" fmla="*/ 991587 w 3925287"/>
              <a:gd name="connsiteY66" fmla="*/ 2007870 h 2244090"/>
              <a:gd name="connsiteX67" fmla="*/ 1022067 w 3925287"/>
              <a:gd name="connsiteY67" fmla="*/ 2015490 h 2244090"/>
              <a:gd name="connsiteX68" fmla="*/ 1098267 w 3925287"/>
              <a:gd name="connsiteY68" fmla="*/ 2038350 h 2244090"/>
              <a:gd name="connsiteX69" fmla="*/ 1182087 w 3925287"/>
              <a:gd name="connsiteY69" fmla="*/ 2061210 h 2244090"/>
              <a:gd name="connsiteX70" fmla="*/ 1227807 w 3925287"/>
              <a:gd name="connsiteY70" fmla="*/ 2084070 h 2244090"/>
              <a:gd name="connsiteX71" fmla="*/ 1258287 w 3925287"/>
              <a:gd name="connsiteY71" fmla="*/ 2091690 h 2244090"/>
              <a:gd name="connsiteX72" fmla="*/ 1304007 w 3925287"/>
              <a:gd name="connsiteY72" fmla="*/ 2114550 h 2244090"/>
              <a:gd name="connsiteX73" fmla="*/ 1326867 w 3925287"/>
              <a:gd name="connsiteY73" fmla="*/ 2129790 h 2244090"/>
              <a:gd name="connsiteX74" fmla="*/ 1357347 w 3925287"/>
              <a:gd name="connsiteY74" fmla="*/ 2137410 h 2244090"/>
              <a:gd name="connsiteX75" fmla="*/ 1448787 w 3925287"/>
              <a:gd name="connsiteY75" fmla="*/ 2160270 h 2244090"/>
              <a:gd name="connsiteX76" fmla="*/ 1509747 w 3925287"/>
              <a:gd name="connsiteY76" fmla="*/ 2175510 h 2244090"/>
              <a:gd name="connsiteX77" fmla="*/ 1540227 w 3925287"/>
              <a:gd name="connsiteY77" fmla="*/ 2183130 h 2244090"/>
              <a:gd name="connsiteX78" fmla="*/ 1616427 w 3925287"/>
              <a:gd name="connsiteY78" fmla="*/ 2198370 h 2244090"/>
              <a:gd name="connsiteX79" fmla="*/ 1646907 w 3925287"/>
              <a:gd name="connsiteY79" fmla="*/ 2205990 h 2244090"/>
              <a:gd name="connsiteX80" fmla="*/ 1768827 w 3925287"/>
              <a:gd name="connsiteY80" fmla="*/ 2221230 h 2244090"/>
              <a:gd name="connsiteX81" fmla="*/ 1799307 w 3925287"/>
              <a:gd name="connsiteY81" fmla="*/ 2228850 h 2244090"/>
              <a:gd name="connsiteX82" fmla="*/ 2027907 w 3925287"/>
              <a:gd name="connsiteY82" fmla="*/ 2236470 h 2244090"/>
              <a:gd name="connsiteX83" fmla="*/ 2050767 w 3925287"/>
              <a:gd name="connsiteY83" fmla="*/ 2228850 h 2244090"/>
              <a:gd name="connsiteX84" fmla="*/ 2073627 w 3925287"/>
              <a:gd name="connsiteY84" fmla="*/ 2236470 h 2244090"/>
              <a:gd name="connsiteX85" fmla="*/ 2134587 w 3925287"/>
              <a:gd name="connsiteY85" fmla="*/ 2244090 h 2244090"/>
              <a:gd name="connsiteX86" fmla="*/ 2264127 w 3925287"/>
              <a:gd name="connsiteY86" fmla="*/ 2236470 h 2244090"/>
              <a:gd name="connsiteX87" fmla="*/ 2309847 w 3925287"/>
              <a:gd name="connsiteY87" fmla="*/ 2205990 h 2244090"/>
              <a:gd name="connsiteX88" fmla="*/ 2370807 w 3925287"/>
              <a:gd name="connsiteY88" fmla="*/ 2190750 h 2244090"/>
              <a:gd name="connsiteX89" fmla="*/ 2485107 w 3925287"/>
              <a:gd name="connsiteY89" fmla="*/ 2167890 h 2244090"/>
              <a:gd name="connsiteX90" fmla="*/ 2507967 w 3925287"/>
              <a:gd name="connsiteY90" fmla="*/ 2160270 h 2244090"/>
              <a:gd name="connsiteX91" fmla="*/ 2553687 w 3925287"/>
              <a:gd name="connsiteY91" fmla="*/ 2152650 h 2244090"/>
              <a:gd name="connsiteX92" fmla="*/ 2599407 w 3925287"/>
              <a:gd name="connsiteY92" fmla="*/ 2114550 h 2244090"/>
              <a:gd name="connsiteX93" fmla="*/ 2622267 w 3925287"/>
              <a:gd name="connsiteY93" fmla="*/ 2106930 h 2244090"/>
              <a:gd name="connsiteX94" fmla="*/ 2645127 w 3925287"/>
              <a:gd name="connsiteY94" fmla="*/ 2091690 h 2244090"/>
              <a:gd name="connsiteX95" fmla="*/ 2744187 w 3925287"/>
              <a:gd name="connsiteY95" fmla="*/ 2076450 h 2244090"/>
              <a:gd name="connsiteX96" fmla="*/ 2828007 w 3925287"/>
              <a:gd name="connsiteY96" fmla="*/ 2053590 h 2244090"/>
              <a:gd name="connsiteX97" fmla="*/ 2858487 w 3925287"/>
              <a:gd name="connsiteY97" fmla="*/ 2045970 h 2244090"/>
              <a:gd name="connsiteX98" fmla="*/ 2904207 w 3925287"/>
              <a:gd name="connsiteY98" fmla="*/ 2023110 h 2244090"/>
              <a:gd name="connsiteX99" fmla="*/ 2972787 w 3925287"/>
              <a:gd name="connsiteY99" fmla="*/ 1969770 h 2244090"/>
              <a:gd name="connsiteX100" fmla="*/ 3018507 w 3925287"/>
              <a:gd name="connsiteY100" fmla="*/ 1954530 h 2244090"/>
              <a:gd name="connsiteX101" fmla="*/ 3033747 w 3925287"/>
              <a:gd name="connsiteY101" fmla="*/ 1931670 h 2244090"/>
              <a:gd name="connsiteX102" fmla="*/ 3056607 w 3925287"/>
              <a:gd name="connsiteY102" fmla="*/ 1908810 h 2244090"/>
              <a:gd name="connsiteX103" fmla="*/ 3140427 w 3925287"/>
              <a:gd name="connsiteY103" fmla="*/ 1893570 h 2244090"/>
              <a:gd name="connsiteX104" fmla="*/ 3163287 w 3925287"/>
              <a:gd name="connsiteY104" fmla="*/ 1885950 h 2244090"/>
              <a:gd name="connsiteX105" fmla="*/ 3178527 w 3925287"/>
              <a:gd name="connsiteY105" fmla="*/ 1832610 h 2244090"/>
              <a:gd name="connsiteX106" fmla="*/ 3193767 w 3925287"/>
              <a:gd name="connsiteY106" fmla="*/ 1786890 h 2244090"/>
              <a:gd name="connsiteX107" fmla="*/ 3224247 w 3925287"/>
              <a:gd name="connsiteY107" fmla="*/ 1779270 h 2244090"/>
              <a:gd name="connsiteX108" fmla="*/ 3269967 w 3925287"/>
              <a:gd name="connsiteY108" fmla="*/ 1764030 h 2244090"/>
              <a:gd name="connsiteX109" fmla="*/ 3330927 w 3925287"/>
              <a:gd name="connsiteY109" fmla="*/ 1748790 h 2244090"/>
              <a:gd name="connsiteX110" fmla="*/ 3384267 w 3925287"/>
              <a:gd name="connsiteY110" fmla="*/ 1687830 h 2244090"/>
              <a:gd name="connsiteX111" fmla="*/ 3399507 w 3925287"/>
              <a:gd name="connsiteY111" fmla="*/ 1664970 h 2244090"/>
              <a:gd name="connsiteX112" fmla="*/ 3429987 w 3925287"/>
              <a:gd name="connsiteY112" fmla="*/ 1596390 h 2244090"/>
              <a:gd name="connsiteX113" fmla="*/ 3475707 w 3925287"/>
              <a:gd name="connsiteY113" fmla="*/ 1573530 h 2244090"/>
              <a:gd name="connsiteX114" fmla="*/ 3490947 w 3925287"/>
              <a:gd name="connsiteY114" fmla="*/ 1550670 h 2244090"/>
              <a:gd name="connsiteX115" fmla="*/ 3536667 w 3925287"/>
              <a:gd name="connsiteY115" fmla="*/ 1512570 h 2244090"/>
              <a:gd name="connsiteX116" fmla="*/ 3551907 w 3925287"/>
              <a:gd name="connsiteY116" fmla="*/ 1466850 h 2244090"/>
              <a:gd name="connsiteX117" fmla="*/ 3559527 w 3925287"/>
              <a:gd name="connsiteY117" fmla="*/ 1443990 h 2244090"/>
              <a:gd name="connsiteX118" fmla="*/ 3590007 w 3925287"/>
              <a:gd name="connsiteY118" fmla="*/ 1436370 h 2244090"/>
              <a:gd name="connsiteX119" fmla="*/ 3597627 w 3925287"/>
              <a:gd name="connsiteY119" fmla="*/ 1413510 h 2244090"/>
              <a:gd name="connsiteX120" fmla="*/ 3605247 w 3925287"/>
              <a:gd name="connsiteY120" fmla="*/ 1344930 h 2244090"/>
              <a:gd name="connsiteX121" fmla="*/ 3643347 w 3925287"/>
              <a:gd name="connsiteY121" fmla="*/ 1306830 h 2244090"/>
              <a:gd name="connsiteX122" fmla="*/ 3666207 w 3925287"/>
              <a:gd name="connsiteY122" fmla="*/ 1299210 h 2244090"/>
              <a:gd name="connsiteX123" fmla="*/ 3689067 w 3925287"/>
              <a:gd name="connsiteY123" fmla="*/ 1283970 h 2244090"/>
              <a:gd name="connsiteX124" fmla="*/ 3719547 w 3925287"/>
              <a:gd name="connsiteY124" fmla="*/ 1253490 h 2244090"/>
              <a:gd name="connsiteX125" fmla="*/ 3742407 w 3925287"/>
              <a:gd name="connsiteY125" fmla="*/ 1207770 h 2244090"/>
              <a:gd name="connsiteX126" fmla="*/ 3750027 w 3925287"/>
              <a:gd name="connsiteY126" fmla="*/ 1139190 h 2244090"/>
              <a:gd name="connsiteX127" fmla="*/ 3757647 w 3925287"/>
              <a:gd name="connsiteY127" fmla="*/ 1116330 h 2244090"/>
              <a:gd name="connsiteX128" fmla="*/ 3780507 w 3925287"/>
              <a:gd name="connsiteY128" fmla="*/ 1101090 h 2244090"/>
              <a:gd name="connsiteX129" fmla="*/ 3788127 w 3925287"/>
              <a:gd name="connsiteY129" fmla="*/ 1078230 h 2244090"/>
              <a:gd name="connsiteX130" fmla="*/ 3803367 w 3925287"/>
              <a:gd name="connsiteY130" fmla="*/ 925830 h 2244090"/>
              <a:gd name="connsiteX131" fmla="*/ 3818607 w 3925287"/>
              <a:gd name="connsiteY131" fmla="*/ 902970 h 2244090"/>
              <a:gd name="connsiteX132" fmla="*/ 3841467 w 3925287"/>
              <a:gd name="connsiteY132" fmla="*/ 826770 h 2244090"/>
              <a:gd name="connsiteX133" fmla="*/ 3864327 w 3925287"/>
              <a:gd name="connsiteY133" fmla="*/ 811530 h 2244090"/>
              <a:gd name="connsiteX134" fmla="*/ 3879567 w 3925287"/>
              <a:gd name="connsiteY134" fmla="*/ 765810 h 2244090"/>
              <a:gd name="connsiteX135" fmla="*/ 3894807 w 3925287"/>
              <a:gd name="connsiteY135" fmla="*/ 666750 h 2244090"/>
              <a:gd name="connsiteX136" fmla="*/ 3902427 w 3925287"/>
              <a:gd name="connsiteY136" fmla="*/ 643890 h 2244090"/>
              <a:gd name="connsiteX137" fmla="*/ 3925287 w 3925287"/>
              <a:gd name="connsiteY137" fmla="*/ 621030 h 2244090"/>
              <a:gd name="connsiteX138" fmla="*/ 3902427 w 3925287"/>
              <a:gd name="connsiteY138" fmla="*/ 491490 h 2244090"/>
              <a:gd name="connsiteX139" fmla="*/ 3887187 w 3925287"/>
              <a:gd name="connsiteY139" fmla="*/ 468630 h 2244090"/>
              <a:gd name="connsiteX140" fmla="*/ 3879567 w 3925287"/>
              <a:gd name="connsiteY140" fmla="*/ 377190 h 2244090"/>
              <a:gd name="connsiteX141" fmla="*/ 3856707 w 3925287"/>
              <a:gd name="connsiteY141" fmla="*/ 361950 h 2244090"/>
              <a:gd name="connsiteX142" fmla="*/ 3742407 w 3925287"/>
              <a:gd name="connsiteY142" fmla="*/ 346710 h 2244090"/>
              <a:gd name="connsiteX143" fmla="*/ 3734787 w 3925287"/>
              <a:gd name="connsiteY143" fmla="*/ 323850 h 2244090"/>
              <a:gd name="connsiteX144" fmla="*/ 3689067 w 3925287"/>
              <a:gd name="connsiteY144" fmla="*/ 308610 h 2244090"/>
              <a:gd name="connsiteX145" fmla="*/ 3521427 w 3925287"/>
              <a:gd name="connsiteY145" fmla="*/ 293370 h 2244090"/>
              <a:gd name="connsiteX146" fmla="*/ 3460467 w 3925287"/>
              <a:gd name="connsiteY146" fmla="*/ 278130 h 2244090"/>
              <a:gd name="connsiteX147" fmla="*/ 3346167 w 3925287"/>
              <a:gd name="connsiteY147" fmla="*/ 285750 h 2244090"/>
              <a:gd name="connsiteX148" fmla="*/ 3300447 w 3925287"/>
              <a:gd name="connsiteY148" fmla="*/ 300990 h 2244090"/>
              <a:gd name="connsiteX149" fmla="*/ 3277587 w 3925287"/>
              <a:gd name="connsiteY149" fmla="*/ 308610 h 2244090"/>
              <a:gd name="connsiteX150" fmla="*/ 3201387 w 3925287"/>
              <a:gd name="connsiteY150" fmla="*/ 316230 h 2244090"/>
              <a:gd name="connsiteX151" fmla="*/ 3125187 w 3925287"/>
              <a:gd name="connsiteY151" fmla="*/ 339090 h 2244090"/>
              <a:gd name="connsiteX152" fmla="*/ 3102327 w 3925287"/>
              <a:gd name="connsiteY152" fmla="*/ 346710 h 2244090"/>
              <a:gd name="connsiteX153" fmla="*/ 3079467 w 3925287"/>
              <a:gd name="connsiteY153" fmla="*/ 354330 h 2244090"/>
              <a:gd name="connsiteX154" fmla="*/ 3010887 w 3925287"/>
              <a:gd name="connsiteY154" fmla="*/ 361950 h 2244090"/>
              <a:gd name="connsiteX155" fmla="*/ 2942307 w 3925287"/>
              <a:gd name="connsiteY155" fmla="*/ 354330 h 2244090"/>
              <a:gd name="connsiteX156" fmla="*/ 2919447 w 3925287"/>
              <a:gd name="connsiteY156" fmla="*/ 339090 h 2244090"/>
              <a:gd name="connsiteX157" fmla="*/ 2873727 w 3925287"/>
              <a:gd name="connsiteY157" fmla="*/ 331470 h 2244090"/>
              <a:gd name="connsiteX158" fmla="*/ 2850867 w 3925287"/>
              <a:gd name="connsiteY158" fmla="*/ 323850 h 2244090"/>
              <a:gd name="connsiteX159" fmla="*/ 2759427 w 3925287"/>
              <a:gd name="connsiteY159" fmla="*/ 316230 h 2244090"/>
              <a:gd name="connsiteX160" fmla="*/ 2549877 w 3925287"/>
              <a:gd name="connsiteY160" fmla="*/ 331470 h 2244090"/>
              <a:gd name="connsiteX161" fmla="*/ 2454627 w 3925287"/>
              <a:gd name="connsiteY161" fmla="*/ 365760 h 2244090"/>
              <a:gd name="connsiteX162" fmla="*/ 2534637 w 3925287"/>
              <a:gd name="connsiteY162" fmla="*/ 247650 h 2244090"/>
              <a:gd name="connsiteX163" fmla="*/ 2572737 w 3925287"/>
              <a:gd name="connsiteY163" fmla="*/ 156210 h 2244090"/>
              <a:gd name="connsiteX164" fmla="*/ 2607027 w 3925287"/>
              <a:gd name="connsiteY164" fmla="*/ 106680 h 2244090"/>
              <a:gd name="connsiteX165" fmla="*/ 2610837 w 3925287"/>
              <a:gd name="connsiteY165" fmla="*/ 60960 h 2244090"/>
              <a:gd name="connsiteX166" fmla="*/ 2603217 w 3925287"/>
              <a:gd name="connsiteY166" fmla="*/ 34290 h 2244090"/>
              <a:gd name="connsiteX167" fmla="*/ 2591787 w 3925287"/>
              <a:gd name="connsiteY167" fmla="*/ 38100 h 2244090"/>
              <a:gd name="connsiteX168" fmla="*/ 2587977 w 3925287"/>
              <a:gd name="connsiteY168" fmla="*/ 0 h 2244090"/>
              <a:gd name="connsiteX169" fmla="*/ 2553687 w 3925287"/>
              <a:gd name="connsiteY169" fmla="*/ 3810 h 2244090"/>
              <a:gd name="connsiteX170" fmla="*/ 2507967 w 3925287"/>
              <a:gd name="connsiteY170" fmla="*/ 34290 h 2244090"/>
              <a:gd name="connsiteX171" fmla="*/ 2492727 w 3925287"/>
              <a:gd name="connsiteY171" fmla="*/ 57150 h 2244090"/>
              <a:gd name="connsiteX172" fmla="*/ 2485107 w 3925287"/>
              <a:gd name="connsiteY172" fmla="*/ 80010 h 2244090"/>
              <a:gd name="connsiteX173" fmla="*/ 2462247 w 3925287"/>
              <a:gd name="connsiteY173" fmla="*/ 87630 h 2244090"/>
              <a:gd name="connsiteX174" fmla="*/ 2431767 w 3925287"/>
              <a:gd name="connsiteY174" fmla="*/ 133350 h 2244090"/>
              <a:gd name="connsiteX175" fmla="*/ 2416527 w 3925287"/>
              <a:gd name="connsiteY175" fmla="*/ 156210 h 2244090"/>
              <a:gd name="connsiteX176" fmla="*/ 2347947 w 3925287"/>
              <a:gd name="connsiteY176" fmla="*/ 194310 h 2244090"/>
              <a:gd name="connsiteX177" fmla="*/ 2325087 w 3925287"/>
              <a:gd name="connsiteY177" fmla="*/ 209550 h 2244090"/>
              <a:gd name="connsiteX178" fmla="*/ 2302227 w 3925287"/>
              <a:gd name="connsiteY178" fmla="*/ 224790 h 2244090"/>
              <a:gd name="connsiteX179" fmla="*/ 2286987 w 3925287"/>
              <a:gd name="connsiteY179" fmla="*/ 259080 h 2244090"/>
              <a:gd name="connsiteX180" fmla="*/ 2264127 w 3925287"/>
              <a:gd name="connsiteY180" fmla="*/ 304800 h 2244090"/>
              <a:gd name="connsiteX181" fmla="*/ 2252697 w 3925287"/>
              <a:gd name="connsiteY181" fmla="*/ 304800 h 2244090"/>
              <a:gd name="connsiteX182" fmla="*/ 2227745 w 3925287"/>
              <a:gd name="connsiteY182" fmla="*/ 323850 h 2244090"/>
              <a:gd name="connsiteX183" fmla="*/ 2195547 w 3925287"/>
              <a:gd name="connsiteY183" fmla="*/ 350520 h 2244090"/>
              <a:gd name="connsiteX184" fmla="*/ 2123157 w 3925287"/>
              <a:gd name="connsiteY184" fmla="*/ 384810 h 2244090"/>
              <a:gd name="connsiteX185" fmla="*/ 1989807 w 3925287"/>
              <a:gd name="connsiteY185" fmla="*/ 445770 h 2244090"/>
              <a:gd name="connsiteX186" fmla="*/ 1987715 w 3925287"/>
              <a:gd name="connsiteY186" fmla="*/ 441960 h 2244090"/>
              <a:gd name="connsiteX187" fmla="*/ 1964855 w 3925287"/>
              <a:gd name="connsiteY187" fmla="*/ 461010 h 2244090"/>
              <a:gd name="connsiteX188" fmla="*/ 1959327 w 3925287"/>
              <a:gd name="connsiteY188" fmla="*/ 457200 h 2244090"/>
              <a:gd name="connsiteX189" fmla="*/ 1947897 w 3925287"/>
              <a:gd name="connsiteY189" fmla="*/ 464820 h 2244090"/>
              <a:gd name="connsiteX190" fmla="*/ 1940277 w 3925287"/>
              <a:gd name="connsiteY190" fmla="*/ 445770 h 2244090"/>
              <a:gd name="connsiteX191" fmla="*/ 1898367 w 3925287"/>
              <a:gd name="connsiteY191" fmla="*/ 434340 h 2244090"/>
              <a:gd name="connsiteX192" fmla="*/ 1898367 w 3925287"/>
              <a:gd name="connsiteY192" fmla="*/ 403860 h 2244090"/>
              <a:gd name="connsiteX193" fmla="*/ 1921227 w 3925287"/>
              <a:gd name="connsiteY193" fmla="*/ 468630 h 2244090"/>
              <a:gd name="connsiteX194" fmla="*/ 1902177 w 3925287"/>
              <a:gd name="connsiteY194" fmla="*/ 426720 h 2244090"/>
              <a:gd name="connsiteX195" fmla="*/ 1913607 w 3925287"/>
              <a:gd name="connsiteY195" fmla="*/ 445770 h 2244090"/>
              <a:gd name="connsiteX196" fmla="*/ 1905987 w 3925287"/>
              <a:gd name="connsiteY196" fmla="*/ 441960 h 2244090"/>
              <a:gd name="connsiteX197" fmla="*/ 1898367 w 3925287"/>
              <a:gd name="connsiteY197" fmla="*/ 438150 h 2244090"/>
              <a:gd name="connsiteX198" fmla="*/ 1907705 w 3925287"/>
              <a:gd name="connsiteY198" fmla="*/ 445770 h 2244090"/>
              <a:gd name="connsiteX199" fmla="*/ 1913607 w 3925287"/>
              <a:gd name="connsiteY199" fmla="*/ 453390 h 2244090"/>
              <a:gd name="connsiteX200" fmla="*/ 1877225 w 3925287"/>
              <a:gd name="connsiteY200" fmla="*/ 430530 h 2244090"/>
              <a:gd name="connsiteX201" fmla="*/ 1902177 w 3925287"/>
              <a:gd name="connsiteY201" fmla="*/ 426720 h 2244090"/>
              <a:gd name="connsiteX202" fmla="*/ 1865795 w 3925287"/>
              <a:gd name="connsiteY202" fmla="*/ 419100 h 2244090"/>
              <a:gd name="connsiteX203" fmla="*/ 1864077 w 3925287"/>
              <a:gd name="connsiteY203" fmla="*/ 419100 h 2244090"/>
              <a:gd name="connsiteX204" fmla="*/ 1875507 w 3925287"/>
              <a:gd name="connsiteY204" fmla="*/ 430530 h 2244090"/>
              <a:gd name="connsiteX205" fmla="*/ 1888655 w 3925287"/>
              <a:gd name="connsiteY205" fmla="*/ 430530 h 2244090"/>
              <a:gd name="connsiteX206" fmla="*/ 1883127 w 3925287"/>
              <a:gd name="connsiteY206" fmla="*/ 411480 h 2244090"/>
              <a:gd name="connsiteX207" fmla="*/ 1881035 w 3925287"/>
              <a:gd name="connsiteY207" fmla="*/ 407670 h 2244090"/>
              <a:gd name="connsiteX208" fmla="*/ 1894557 w 3925287"/>
              <a:gd name="connsiteY208" fmla="*/ 411480 h 2244090"/>
              <a:gd name="connsiteX209" fmla="*/ 1921227 w 3925287"/>
              <a:gd name="connsiteY209" fmla="*/ 430530 h 2244090"/>
              <a:gd name="connsiteX210" fmla="*/ 1959327 w 3925287"/>
              <a:gd name="connsiteY210" fmla="*/ 453390 h 2244090"/>
              <a:gd name="connsiteX211" fmla="*/ 1867887 w 3925287"/>
              <a:gd name="connsiteY211" fmla="*/ 441960 h 2244090"/>
              <a:gd name="connsiteX212" fmla="*/ 1875507 w 3925287"/>
              <a:gd name="connsiteY212" fmla="*/ 461010 h 2244090"/>
              <a:gd name="connsiteX213" fmla="*/ 1966947 w 3925287"/>
              <a:gd name="connsiteY213" fmla="*/ 461010 h 2244090"/>
              <a:gd name="connsiteX0" fmla="*/ 1966947 w 3925287"/>
              <a:gd name="connsiteY0" fmla="*/ 461010 h 2244090"/>
              <a:gd name="connsiteX1" fmla="*/ 1852647 w 3925287"/>
              <a:gd name="connsiteY1" fmla="*/ 472440 h 2244090"/>
              <a:gd name="connsiteX2" fmla="*/ 1795497 w 3925287"/>
              <a:gd name="connsiteY2" fmla="*/ 464820 h 2244090"/>
              <a:gd name="connsiteX3" fmla="*/ 1745967 w 3925287"/>
              <a:gd name="connsiteY3" fmla="*/ 468630 h 2244090"/>
              <a:gd name="connsiteX4" fmla="*/ 1700247 w 3925287"/>
              <a:gd name="connsiteY4" fmla="*/ 453390 h 2244090"/>
              <a:gd name="connsiteX5" fmla="*/ 1662147 w 3925287"/>
              <a:gd name="connsiteY5" fmla="*/ 457200 h 2244090"/>
              <a:gd name="connsiteX6" fmla="*/ 1372587 w 3925287"/>
              <a:gd name="connsiteY6" fmla="*/ 445770 h 2244090"/>
              <a:gd name="connsiteX7" fmla="*/ 1349727 w 3925287"/>
              <a:gd name="connsiteY7" fmla="*/ 438150 h 2244090"/>
              <a:gd name="connsiteX8" fmla="*/ 1227807 w 3925287"/>
              <a:gd name="connsiteY8" fmla="*/ 422910 h 2244090"/>
              <a:gd name="connsiteX9" fmla="*/ 1182087 w 3925287"/>
              <a:gd name="connsiteY9" fmla="*/ 407670 h 2244090"/>
              <a:gd name="connsiteX10" fmla="*/ 1029687 w 3925287"/>
              <a:gd name="connsiteY10" fmla="*/ 392430 h 2244090"/>
              <a:gd name="connsiteX11" fmla="*/ 907767 w 3925287"/>
              <a:gd name="connsiteY11" fmla="*/ 377190 h 2244090"/>
              <a:gd name="connsiteX12" fmla="*/ 877287 w 3925287"/>
              <a:gd name="connsiteY12" fmla="*/ 369570 h 2244090"/>
              <a:gd name="connsiteX13" fmla="*/ 831567 w 3925287"/>
              <a:gd name="connsiteY13" fmla="*/ 354330 h 2244090"/>
              <a:gd name="connsiteX14" fmla="*/ 724887 w 3925287"/>
              <a:gd name="connsiteY14" fmla="*/ 346710 h 2244090"/>
              <a:gd name="connsiteX15" fmla="*/ 702027 w 3925287"/>
              <a:gd name="connsiteY15" fmla="*/ 331470 h 2244090"/>
              <a:gd name="connsiteX16" fmla="*/ 648687 w 3925287"/>
              <a:gd name="connsiteY16" fmla="*/ 339090 h 2244090"/>
              <a:gd name="connsiteX17" fmla="*/ 477237 w 3925287"/>
              <a:gd name="connsiteY17" fmla="*/ 320040 h 2244090"/>
              <a:gd name="connsiteX18" fmla="*/ 431517 w 3925287"/>
              <a:gd name="connsiteY18" fmla="*/ 308610 h 2244090"/>
              <a:gd name="connsiteX19" fmla="*/ 387514 w 3925287"/>
              <a:gd name="connsiteY19" fmla="*/ 304800 h 2244090"/>
              <a:gd name="connsiteX20" fmla="*/ 351507 w 3925287"/>
              <a:gd name="connsiteY20" fmla="*/ 308610 h 2244090"/>
              <a:gd name="connsiteX21" fmla="*/ 294357 w 3925287"/>
              <a:gd name="connsiteY21" fmla="*/ 297180 h 2244090"/>
              <a:gd name="connsiteX22" fmla="*/ 252447 w 3925287"/>
              <a:gd name="connsiteY22" fmla="*/ 285750 h 2244090"/>
              <a:gd name="connsiteX23" fmla="*/ 180057 w 3925287"/>
              <a:gd name="connsiteY23" fmla="*/ 293370 h 2244090"/>
              <a:gd name="connsiteX24" fmla="*/ 164817 w 3925287"/>
              <a:gd name="connsiteY24" fmla="*/ 304800 h 2244090"/>
              <a:gd name="connsiteX25" fmla="*/ 130527 w 3925287"/>
              <a:gd name="connsiteY25" fmla="*/ 300990 h 2244090"/>
              <a:gd name="connsiteX26" fmla="*/ 58137 w 3925287"/>
              <a:gd name="connsiteY26" fmla="*/ 335280 h 2244090"/>
              <a:gd name="connsiteX27" fmla="*/ 27657 w 3925287"/>
              <a:gd name="connsiteY27" fmla="*/ 388620 h 2244090"/>
              <a:gd name="connsiteX28" fmla="*/ 4797 w 3925287"/>
              <a:gd name="connsiteY28" fmla="*/ 426720 h 2244090"/>
              <a:gd name="connsiteX29" fmla="*/ 987 w 3925287"/>
              <a:gd name="connsiteY29" fmla="*/ 468630 h 2244090"/>
              <a:gd name="connsiteX30" fmla="*/ 16227 w 3925287"/>
              <a:gd name="connsiteY30" fmla="*/ 575310 h 2244090"/>
              <a:gd name="connsiteX31" fmla="*/ 23847 w 3925287"/>
              <a:gd name="connsiteY31" fmla="*/ 666750 h 2244090"/>
              <a:gd name="connsiteX32" fmla="*/ 39087 w 3925287"/>
              <a:gd name="connsiteY32" fmla="*/ 689610 h 2244090"/>
              <a:gd name="connsiteX33" fmla="*/ 61947 w 3925287"/>
              <a:gd name="connsiteY33" fmla="*/ 735330 h 2244090"/>
              <a:gd name="connsiteX34" fmla="*/ 69567 w 3925287"/>
              <a:gd name="connsiteY34" fmla="*/ 857250 h 2244090"/>
              <a:gd name="connsiteX35" fmla="*/ 115287 w 3925287"/>
              <a:gd name="connsiteY35" fmla="*/ 948690 h 2244090"/>
              <a:gd name="connsiteX36" fmla="*/ 130527 w 3925287"/>
              <a:gd name="connsiteY36" fmla="*/ 971550 h 2244090"/>
              <a:gd name="connsiteX37" fmla="*/ 145767 w 3925287"/>
              <a:gd name="connsiteY37" fmla="*/ 994410 h 2244090"/>
              <a:gd name="connsiteX38" fmla="*/ 161007 w 3925287"/>
              <a:gd name="connsiteY38" fmla="*/ 1040130 h 2244090"/>
              <a:gd name="connsiteX39" fmla="*/ 168627 w 3925287"/>
              <a:gd name="connsiteY39" fmla="*/ 1078230 h 2244090"/>
              <a:gd name="connsiteX40" fmla="*/ 199107 w 3925287"/>
              <a:gd name="connsiteY40" fmla="*/ 1123950 h 2244090"/>
              <a:gd name="connsiteX41" fmla="*/ 214347 w 3925287"/>
              <a:gd name="connsiteY41" fmla="*/ 1146810 h 2244090"/>
              <a:gd name="connsiteX42" fmla="*/ 252447 w 3925287"/>
              <a:gd name="connsiteY42" fmla="*/ 1207770 h 2244090"/>
              <a:gd name="connsiteX43" fmla="*/ 282927 w 3925287"/>
              <a:gd name="connsiteY43" fmla="*/ 1253490 h 2244090"/>
              <a:gd name="connsiteX44" fmla="*/ 298167 w 3925287"/>
              <a:gd name="connsiteY44" fmla="*/ 1276350 h 2244090"/>
              <a:gd name="connsiteX45" fmla="*/ 321027 w 3925287"/>
              <a:gd name="connsiteY45" fmla="*/ 1291590 h 2244090"/>
              <a:gd name="connsiteX46" fmla="*/ 328647 w 3925287"/>
              <a:gd name="connsiteY46" fmla="*/ 1314450 h 2244090"/>
              <a:gd name="connsiteX47" fmla="*/ 343887 w 3925287"/>
              <a:gd name="connsiteY47" fmla="*/ 1428750 h 2244090"/>
              <a:gd name="connsiteX48" fmla="*/ 359127 w 3925287"/>
              <a:gd name="connsiteY48" fmla="*/ 1451610 h 2244090"/>
              <a:gd name="connsiteX49" fmla="*/ 404847 w 3925287"/>
              <a:gd name="connsiteY49" fmla="*/ 1482090 h 2244090"/>
              <a:gd name="connsiteX50" fmla="*/ 442947 w 3925287"/>
              <a:gd name="connsiteY50" fmla="*/ 1520190 h 2244090"/>
              <a:gd name="connsiteX51" fmla="*/ 458187 w 3925287"/>
              <a:gd name="connsiteY51" fmla="*/ 1543050 h 2244090"/>
              <a:gd name="connsiteX52" fmla="*/ 481047 w 3925287"/>
              <a:gd name="connsiteY52" fmla="*/ 1558290 h 2244090"/>
              <a:gd name="connsiteX53" fmla="*/ 503907 w 3925287"/>
              <a:gd name="connsiteY53" fmla="*/ 1588770 h 2244090"/>
              <a:gd name="connsiteX54" fmla="*/ 534387 w 3925287"/>
              <a:gd name="connsiteY54" fmla="*/ 1596390 h 2244090"/>
              <a:gd name="connsiteX55" fmla="*/ 557247 w 3925287"/>
              <a:gd name="connsiteY55" fmla="*/ 1619250 h 2244090"/>
              <a:gd name="connsiteX56" fmla="*/ 595347 w 3925287"/>
              <a:gd name="connsiteY56" fmla="*/ 1687830 h 2244090"/>
              <a:gd name="connsiteX57" fmla="*/ 641067 w 3925287"/>
              <a:gd name="connsiteY57" fmla="*/ 1718310 h 2244090"/>
              <a:gd name="connsiteX58" fmla="*/ 663927 w 3925287"/>
              <a:gd name="connsiteY58" fmla="*/ 1733550 h 2244090"/>
              <a:gd name="connsiteX59" fmla="*/ 709647 w 3925287"/>
              <a:gd name="connsiteY59" fmla="*/ 1748790 h 2244090"/>
              <a:gd name="connsiteX60" fmla="*/ 778227 w 3925287"/>
              <a:gd name="connsiteY60" fmla="*/ 1786890 h 2244090"/>
              <a:gd name="connsiteX61" fmla="*/ 785847 w 3925287"/>
              <a:gd name="connsiteY61" fmla="*/ 1809750 h 2244090"/>
              <a:gd name="connsiteX62" fmla="*/ 862047 w 3925287"/>
              <a:gd name="connsiteY62" fmla="*/ 1885950 h 2244090"/>
              <a:gd name="connsiteX63" fmla="*/ 884907 w 3925287"/>
              <a:gd name="connsiteY63" fmla="*/ 1893570 h 2244090"/>
              <a:gd name="connsiteX64" fmla="*/ 945867 w 3925287"/>
              <a:gd name="connsiteY64" fmla="*/ 1916430 h 2244090"/>
              <a:gd name="connsiteX65" fmla="*/ 968727 w 3925287"/>
              <a:gd name="connsiteY65" fmla="*/ 1962150 h 2244090"/>
              <a:gd name="connsiteX66" fmla="*/ 991587 w 3925287"/>
              <a:gd name="connsiteY66" fmla="*/ 2007870 h 2244090"/>
              <a:gd name="connsiteX67" fmla="*/ 1022067 w 3925287"/>
              <a:gd name="connsiteY67" fmla="*/ 2015490 h 2244090"/>
              <a:gd name="connsiteX68" fmla="*/ 1098267 w 3925287"/>
              <a:gd name="connsiteY68" fmla="*/ 2038350 h 2244090"/>
              <a:gd name="connsiteX69" fmla="*/ 1182087 w 3925287"/>
              <a:gd name="connsiteY69" fmla="*/ 2061210 h 2244090"/>
              <a:gd name="connsiteX70" fmla="*/ 1227807 w 3925287"/>
              <a:gd name="connsiteY70" fmla="*/ 2084070 h 2244090"/>
              <a:gd name="connsiteX71" fmla="*/ 1258287 w 3925287"/>
              <a:gd name="connsiteY71" fmla="*/ 2091690 h 2244090"/>
              <a:gd name="connsiteX72" fmla="*/ 1304007 w 3925287"/>
              <a:gd name="connsiteY72" fmla="*/ 2114550 h 2244090"/>
              <a:gd name="connsiteX73" fmla="*/ 1326867 w 3925287"/>
              <a:gd name="connsiteY73" fmla="*/ 2129790 h 2244090"/>
              <a:gd name="connsiteX74" fmla="*/ 1357347 w 3925287"/>
              <a:gd name="connsiteY74" fmla="*/ 2137410 h 2244090"/>
              <a:gd name="connsiteX75" fmla="*/ 1448787 w 3925287"/>
              <a:gd name="connsiteY75" fmla="*/ 2160270 h 2244090"/>
              <a:gd name="connsiteX76" fmla="*/ 1509747 w 3925287"/>
              <a:gd name="connsiteY76" fmla="*/ 2175510 h 2244090"/>
              <a:gd name="connsiteX77" fmla="*/ 1540227 w 3925287"/>
              <a:gd name="connsiteY77" fmla="*/ 2183130 h 2244090"/>
              <a:gd name="connsiteX78" fmla="*/ 1616427 w 3925287"/>
              <a:gd name="connsiteY78" fmla="*/ 2198370 h 2244090"/>
              <a:gd name="connsiteX79" fmla="*/ 1646907 w 3925287"/>
              <a:gd name="connsiteY79" fmla="*/ 2205990 h 2244090"/>
              <a:gd name="connsiteX80" fmla="*/ 1768827 w 3925287"/>
              <a:gd name="connsiteY80" fmla="*/ 2221230 h 2244090"/>
              <a:gd name="connsiteX81" fmla="*/ 1799307 w 3925287"/>
              <a:gd name="connsiteY81" fmla="*/ 2228850 h 2244090"/>
              <a:gd name="connsiteX82" fmla="*/ 2027907 w 3925287"/>
              <a:gd name="connsiteY82" fmla="*/ 2236470 h 2244090"/>
              <a:gd name="connsiteX83" fmla="*/ 2050767 w 3925287"/>
              <a:gd name="connsiteY83" fmla="*/ 2228850 h 2244090"/>
              <a:gd name="connsiteX84" fmla="*/ 2073627 w 3925287"/>
              <a:gd name="connsiteY84" fmla="*/ 2236470 h 2244090"/>
              <a:gd name="connsiteX85" fmla="*/ 2134587 w 3925287"/>
              <a:gd name="connsiteY85" fmla="*/ 2244090 h 2244090"/>
              <a:gd name="connsiteX86" fmla="*/ 2264127 w 3925287"/>
              <a:gd name="connsiteY86" fmla="*/ 2236470 h 2244090"/>
              <a:gd name="connsiteX87" fmla="*/ 2309847 w 3925287"/>
              <a:gd name="connsiteY87" fmla="*/ 2205990 h 2244090"/>
              <a:gd name="connsiteX88" fmla="*/ 2370807 w 3925287"/>
              <a:gd name="connsiteY88" fmla="*/ 2190750 h 2244090"/>
              <a:gd name="connsiteX89" fmla="*/ 2485107 w 3925287"/>
              <a:gd name="connsiteY89" fmla="*/ 2167890 h 2244090"/>
              <a:gd name="connsiteX90" fmla="*/ 2507967 w 3925287"/>
              <a:gd name="connsiteY90" fmla="*/ 2160270 h 2244090"/>
              <a:gd name="connsiteX91" fmla="*/ 2553687 w 3925287"/>
              <a:gd name="connsiteY91" fmla="*/ 2152650 h 2244090"/>
              <a:gd name="connsiteX92" fmla="*/ 2599407 w 3925287"/>
              <a:gd name="connsiteY92" fmla="*/ 2114550 h 2244090"/>
              <a:gd name="connsiteX93" fmla="*/ 2622267 w 3925287"/>
              <a:gd name="connsiteY93" fmla="*/ 2106930 h 2244090"/>
              <a:gd name="connsiteX94" fmla="*/ 2645127 w 3925287"/>
              <a:gd name="connsiteY94" fmla="*/ 2091690 h 2244090"/>
              <a:gd name="connsiteX95" fmla="*/ 2744187 w 3925287"/>
              <a:gd name="connsiteY95" fmla="*/ 2076450 h 2244090"/>
              <a:gd name="connsiteX96" fmla="*/ 2828007 w 3925287"/>
              <a:gd name="connsiteY96" fmla="*/ 2053590 h 2244090"/>
              <a:gd name="connsiteX97" fmla="*/ 2858487 w 3925287"/>
              <a:gd name="connsiteY97" fmla="*/ 2045970 h 2244090"/>
              <a:gd name="connsiteX98" fmla="*/ 2904207 w 3925287"/>
              <a:gd name="connsiteY98" fmla="*/ 2023110 h 2244090"/>
              <a:gd name="connsiteX99" fmla="*/ 2972787 w 3925287"/>
              <a:gd name="connsiteY99" fmla="*/ 1969770 h 2244090"/>
              <a:gd name="connsiteX100" fmla="*/ 3018507 w 3925287"/>
              <a:gd name="connsiteY100" fmla="*/ 1954530 h 2244090"/>
              <a:gd name="connsiteX101" fmla="*/ 3033747 w 3925287"/>
              <a:gd name="connsiteY101" fmla="*/ 1931670 h 2244090"/>
              <a:gd name="connsiteX102" fmla="*/ 3056607 w 3925287"/>
              <a:gd name="connsiteY102" fmla="*/ 1908810 h 2244090"/>
              <a:gd name="connsiteX103" fmla="*/ 3140427 w 3925287"/>
              <a:gd name="connsiteY103" fmla="*/ 1893570 h 2244090"/>
              <a:gd name="connsiteX104" fmla="*/ 3163287 w 3925287"/>
              <a:gd name="connsiteY104" fmla="*/ 1885950 h 2244090"/>
              <a:gd name="connsiteX105" fmla="*/ 3178527 w 3925287"/>
              <a:gd name="connsiteY105" fmla="*/ 1832610 h 2244090"/>
              <a:gd name="connsiteX106" fmla="*/ 3193767 w 3925287"/>
              <a:gd name="connsiteY106" fmla="*/ 1786890 h 2244090"/>
              <a:gd name="connsiteX107" fmla="*/ 3224247 w 3925287"/>
              <a:gd name="connsiteY107" fmla="*/ 1779270 h 2244090"/>
              <a:gd name="connsiteX108" fmla="*/ 3269967 w 3925287"/>
              <a:gd name="connsiteY108" fmla="*/ 1764030 h 2244090"/>
              <a:gd name="connsiteX109" fmla="*/ 3330927 w 3925287"/>
              <a:gd name="connsiteY109" fmla="*/ 1748790 h 2244090"/>
              <a:gd name="connsiteX110" fmla="*/ 3384267 w 3925287"/>
              <a:gd name="connsiteY110" fmla="*/ 1687830 h 2244090"/>
              <a:gd name="connsiteX111" fmla="*/ 3399507 w 3925287"/>
              <a:gd name="connsiteY111" fmla="*/ 1664970 h 2244090"/>
              <a:gd name="connsiteX112" fmla="*/ 3429987 w 3925287"/>
              <a:gd name="connsiteY112" fmla="*/ 1596390 h 2244090"/>
              <a:gd name="connsiteX113" fmla="*/ 3475707 w 3925287"/>
              <a:gd name="connsiteY113" fmla="*/ 1573530 h 2244090"/>
              <a:gd name="connsiteX114" fmla="*/ 3490947 w 3925287"/>
              <a:gd name="connsiteY114" fmla="*/ 1550670 h 2244090"/>
              <a:gd name="connsiteX115" fmla="*/ 3536667 w 3925287"/>
              <a:gd name="connsiteY115" fmla="*/ 1512570 h 2244090"/>
              <a:gd name="connsiteX116" fmla="*/ 3551907 w 3925287"/>
              <a:gd name="connsiteY116" fmla="*/ 1466850 h 2244090"/>
              <a:gd name="connsiteX117" fmla="*/ 3559527 w 3925287"/>
              <a:gd name="connsiteY117" fmla="*/ 1443990 h 2244090"/>
              <a:gd name="connsiteX118" fmla="*/ 3590007 w 3925287"/>
              <a:gd name="connsiteY118" fmla="*/ 1436370 h 2244090"/>
              <a:gd name="connsiteX119" fmla="*/ 3597627 w 3925287"/>
              <a:gd name="connsiteY119" fmla="*/ 1413510 h 2244090"/>
              <a:gd name="connsiteX120" fmla="*/ 3605247 w 3925287"/>
              <a:gd name="connsiteY120" fmla="*/ 1344930 h 2244090"/>
              <a:gd name="connsiteX121" fmla="*/ 3643347 w 3925287"/>
              <a:gd name="connsiteY121" fmla="*/ 1306830 h 2244090"/>
              <a:gd name="connsiteX122" fmla="*/ 3666207 w 3925287"/>
              <a:gd name="connsiteY122" fmla="*/ 1299210 h 2244090"/>
              <a:gd name="connsiteX123" fmla="*/ 3689067 w 3925287"/>
              <a:gd name="connsiteY123" fmla="*/ 1283970 h 2244090"/>
              <a:gd name="connsiteX124" fmla="*/ 3719547 w 3925287"/>
              <a:gd name="connsiteY124" fmla="*/ 1253490 h 2244090"/>
              <a:gd name="connsiteX125" fmla="*/ 3742407 w 3925287"/>
              <a:gd name="connsiteY125" fmla="*/ 1207770 h 2244090"/>
              <a:gd name="connsiteX126" fmla="*/ 3750027 w 3925287"/>
              <a:gd name="connsiteY126" fmla="*/ 1139190 h 2244090"/>
              <a:gd name="connsiteX127" fmla="*/ 3757647 w 3925287"/>
              <a:gd name="connsiteY127" fmla="*/ 1116330 h 2244090"/>
              <a:gd name="connsiteX128" fmla="*/ 3780507 w 3925287"/>
              <a:gd name="connsiteY128" fmla="*/ 1101090 h 2244090"/>
              <a:gd name="connsiteX129" fmla="*/ 3788127 w 3925287"/>
              <a:gd name="connsiteY129" fmla="*/ 1078230 h 2244090"/>
              <a:gd name="connsiteX130" fmla="*/ 3803367 w 3925287"/>
              <a:gd name="connsiteY130" fmla="*/ 925830 h 2244090"/>
              <a:gd name="connsiteX131" fmla="*/ 3818607 w 3925287"/>
              <a:gd name="connsiteY131" fmla="*/ 902970 h 2244090"/>
              <a:gd name="connsiteX132" fmla="*/ 3841467 w 3925287"/>
              <a:gd name="connsiteY132" fmla="*/ 826770 h 2244090"/>
              <a:gd name="connsiteX133" fmla="*/ 3864327 w 3925287"/>
              <a:gd name="connsiteY133" fmla="*/ 811530 h 2244090"/>
              <a:gd name="connsiteX134" fmla="*/ 3879567 w 3925287"/>
              <a:gd name="connsiteY134" fmla="*/ 765810 h 2244090"/>
              <a:gd name="connsiteX135" fmla="*/ 3894807 w 3925287"/>
              <a:gd name="connsiteY135" fmla="*/ 666750 h 2244090"/>
              <a:gd name="connsiteX136" fmla="*/ 3902427 w 3925287"/>
              <a:gd name="connsiteY136" fmla="*/ 643890 h 2244090"/>
              <a:gd name="connsiteX137" fmla="*/ 3925287 w 3925287"/>
              <a:gd name="connsiteY137" fmla="*/ 621030 h 2244090"/>
              <a:gd name="connsiteX138" fmla="*/ 3902427 w 3925287"/>
              <a:gd name="connsiteY138" fmla="*/ 491490 h 2244090"/>
              <a:gd name="connsiteX139" fmla="*/ 3887187 w 3925287"/>
              <a:gd name="connsiteY139" fmla="*/ 468630 h 2244090"/>
              <a:gd name="connsiteX140" fmla="*/ 3879567 w 3925287"/>
              <a:gd name="connsiteY140" fmla="*/ 377190 h 2244090"/>
              <a:gd name="connsiteX141" fmla="*/ 3856707 w 3925287"/>
              <a:gd name="connsiteY141" fmla="*/ 361950 h 2244090"/>
              <a:gd name="connsiteX142" fmla="*/ 3742407 w 3925287"/>
              <a:gd name="connsiteY142" fmla="*/ 346710 h 2244090"/>
              <a:gd name="connsiteX143" fmla="*/ 3734787 w 3925287"/>
              <a:gd name="connsiteY143" fmla="*/ 323850 h 2244090"/>
              <a:gd name="connsiteX144" fmla="*/ 3689067 w 3925287"/>
              <a:gd name="connsiteY144" fmla="*/ 308610 h 2244090"/>
              <a:gd name="connsiteX145" fmla="*/ 3521427 w 3925287"/>
              <a:gd name="connsiteY145" fmla="*/ 293370 h 2244090"/>
              <a:gd name="connsiteX146" fmla="*/ 3460467 w 3925287"/>
              <a:gd name="connsiteY146" fmla="*/ 278130 h 2244090"/>
              <a:gd name="connsiteX147" fmla="*/ 3346167 w 3925287"/>
              <a:gd name="connsiteY147" fmla="*/ 285750 h 2244090"/>
              <a:gd name="connsiteX148" fmla="*/ 3300447 w 3925287"/>
              <a:gd name="connsiteY148" fmla="*/ 300990 h 2244090"/>
              <a:gd name="connsiteX149" fmla="*/ 3277587 w 3925287"/>
              <a:gd name="connsiteY149" fmla="*/ 308610 h 2244090"/>
              <a:gd name="connsiteX150" fmla="*/ 3201387 w 3925287"/>
              <a:gd name="connsiteY150" fmla="*/ 316230 h 2244090"/>
              <a:gd name="connsiteX151" fmla="*/ 3125187 w 3925287"/>
              <a:gd name="connsiteY151" fmla="*/ 339090 h 2244090"/>
              <a:gd name="connsiteX152" fmla="*/ 3102327 w 3925287"/>
              <a:gd name="connsiteY152" fmla="*/ 346710 h 2244090"/>
              <a:gd name="connsiteX153" fmla="*/ 3079467 w 3925287"/>
              <a:gd name="connsiteY153" fmla="*/ 354330 h 2244090"/>
              <a:gd name="connsiteX154" fmla="*/ 3010887 w 3925287"/>
              <a:gd name="connsiteY154" fmla="*/ 361950 h 2244090"/>
              <a:gd name="connsiteX155" fmla="*/ 2942307 w 3925287"/>
              <a:gd name="connsiteY155" fmla="*/ 354330 h 2244090"/>
              <a:gd name="connsiteX156" fmla="*/ 2919447 w 3925287"/>
              <a:gd name="connsiteY156" fmla="*/ 339090 h 2244090"/>
              <a:gd name="connsiteX157" fmla="*/ 2873727 w 3925287"/>
              <a:gd name="connsiteY157" fmla="*/ 331470 h 2244090"/>
              <a:gd name="connsiteX158" fmla="*/ 2850867 w 3925287"/>
              <a:gd name="connsiteY158" fmla="*/ 323850 h 2244090"/>
              <a:gd name="connsiteX159" fmla="*/ 2759427 w 3925287"/>
              <a:gd name="connsiteY159" fmla="*/ 316230 h 2244090"/>
              <a:gd name="connsiteX160" fmla="*/ 2549877 w 3925287"/>
              <a:gd name="connsiteY160" fmla="*/ 331470 h 2244090"/>
              <a:gd name="connsiteX161" fmla="*/ 2454627 w 3925287"/>
              <a:gd name="connsiteY161" fmla="*/ 365760 h 2244090"/>
              <a:gd name="connsiteX162" fmla="*/ 2534637 w 3925287"/>
              <a:gd name="connsiteY162" fmla="*/ 247650 h 2244090"/>
              <a:gd name="connsiteX163" fmla="*/ 2572737 w 3925287"/>
              <a:gd name="connsiteY163" fmla="*/ 156210 h 2244090"/>
              <a:gd name="connsiteX164" fmla="*/ 2607027 w 3925287"/>
              <a:gd name="connsiteY164" fmla="*/ 106680 h 2244090"/>
              <a:gd name="connsiteX165" fmla="*/ 2610837 w 3925287"/>
              <a:gd name="connsiteY165" fmla="*/ 60960 h 2244090"/>
              <a:gd name="connsiteX166" fmla="*/ 2603217 w 3925287"/>
              <a:gd name="connsiteY166" fmla="*/ 34290 h 2244090"/>
              <a:gd name="connsiteX167" fmla="*/ 2591787 w 3925287"/>
              <a:gd name="connsiteY167" fmla="*/ 38100 h 2244090"/>
              <a:gd name="connsiteX168" fmla="*/ 2587977 w 3925287"/>
              <a:gd name="connsiteY168" fmla="*/ 0 h 2244090"/>
              <a:gd name="connsiteX169" fmla="*/ 2553687 w 3925287"/>
              <a:gd name="connsiteY169" fmla="*/ 3810 h 2244090"/>
              <a:gd name="connsiteX170" fmla="*/ 2507967 w 3925287"/>
              <a:gd name="connsiteY170" fmla="*/ 34290 h 2244090"/>
              <a:gd name="connsiteX171" fmla="*/ 2492727 w 3925287"/>
              <a:gd name="connsiteY171" fmla="*/ 57150 h 2244090"/>
              <a:gd name="connsiteX172" fmla="*/ 2485107 w 3925287"/>
              <a:gd name="connsiteY172" fmla="*/ 80010 h 2244090"/>
              <a:gd name="connsiteX173" fmla="*/ 2462247 w 3925287"/>
              <a:gd name="connsiteY173" fmla="*/ 87630 h 2244090"/>
              <a:gd name="connsiteX174" fmla="*/ 2431767 w 3925287"/>
              <a:gd name="connsiteY174" fmla="*/ 133350 h 2244090"/>
              <a:gd name="connsiteX175" fmla="*/ 2408907 w 3925287"/>
              <a:gd name="connsiteY175" fmla="*/ 114300 h 2244090"/>
              <a:gd name="connsiteX176" fmla="*/ 2347947 w 3925287"/>
              <a:gd name="connsiteY176" fmla="*/ 194310 h 2244090"/>
              <a:gd name="connsiteX177" fmla="*/ 2325087 w 3925287"/>
              <a:gd name="connsiteY177" fmla="*/ 209550 h 2244090"/>
              <a:gd name="connsiteX178" fmla="*/ 2302227 w 3925287"/>
              <a:gd name="connsiteY178" fmla="*/ 224790 h 2244090"/>
              <a:gd name="connsiteX179" fmla="*/ 2286987 w 3925287"/>
              <a:gd name="connsiteY179" fmla="*/ 259080 h 2244090"/>
              <a:gd name="connsiteX180" fmla="*/ 2264127 w 3925287"/>
              <a:gd name="connsiteY180" fmla="*/ 304800 h 2244090"/>
              <a:gd name="connsiteX181" fmla="*/ 2252697 w 3925287"/>
              <a:gd name="connsiteY181" fmla="*/ 304800 h 2244090"/>
              <a:gd name="connsiteX182" fmla="*/ 2227745 w 3925287"/>
              <a:gd name="connsiteY182" fmla="*/ 323850 h 2244090"/>
              <a:gd name="connsiteX183" fmla="*/ 2195547 w 3925287"/>
              <a:gd name="connsiteY183" fmla="*/ 350520 h 2244090"/>
              <a:gd name="connsiteX184" fmla="*/ 2123157 w 3925287"/>
              <a:gd name="connsiteY184" fmla="*/ 384810 h 2244090"/>
              <a:gd name="connsiteX185" fmla="*/ 1989807 w 3925287"/>
              <a:gd name="connsiteY185" fmla="*/ 445770 h 2244090"/>
              <a:gd name="connsiteX186" fmla="*/ 1987715 w 3925287"/>
              <a:gd name="connsiteY186" fmla="*/ 441960 h 2244090"/>
              <a:gd name="connsiteX187" fmla="*/ 1964855 w 3925287"/>
              <a:gd name="connsiteY187" fmla="*/ 461010 h 2244090"/>
              <a:gd name="connsiteX188" fmla="*/ 1959327 w 3925287"/>
              <a:gd name="connsiteY188" fmla="*/ 457200 h 2244090"/>
              <a:gd name="connsiteX189" fmla="*/ 1947897 w 3925287"/>
              <a:gd name="connsiteY189" fmla="*/ 464820 h 2244090"/>
              <a:gd name="connsiteX190" fmla="*/ 1940277 w 3925287"/>
              <a:gd name="connsiteY190" fmla="*/ 445770 h 2244090"/>
              <a:gd name="connsiteX191" fmla="*/ 1898367 w 3925287"/>
              <a:gd name="connsiteY191" fmla="*/ 434340 h 2244090"/>
              <a:gd name="connsiteX192" fmla="*/ 1898367 w 3925287"/>
              <a:gd name="connsiteY192" fmla="*/ 403860 h 2244090"/>
              <a:gd name="connsiteX193" fmla="*/ 1921227 w 3925287"/>
              <a:gd name="connsiteY193" fmla="*/ 468630 h 2244090"/>
              <a:gd name="connsiteX194" fmla="*/ 1902177 w 3925287"/>
              <a:gd name="connsiteY194" fmla="*/ 426720 h 2244090"/>
              <a:gd name="connsiteX195" fmla="*/ 1913607 w 3925287"/>
              <a:gd name="connsiteY195" fmla="*/ 445770 h 2244090"/>
              <a:gd name="connsiteX196" fmla="*/ 1905987 w 3925287"/>
              <a:gd name="connsiteY196" fmla="*/ 441960 h 2244090"/>
              <a:gd name="connsiteX197" fmla="*/ 1898367 w 3925287"/>
              <a:gd name="connsiteY197" fmla="*/ 438150 h 2244090"/>
              <a:gd name="connsiteX198" fmla="*/ 1907705 w 3925287"/>
              <a:gd name="connsiteY198" fmla="*/ 445770 h 2244090"/>
              <a:gd name="connsiteX199" fmla="*/ 1913607 w 3925287"/>
              <a:gd name="connsiteY199" fmla="*/ 453390 h 2244090"/>
              <a:gd name="connsiteX200" fmla="*/ 1877225 w 3925287"/>
              <a:gd name="connsiteY200" fmla="*/ 430530 h 2244090"/>
              <a:gd name="connsiteX201" fmla="*/ 1902177 w 3925287"/>
              <a:gd name="connsiteY201" fmla="*/ 426720 h 2244090"/>
              <a:gd name="connsiteX202" fmla="*/ 1865795 w 3925287"/>
              <a:gd name="connsiteY202" fmla="*/ 419100 h 2244090"/>
              <a:gd name="connsiteX203" fmla="*/ 1864077 w 3925287"/>
              <a:gd name="connsiteY203" fmla="*/ 419100 h 2244090"/>
              <a:gd name="connsiteX204" fmla="*/ 1875507 w 3925287"/>
              <a:gd name="connsiteY204" fmla="*/ 430530 h 2244090"/>
              <a:gd name="connsiteX205" fmla="*/ 1888655 w 3925287"/>
              <a:gd name="connsiteY205" fmla="*/ 430530 h 2244090"/>
              <a:gd name="connsiteX206" fmla="*/ 1883127 w 3925287"/>
              <a:gd name="connsiteY206" fmla="*/ 411480 h 2244090"/>
              <a:gd name="connsiteX207" fmla="*/ 1881035 w 3925287"/>
              <a:gd name="connsiteY207" fmla="*/ 407670 h 2244090"/>
              <a:gd name="connsiteX208" fmla="*/ 1894557 w 3925287"/>
              <a:gd name="connsiteY208" fmla="*/ 411480 h 2244090"/>
              <a:gd name="connsiteX209" fmla="*/ 1921227 w 3925287"/>
              <a:gd name="connsiteY209" fmla="*/ 430530 h 2244090"/>
              <a:gd name="connsiteX210" fmla="*/ 1959327 w 3925287"/>
              <a:gd name="connsiteY210" fmla="*/ 453390 h 2244090"/>
              <a:gd name="connsiteX211" fmla="*/ 1867887 w 3925287"/>
              <a:gd name="connsiteY211" fmla="*/ 441960 h 2244090"/>
              <a:gd name="connsiteX212" fmla="*/ 1875507 w 3925287"/>
              <a:gd name="connsiteY212" fmla="*/ 461010 h 2244090"/>
              <a:gd name="connsiteX213" fmla="*/ 1966947 w 3925287"/>
              <a:gd name="connsiteY213" fmla="*/ 461010 h 2244090"/>
              <a:gd name="connsiteX0" fmla="*/ 1966947 w 3925287"/>
              <a:gd name="connsiteY0" fmla="*/ 461010 h 2244090"/>
              <a:gd name="connsiteX1" fmla="*/ 1852647 w 3925287"/>
              <a:gd name="connsiteY1" fmla="*/ 472440 h 2244090"/>
              <a:gd name="connsiteX2" fmla="*/ 1795497 w 3925287"/>
              <a:gd name="connsiteY2" fmla="*/ 464820 h 2244090"/>
              <a:gd name="connsiteX3" fmla="*/ 1745967 w 3925287"/>
              <a:gd name="connsiteY3" fmla="*/ 468630 h 2244090"/>
              <a:gd name="connsiteX4" fmla="*/ 1700247 w 3925287"/>
              <a:gd name="connsiteY4" fmla="*/ 453390 h 2244090"/>
              <a:gd name="connsiteX5" fmla="*/ 1662147 w 3925287"/>
              <a:gd name="connsiteY5" fmla="*/ 457200 h 2244090"/>
              <a:gd name="connsiteX6" fmla="*/ 1372587 w 3925287"/>
              <a:gd name="connsiteY6" fmla="*/ 445770 h 2244090"/>
              <a:gd name="connsiteX7" fmla="*/ 1349727 w 3925287"/>
              <a:gd name="connsiteY7" fmla="*/ 438150 h 2244090"/>
              <a:gd name="connsiteX8" fmla="*/ 1227807 w 3925287"/>
              <a:gd name="connsiteY8" fmla="*/ 422910 h 2244090"/>
              <a:gd name="connsiteX9" fmla="*/ 1182087 w 3925287"/>
              <a:gd name="connsiteY9" fmla="*/ 407670 h 2244090"/>
              <a:gd name="connsiteX10" fmla="*/ 1029687 w 3925287"/>
              <a:gd name="connsiteY10" fmla="*/ 392430 h 2244090"/>
              <a:gd name="connsiteX11" fmla="*/ 907767 w 3925287"/>
              <a:gd name="connsiteY11" fmla="*/ 377190 h 2244090"/>
              <a:gd name="connsiteX12" fmla="*/ 877287 w 3925287"/>
              <a:gd name="connsiteY12" fmla="*/ 369570 h 2244090"/>
              <a:gd name="connsiteX13" fmla="*/ 831567 w 3925287"/>
              <a:gd name="connsiteY13" fmla="*/ 354330 h 2244090"/>
              <a:gd name="connsiteX14" fmla="*/ 724887 w 3925287"/>
              <a:gd name="connsiteY14" fmla="*/ 346710 h 2244090"/>
              <a:gd name="connsiteX15" fmla="*/ 702027 w 3925287"/>
              <a:gd name="connsiteY15" fmla="*/ 331470 h 2244090"/>
              <a:gd name="connsiteX16" fmla="*/ 648687 w 3925287"/>
              <a:gd name="connsiteY16" fmla="*/ 339090 h 2244090"/>
              <a:gd name="connsiteX17" fmla="*/ 477237 w 3925287"/>
              <a:gd name="connsiteY17" fmla="*/ 320040 h 2244090"/>
              <a:gd name="connsiteX18" fmla="*/ 431517 w 3925287"/>
              <a:gd name="connsiteY18" fmla="*/ 308610 h 2244090"/>
              <a:gd name="connsiteX19" fmla="*/ 387514 w 3925287"/>
              <a:gd name="connsiteY19" fmla="*/ 304800 h 2244090"/>
              <a:gd name="connsiteX20" fmla="*/ 351507 w 3925287"/>
              <a:gd name="connsiteY20" fmla="*/ 308610 h 2244090"/>
              <a:gd name="connsiteX21" fmla="*/ 294357 w 3925287"/>
              <a:gd name="connsiteY21" fmla="*/ 297180 h 2244090"/>
              <a:gd name="connsiteX22" fmla="*/ 252447 w 3925287"/>
              <a:gd name="connsiteY22" fmla="*/ 285750 h 2244090"/>
              <a:gd name="connsiteX23" fmla="*/ 180057 w 3925287"/>
              <a:gd name="connsiteY23" fmla="*/ 293370 h 2244090"/>
              <a:gd name="connsiteX24" fmla="*/ 164817 w 3925287"/>
              <a:gd name="connsiteY24" fmla="*/ 304800 h 2244090"/>
              <a:gd name="connsiteX25" fmla="*/ 130527 w 3925287"/>
              <a:gd name="connsiteY25" fmla="*/ 300990 h 2244090"/>
              <a:gd name="connsiteX26" fmla="*/ 58137 w 3925287"/>
              <a:gd name="connsiteY26" fmla="*/ 335280 h 2244090"/>
              <a:gd name="connsiteX27" fmla="*/ 27657 w 3925287"/>
              <a:gd name="connsiteY27" fmla="*/ 388620 h 2244090"/>
              <a:gd name="connsiteX28" fmla="*/ 4797 w 3925287"/>
              <a:gd name="connsiteY28" fmla="*/ 426720 h 2244090"/>
              <a:gd name="connsiteX29" fmla="*/ 987 w 3925287"/>
              <a:gd name="connsiteY29" fmla="*/ 468630 h 2244090"/>
              <a:gd name="connsiteX30" fmla="*/ 16227 w 3925287"/>
              <a:gd name="connsiteY30" fmla="*/ 575310 h 2244090"/>
              <a:gd name="connsiteX31" fmla="*/ 23847 w 3925287"/>
              <a:gd name="connsiteY31" fmla="*/ 666750 h 2244090"/>
              <a:gd name="connsiteX32" fmla="*/ 39087 w 3925287"/>
              <a:gd name="connsiteY32" fmla="*/ 689610 h 2244090"/>
              <a:gd name="connsiteX33" fmla="*/ 61947 w 3925287"/>
              <a:gd name="connsiteY33" fmla="*/ 735330 h 2244090"/>
              <a:gd name="connsiteX34" fmla="*/ 69567 w 3925287"/>
              <a:gd name="connsiteY34" fmla="*/ 857250 h 2244090"/>
              <a:gd name="connsiteX35" fmla="*/ 115287 w 3925287"/>
              <a:gd name="connsiteY35" fmla="*/ 948690 h 2244090"/>
              <a:gd name="connsiteX36" fmla="*/ 130527 w 3925287"/>
              <a:gd name="connsiteY36" fmla="*/ 971550 h 2244090"/>
              <a:gd name="connsiteX37" fmla="*/ 145767 w 3925287"/>
              <a:gd name="connsiteY37" fmla="*/ 994410 h 2244090"/>
              <a:gd name="connsiteX38" fmla="*/ 161007 w 3925287"/>
              <a:gd name="connsiteY38" fmla="*/ 1040130 h 2244090"/>
              <a:gd name="connsiteX39" fmla="*/ 168627 w 3925287"/>
              <a:gd name="connsiteY39" fmla="*/ 1078230 h 2244090"/>
              <a:gd name="connsiteX40" fmla="*/ 199107 w 3925287"/>
              <a:gd name="connsiteY40" fmla="*/ 1123950 h 2244090"/>
              <a:gd name="connsiteX41" fmla="*/ 214347 w 3925287"/>
              <a:gd name="connsiteY41" fmla="*/ 1146810 h 2244090"/>
              <a:gd name="connsiteX42" fmla="*/ 252447 w 3925287"/>
              <a:gd name="connsiteY42" fmla="*/ 1207770 h 2244090"/>
              <a:gd name="connsiteX43" fmla="*/ 282927 w 3925287"/>
              <a:gd name="connsiteY43" fmla="*/ 1253490 h 2244090"/>
              <a:gd name="connsiteX44" fmla="*/ 298167 w 3925287"/>
              <a:gd name="connsiteY44" fmla="*/ 1276350 h 2244090"/>
              <a:gd name="connsiteX45" fmla="*/ 321027 w 3925287"/>
              <a:gd name="connsiteY45" fmla="*/ 1291590 h 2244090"/>
              <a:gd name="connsiteX46" fmla="*/ 328647 w 3925287"/>
              <a:gd name="connsiteY46" fmla="*/ 1314450 h 2244090"/>
              <a:gd name="connsiteX47" fmla="*/ 343887 w 3925287"/>
              <a:gd name="connsiteY47" fmla="*/ 1428750 h 2244090"/>
              <a:gd name="connsiteX48" fmla="*/ 359127 w 3925287"/>
              <a:gd name="connsiteY48" fmla="*/ 1451610 h 2244090"/>
              <a:gd name="connsiteX49" fmla="*/ 404847 w 3925287"/>
              <a:gd name="connsiteY49" fmla="*/ 1482090 h 2244090"/>
              <a:gd name="connsiteX50" fmla="*/ 442947 w 3925287"/>
              <a:gd name="connsiteY50" fmla="*/ 1520190 h 2244090"/>
              <a:gd name="connsiteX51" fmla="*/ 458187 w 3925287"/>
              <a:gd name="connsiteY51" fmla="*/ 1543050 h 2244090"/>
              <a:gd name="connsiteX52" fmla="*/ 481047 w 3925287"/>
              <a:gd name="connsiteY52" fmla="*/ 1558290 h 2244090"/>
              <a:gd name="connsiteX53" fmla="*/ 503907 w 3925287"/>
              <a:gd name="connsiteY53" fmla="*/ 1588770 h 2244090"/>
              <a:gd name="connsiteX54" fmla="*/ 534387 w 3925287"/>
              <a:gd name="connsiteY54" fmla="*/ 1596390 h 2244090"/>
              <a:gd name="connsiteX55" fmla="*/ 557247 w 3925287"/>
              <a:gd name="connsiteY55" fmla="*/ 1619250 h 2244090"/>
              <a:gd name="connsiteX56" fmla="*/ 595347 w 3925287"/>
              <a:gd name="connsiteY56" fmla="*/ 1687830 h 2244090"/>
              <a:gd name="connsiteX57" fmla="*/ 641067 w 3925287"/>
              <a:gd name="connsiteY57" fmla="*/ 1718310 h 2244090"/>
              <a:gd name="connsiteX58" fmla="*/ 663927 w 3925287"/>
              <a:gd name="connsiteY58" fmla="*/ 1733550 h 2244090"/>
              <a:gd name="connsiteX59" fmla="*/ 709647 w 3925287"/>
              <a:gd name="connsiteY59" fmla="*/ 1748790 h 2244090"/>
              <a:gd name="connsiteX60" fmla="*/ 778227 w 3925287"/>
              <a:gd name="connsiteY60" fmla="*/ 1786890 h 2244090"/>
              <a:gd name="connsiteX61" fmla="*/ 785847 w 3925287"/>
              <a:gd name="connsiteY61" fmla="*/ 1809750 h 2244090"/>
              <a:gd name="connsiteX62" fmla="*/ 862047 w 3925287"/>
              <a:gd name="connsiteY62" fmla="*/ 1885950 h 2244090"/>
              <a:gd name="connsiteX63" fmla="*/ 884907 w 3925287"/>
              <a:gd name="connsiteY63" fmla="*/ 1893570 h 2244090"/>
              <a:gd name="connsiteX64" fmla="*/ 945867 w 3925287"/>
              <a:gd name="connsiteY64" fmla="*/ 1916430 h 2244090"/>
              <a:gd name="connsiteX65" fmla="*/ 968727 w 3925287"/>
              <a:gd name="connsiteY65" fmla="*/ 1962150 h 2244090"/>
              <a:gd name="connsiteX66" fmla="*/ 991587 w 3925287"/>
              <a:gd name="connsiteY66" fmla="*/ 2007870 h 2244090"/>
              <a:gd name="connsiteX67" fmla="*/ 1022067 w 3925287"/>
              <a:gd name="connsiteY67" fmla="*/ 2015490 h 2244090"/>
              <a:gd name="connsiteX68" fmla="*/ 1098267 w 3925287"/>
              <a:gd name="connsiteY68" fmla="*/ 2038350 h 2244090"/>
              <a:gd name="connsiteX69" fmla="*/ 1182087 w 3925287"/>
              <a:gd name="connsiteY69" fmla="*/ 2061210 h 2244090"/>
              <a:gd name="connsiteX70" fmla="*/ 1227807 w 3925287"/>
              <a:gd name="connsiteY70" fmla="*/ 2084070 h 2244090"/>
              <a:gd name="connsiteX71" fmla="*/ 1258287 w 3925287"/>
              <a:gd name="connsiteY71" fmla="*/ 2091690 h 2244090"/>
              <a:gd name="connsiteX72" fmla="*/ 1304007 w 3925287"/>
              <a:gd name="connsiteY72" fmla="*/ 2114550 h 2244090"/>
              <a:gd name="connsiteX73" fmla="*/ 1326867 w 3925287"/>
              <a:gd name="connsiteY73" fmla="*/ 2129790 h 2244090"/>
              <a:gd name="connsiteX74" fmla="*/ 1357347 w 3925287"/>
              <a:gd name="connsiteY74" fmla="*/ 2137410 h 2244090"/>
              <a:gd name="connsiteX75" fmla="*/ 1448787 w 3925287"/>
              <a:gd name="connsiteY75" fmla="*/ 2160270 h 2244090"/>
              <a:gd name="connsiteX76" fmla="*/ 1509747 w 3925287"/>
              <a:gd name="connsiteY76" fmla="*/ 2175510 h 2244090"/>
              <a:gd name="connsiteX77" fmla="*/ 1540227 w 3925287"/>
              <a:gd name="connsiteY77" fmla="*/ 2183130 h 2244090"/>
              <a:gd name="connsiteX78" fmla="*/ 1616427 w 3925287"/>
              <a:gd name="connsiteY78" fmla="*/ 2198370 h 2244090"/>
              <a:gd name="connsiteX79" fmla="*/ 1646907 w 3925287"/>
              <a:gd name="connsiteY79" fmla="*/ 2205990 h 2244090"/>
              <a:gd name="connsiteX80" fmla="*/ 1768827 w 3925287"/>
              <a:gd name="connsiteY80" fmla="*/ 2221230 h 2244090"/>
              <a:gd name="connsiteX81" fmla="*/ 1799307 w 3925287"/>
              <a:gd name="connsiteY81" fmla="*/ 2228850 h 2244090"/>
              <a:gd name="connsiteX82" fmla="*/ 2027907 w 3925287"/>
              <a:gd name="connsiteY82" fmla="*/ 2236470 h 2244090"/>
              <a:gd name="connsiteX83" fmla="*/ 2050767 w 3925287"/>
              <a:gd name="connsiteY83" fmla="*/ 2228850 h 2244090"/>
              <a:gd name="connsiteX84" fmla="*/ 2073627 w 3925287"/>
              <a:gd name="connsiteY84" fmla="*/ 2236470 h 2244090"/>
              <a:gd name="connsiteX85" fmla="*/ 2134587 w 3925287"/>
              <a:gd name="connsiteY85" fmla="*/ 2244090 h 2244090"/>
              <a:gd name="connsiteX86" fmla="*/ 2264127 w 3925287"/>
              <a:gd name="connsiteY86" fmla="*/ 2236470 h 2244090"/>
              <a:gd name="connsiteX87" fmla="*/ 2309847 w 3925287"/>
              <a:gd name="connsiteY87" fmla="*/ 2205990 h 2244090"/>
              <a:gd name="connsiteX88" fmla="*/ 2370807 w 3925287"/>
              <a:gd name="connsiteY88" fmla="*/ 2190750 h 2244090"/>
              <a:gd name="connsiteX89" fmla="*/ 2485107 w 3925287"/>
              <a:gd name="connsiteY89" fmla="*/ 2167890 h 2244090"/>
              <a:gd name="connsiteX90" fmla="*/ 2507967 w 3925287"/>
              <a:gd name="connsiteY90" fmla="*/ 2160270 h 2244090"/>
              <a:gd name="connsiteX91" fmla="*/ 2553687 w 3925287"/>
              <a:gd name="connsiteY91" fmla="*/ 2152650 h 2244090"/>
              <a:gd name="connsiteX92" fmla="*/ 2599407 w 3925287"/>
              <a:gd name="connsiteY92" fmla="*/ 2114550 h 2244090"/>
              <a:gd name="connsiteX93" fmla="*/ 2622267 w 3925287"/>
              <a:gd name="connsiteY93" fmla="*/ 2106930 h 2244090"/>
              <a:gd name="connsiteX94" fmla="*/ 2645127 w 3925287"/>
              <a:gd name="connsiteY94" fmla="*/ 2091690 h 2244090"/>
              <a:gd name="connsiteX95" fmla="*/ 2744187 w 3925287"/>
              <a:gd name="connsiteY95" fmla="*/ 2076450 h 2244090"/>
              <a:gd name="connsiteX96" fmla="*/ 2828007 w 3925287"/>
              <a:gd name="connsiteY96" fmla="*/ 2053590 h 2244090"/>
              <a:gd name="connsiteX97" fmla="*/ 2858487 w 3925287"/>
              <a:gd name="connsiteY97" fmla="*/ 2045970 h 2244090"/>
              <a:gd name="connsiteX98" fmla="*/ 2904207 w 3925287"/>
              <a:gd name="connsiteY98" fmla="*/ 2023110 h 2244090"/>
              <a:gd name="connsiteX99" fmla="*/ 2972787 w 3925287"/>
              <a:gd name="connsiteY99" fmla="*/ 1969770 h 2244090"/>
              <a:gd name="connsiteX100" fmla="*/ 3018507 w 3925287"/>
              <a:gd name="connsiteY100" fmla="*/ 1954530 h 2244090"/>
              <a:gd name="connsiteX101" fmla="*/ 3033747 w 3925287"/>
              <a:gd name="connsiteY101" fmla="*/ 1931670 h 2244090"/>
              <a:gd name="connsiteX102" fmla="*/ 3056607 w 3925287"/>
              <a:gd name="connsiteY102" fmla="*/ 1908810 h 2244090"/>
              <a:gd name="connsiteX103" fmla="*/ 3140427 w 3925287"/>
              <a:gd name="connsiteY103" fmla="*/ 1893570 h 2244090"/>
              <a:gd name="connsiteX104" fmla="*/ 3163287 w 3925287"/>
              <a:gd name="connsiteY104" fmla="*/ 1885950 h 2244090"/>
              <a:gd name="connsiteX105" fmla="*/ 3178527 w 3925287"/>
              <a:gd name="connsiteY105" fmla="*/ 1832610 h 2244090"/>
              <a:gd name="connsiteX106" fmla="*/ 3193767 w 3925287"/>
              <a:gd name="connsiteY106" fmla="*/ 1786890 h 2244090"/>
              <a:gd name="connsiteX107" fmla="*/ 3224247 w 3925287"/>
              <a:gd name="connsiteY107" fmla="*/ 1779270 h 2244090"/>
              <a:gd name="connsiteX108" fmla="*/ 3269967 w 3925287"/>
              <a:gd name="connsiteY108" fmla="*/ 1764030 h 2244090"/>
              <a:gd name="connsiteX109" fmla="*/ 3330927 w 3925287"/>
              <a:gd name="connsiteY109" fmla="*/ 1748790 h 2244090"/>
              <a:gd name="connsiteX110" fmla="*/ 3384267 w 3925287"/>
              <a:gd name="connsiteY110" fmla="*/ 1687830 h 2244090"/>
              <a:gd name="connsiteX111" fmla="*/ 3399507 w 3925287"/>
              <a:gd name="connsiteY111" fmla="*/ 1664970 h 2244090"/>
              <a:gd name="connsiteX112" fmla="*/ 3429987 w 3925287"/>
              <a:gd name="connsiteY112" fmla="*/ 1596390 h 2244090"/>
              <a:gd name="connsiteX113" fmla="*/ 3475707 w 3925287"/>
              <a:gd name="connsiteY113" fmla="*/ 1573530 h 2244090"/>
              <a:gd name="connsiteX114" fmla="*/ 3490947 w 3925287"/>
              <a:gd name="connsiteY114" fmla="*/ 1550670 h 2244090"/>
              <a:gd name="connsiteX115" fmla="*/ 3536667 w 3925287"/>
              <a:gd name="connsiteY115" fmla="*/ 1512570 h 2244090"/>
              <a:gd name="connsiteX116" fmla="*/ 3551907 w 3925287"/>
              <a:gd name="connsiteY116" fmla="*/ 1466850 h 2244090"/>
              <a:gd name="connsiteX117" fmla="*/ 3559527 w 3925287"/>
              <a:gd name="connsiteY117" fmla="*/ 1443990 h 2244090"/>
              <a:gd name="connsiteX118" fmla="*/ 3590007 w 3925287"/>
              <a:gd name="connsiteY118" fmla="*/ 1436370 h 2244090"/>
              <a:gd name="connsiteX119" fmla="*/ 3597627 w 3925287"/>
              <a:gd name="connsiteY119" fmla="*/ 1413510 h 2244090"/>
              <a:gd name="connsiteX120" fmla="*/ 3605247 w 3925287"/>
              <a:gd name="connsiteY120" fmla="*/ 1344930 h 2244090"/>
              <a:gd name="connsiteX121" fmla="*/ 3643347 w 3925287"/>
              <a:gd name="connsiteY121" fmla="*/ 1306830 h 2244090"/>
              <a:gd name="connsiteX122" fmla="*/ 3666207 w 3925287"/>
              <a:gd name="connsiteY122" fmla="*/ 1299210 h 2244090"/>
              <a:gd name="connsiteX123" fmla="*/ 3689067 w 3925287"/>
              <a:gd name="connsiteY123" fmla="*/ 1283970 h 2244090"/>
              <a:gd name="connsiteX124" fmla="*/ 3719547 w 3925287"/>
              <a:gd name="connsiteY124" fmla="*/ 1253490 h 2244090"/>
              <a:gd name="connsiteX125" fmla="*/ 3742407 w 3925287"/>
              <a:gd name="connsiteY125" fmla="*/ 1207770 h 2244090"/>
              <a:gd name="connsiteX126" fmla="*/ 3750027 w 3925287"/>
              <a:gd name="connsiteY126" fmla="*/ 1139190 h 2244090"/>
              <a:gd name="connsiteX127" fmla="*/ 3757647 w 3925287"/>
              <a:gd name="connsiteY127" fmla="*/ 1116330 h 2244090"/>
              <a:gd name="connsiteX128" fmla="*/ 3780507 w 3925287"/>
              <a:gd name="connsiteY128" fmla="*/ 1101090 h 2244090"/>
              <a:gd name="connsiteX129" fmla="*/ 3788127 w 3925287"/>
              <a:gd name="connsiteY129" fmla="*/ 1078230 h 2244090"/>
              <a:gd name="connsiteX130" fmla="*/ 3803367 w 3925287"/>
              <a:gd name="connsiteY130" fmla="*/ 925830 h 2244090"/>
              <a:gd name="connsiteX131" fmla="*/ 3818607 w 3925287"/>
              <a:gd name="connsiteY131" fmla="*/ 902970 h 2244090"/>
              <a:gd name="connsiteX132" fmla="*/ 3841467 w 3925287"/>
              <a:gd name="connsiteY132" fmla="*/ 826770 h 2244090"/>
              <a:gd name="connsiteX133" fmla="*/ 3864327 w 3925287"/>
              <a:gd name="connsiteY133" fmla="*/ 811530 h 2244090"/>
              <a:gd name="connsiteX134" fmla="*/ 3879567 w 3925287"/>
              <a:gd name="connsiteY134" fmla="*/ 765810 h 2244090"/>
              <a:gd name="connsiteX135" fmla="*/ 3894807 w 3925287"/>
              <a:gd name="connsiteY135" fmla="*/ 666750 h 2244090"/>
              <a:gd name="connsiteX136" fmla="*/ 3902427 w 3925287"/>
              <a:gd name="connsiteY136" fmla="*/ 643890 h 2244090"/>
              <a:gd name="connsiteX137" fmla="*/ 3925287 w 3925287"/>
              <a:gd name="connsiteY137" fmla="*/ 621030 h 2244090"/>
              <a:gd name="connsiteX138" fmla="*/ 3902427 w 3925287"/>
              <a:gd name="connsiteY138" fmla="*/ 491490 h 2244090"/>
              <a:gd name="connsiteX139" fmla="*/ 3887187 w 3925287"/>
              <a:gd name="connsiteY139" fmla="*/ 468630 h 2244090"/>
              <a:gd name="connsiteX140" fmla="*/ 3879567 w 3925287"/>
              <a:gd name="connsiteY140" fmla="*/ 377190 h 2244090"/>
              <a:gd name="connsiteX141" fmla="*/ 3856707 w 3925287"/>
              <a:gd name="connsiteY141" fmla="*/ 361950 h 2244090"/>
              <a:gd name="connsiteX142" fmla="*/ 3742407 w 3925287"/>
              <a:gd name="connsiteY142" fmla="*/ 346710 h 2244090"/>
              <a:gd name="connsiteX143" fmla="*/ 3734787 w 3925287"/>
              <a:gd name="connsiteY143" fmla="*/ 323850 h 2244090"/>
              <a:gd name="connsiteX144" fmla="*/ 3689067 w 3925287"/>
              <a:gd name="connsiteY144" fmla="*/ 308610 h 2244090"/>
              <a:gd name="connsiteX145" fmla="*/ 3521427 w 3925287"/>
              <a:gd name="connsiteY145" fmla="*/ 293370 h 2244090"/>
              <a:gd name="connsiteX146" fmla="*/ 3460467 w 3925287"/>
              <a:gd name="connsiteY146" fmla="*/ 278130 h 2244090"/>
              <a:gd name="connsiteX147" fmla="*/ 3346167 w 3925287"/>
              <a:gd name="connsiteY147" fmla="*/ 285750 h 2244090"/>
              <a:gd name="connsiteX148" fmla="*/ 3300447 w 3925287"/>
              <a:gd name="connsiteY148" fmla="*/ 300990 h 2244090"/>
              <a:gd name="connsiteX149" fmla="*/ 3277587 w 3925287"/>
              <a:gd name="connsiteY149" fmla="*/ 308610 h 2244090"/>
              <a:gd name="connsiteX150" fmla="*/ 3201387 w 3925287"/>
              <a:gd name="connsiteY150" fmla="*/ 316230 h 2244090"/>
              <a:gd name="connsiteX151" fmla="*/ 3125187 w 3925287"/>
              <a:gd name="connsiteY151" fmla="*/ 339090 h 2244090"/>
              <a:gd name="connsiteX152" fmla="*/ 3102327 w 3925287"/>
              <a:gd name="connsiteY152" fmla="*/ 346710 h 2244090"/>
              <a:gd name="connsiteX153" fmla="*/ 3079467 w 3925287"/>
              <a:gd name="connsiteY153" fmla="*/ 354330 h 2244090"/>
              <a:gd name="connsiteX154" fmla="*/ 3010887 w 3925287"/>
              <a:gd name="connsiteY154" fmla="*/ 361950 h 2244090"/>
              <a:gd name="connsiteX155" fmla="*/ 2942307 w 3925287"/>
              <a:gd name="connsiteY155" fmla="*/ 354330 h 2244090"/>
              <a:gd name="connsiteX156" fmla="*/ 2919447 w 3925287"/>
              <a:gd name="connsiteY156" fmla="*/ 339090 h 2244090"/>
              <a:gd name="connsiteX157" fmla="*/ 2873727 w 3925287"/>
              <a:gd name="connsiteY157" fmla="*/ 331470 h 2244090"/>
              <a:gd name="connsiteX158" fmla="*/ 2850867 w 3925287"/>
              <a:gd name="connsiteY158" fmla="*/ 323850 h 2244090"/>
              <a:gd name="connsiteX159" fmla="*/ 2759427 w 3925287"/>
              <a:gd name="connsiteY159" fmla="*/ 316230 h 2244090"/>
              <a:gd name="connsiteX160" fmla="*/ 2549877 w 3925287"/>
              <a:gd name="connsiteY160" fmla="*/ 331470 h 2244090"/>
              <a:gd name="connsiteX161" fmla="*/ 2454627 w 3925287"/>
              <a:gd name="connsiteY161" fmla="*/ 365760 h 2244090"/>
              <a:gd name="connsiteX162" fmla="*/ 2534637 w 3925287"/>
              <a:gd name="connsiteY162" fmla="*/ 247650 h 2244090"/>
              <a:gd name="connsiteX163" fmla="*/ 2572737 w 3925287"/>
              <a:gd name="connsiteY163" fmla="*/ 156210 h 2244090"/>
              <a:gd name="connsiteX164" fmla="*/ 2607027 w 3925287"/>
              <a:gd name="connsiteY164" fmla="*/ 106680 h 2244090"/>
              <a:gd name="connsiteX165" fmla="*/ 2610837 w 3925287"/>
              <a:gd name="connsiteY165" fmla="*/ 60960 h 2244090"/>
              <a:gd name="connsiteX166" fmla="*/ 2603217 w 3925287"/>
              <a:gd name="connsiteY166" fmla="*/ 34290 h 2244090"/>
              <a:gd name="connsiteX167" fmla="*/ 2591787 w 3925287"/>
              <a:gd name="connsiteY167" fmla="*/ 38100 h 2244090"/>
              <a:gd name="connsiteX168" fmla="*/ 2587977 w 3925287"/>
              <a:gd name="connsiteY168" fmla="*/ 0 h 2244090"/>
              <a:gd name="connsiteX169" fmla="*/ 2553687 w 3925287"/>
              <a:gd name="connsiteY169" fmla="*/ 3810 h 2244090"/>
              <a:gd name="connsiteX170" fmla="*/ 2507967 w 3925287"/>
              <a:gd name="connsiteY170" fmla="*/ 34290 h 2244090"/>
              <a:gd name="connsiteX171" fmla="*/ 2492727 w 3925287"/>
              <a:gd name="connsiteY171" fmla="*/ 57150 h 2244090"/>
              <a:gd name="connsiteX172" fmla="*/ 2485107 w 3925287"/>
              <a:gd name="connsiteY172" fmla="*/ 80010 h 2244090"/>
              <a:gd name="connsiteX173" fmla="*/ 2462247 w 3925287"/>
              <a:gd name="connsiteY173" fmla="*/ 87630 h 2244090"/>
              <a:gd name="connsiteX174" fmla="*/ 2431767 w 3925287"/>
              <a:gd name="connsiteY174" fmla="*/ 80010 h 2244090"/>
              <a:gd name="connsiteX175" fmla="*/ 2408907 w 3925287"/>
              <a:gd name="connsiteY175" fmla="*/ 114300 h 2244090"/>
              <a:gd name="connsiteX176" fmla="*/ 2347947 w 3925287"/>
              <a:gd name="connsiteY176" fmla="*/ 194310 h 2244090"/>
              <a:gd name="connsiteX177" fmla="*/ 2325087 w 3925287"/>
              <a:gd name="connsiteY177" fmla="*/ 209550 h 2244090"/>
              <a:gd name="connsiteX178" fmla="*/ 2302227 w 3925287"/>
              <a:gd name="connsiteY178" fmla="*/ 224790 h 2244090"/>
              <a:gd name="connsiteX179" fmla="*/ 2286987 w 3925287"/>
              <a:gd name="connsiteY179" fmla="*/ 259080 h 2244090"/>
              <a:gd name="connsiteX180" fmla="*/ 2264127 w 3925287"/>
              <a:gd name="connsiteY180" fmla="*/ 304800 h 2244090"/>
              <a:gd name="connsiteX181" fmla="*/ 2252697 w 3925287"/>
              <a:gd name="connsiteY181" fmla="*/ 304800 h 2244090"/>
              <a:gd name="connsiteX182" fmla="*/ 2227745 w 3925287"/>
              <a:gd name="connsiteY182" fmla="*/ 323850 h 2244090"/>
              <a:gd name="connsiteX183" fmla="*/ 2195547 w 3925287"/>
              <a:gd name="connsiteY183" fmla="*/ 350520 h 2244090"/>
              <a:gd name="connsiteX184" fmla="*/ 2123157 w 3925287"/>
              <a:gd name="connsiteY184" fmla="*/ 384810 h 2244090"/>
              <a:gd name="connsiteX185" fmla="*/ 1989807 w 3925287"/>
              <a:gd name="connsiteY185" fmla="*/ 445770 h 2244090"/>
              <a:gd name="connsiteX186" fmla="*/ 1987715 w 3925287"/>
              <a:gd name="connsiteY186" fmla="*/ 441960 h 2244090"/>
              <a:gd name="connsiteX187" fmla="*/ 1964855 w 3925287"/>
              <a:gd name="connsiteY187" fmla="*/ 461010 h 2244090"/>
              <a:gd name="connsiteX188" fmla="*/ 1959327 w 3925287"/>
              <a:gd name="connsiteY188" fmla="*/ 457200 h 2244090"/>
              <a:gd name="connsiteX189" fmla="*/ 1947897 w 3925287"/>
              <a:gd name="connsiteY189" fmla="*/ 464820 h 2244090"/>
              <a:gd name="connsiteX190" fmla="*/ 1940277 w 3925287"/>
              <a:gd name="connsiteY190" fmla="*/ 445770 h 2244090"/>
              <a:gd name="connsiteX191" fmla="*/ 1898367 w 3925287"/>
              <a:gd name="connsiteY191" fmla="*/ 434340 h 2244090"/>
              <a:gd name="connsiteX192" fmla="*/ 1898367 w 3925287"/>
              <a:gd name="connsiteY192" fmla="*/ 403860 h 2244090"/>
              <a:gd name="connsiteX193" fmla="*/ 1921227 w 3925287"/>
              <a:gd name="connsiteY193" fmla="*/ 468630 h 2244090"/>
              <a:gd name="connsiteX194" fmla="*/ 1902177 w 3925287"/>
              <a:gd name="connsiteY194" fmla="*/ 426720 h 2244090"/>
              <a:gd name="connsiteX195" fmla="*/ 1913607 w 3925287"/>
              <a:gd name="connsiteY195" fmla="*/ 445770 h 2244090"/>
              <a:gd name="connsiteX196" fmla="*/ 1905987 w 3925287"/>
              <a:gd name="connsiteY196" fmla="*/ 441960 h 2244090"/>
              <a:gd name="connsiteX197" fmla="*/ 1898367 w 3925287"/>
              <a:gd name="connsiteY197" fmla="*/ 438150 h 2244090"/>
              <a:gd name="connsiteX198" fmla="*/ 1907705 w 3925287"/>
              <a:gd name="connsiteY198" fmla="*/ 445770 h 2244090"/>
              <a:gd name="connsiteX199" fmla="*/ 1913607 w 3925287"/>
              <a:gd name="connsiteY199" fmla="*/ 453390 h 2244090"/>
              <a:gd name="connsiteX200" fmla="*/ 1877225 w 3925287"/>
              <a:gd name="connsiteY200" fmla="*/ 430530 h 2244090"/>
              <a:gd name="connsiteX201" fmla="*/ 1902177 w 3925287"/>
              <a:gd name="connsiteY201" fmla="*/ 426720 h 2244090"/>
              <a:gd name="connsiteX202" fmla="*/ 1865795 w 3925287"/>
              <a:gd name="connsiteY202" fmla="*/ 419100 h 2244090"/>
              <a:gd name="connsiteX203" fmla="*/ 1864077 w 3925287"/>
              <a:gd name="connsiteY203" fmla="*/ 419100 h 2244090"/>
              <a:gd name="connsiteX204" fmla="*/ 1875507 w 3925287"/>
              <a:gd name="connsiteY204" fmla="*/ 430530 h 2244090"/>
              <a:gd name="connsiteX205" fmla="*/ 1888655 w 3925287"/>
              <a:gd name="connsiteY205" fmla="*/ 430530 h 2244090"/>
              <a:gd name="connsiteX206" fmla="*/ 1883127 w 3925287"/>
              <a:gd name="connsiteY206" fmla="*/ 411480 h 2244090"/>
              <a:gd name="connsiteX207" fmla="*/ 1881035 w 3925287"/>
              <a:gd name="connsiteY207" fmla="*/ 407670 h 2244090"/>
              <a:gd name="connsiteX208" fmla="*/ 1894557 w 3925287"/>
              <a:gd name="connsiteY208" fmla="*/ 411480 h 2244090"/>
              <a:gd name="connsiteX209" fmla="*/ 1921227 w 3925287"/>
              <a:gd name="connsiteY209" fmla="*/ 430530 h 2244090"/>
              <a:gd name="connsiteX210" fmla="*/ 1959327 w 3925287"/>
              <a:gd name="connsiteY210" fmla="*/ 453390 h 2244090"/>
              <a:gd name="connsiteX211" fmla="*/ 1867887 w 3925287"/>
              <a:gd name="connsiteY211" fmla="*/ 441960 h 2244090"/>
              <a:gd name="connsiteX212" fmla="*/ 1875507 w 3925287"/>
              <a:gd name="connsiteY212" fmla="*/ 461010 h 2244090"/>
              <a:gd name="connsiteX213" fmla="*/ 1966947 w 3925287"/>
              <a:gd name="connsiteY213" fmla="*/ 461010 h 2244090"/>
              <a:gd name="connsiteX0" fmla="*/ 1966947 w 3925287"/>
              <a:gd name="connsiteY0" fmla="*/ 461010 h 2244090"/>
              <a:gd name="connsiteX1" fmla="*/ 1852647 w 3925287"/>
              <a:gd name="connsiteY1" fmla="*/ 472440 h 2244090"/>
              <a:gd name="connsiteX2" fmla="*/ 1795497 w 3925287"/>
              <a:gd name="connsiteY2" fmla="*/ 464820 h 2244090"/>
              <a:gd name="connsiteX3" fmla="*/ 1745967 w 3925287"/>
              <a:gd name="connsiteY3" fmla="*/ 468630 h 2244090"/>
              <a:gd name="connsiteX4" fmla="*/ 1700247 w 3925287"/>
              <a:gd name="connsiteY4" fmla="*/ 453390 h 2244090"/>
              <a:gd name="connsiteX5" fmla="*/ 1662147 w 3925287"/>
              <a:gd name="connsiteY5" fmla="*/ 457200 h 2244090"/>
              <a:gd name="connsiteX6" fmla="*/ 1372587 w 3925287"/>
              <a:gd name="connsiteY6" fmla="*/ 445770 h 2244090"/>
              <a:gd name="connsiteX7" fmla="*/ 1349727 w 3925287"/>
              <a:gd name="connsiteY7" fmla="*/ 438150 h 2244090"/>
              <a:gd name="connsiteX8" fmla="*/ 1227807 w 3925287"/>
              <a:gd name="connsiteY8" fmla="*/ 422910 h 2244090"/>
              <a:gd name="connsiteX9" fmla="*/ 1182087 w 3925287"/>
              <a:gd name="connsiteY9" fmla="*/ 407670 h 2244090"/>
              <a:gd name="connsiteX10" fmla="*/ 1029687 w 3925287"/>
              <a:gd name="connsiteY10" fmla="*/ 392430 h 2244090"/>
              <a:gd name="connsiteX11" fmla="*/ 907767 w 3925287"/>
              <a:gd name="connsiteY11" fmla="*/ 377190 h 2244090"/>
              <a:gd name="connsiteX12" fmla="*/ 877287 w 3925287"/>
              <a:gd name="connsiteY12" fmla="*/ 369570 h 2244090"/>
              <a:gd name="connsiteX13" fmla="*/ 831567 w 3925287"/>
              <a:gd name="connsiteY13" fmla="*/ 354330 h 2244090"/>
              <a:gd name="connsiteX14" fmla="*/ 724887 w 3925287"/>
              <a:gd name="connsiteY14" fmla="*/ 346710 h 2244090"/>
              <a:gd name="connsiteX15" fmla="*/ 702027 w 3925287"/>
              <a:gd name="connsiteY15" fmla="*/ 331470 h 2244090"/>
              <a:gd name="connsiteX16" fmla="*/ 648687 w 3925287"/>
              <a:gd name="connsiteY16" fmla="*/ 339090 h 2244090"/>
              <a:gd name="connsiteX17" fmla="*/ 477237 w 3925287"/>
              <a:gd name="connsiteY17" fmla="*/ 320040 h 2244090"/>
              <a:gd name="connsiteX18" fmla="*/ 431517 w 3925287"/>
              <a:gd name="connsiteY18" fmla="*/ 308610 h 2244090"/>
              <a:gd name="connsiteX19" fmla="*/ 387514 w 3925287"/>
              <a:gd name="connsiteY19" fmla="*/ 304800 h 2244090"/>
              <a:gd name="connsiteX20" fmla="*/ 351507 w 3925287"/>
              <a:gd name="connsiteY20" fmla="*/ 308610 h 2244090"/>
              <a:gd name="connsiteX21" fmla="*/ 294357 w 3925287"/>
              <a:gd name="connsiteY21" fmla="*/ 297180 h 2244090"/>
              <a:gd name="connsiteX22" fmla="*/ 252447 w 3925287"/>
              <a:gd name="connsiteY22" fmla="*/ 285750 h 2244090"/>
              <a:gd name="connsiteX23" fmla="*/ 180057 w 3925287"/>
              <a:gd name="connsiteY23" fmla="*/ 293370 h 2244090"/>
              <a:gd name="connsiteX24" fmla="*/ 164817 w 3925287"/>
              <a:gd name="connsiteY24" fmla="*/ 304800 h 2244090"/>
              <a:gd name="connsiteX25" fmla="*/ 130527 w 3925287"/>
              <a:gd name="connsiteY25" fmla="*/ 300990 h 2244090"/>
              <a:gd name="connsiteX26" fmla="*/ 58137 w 3925287"/>
              <a:gd name="connsiteY26" fmla="*/ 335280 h 2244090"/>
              <a:gd name="connsiteX27" fmla="*/ 27657 w 3925287"/>
              <a:gd name="connsiteY27" fmla="*/ 388620 h 2244090"/>
              <a:gd name="connsiteX28" fmla="*/ 4797 w 3925287"/>
              <a:gd name="connsiteY28" fmla="*/ 426720 h 2244090"/>
              <a:gd name="connsiteX29" fmla="*/ 987 w 3925287"/>
              <a:gd name="connsiteY29" fmla="*/ 468630 h 2244090"/>
              <a:gd name="connsiteX30" fmla="*/ 16227 w 3925287"/>
              <a:gd name="connsiteY30" fmla="*/ 575310 h 2244090"/>
              <a:gd name="connsiteX31" fmla="*/ 23847 w 3925287"/>
              <a:gd name="connsiteY31" fmla="*/ 666750 h 2244090"/>
              <a:gd name="connsiteX32" fmla="*/ 39087 w 3925287"/>
              <a:gd name="connsiteY32" fmla="*/ 689610 h 2244090"/>
              <a:gd name="connsiteX33" fmla="*/ 61947 w 3925287"/>
              <a:gd name="connsiteY33" fmla="*/ 735330 h 2244090"/>
              <a:gd name="connsiteX34" fmla="*/ 69567 w 3925287"/>
              <a:gd name="connsiteY34" fmla="*/ 857250 h 2244090"/>
              <a:gd name="connsiteX35" fmla="*/ 115287 w 3925287"/>
              <a:gd name="connsiteY35" fmla="*/ 948690 h 2244090"/>
              <a:gd name="connsiteX36" fmla="*/ 130527 w 3925287"/>
              <a:gd name="connsiteY36" fmla="*/ 971550 h 2244090"/>
              <a:gd name="connsiteX37" fmla="*/ 145767 w 3925287"/>
              <a:gd name="connsiteY37" fmla="*/ 994410 h 2244090"/>
              <a:gd name="connsiteX38" fmla="*/ 161007 w 3925287"/>
              <a:gd name="connsiteY38" fmla="*/ 1040130 h 2244090"/>
              <a:gd name="connsiteX39" fmla="*/ 168627 w 3925287"/>
              <a:gd name="connsiteY39" fmla="*/ 1078230 h 2244090"/>
              <a:gd name="connsiteX40" fmla="*/ 199107 w 3925287"/>
              <a:gd name="connsiteY40" fmla="*/ 1123950 h 2244090"/>
              <a:gd name="connsiteX41" fmla="*/ 214347 w 3925287"/>
              <a:gd name="connsiteY41" fmla="*/ 1146810 h 2244090"/>
              <a:gd name="connsiteX42" fmla="*/ 252447 w 3925287"/>
              <a:gd name="connsiteY42" fmla="*/ 1207770 h 2244090"/>
              <a:gd name="connsiteX43" fmla="*/ 282927 w 3925287"/>
              <a:gd name="connsiteY43" fmla="*/ 1253490 h 2244090"/>
              <a:gd name="connsiteX44" fmla="*/ 298167 w 3925287"/>
              <a:gd name="connsiteY44" fmla="*/ 1276350 h 2244090"/>
              <a:gd name="connsiteX45" fmla="*/ 321027 w 3925287"/>
              <a:gd name="connsiteY45" fmla="*/ 1291590 h 2244090"/>
              <a:gd name="connsiteX46" fmla="*/ 328647 w 3925287"/>
              <a:gd name="connsiteY46" fmla="*/ 1314450 h 2244090"/>
              <a:gd name="connsiteX47" fmla="*/ 343887 w 3925287"/>
              <a:gd name="connsiteY47" fmla="*/ 1428750 h 2244090"/>
              <a:gd name="connsiteX48" fmla="*/ 359127 w 3925287"/>
              <a:gd name="connsiteY48" fmla="*/ 1451610 h 2244090"/>
              <a:gd name="connsiteX49" fmla="*/ 404847 w 3925287"/>
              <a:gd name="connsiteY49" fmla="*/ 1482090 h 2244090"/>
              <a:gd name="connsiteX50" fmla="*/ 442947 w 3925287"/>
              <a:gd name="connsiteY50" fmla="*/ 1520190 h 2244090"/>
              <a:gd name="connsiteX51" fmla="*/ 458187 w 3925287"/>
              <a:gd name="connsiteY51" fmla="*/ 1543050 h 2244090"/>
              <a:gd name="connsiteX52" fmla="*/ 481047 w 3925287"/>
              <a:gd name="connsiteY52" fmla="*/ 1558290 h 2244090"/>
              <a:gd name="connsiteX53" fmla="*/ 503907 w 3925287"/>
              <a:gd name="connsiteY53" fmla="*/ 1588770 h 2244090"/>
              <a:gd name="connsiteX54" fmla="*/ 534387 w 3925287"/>
              <a:gd name="connsiteY54" fmla="*/ 1596390 h 2244090"/>
              <a:gd name="connsiteX55" fmla="*/ 557247 w 3925287"/>
              <a:gd name="connsiteY55" fmla="*/ 1619250 h 2244090"/>
              <a:gd name="connsiteX56" fmla="*/ 595347 w 3925287"/>
              <a:gd name="connsiteY56" fmla="*/ 1687830 h 2244090"/>
              <a:gd name="connsiteX57" fmla="*/ 641067 w 3925287"/>
              <a:gd name="connsiteY57" fmla="*/ 1718310 h 2244090"/>
              <a:gd name="connsiteX58" fmla="*/ 663927 w 3925287"/>
              <a:gd name="connsiteY58" fmla="*/ 1733550 h 2244090"/>
              <a:gd name="connsiteX59" fmla="*/ 709647 w 3925287"/>
              <a:gd name="connsiteY59" fmla="*/ 1748790 h 2244090"/>
              <a:gd name="connsiteX60" fmla="*/ 778227 w 3925287"/>
              <a:gd name="connsiteY60" fmla="*/ 1786890 h 2244090"/>
              <a:gd name="connsiteX61" fmla="*/ 785847 w 3925287"/>
              <a:gd name="connsiteY61" fmla="*/ 1809750 h 2244090"/>
              <a:gd name="connsiteX62" fmla="*/ 862047 w 3925287"/>
              <a:gd name="connsiteY62" fmla="*/ 1885950 h 2244090"/>
              <a:gd name="connsiteX63" fmla="*/ 884907 w 3925287"/>
              <a:gd name="connsiteY63" fmla="*/ 1893570 h 2244090"/>
              <a:gd name="connsiteX64" fmla="*/ 945867 w 3925287"/>
              <a:gd name="connsiteY64" fmla="*/ 1916430 h 2244090"/>
              <a:gd name="connsiteX65" fmla="*/ 968727 w 3925287"/>
              <a:gd name="connsiteY65" fmla="*/ 1962150 h 2244090"/>
              <a:gd name="connsiteX66" fmla="*/ 991587 w 3925287"/>
              <a:gd name="connsiteY66" fmla="*/ 2007870 h 2244090"/>
              <a:gd name="connsiteX67" fmla="*/ 1022067 w 3925287"/>
              <a:gd name="connsiteY67" fmla="*/ 2015490 h 2244090"/>
              <a:gd name="connsiteX68" fmla="*/ 1098267 w 3925287"/>
              <a:gd name="connsiteY68" fmla="*/ 2038350 h 2244090"/>
              <a:gd name="connsiteX69" fmla="*/ 1182087 w 3925287"/>
              <a:gd name="connsiteY69" fmla="*/ 2061210 h 2244090"/>
              <a:gd name="connsiteX70" fmla="*/ 1227807 w 3925287"/>
              <a:gd name="connsiteY70" fmla="*/ 2084070 h 2244090"/>
              <a:gd name="connsiteX71" fmla="*/ 1258287 w 3925287"/>
              <a:gd name="connsiteY71" fmla="*/ 2091690 h 2244090"/>
              <a:gd name="connsiteX72" fmla="*/ 1304007 w 3925287"/>
              <a:gd name="connsiteY72" fmla="*/ 2114550 h 2244090"/>
              <a:gd name="connsiteX73" fmla="*/ 1326867 w 3925287"/>
              <a:gd name="connsiteY73" fmla="*/ 2129790 h 2244090"/>
              <a:gd name="connsiteX74" fmla="*/ 1357347 w 3925287"/>
              <a:gd name="connsiteY74" fmla="*/ 2137410 h 2244090"/>
              <a:gd name="connsiteX75" fmla="*/ 1448787 w 3925287"/>
              <a:gd name="connsiteY75" fmla="*/ 2160270 h 2244090"/>
              <a:gd name="connsiteX76" fmla="*/ 1509747 w 3925287"/>
              <a:gd name="connsiteY76" fmla="*/ 2175510 h 2244090"/>
              <a:gd name="connsiteX77" fmla="*/ 1540227 w 3925287"/>
              <a:gd name="connsiteY77" fmla="*/ 2183130 h 2244090"/>
              <a:gd name="connsiteX78" fmla="*/ 1616427 w 3925287"/>
              <a:gd name="connsiteY78" fmla="*/ 2198370 h 2244090"/>
              <a:gd name="connsiteX79" fmla="*/ 1646907 w 3925287"/>
              <a:gd name="connsiteY79" fmla="*/ 2205990 h 2244090"/>
              <a:gd name="connsiteX80" fmla="*/ 1768827 w 3925287"/>
              <a:gd name="connsiteY80" fmla="*/ 2221230 h 2244090"/>
              <a:gd name="connsiteX81" fmla="*/ 1799307 w 3925287"/>
              <a:gd name="connsiteY81" fmla="*/ 2228850 h 2244090"/>
              <a:gd name="connsiteX82" fmla="*/ 2027907 w 3925287"/>
              <a:gd name="connsiteY82" fmla="*/ 2236470 h 2244090"/>
              <a:gd name="connsiteX83" fmla="*/ 2050767 w 3925287"/>
              <a:gd name="connsiteY83" fmla="*/ 2228850 h 2244090"/>
              <a:gd name="connsiteX84" fmla="*/ 2073627 w 3925287"/>
              <a:gd name="connsiteY84" fmla="*/ 2236470 h 2244090"/>
              <a:gd name="connsiteX85" fmla="*/ 2134587 w 3925287"/>
              <a:gd name="connsiteY85" fmla="*/ 2244090 h 2244090"/>
              <a:gd name="connsiteX86" fmla="*/ 2264127 w 3925287"/>
              <a:gd name="connsiteY86" fmla="*/ 2236470 h 2244090"/>
              <a:gd name="connsiteX87" fmla="*/ 2309847 w 3925287"/>
              <a:gd name="connsiteY87" fmla="*/ 2205990 h 2244090"/>
              <a:gd name="connsiteX88" fmla="*/ 2370807 w 3925287"/>
              <a:gd name="connsiteY88" fmla="*/ 2190750 h 2244090"/>
              <a:gd name="connsiteX89" fmla="*/ 2485107 w 3925287"/>
              <a:gd name="connsiteY89" fmla="*/ 2167890 h 2244090"/>
              <a:gd name="connsiteX90" fmla="*/ 2507967 w 3925287"/>
              <a:gd name="connsiteY90" fmla="*/ 2160270 h 2244090"/>
              <a:gd name="connsiteX91" fmla="*/ 2553687 w 3925287"/>
              <a:gd name="connsiteY91" fmla="*/ 2152650 h 2244090"/>
              <a:gd name="connsiteX92" fmla="*/ 2599407 w 3925287"/>
              <a:gd name="connsiteY92" fmla="*/ 2114550 h 2244090"/>
              <a:gd name="connsiteX93" fmla="*/ 2622267 w 3925287"/>
              <a:gd name="connsiteY93" fmla="*/ 2106930 h 2244090"/>
              <a:gd name="connsiteX94" fmla="*/ 2645127 w 3925287"/>
              <a:gd name="connsiteY94" fmla="*/ 2091690 h 2244090"/>
              <a:gd name="connsiteX95" fmla="*/ 2744187 w 3925287"/>
              <a:gd name="connsiteY95" fmla="*/ 2076450 h 2244090"/>
              <a:gd name="connsiteX96" fmla="*/ 2828007 w 3925287"/>
              <a:gd name="connsiteY96" fmla="*/ 2053590 h 2244090"/>
              <a:gd name="connsiteX97" fmla="*/ 2858487 w 3925287"/>
              <a:gd name="connsiteY97" fmla="*/ 2045970 h 2244090"/>
              <a:gd name="connsiteX98" fmla="*/ 2904207 w 3925287"/>
              <a:gd name="connsiteY98" fmla="*/ 2023110 h 2244090"/>
              <a:gd name="connsiteX99" fmla="*/ 2972787 w 3925287"/>
              <a:gd name="connsiteY99" fmla="*/ 1969770 h 2244090"/>
              <a:gd name="connsiteX100" fmla="*/ 3018507 w 3925287"/>
              <a:gd name="connsiteY100" fmla="*/ 1954530 h 2244090"/>
              <a:gd name="connsiteX101" fmla="*/ 3033747 w 3925287"/>
              <a:gd name="connsiteY101" fmla="*/ 1931670 h 2244090"/>
              <a:gd name="connsiteX102" fmla="*/ 3056607 w 3925287"/>
              <a:gd name="connsiteY102" fmla="*/ 1908810 h 2244090"/>
              <a:gd name="connsiteX103" fmla="*/ 3140427 w 3925287"/>
              <a:gd name="connsiteY103" fmla="*/ 1893570 h 2244090"/>
              <a:gd name="connsiteX104" fmla="*/ 3163287 w 3925287"/>
              <a:gd name="connsiteY104" fmla="*/ 1885950 h 2244090"/>
              <a:gd name="connsiteX105" fmla="*/ 3178527 w 3925287"/>
              <a:gd name="connsiteY105" fmla="*/ 1832610 h 2244090"/>
              <a:gd name="connsiteX106" fmla="*/ 3193767 w 3925287"/>
              <a:gd name="connsiteY106" fmla="*/ 1786890 h 2244090"/>
              <a:gd name="connsiteX107" fmla="*/ 3224247 w 3925287"/>
              <a:gd name="connsiteY107" fmla="*/ 1779270 h 2244090"/>
              <a:gd name="connsiteX108" fmla="*/ 3269967 w 3925287"/>
              <a:gd name="connsiteY108" fmla="*/ 1764030 h 2244090"/>
              <a:gd name="connsiteX109" fmla="*/ 3330927 w 3925287"/>
              <a:gd name="connsiteY109" fmla="*/ 1748790 h 2244090"/>
              <a:gd name="connsiteX110" fmla="*/ 3384267 w 3925287"/>
              <a:gd name="connsiteY110" fmla="*/ 1687830 h 2244090"/>
              <a:gd name="connsiteX111" fmla="*/ 3399507 w 3925287"/>
              <a:gd name="connsiteY111" fmla="*/ 1664970 h 2244090"/>
              <a:gd name="connsiteX112" fmla="*/ 3429987 w 3925287"/>
              <a:gd name="connsiteY112" fmla="*/ 1596390 h 2244090"/>
              <a:gd name="connsiteX113" fmla="*/ 3475707 w 3925287"/>
              <a:gd name="connsiteY113" fmla="*/ 1573530 h 2244090"/>
              <a:gd name="connsiteX114" fmla="*/ 3490947 w 3925287"/>
              <a:gd name="connsiteY114" fmla="*/ 1550670 h 2244090"/>
              <a:gd name="connsiteX115" fmla="*/ 3536667 w 3925287"/>
              <a:gd name="connsiteY115" fmla="*/ 1512570 h 2244090"/>
              <a:gd name="connsiteX116" fmla="*/ 3551907 w 3925287"/>
              <a:gd name="connsiteY116" fmla="*/ 1466850 h 2244090"/>
              <a:gd name="connsiteX117" fmla="*/ 3559527 w 3925287"/>
              <a:gd name="connsiteY117" fmla="*/ 1443990 h 2244090"/>
              <a:gd name="connsiteX118" fmla="*/ 3590007 w 3925287"/>
              <a:gd name="connsiteY118" fmla="*/ 1436370 h 2244090"/>
              <a:gd name="connsiteX119" fmla="*/ 3597627 w 3925287"/>
              <a:gd name="connsiteY119" fmla="*/ 1413510 h 2244090"/>
              <a:gd name="connsiteX120" fmla="*/ 3605247 w 3925287"/>
              <a:gd name="connsiteY120" fmla="*/ 1344930 h 2244090"/>
              <a:gd name="connsiteX121" fmla="*/ 3643347 w 3925287"/>
              <a:gd name="connsiteY121" fmla="*/ 1306830 h 2244090"/>
              <a:gd name="connsiteX122" fmla="*/ 3666207 w 3925287"/>
              <a:gd name="connsiteY122" fmla="*/ 1299210 h 2244090"/>
              <a:gd name="connsiteX123" fmla="*/ 3689067 w 3925287"/>
              <a:gd name="connsiteY123" fmla="*/ 1283970 h 2244090"/>
              <a:gd name="connsiteX124" fmla="*/ 3719547 w 3925287"/>
              <a:gd name="connsiteY124" fmla="*/ 1253490 h 2244090"/>
              <a:gd name="connsiteX125" fmla="*/ 3742407 w 3925287"/>
              <a:gd name="connsiteY125" fmla="*/ 1207770 h 2244090"/>
              <a:gd name="connsiteX126" fmla="*/ 3750027 w 3925287"/>
              <a:gd name="connsiteY126" fmla="*/ 1139190 h 2244090"/>
              <a:gd name="connsiteX127" fmla="*/ 3757647 w 3925287"/>
              <a:gd name="connsiteY127" fmla="*/ 1116330 h 2244090"/>
              <a:gd name="connsiteX128" fmla="*/ 3780507 w 3925287"/>
              <a:gd name="connsiteY128" fmla="*/ 1101090 h 2244090"/>
              <a:gd name="connsiteX129" fmla="*/ 3788127 w 3925287"/>
              <a:gd name="connsiteY129" fmla="*/ 1078230 h 2244090"/>
              <a:gd name="connsiteX130" fmla="*/ 3803367 w 3925287"/>
              <a:gd name="connsiteY130" fmla="*/ 925830 h 2244090"/>
              <a:gd name="connsiteX131" fmla="*/ 3818607 w 3925287"/>
              <a:gd name="connsiteY131" fmla="*/ 902970 h 2244090"/>
              <a:gd name="connsiteX132" fmla="*/ 3841467 w 3925287"/>
              <a:gd name="connsiteY132" fmla="*/ 826770 h 2244090"/>
              <a:gd name="connsiteX133" fmla="*/ 3864327 w 3925287"/>
              <a:gd name="connsiteY133" fmla="*/ 811530 h 2244090"/>
              <a:gd name="connsiteX134" fmla="*/ 3879567 w 3925287"/>
              <a:gd name="connsiteY134" fmla="*/ 765810 h 2244090"/>
              <a:gd name="connsiteX135" fmla="*/ 3894807 w 3925287"/>
              <a:gd name="connsiteY135" fmla="*/ 666750 h 2244090"/>
              <a:gd name="connsiteX136" fmla="*/ 3902427 w 3925287"/>
              <a:gd name="connsiteY136" fmla="*/ 643890 h 2244090"/>
              <a:gd name="connsiteX137" fmla="*/ 3925287 w 3925287"/>
              <a:gd name="connsiteY137" fmla="*/ 621030 h 2244090"/>
              <a:gd name="connsiteX138" fmla="*/ 3902427 w 3925287"/>
              <a:gd name="connsiteY138" fmla="*/ 491490 h 2244090"/>
              <a:gd name="connsiteX139" fmla="*/ 3887187 w 3925287"/>
              <a:gd name="connsiteY139" fmla="*/ 468630 h 2244090"/>
              <a:gd name="connsiteX140" fmla="*/ 3879567 w 3925287"/>
              <a:gd name="connsiteY140" fmla="*/ 377190 h 2244090"/>
              <a:gd name="connsiteX141" fmla="*/ 3856707 w 3925287"/>
              <a:gd name="connsiteY141" fmla="*/ 361950 h 2244090"/>
              <a:gd name="connsiteX142" fmla="*/ 3742407 w 3925287"/>
              <a:gd name="connsiteY142" fmla="*/ 346710 h 2244090"/>
              <a:gd name="connsiteX143" fmla="*/ 3734787 w 3925287"/>
              <a:gd name="connsiteY143" fmla="*/ 323850 h 2244090"/>
              <a:gd name="connsiteX144" fmla="*/ 3689067 w 3925287"/>
              <a:gd name="connsiteY144" fmla="*/ 308610 h 2244090"/>
              <a:gd name="connsiteX145" fmla="*/ 3521427 w 3925287"/>
              <a:gd name="connsiteY145" fmla="*/ 293370 h 2244090"/>
              <a:gd name="connsiteX146" fmla="*/ 3460467 w 3925287"/>
              <a:gd name="connsiteY146" fmla="*/ 278130 h 2244090"/>
              <a:gd name="connsiteX147" fmla="*/ 3346167 w 3925287"/>
              <a:gd name="connsiteY147" fmla="*/ 285750 h 2244090"/>
              <a:gd name="connsiteX148" fmla="*/ 3300447 w 3925287"/>
              <a:gd name="connsiteY148" fmla="*/ 300990 h 2244090"/>
              <a:gd name="connsiteX149" fmla="*/ 3277587 w 3925287"/>
              <a:gd name="connsiteY149" fmla="*/ 308610 h 2244090"/>
              <a:gd name="connsiteX150" fmla="*/ 3201387 w 3925287"/>
              <a:gd name="connsiteY150" fmla="*/ 316230 h 2244090"/>
              <a:gd name="connsiteX151" fmla="*/ 3125187 w 3925287"/>
              <a:gd name="connsiteY151" fmla="*/ 339090 h 2244090"/>
              <a:gd name="connsiteX152" fmla="*/ 3102327 w 3925287"/>
              <a:gd name="connsiteY152" fmla="*/ 346710 h 2244090"/>
              <a:gd name="connsiteX153" fmla="*/ 3079467 w 3925287"/>
              <a:gd name="connsiteY153" fmla="*/ 354330 h 2244090"/>
              <a:gd name="connsiteX154" fmla="*/ 3010887 w 3925287"/>
              <a:gd name="connsiteY154" fmla="*/ 361950 h 2244090"/>
              <a:gd name="connsiteX155" fmla="*/ 2942307 w 3925287"/>
              <a:gd name="connsiteY155" fmla="*/ 354330 h 2244090"/>
              <a:gd name="connsiteX156" fmla="*/ 2919447 w 3925287"/>
              <a:gd name="connsiteY156" fmla="*/ 339090 h 2244090"/>
              <a:gd name="connsiteX157" fmla="*/ 2873727 w 3925287"/>
              <a:gd name="connsiteY157" fmla="*/ 331470 h 2244090"/>
              <a:gd name="connsiteX158" fmla="*/ 2850867 w 3925287"/>
              <a:gd name="connsiteY158" fmla="*/ 323850 h 2244090"/>
              <a:gd name="connsiteX159" fmla="*/ 2759427 w 3925287"/>
              <a:gd name="connsiteY159" fmla="*/ 316230 h 2244090"/>
              <a:gd name="connsiteX160" fmla="*/ 2549877 w 3925287"/>
              <a:gd name="connsiteY160" fmla="*/ 331470 h 2244090"/>
              <a:gd name="connsiteX161" fmla="*/ 2454627 w 3925287"/>
              <a:gd name="connsiteY161" fmla="*/ 365760 h 2244090"/>
              <a:gd name="connsiteX162" fmla="*/ 2534637 w 3925287"/>
              <a:gd name="connsiteY162" fmla="*/ 247650 h 2244090"/>
              <a:gd name="connsiteX163" fmla="*/ 2572737 w 3925287"/>
              <a:gd name="connsiteY163" fmla="*/ 156210 h 2244090"/>
              <a:gd name="connsiteX164" fmla="*/ 2607027 w 3925287"/>
              <a:gd name="connsiteY164" fmla="*/ 106680 h 2244090"/>
              <a:gd name="connsiteX165" fmla="*/ 2610837 w 3925287"/>
              <a:gd name="connsiteY165" fmla="*/ 60960 h 2244090"/>
              <a:gd name="connsiteX166" fmla="*/ 2603217 w 3925287"/>
              <a:gd name="connsiteY166" fmla="*/ 34290 h 2244090"/>
              <a:gd name="connsiteX167" fmla="*/ 2591787 w 3925287"/>
              <a:gd name="connsiteY167" fmla="*/ 38100 h 2244090"/>
              <a:gd name="connsiteX168" fmla="*/ 2587977 w 3925287"/>
              <a:gd name="connsiteY168" fmla="*/ 0 h 2244090"/>
              <a:gd name="connsiteX169" fmla="*/ 2553687 w 3925287"/>
              <a:gd name="connsiteY169" fmla="*/ 3810 h 2244090"/>
              <a:gd name="connsiteX170" fmla="*/ 2507967 w 3925287"/>
              <a:gd name="connsiteY170" fmla="*/ 34290 h 2244090"/>
              <a:gd name="connsiteX171" fmla="*/ 2492727 w 3925287"/>
              <a:gd name="connsiteY171" fmla="*/ 57150 h 2244090"/>
              <a:gd name="connsiteX172" fmla="*/ 2462247 w 3925287"/>
              <a:gd name="connsiteY172" fmla="*/ 22860 h 2244090"/>
              <a:gd name="connsiteX173" fmla="*/ 2462247 w 3925287"/>
              <a:gd name="connsiteY173" fmla="*/ 87630 h 2244090"/>
              <a:gd name="connsiteX174" fmla="*/ 2431767 w 3925287"/>
              <a:gd name="connsiteY174" fmla="*/ 80010 h 2244090"/>
              <a:gd name="connsiteX175" fmla="*/ 2408907 w 3925287"/>
              <a:gd name="connsiteY175" fmla="*/ 114300 h 2244090"/>
              <a:gd name="connsiteX176" fmla="*/ 2347947 w 3925287"/>
              <a:gd name="connsiteY176" fmla="*/ 194310 h 2244090"/>
              <a:gd name="connsiteX177" fmla="*/ 2325087 w 3925287"/>
              <a:gd name="connsiteY177" fmla="*/ 209550 h 2244090"/>
              <a:gd name="connsiteX178" fmla="*/ 2302227 w 3925287"/>
              <a:gd name="connsiteY178" fmla="*/ 224790 h 2244090"/>
              <a:gd name="connsiteX179" fmla="*/ 2286987 w 3925287"/>
              <a:gd name="connsiteY179" fmla="*/ 259080 h 2244090"/>
              <a:gd name="connsiteX180" fmla="*/ 2264127 w 3925287"/>
              <a:gd name="connsiteY180" fmla="*/ 304800 h 2244090"/>
              <a:gd name="connsiteX181" fmla="*/ 2252697 w 3925287"/>
              <a:gd name="connsiteY181" fmla="*/ 304800 h 2244090"/>
              <a:gd name="connsiteX182" fmla="*/ 2227745 w 3925287"/>
              <a:gd name="connsiteY182" fmla="*/ 323850 h 2244090"/>
              <a:gd name="connsiteX183" fmla="*/ 2195547 w 3925287"/>
              <a:gd name="connsiteY183" fmla="*/ 350520 h 2244090"/>
              <a:gd name="connsiteX184" fmla="*/ 2123157 w 3925287"/>
              <a:gd name="connsiteY184" fmla="*/ 384810 h 2244090"/>
              <a:gd name="connsiteX185" fmla="*/ 1989807 w 3925287"/>
              <a:gd name="connsiteY185" fmla="*/ 445770 h 2244090"/>
              <a:gd name="connsiteX186" fmla="*/ 1987715 w 3925287"/>
              <a:gd name="connsiteY186" fmla="*/ 441960 h 2244090"/>
              <a:gd name="connsiteX187" fmla="*/ 1964855 w 3925287"/>
              <a:gd name="connsiteY187" fmla="*/ 461010 h 2244090"/>
              <a:gd name="connsiteX188" fmla="*/ 1959327 w 3925287"/>
              <a:gd name="connsiteY188" fmla="*/ 457200 h 2244090"/>
              <a:gd name="connsiteX189" fmla="*/ 1947897 w 3925287"/>
              <a:gd name="connsiteY189" fmla="*/ 464820 h 2244090"/>
              <a:gd name="connsiteX190" fmla="*/ 1940277 w 3925287"/>
              <a:gd name="connsiteY190" fmla="*/ 445770 h 2244090"/>
              <a:gd name="connsiteX191" fmla="*/ 1898367 w 3925287"/>
              <a:gd name="connsiteY191" fmla="*/ 434340 h 2244090"/>
              <a:gd name="connsiteX192" fmla="*/ 1898367 w 3925287"/>
              <a:gd name="connsiteY192" fmla="*/ 403860 h 2244090"/>
              <a:gd name="connsiteX193" fmla="*/ 1921227 w 3925287"/>
              <a:gd name="connsiteY193" fmla="*/ 468630 h 2244090"/>
              <a:gd name="connsiteX194" fmla="*/ 1902177 w 3925287"/>
              <a:gd name="connsiteY194" fmla="*/ 426720 h 2244090"/>
              <a:gd name="connsiteX195" fmla="*/ 1913607 w 3925287"/>
              <a:gd name="connsiteY195" fmla="*/ 445770 h 2244090"/>
              <a:gd name="connsiteX196" fmla="*/ 1905987 w 3925287"/>
              <a:gd name="connsiteY196" fmla="*/ 441960 h 2244090"/>
              <a:gd name="connsiteX197" fmla="*/ 1898367 w 3925287"/>
              <a:gd name="connsiteY197" fmla="*/ 438150 h 2244090"/>
              <a:gd name="connsiteX198" fmla="*/ 1907705 w 3925287"/>
              <a:gd name="connsiteY198" fmla="*/ 445770 h 2244090"/>
              <a:gd name="connsiteX199" fmla="*/ 1913607 w 3925287"/>
              <a:gd name="connsiteY199" fmla="*/ 453390 h 2244090"/>
              <a:gd name="connsiteX200" fmla="*/ 1877225 w 3925287"/>
              <a:gd name="connsiteY200" fmla="*/ 430530 h 2244090"/>
              <a:gd name="connsiteX201" fmla="*/ 1902177 w 3925287"/>
              <a:gd name="connsiteY201" fmla="*/ 426720 h 2244090"/>
              <a:gd name="connsiteX202" fmla="*/ 1865795 w 3925287"/>
              <a:gd name="connsiteY202" fmla="*/ 419100 h 2244090"/>
              <a:gd name="connsiteX203" fmla="*/ 1864077 w 3925287"/>
              <a:gd name="connsiteY203" fmla="*/ 419100 h 2244090"/>
              <a:gd name="connsiteX204" fmla="*/ 1875507 w 3925287"/>
              <a:gd name="connsiteY204" fmla="*/ 430530 h 2244090"/>
              <a:gd name="connsiteX205" fmla="*/ 1888655 w 3925287"/>
              <a:gd name="connsiteY205" fmla="*/ 430530 h 2244090"/>
              <a:gd name="connsiteX206" fmla="*/ 1883127 w 3925287"/>
              <a:gd name="connsiteY206" fmla="*/ 411480 h 2244090"/>
              <a:gd name="connsiteX207" fmla="*/ 1881035 w 3925287"/>
              <a:gd name="connsiteY207" fmla="*/ 407670 h 2244090"/>
              <a:gd name="connsiteX208" fmla="*/ 1894557 w 3925287"/>
              <a:gd name="connsiteY208" fmla="*/ 411480 h 2244090"/>
              <a:gd name="connsiteX209" fmla="*/ 1921227 w 3925287"/>
              <a:gd name="connsiteY209" fmla="*/ 430530 h 2244090"/>
              <a:gd name="connsiteX210" fmla="*/ 1959327 w 3925287"/>
              <a:gd name="connsiteY210" fmla="*/ 453390 h 2244090"/>
              <a:gd name="connsiteX211" fmla="*/ 1867887 w 3925287"/>
              <a:gd name="connsiteY211" fmla="*/ 441960 h 2244090"/>
              <a:gd name="connsiteX212" fmla="*/ 1875507 w 3925287"/>
              <a:gd name="connsiteY212" fmla="*/ 461010 h 2244090"/>
              <a:gd name="connsiteX213" fmla="*/ 1966947 w 3925287"/>
              <a:gd name="connsiteY213" fmla="*/ 461010 h 2244090"/>
              <a:gd name="connsiteX0" fmla="*/ 1966947 w 3925287"/>
              <a:gd name="connsiteY0" fmla="*/ 487680 h 2270760"/>
              <a:gd name="connsiteX1" fmla="*/ 1852647 w 3925287"/>
              <a:gd name="connsiteY1" fmla="*/ 499110 h 2270760"/>
              <a:gd name="connsiteX2" fmla="*/ 1795497 w 3925287"/>
              <a:gd name="connsiteY2" fmla="*/ 491490 h 2270760"/>
              <a:gd name="connsiteX3" fmla="*/ 1745967 w 3925287"/>
              <a:gd name="connsiteY3" fmla="*/ 495300 h 2270760"/>
              <a:gd name="connsiteX4" fmla="*/ 1700247 w 3925287"/>
              <a:gd name="connsiteY4" fmla="*/ 480060 h 2270760"/>
              <a:gd name="connsiteX5" fmla="*/ 1662147 w 3925287"/>
              <a:gd name="connsiteY5" fmla="*/ 483870 h 2270760"/>
              <a:gd name="connsiteX6" fmla="*/ 1372587 w 3925287"/>
              <a:gd name="connsiteY6" fmla="*/ 472440 h 2270760"/>
              <a:gd name="connsiteX7" fmla="*/ 1349727 w 3925287"/>
              <a:gd name="connsiteY7" fmla="*/ 464820 h 2270760"/>
              <a:gd name="connsiteX8" fmla="*/ 1227807 w 3925287"/>
              <a:gd name="connsiteY8" fmla="*/ 449580 h 2270760"/>
              <a:gd name="connsiteX9" fmla="*/ 1182087 w 3925287"/>
              <a:gd name="connsiteY9" fmla="*/ 434340 h 2270760"/>
              <a:gd name="connsiteX10" fmla="*/ 1029687 w 3925287"/>
              <a:gd name="connsiteY10" fmla="*/ 419100 h 2270760"/>
              <a:gd name="connsiteX11" fmla="*/ 907767 w 3925287"/>
              <a:gd name="connsiteY11" fmla="*/ 403860 h 2270760"/>
              <a:gd name="connsiteX12" fmla="*/ 877287 w 3925287"/>
              <a:gd name="connsiteY12" fmla="*/ 396240 h 2270760"/>
              <a:gd name="connsiteX13" fmla="*/ 831567 w 3925287"/>
              <a:gd name="connsiteY13" fmla="*/ 381000 h 2270760"/>
              <a:gd name="connsiteX14" fmla="*/ 724887 w 3925287"/>
              <a:gd name="connsiteY14" fmla="*/ 373380 h 2270760"/>
              <a:gd name="connsiteX15" fmla="*/ 702027 w 3925287"/>
              <a:gd name="connsiteY15" fmla="*/ 358140 h 2270760"/>
              <a:gd name="connsiteX16" fmla="*/ 648687 w 3925287"/>
              <a:gd name="connsiteY16" fmla="*/ 365760 h 2270760"/>
              <a:gd name="connsiteX17" fmla="*/ 477237 w 3925287"/>
              <a:gd name="connsiteY17" fmla="*/ 346710 h 2270760"/>
              <a:gd name="connsiteX18" fmla="*/ 431517 w 3925287"/>
              <a:gd name="connsiteY18" fmla="*/ 335280 h 2270760"/>
              <a:gd name="connsiteX19" fmla="*/ 387514 w 3925287"/>
              <a:gd name="connsiteY19" fmla="*/ 331470 h 2270760"/>
              <a:gd name="connsiteX20" fmla="*/ 351507 w 3925287"/>
              <a:gd name="connsiteY20" fmla="*/ 335280 h 2270760"/>
              <a:gd name="connsiteX21" fmla="*/ 294357 w 3925287"/>
              <a:gd name="connsiteY21" fmla="*/ 323850 h 2270760"/>
              <a:gd name="connsiteX22" fmla="*/ 252447 w 3925287"/>
              <a:gd name="connsiteY22" fmla="*/ 312420 h 2270760"/>
              <a:gd name="connsiteX23" fmla="*/ 180057 w 3925287"/>
              <a:gd name="connsiteY23" fmla="*/ 320040 h 2270760"/>
              <a:gd name="connsiteX24" fmla="*/ 164817 w 3925287"/>
              <a:gd name="connsiteY24" fmla="*/ 331470 h 2270760"/>
              <a:gd name="connsiteX25" fmla="*/ 130527 w 3925287"/>
              <a:gd name="connsiteY25" fmla="*/ 327660 h 2270760"/>
              <a:gd name="connsiteX26" fmla="*/ 58137 w 3925287"/>
              <a:gd name="connsiteY26" fmla="*/ 361950 h 2270760"/>
              <a:gd name="connsiteX27" fmla="*/ 27657 w 3925287"/>
              <a:gd name="connsiteY27" fmla="*/ 415290 h 2270760"/>
              <a:gd name="connsiteX28" fmla="*/ 4797 w 3925287"/>
              <a:gd name="connsiteY28" fmla="*/ 453390 h 2270760"/>
              <a:gd name="connsiteX29" fmla="*/ 987 w 3925287"/>
              <a:gd name="connsiteY29" fmla="*/ 495300 h 2270760"/>
              <a:gd name="connsiteX30" fmla="*/ 16227 w 3925287"/>
              <a:gd name="connsiteY30" fmla="*/ 601980 h 2270760"/>
              <a:gd name="connsiteX31" fmla="*/ 23847 w 3925287"/>
              <a:gd name="connsiteY31" fmla="*/ 693420 h 2270760"/>
              <a:gd name="connsiteX32" fmla="*/ 39087 w 3925287"/>
              <a:gd name="connsiteY32" fmla="*/ 716280 h 2270760"/>
              <a:gd name="connsiteX33" fmla="*/ 61947 w 3925287"/>
              <a:gd name="connsiteY33" fmla="*/ 762000 h 2270760"/>
              <a:gd name="connsiteX34" fmla="*/ 69567 w 3925287"/>
              <a:gd name="connsiteY34" fmla="*/ 883920 h 2270760"/>
              <a:gd name="connsiteX35" fmla="*/ 115287 w 3925287"/>
              <a:gd name="connsiteY35" fmla="*/ 975360 h 2270760"/>
              <a:gd name="connsiteX36" fmla="*/ 130527 w 3925287"/>
              <a:gd name="connsiteY36" fmla="*/ 998220 h 2270760"/>
              <a:gd name="connsiteX37" fmla="*/ 145767 w 3925287"/>
              <a:gd name="connsiteY37" fmla="*/ 1021080 h 2270760"/>
              <a:gd name="connsiteX38" fmla="*/ 161007 w 3925287"/>
              <a:gd name="connsiteY38" fmla="*/ 1066800 h 2270760"/>
              <a:gd name="connsiteX39" fmla="*/ 168627 w 3925287"/>
              <a:gd name="connsiteY39" fmla="*/ 1104900 h 2270760"/>
              <a:gd name="connsiteX40" fmla="*/ 199107 w 3925287"/>
              <a:gd name="connsiteY40" fmla="*/ 1150620 h 2270760"/>
              <a:gd name="connsiteX41" fmla="*/ 214347 w 3925287"/>
              <a:gd name="connsiteY41" fmla="*/ 1173480 h 2270760"/>
              <a:gd name="connsiteX42" fmla="*/ 252447 w 3925287"/>
              <a:gd name="connsiteY42" fmla="*/ 1234440 h 2270760"/>
              <a:gd name="connsiteX43" fmla="*/ 282927 w 3925287"/>
              <a:gd name="connsiteY43" fmla="*/ 1280160 h 2270760"/>
              <a:gd name="connsiteX44" fmla="*/ 298167 w 3925287"/>
              <a:gd name="connsiteY44" fmla="*/ 1303020 h 2270760"/>
              <a:gd name="connsiteX45" fmla="*/ 321027 w 3925287"/>
              <a:gd name="connsiteY45" fmla="*/ 1318260 h 2270760"/>
              <a:gd name="connsiteX46" fmla="*/ 328647 w 3925287"/>
              <a:gd name="connsiteY46" fmla="*/ 1341120 h 2270760"/>
              <a:gd name="connsiteX47" fmla="*/ 343887 w 3925287"/>
              <a:gd name="connsiteY47" fmla="*/ 1455420 h 2270760"/>
              <a:gd name="connsiteX48" fmla="*/ 359127 w 3925287"/>
              <a:gd name="connsiteY48" fmla="*/ 1478280 h 2270760"/>
              <a:gd name="connsiteX49" fmla="*/ 404847 w 3925287"/>
              <a:gd name="connsiteY49" fmla="*/ 1508760 h 2270760"/>
              <a:gd name="connsiteX50" fmla="*/ 442947 w 3925287"/>
              <a:gd name="connsiteY50" fmla="*/ 1546860 h 2270760"/>
              <a:gd name="connsiteX51" fmla="*/ 458187 w 3925287"/>
              <a:gd name="connsiteY51" fmla="*/ 1569720 h 2270760"/>
              <a:gd name="connsiteX52" fmla="*/ 481047 w 3925287"/>
              <a:gd name="connsiteY52" fmla="*/ 1584960 h 2270760"/>
              <a:gd name="connsiteX53" fmla="*/ 503907 w 3925287"/>
              <a:gd name="connsiteY53" fmla="*/ 1615440 h 2270760"/>
              <a:gd name="connsiteX54" fmla="*/ 534387 w 3925287"/>
              <a:gd name="connsiteY54" fmla="*/ 1623060 h 2270760"/>
              <a:gd name="connsiteX55" fmla="*/ 557247 w 3925287"/>
              <a:gd name="connsiteY55" fmla="*/ 1645920 h 2270760"/>
              <a:gd name="connsiteX56" fmla="*/ 595347 w 3925287"/>
              <a:gd name="connsiteY56" fmla="*/ 1714500 h 2270760"/>
              <a:gd name="connsiteX57" fmla="*/ 641067 w 3925287"/>
              <a:gd name="connsiteY57" fmla="*/ 1744980 h 2270760"/>
              <a:gd name="connsiteX58" fmla="*/ 663927 w 3925287"/>
              <a:gd name="connsiteY58" fmla="*/ 1760220 h 2270760"/>
              <a:gd name="connsiteX59" fmla="*/ 709647 w 3925287"/>
              <a:gd name="connsiteY59" fmla="*/ 1775460 h 2270760"/>
              <a:gd name="connsiteX60" fmla="*/ 778227 w 3925287"/>
              <a:gd name="connsiteY60" fmla="*/ 1813560 h 2270760"/>
              <a:gd name="connsiteX61" fmla="*/ 785847 w 3925287"/>
              <a:gd name="connsiteY61" fmla="*/ 1836420 h 2270760"/>
              <a:gd name="connsiteX62" fmla="*/ 862047 w 3925287"/>
              <a:gd name="connsiteY62" fmla="*/ 1912620 h 2270760"/>
              <a:gd name="connsiteX63" fmla="*/ 884907 w 3925287"/>
              <a:gd name="connsiteY63" fmla="*/ 1920240 h 2270760"/>
              <a:gd name="connsiteX64" fmla="*/ 945867 w 3925287"/>
              <a:gd name="connsiteY64" fmla="*/ 1943100 h 2270760"/>
              <a:gd name="connsiteX65" fmla="*/ 968727 w 3925287"/>
              <a:gd name="connsiteY65" fmla="*/ 1988820 h 2270760"/>
              <a:gd name="connsiteX66" fmla="*/ 991587 w 3925287"/>
              <a:gd name="connsiteY66" fmla="*/ 2034540 h 2270760"/>
              <a:gd name="connsiteX67" fmla="*/ 1022067 w 3925287"/>
              <a:gd name="connsiteY67" fmla="*/ 2042160 h 2270760"/>
              <a:gd name="connsiteX68" fmla="*/ 1098267 w 3925287"/>
              <a:gd name="connsiteY68" fmla="*/ 2065020 h 2270760"/>
              <a:gd name="connsiteX69" fmla="*/ 1182087 w 3925287"/>
              <a:gd name="connsiteY69" fmla="*/ 2087880 h 2270760"/>
              <a:gd name="connsiteX70" fmla="*/ 1227807 w 3925287"/>
              <a:gd name="connsiteY70" fmla="*/ 2110740 h 2270760"/>
              <a:gd name="connsiteX71" fmla="*/ 1258287 w 3925287"/>
              <a:gd name="connsiteY71" fmla="*/ 2118360 h 2270760"/>
              <a:gd name="connsiteX72" fmla="*/ 1304007 w 3925287"/>
              <a:gd name="connsiteY72" fmla="*/ 2141220 h 2270760"/>
              <a:gd name="connsiteX73" fmla="*/ 1326867 w 3925287"/>
              <a:gd name="connsiteY73" fmla="*/ 2156460 h 2270760"/>
              <a:gd name="connsiteX74" fmla="*/ 1357347 w 3925287"/>
              <a:gd name="connsiteY74" fmla="*/ 2164080 h 2270760"/>
              <a:gd name="connsiteX75" fmla="*/ 1448787 w 3925287"/>
              <a:gd name="connsiteY75" fmla="*/ 2186940 h 2270760"/>
              <a:gd name="connsiteX76" fmla="*/ 1509747 w 3925287"/>
              <a:gd name="connsiteY76" fmla="*/ 2202180 h 2270760"/>
              <a:gd name="connsiteX77" fmla="*/ 1540227 w 3925287"/>
              <a:gd name="connsiteY77" fmla="*/ 2209800 h 2270760"/>
              <a:gd name="connsiteX78" fmla="*/ 1616427 w 3925287"/>
              <a:gd name="connsiteY78" fmla="*/ 2225040 h 2270760"/>
              <a:gd name="connsiteX79" fmla="*/ 1646907 w 3925287"/>
              <a:gd name="connsiteY79" fmla="*/ 2232660 h 2270760"/>
              <a:gd name="connsiteX80" fmla="*/ 1768827 w 3925287"/>
              <a:gd name="connsiteY80" fmla="*/ 2247900 h 2270760"/>
              <a:gd name="connsiteX81" fmla="*/ 1799307 w 3925287"/>
              <a:gd name="connsiteY81" fmla="*/ 2255520 h 2270760"/>
              <a:gd name="connsiteX82" fmla="*/ 2027907 w 3925287"/>
              <a:gd name="connsiteY82" fmla="*/ 2263140 h 2270760"/>
              <a:gd name="connsiteX83" fmla="*/ 2050767 w 3925287"/>
              <a:gd name="connsiteY83" fmla="*/ 2255520 h 2270760"/>
              <a:gd name="connsiteX84" fmla="*/ 2073627 w 3925287"/>
              <a:gd name="connsiteY84" fmla="*/ 2263140 h 2270760"/>
              <a:gd name="connsiteX85" fmla="*/ 2134587 w 3925287"/>
              <a:gd name="connsiteY85" fmla="*/ 2270760 h 2270760"/>
              <a:gd name="connsiteX86" fmla="*/ 2264127 w 3925287"/>
              <a:gd name="connsiteY86" fmla="*/ 2263140 h 2270760"/>
              <a:gd name="connsiteX87" fmla="*/ 2309847 w 3925287"/>
              <a:gd name="connsiteY87" fmla="*/ 2232660 h 2270760"/>
              <a:gd name="connsiteX88" fmla="*/ 2370807 w 3925287"/>
              <a:gd name="connsiteY88" fmla="*/ 2217420 h 2270760"/>
              <a:gd name="connsiteX89" fmla="*/ 2485107 w 3925287"/>
              <a:gd name="connsiteY89" fmla="*/ 2194560 h 2270760"/>
              <a:gd name="connsiteX90" fmla="*/ 2507967 w 3925287"/>
              <a:gd name="connsiteY90" fmla="*/ 2186940 h 2270760"/>
              <a:gd name="connsiteX91" fmla="*/ 2553687 w 3925287"/>
              <a:gd name="connsiteY91" fmla="*/ 2179320 h 2270760"/>
              <a:gd name="connsiteX92" fmla="*/ 2599407 w 3925287"/>
              <a:gd name="connsiteY92" fmla="*/ 2141220 h 2270760"/>
              <a:gd name="connsiteX93" fmla="*/ 2622267 w 3925287"/>
              <a:gd name="connsiteY93" fmla="*/ 2133600 h 2270760"/>
              <a:gd name="connsiteX94" fmla="*/ 2645127 w 3925287"/>
              <a:gd name="connsiteY94" fmla="*/ 2118360 h 2270760"/>
              <a:gd name="connsiteX95" fmla="*/ 2744187 w 3925287"/>
              <a:gd name="connsiteY95" fmla="*/ 2103120 h 2270760"/>
              <a:gd name="connsiteX96" fmla="*/ 2828007 w 3925287"/>
              <a:gd name="connsiteY96" fmla="*/ 2080260 h 2270760"/>
              <a:gd name="connsiteX97" fmla="*/ 2858487 w 3925287"/>
              <a:gd name="connsiteY97" fmla="*/ 2072640 h 2270760"/>
              <a:gd name="connsiteX98" fmla="*/ 2904207 w 3925287"/>
              <a:gd name="connsiteY98" fmla="*/ 2049780 h 2270760"/>
              <a:gd name="connsiteX99" fmla="*/ 2972787 w 3925287"/>
              <a:gd name="connsiteY99" fmla="*/ 1996440 h 2270760"/>
              <a:gd name="connsiteX100" fmla="*/ 3018507 w 3925287"/>
              <a:gd name="connsiteY100" fmla="*/ 1981200 h 2270760"/>
              <a:gd name="connsiteX101" fmla="*/ 3033747 w 3925287"/>
              <a:gd name="connsiteY101" fmla="*/ 1958340 h 2270760"/>
              <a:gd name="connsiteX102" fmla="*/ 3056607 w 3925287"/>
              <a:gd name="connsiteY102" fmla="*/ 1935480 h 2270760"/>
              <a:gd name="connsiteX103" fmla="*/ 3140427 w 3925287"/>
              <a:gd name="connsiteY103" fmla="*/ 1920240 h 2270760"/>
              <a:gd name="connsiteX104" fmla="*/ 3163287 w 3925287"/>
              <a:gd name="connsiteY104" fmla="*/ 1912620 h 2270760"/>
              <a:gd name="connsiteX105" fmla="*/ 3178527 w 3925287"/>
              <a:gd name="connsiteY105" fmla="*/ 1859280 h 2270760"/>
              <a:gd name="connsiteX106" fmla="*/ 3193767 w 3925287"/>
              <a:gd name="connsiteY106" fmla="*/ 1813560 h 2270760"/>
              <a:gd name="connsiteX107" fmla="*/ 3224247 w 3925287"/>
              <a:gd name="connsiteY107" fmla="*/ 1805940 h 2270760"/>
              <a:gd name="connsiteX108" fmla="*/ 3269967 w 3925287"/>
              <a:gd name="connsiteY108" fmla="*/ 1790700 h 2270760"/>
              <a:gd name="connsiteX109" fmla="*/ 3330927 w 3925287"/>
              <a:gd name="connsiteY109" fmla="*/ 1775460 h 2270760"/>
              <a:gd name="connsiteX110" fmla="*/ 3384267 w 3925287"/>
              <a:gd name="connsiteY110" fmla="*/ 1714500 h 2270760"/>
              <a:gd name="connsiteX111" fmla="*/ 3399507 w 3925287"/>
              <a:gd name="connsiteY111" fmla="*/ 1691640 h 2270760"/>
              <a:gd name="connsiteX112" fmla="*/ 3429987 w 3925287"/>
              <a:gd name="connsiteY112" fmla="*/ 1623060 h 2270760"/>
              <a:gd name="connsiteX113" fmla="*/ 3475707 w 3925287"/>
              <a:gd name="connsiteY113" fmla="*/ 1600200 h 2270760"/>
              <a:gd name="connsiteX114" fmla="*/ 3490947 w 3925287"/>
              <a:gd name="connsiteY114" fmla="*/ 1577340 h 2270760"/>
              <a:gd name="connsiteX115" fmla="*/ 3536667 w 3925287"/>
              <a:gd name="connsiteY115" fmla="*/ 1539240 h 2270760"/>
              <a:gd name="connsiteX116" fmla="*/ 3551907 w 3925287"/>
              <a:gd name="connsiteY116" fmla="*/ 1493520 h 2270760"/>
              <a:gd name="connsiteX117" fmla="*/ 3559527 w 3925287"/>
              <a:gd name="connsiteY117" fmla="*/ 1470660 h 2270760"/>
              <a:gd name="connsiteX118" fmla="*/ 3590007 w 3925287"/>
              <a:gd name="connsiteY118" fmla="*/ 1463040 h 2270760"/>
              <a:gd name="connsiteX119" fmla="*/ 3597627 w 3925287"/>
              <a:gd name="connsiteY119" fmla="*/ 1440180 h 2270760"/>
              <a:gd name="connsiteX120" fmla="*/ 3605247 w 3925287"/>
              <a:gd name="connsiteY120" fmla="*/ 1371600 h 2270760"/>
              <a:gd name="connsiteX121" fmla="*/ 3643347 w 3925287"/>
              <a:gd name="connsiteY121" fmla="*/ 1333500 h 2270760"/>
              <a:gd name="connsiteX122" fmla="*/ 3666207 w 3925287"/>
              <a:gd name="connsiteY122" fmla="*/ 1325880 h 2270760"/>
              <a:gd name="connsiteX123" fmla="*/ 3689067 w 3925287"/>
              <a:gd name="connsiteY123" fmla="*/ 1310640 h 2270760"/>
              <a:gd name="connsiteX124" fmla="*/ 3719547 w 3925287"/>
              <a:gd name="connsiteY124" fmla="*/ 1280160 h 2270760"/>
              <a:gd name="connsiteX125" fmla="*/ 3742407 w 3925287"/>
              <a:gd name="connsiteY125" fmla="*/ 1234440 h 2270760"/>
              <a:gd name="connsiteX126" fmla="*/ 3750027 w 3925287"/>
              <a:gd name="connsiteY126" fmla="*/ 1165860 h 2270760"/>
              <a:gd name="connsiteX127" fmla="*/ 3757647 w 3925287"/>
              <a:gd name="connsiteY127" fmla="*/ 1143000 h 2270760"/>
              <a:gd name="connsiteX128" fmla="*/ 3780507 w 3925287"/>
              <a:gd name="connsiteY128" fmla="*/ 1127760 h 2270760"/>
              <a:gd name="connsiteX129" fmla="*/ 3788127 w 3925287"/>
              <a:gd name="connsiteY129" fmla="*/ 1104900 h 2270760"/>
              <a:gd name="connsiteX130" fmla="*/ 3803367 w 3925287"/>
              <a:gd name="connsiteY130" fmla="*/ 952500 h 2270760"/>
              <a:gd name="connsiteX131" fmla="*/ 3818607 w 3925287"/>
              <a:gd name="connsiteY131" fmla="*/ 929640 h 2270760"/>
              <a:gd name="connsiteX132" fmla="*/ 3841467 w 3925287"/>
              <a:gd name="connsiteY132" fmla="*/ 853440 h 2270760"/>
              <a:gd name="connsiteX133" fmla="*/ 3864327 w 3925287"/>
              <a:gd name="connsiteY133" fmla="*/ 838200 h 2270760"/>
              <a:gd name="connsiteX134" fmla="*/ 3879567 w 3925287"/>
              <a:gd name="connsiteY134" fmla="*/ 792480 h 2270760"/>
              <a:gd name="connsiteX135" fmla="*/ 3894807 w 3925287"/>
              <a:gd name="connsiteY135" fmla="*/ 693420 h 2270760"/>
              <a:gd name="connsiteX136" fmla="*/ 3902427 w 3925287"/>
              <a:gd name="connsiteY136" fmla="*/ 670560 h 2270760"/>
              <a:gd name="connsiteX137" fmla="*/ 3925287 w 3925287"/>
              <a:gd name="connsiteY137" fmla="*/ 647700 h 2270760"/>
              <a:gd name="connsiteX138" fmla="*/ 3902427 w 3925287"/>
              <a:gd name="connsiteY138" fmla="*/ 518160 h 2270760"/>
              <a:gd name="connsiteX139" fmla="*/ 3887187 w 3925287"/>
              <a:gd name="connsiteY139" fmla="*/ 495300 h 2270760"/>
              <a:gd name="connsiteX140" fmla="*/ 3879567 w 3925287"/>
              <a:gd name="connsiteY140" fmla="*/ 403860 h 2270760"/>
              <a:gd name="connsiteX141" fmla="*/ 3856707 w 3925287"/>
              <a:gd name="connsiteY141" fmla="*/ 388620 h 2270760"/>
              <a:gd name="connsiteX142" fmla="*/ 3742407 w 3925287"/>
              <a:gd name="connsiteY142" fmla="*/ 373380 h 2270760"/>
              <a:gd name="connsiteX143" fmla="*/ 3734787 w 3925287"/>
              <a:gd name="connsiteY143" fmla="*/ 350520 h 2270760"/>
              <a:gd name="connsiteX144" fmla="*/ 3689067 w 3925287"/>
              <a:gd name="connsiteY144" fmla="*/ 335280 h 2270760"/>
              <a:gd name="connsiteX145" fmla="*/ 3521427 w 3925287"/>
              <a:gd name="connsiteY145" fmla="*/ 320040 h 2270760"/>
              <a:gd name="connsiteX146" fmla="*/ 3460467 w 3925287"/>
              <a:gd name="connsiteY146" fmla="*/ 304800 h 2270760"/>
              <a:gd name="connsiteX147" fmla="*/ 3346167 w 3925287"/>
              <a:gd name="connsiteY147" fmla="*/ 312420 h 2270760"/>
              <a:gd name="connsiteX148" fmla="*/ 3300447 w 3925287"/>
              <a:gd name="connsiteY148" fmla="*/ 327660 h 2270760"/>
              <a:gd name="connsiteX149" fmla="*/ 3277587 w 3925287"/>
              <a:gd name="connsiteY149" fmla="*/ 335280 h 2270760"/>
              <a:gd name="connsiteX150" fmla="*/ 3201387 w 3925287"/>
              <a:gd name="connsiteY150" fmla="*/ 342900 h 2270760"/>
              <a:gd name="connsiteX151" fmla="*/ 3125187 w 3925287"/>
              <a:gd name="connsiteY151" fmla="*/ 365760 h 2270760"/>
              <a:gd name="connsiteX152" fmla="*/ 3102327 w 3925287"/>
              <a:gd name="connsiteY152" fmla="*/ 373380 h 2270760"/>
              <a:gd name="connsiteX153" fmla="*/ 3079467 w 3925287"/>
              <a:gd name="connsiteY153" fmla="*/ 381000 h 2270760"/>
              <a:gd name="connsiteX154" fmla="*/ 3010887 w 3925287"/>
              <a:gd name="connsiteY154" fmla="*/ 388620 h 2270760"/>
              <a:gd name="connsiteX155" fmla="*/ 2942307 w 3925287"/>
              <a:gd name="connsiteY155" fmla="*/ 381000 h 2270760"/>
              <a:gd name="connsiteX156" fmla="*/ 2919447 w 3925287"/>
              <a:gd name="connsiteY156" fmla="*/ 365760 h 2270760"/>
              <a:gd name="connsiteX157" fmla="*/ 2873727 w 3925287"/>
              <a:gd name="connsiteY157" fmla="*/ 358140 h 2270760"/>
              <a:gd name="connsiteX158" fmla="*/ 2850867 w 3925287"/>
              <a:gd name="connsiteY158" fmla="*/ 350520 h 2270760"/>
              <a:gd name="connsiteX159" fmla="*/ 2759427 w 3925287"/>
              <a:gd name="connsiteY159" fmla="*/ 342900 h 2270760"/>
              <a:gd name="connsiteX160" fmla="*/ 2549877 w 3925287"/>
              <a:gd name="connsiteY160" fmla="*/ 358140 h 2270760"/>
              <a:gd name="connsiteX161" fmla="*/ 2454627 w 3925287"/>
              <a:gd name="connsiteY161" fmla="*/ 392430 h 2270760"/>
              <a:gd name="connsiteX162" fmla="*/ 2534637 w 3925287"/>
              <a:gd name="connsiteY162" fmla="*/ 274320 h 2270760"/>
              <a:gd name="connsiteX163" fmla="*/ 2572737 w 3925287"/>
              <a:gd name="connsiteY163" fmla="*/ 182880 h 2270760"/>
              <a:gd name="connsiteX164" fmla="*/ 2607027 w 3925287"/>
              <a:gd name="connsiteY164" fmla="*/ 133350 h 2270760"/>
              <a:gd name="connsiteX165" fmla="*/ 2610837 w 3925287"/>
              <a:gd name="connsiteY165" fmla="*/ 87630 h 2270760"/>
              <a:gd name="connsiteX166" fmla="*/ 2603217 w 3925287"/>
              <a:gd name="connsiteY166" fmla="*/ 60960 h 2270760"/>
              <a:gd name="connsiteX167" fmla="*/ 2591787 w 3925287"/>
              <a:gd name="connsiteY167" fmla="*/ 64770 h 2270760"/>
              <a:gd name="connsiteX168" fmla="*/ 2587977 w 3925287"/>
              <a:gd name="connsiteY168" fmla="*/ 26670 h 2270760"/>
              <a:gd name="connsiteX169" fmla="*/ 2553687 w 3925287"/>
              <a:gd name="connsiteY169" fmla="*/ 30480 h 2270760"/>
              <a:gd name="connsiteX170" fmla="*/ 2511777 w 3925287"/>
              <a:gd name="connsiteY170" fmla="*/ 0 h 2270760"/>
              <a:gd name="connsiteX171" fmla="*/ 2492727 w 3925287"/>
              <a:gd name="connsiteY171" fmla="*/ 83820 h 2270760"/>
              <a:gd name="connsiteX172" fmla="*/ 2462247 w 3925287"/>
              <a:gd name="connsiteY172" fmla="*/ 49530 h 2270760"/>
              <a:gd name="connsiteX173" fmla="*/ 2462247 w 3925287"/>
              <a:gd name="connsiteY173" fmla="*/ 114300 h 2270760"/>
              <a:gd name="connsiteX174" fmla="*/ 2431767 w 3925287"/>
              <a:gd name="connsiteY174" fmla="*/ 106680 h 2270760"/>
              <a:gd name="connsiteX175" fmla="*/ 2408907 w 3925287"/>
              <a:gd name="connsiteY175" fmla="*/ 140970 h 2270760"/>
              <a:gd name="connsiteX176" fmla="*/ 2347947 w 3925287"/>
              <a:gd name="connsiteY176" fmla="*/ 220980 h 2270760"/>
              <a:gd name="connsiteX177" fmla="*/ 2325087 w 3925287"/>
              <a:gd name="connsiteY177" fmla="*/ 236220 h 2270760"/>
              <a:gd name="connsiteX178" fmla="*/ 2302227 w 3925287"/>
              <a:gd name="connsiteY178" fmla="*/ 251460 h 2270760"/>
              <a:gd name="connsiteX179" fmla="*/ 2286987 w 3925287"/>
              <a:gd name="connsiteY179" fmla="*/ 285750 h 2270760"/>
              <a:gd name="connsiteX180" fmla="*/ 2264127 w 3925287"/>
              <a:gd name="connsiteY180" fmla="*/ 331470 h 2270760"/>
              <a:gd name="connsiteX181" fmla="*/ 2252697 w 3925287"/>
              <a:gd name="connsiteY181" fmla="*/ 331470 h 2270760"/>
              <a:gd name="connsiteX182" fmla="*/ 2227745 w 3925287"/>
              <a:gd name="connsiteY182" fmla="*/ 350520 h 2270760"/>
              <a:gd name="connsiteX183" fmla="*/ 2195547 w 3925287"/>
              <a:gd name="connsiteY183" fmla="*/ 377190 h 2270760"/>
              <a:gd name="connsiteX184" fmla="*/ 2123157 w 3925287"/>
              <a:gd name="connsiteY184" fmla="*/ 411480 h 2270760"/>
              <a:gd name="connsiteX185" fmla="*/ 1989807 w 3925287"/>
              <a:gd name="connsiteY185" fmla="*/ 472440 h 2270760"/>
              <a:gd name="connsiteX186" fmla="*/ 1987715 w 3925287"/>
              <a:gd name="connsiteY186" fmla="*/ 468630 h 2270760"/>
              <a:gd name="connsiteX187" fmla="*/ 1964855 w 3925287"/>
              <a:gd name="connsiteY187" fmla="*/ 487680 h 2270760"/>
              <a:gd name="connsiteX188" fmla="*/ 1959327 w 3925287"/>
              <a:gd name="connsiteY188" fmla="*/ 483870 h 2270760"/>
              <a:gd name="connsiteX189" fmla="*/ 1947897 w 3925287"/>
              <a:gd name="connsiteY189" fmla="*/ 491490 h 2270760"/>
              <a:gd name="connsiteX190" fmla="*/ 1940277 w 3925287"/>
              <a:gd name="connsiteY190" fmla="*/ 472440 h 2270760"/>
              <a:gd name="connsiteX191" fmla="*/ 1898367 w 3925287"/>
              <a:gd name="connsiteY191" fmla="*/ 461010 h 2270760"/>
              <a:gd name="connsiteX192" fmla="*/ 1898367 w 3925287"/>
              <a:gd name="connsiteY192" fmla="*/ 430530 h 2270760"/>
              <a:gd name="connsiteX193" fmla="*/ 1921227 w 3925287"/>
              <a:gd name="connsiteY193" fmla="*/ 495300 h 2270760"/>
              <a:gd name="connsiteX194" fmla="*/ 1902177 w 3925287"/>
              <a:gd name="connsiteY194" fmla="*/ 453390 h 2270760"/>
              <a:gd name="connsiteX195" fmla="*/ 1913607 w 3925287"/>
              <a:gd name="connsiteY195" fmla="*/ 472440 h 2270760"/>
              <a:gd name="connsiteX196" fmla="*/ 1905987 w 3925287"/>
              <a:gd name="connsiteY196" fmla="*/ 468630 h 2270760"/>
              <a:gd name="connsiteX197" fmla="*/ 1898367 w 3925287"/>
              <a:gd name="connsiteY197" fmla="*/ 464820 h 2270760"/>
              <a:gd name="connsiteX198" fmla="*/ 1907705 w 3925287"/>
              <a:gd name="connsiteY198" fmla="*/ 472440 h 2270760"/>
              <a:gd name="connsiteX199" fmla="*/ 1913607 w 3925287"/>
              <a:gd name="connsiteY199" fmla="*/ 480060 h 2270760"/>
              <a:gd name="connsiteX200" fmla="*/ 1877225 w 3925287"/>
              <a:gd name="connsiteY200" fmla="*/ 457200 h 2270760"/>
              <a:gd name="connsiteX201" fmla="*/ 1902177 w 3925287"/>
              <a:gd name="connsiteY201" fmla="*/ 453390 h 2270760"/>
              <a:gd name="connsiteX202" fmla="*/ 1865795 w 3925287"/>
              <a:gd name="connsiteY202" fmla="*/ 445770 h 2270760"/>
              <a:gd name="connsiteX203" fmla="*/ 1864077 w 3925287"/>
              <a:gd name="connsiteY203" fmla="*/ 445770 h 2270760"/>
              <a:gd name="connsiteX204" fmla="*/ 1875507 w 3925287"/>
              <a:gd name="connsiteY204" fmla="*/ 457200 h 2270760"/>
              <a:gd name="connsiteX205" fmla="*/ 1888655 w 3925287"/>
              <a:gd name="connsiteY205" fmla="*/ 457200 h 2270760"/>
              <a:gd name="connsiteX206" fmla="*/ 1883127 w 3925287"/>
              <a:gd name="connsiteY206" fmla="*/ 438150 h 2270760"/>
              <a:gd name="connsiteX207" fmla="*/ 1881035 w 3925287"/>
              <a:gd name="connsiteY207" fmla="*/ 434340 h 2270760"/>
              <a:gd name="connsiteX208" fmla="*/ 1894557 w 3925287"/>
              <a:gd name="connsiteY208" fmla="*/ 438150 h 2270760"/>
              <a:gd name="connsiteX209" fmla="*/ 1921227 w 3925287"/>
              <a:gd name="connsiteY209" fmla="*/ 457200 h 2270760"/>
              <a:gd name="connsiteX210" fmla="*/ 1959327 w 3925287"/>
              <a:gd name="connsiteY210" fmla="*/ 480060 h 2270760"/>
              <a:gd name="connsiteX211" fmla="*/ 1867887 w 3925287"/>
              <a:gd name="connsiteY211" fmla="*/ 468630 h 2270760"/>
              <a:gd name="connsiteX212" fmla="*/ 1875507 w 3925287"/>
              <a:gd name="connsiteY212" fmla="*/ 487680 h 2270760"/>
              <a:gd name="connsiteX213" fmla="*/ 1966947 w 3925287"/>
              <a:gd name="connsiteY213" fmla="*/ 487680 h 2270760"/>
              <a:gd name="connsiteX0" fmla="*/ 1966947 w 3925287"/>
              <a:gd name="connsiteY0" fmla="*/ 515240 h 2298320"/>
              <a:gd name="connsiteX1" fmla="*/ 1852647 w 3925287"/>
              <a:gd name="connsiteY1" fmla="*/ 526670 h 2298320"/>
              <a:gd name="connsiteX2" fmla="*/ 1795497 w 3925287"/>
              <a:gd name="connsiteY2" fmla="*/ 519050 h 2298320"/>
              <a:gd name="connsiteX3" fmla="*/ 1745967 w 3925287"/>
              <a:gd name="connsiteY3" fmla="*/ 522860 h 2298320"/>
              <a:gd name="connsiteX4" fmla="*/ 1700247 w 3925287"/>
              <a:gd name="connsiteY4" fmla="*/ 507620 h 2298320"/>
              <a:gd name="connsiteX5" fmla="*/ 1662147 w 3925287"/>
              <a:gd name="connsiteY5" fmla="*/ 511430 h 2298320"/>
              <a:gd name="connsiteX6" fmla="*/ 1372587 w 3925287"/>
              <a:gd name="connsiteY6" fmla="*/ 500000 h 2298320"/>
              <a:gd name="connsiteX7" fmla="*/ 1349727 w 3925287"/>
              <a:gd name="connsiteY7" fmla="*/ 492380 h 2298320"/>
              <a:gd name="connsiteX8" fmla="*/ 1227807 w 3925287"/>
              <a:gd name="connsiteY8" fmla="*/ 477140 h 2298320"/>
              <a:gd name="connsiteX9" fmla="*/ 1182087 w 3925287"/>
              <a:gd name="connsiteY9" fmla="*/ 461900 h 2298320"/>
              <a:gd name="connsiteX10" fmla="*/ 1029687 w 3925287"/>
              <a:gd name="connsiteY10" fmla="*/ 446660 h 2298320"/>
              <a:gd name="connsiteX11" fmla="*/ 907767 w 3925287"/>
              <a:gd name="connsiteY11" fmla="*/ 431420 h 2298320"/>
              <a:gd name="connsiteX12" fmla="*/ 877287 w 3925287"/>
              <a:gd name="connsiteY12" fmla="*/ 423800 h 2298320"/>
              <a:gd name="connsiteX13" fmla="*/ 831567 w 3925287"/>
              <a:gd name="connsiteY13" fmla="*/ 408560 h 2298320"/>
              <a:gd name="connsiteX14" fmla="*/ 724887 w 3925287"/>
              <a:gd name="connsiteY14" fmla="*/ 400940 h 2298320"/>
              <a:gd name="connsiteX15" fmla="*/ 702027 w 3925287"/>
              <a:gd name="connsiteY15" fmla="*/ 385700 h 2298320"/>
              <a:gd name="connsiteX16" fmla="*/ 648687 w 3925287"/>
              <a:gd name="connsiteY16" fmla="*/ 393320 h 2298320"/>
              <a:gd name="connsiteX17" fmla="*/ 477237 w 3925287"/>
              <a:gd name="connsiteY17" fmla="*/ 374270 h 2298320"/>
              <a:gd name="connsiteX18" fmla="*/ 431517 w 3925287"/>
              <a:gd name="connsiteY18" fmla="*/ 362840 h 2298320"/>
              <a:gd name="connsiteX19" fmla="*/ 387514 w 3925287"/>
              <a:gd name="connsiteY19" fmla="*/ 359030 h 2298320"/>
              <a:gd name="connsiteX20" fmla="*/ 351507 w 3925287"/>
              <a:gd name="connsiteY20" fmla="*/ 362840 h 2298320"/>
              <a:gd name="connsiteX21" fmla="*/ 294357 w 3925287"/>
              <a:gd name="connsiteY21" fmla="*/ 351410 h 2298320"/>
              <a:gd name="connsiteX22" fmla="*/ 252447 w 3925287"/>
              <a:gd name="connsiteY22" fmla="*/ 339980 h 2298320"/>
              <a:gd name="connsiteX23" fmla="*/ 180057 w 3925287"/>
              <a:gd name="connsiteY23" fmla="*/ 347600 h 2298320"/>
              <a:gd name="connsiteX24" fmla="*/ 164817 w 3925287"/>
              <a:gd name="connsiteY24" fmla="*/ 359030 h 2298320"/>
              <a:gd name="connsiteX25" fmla="*/ 130527 w 3925287"/>
              <a:gd name="connsiteY25" fmla="*/ 355220 h 2298320"/>
              <a:gd name="connsiteX26" fmla="*/ 58137 w 3925287"/>
              <a:gd name="connsiteY26" fmla="*/ 389510 h 2298320"/>
              <a:gd name="connsiteX27" fmla="*/ 27657 w 3925287"/>
              <a:gd name="connsiteY27" fmla="*/ 442850 h 2298320"/>
              <a:gd name="connsiteX28" fmla="*/ 4797 w 3925287"/>
              <a:gd name="connsiteY28" fmla="*/ 480950 h 2298320"/>
              <a:gd name="connsiteX29" fmla="*/ 987 w 3925287"/>
              <a:gd name="connsiteY29" fmla="*/ 522860 h 2298320"/>
              <a:gd name="connsiteX30" fmla="*/ 16227 w 3925287"/>
              <a:gd name="connsiteY30" fmla="*/ 629540 h 2298320"/>
              <a:gd name="connsiteX31" fmla="*/ 23847 w 3925287"/>
              <a:gd name="connsiteY31" fmla="*/ 720980 h 2298320"/>
              <a:gd name="connsiteX32" fmla="*/ 39087 w 3925287"/>
              <a:gd name="connsiteY32" fmla="*/ 743840 h 2298320"/>
              <a:gd name="connsiteX33" fmla="*/ 61947 w 3925287"/>
              <a:gd name="connsiteY33" fmla="*/ 789560 h 2298320"/>
              <a:gd name="connsiteX34" fmla="*/ 69567 w 3925287"/>
              <a:gd name="connsiteY34" fmla="*/ 911480 h 2298320"/>
              <a:gd name="connsiteX35" fmla="*/ 115287 w 3925287"/>
              <a:gd name="connsiteY35" fmla="*/ 1002920 h 2298320"/>
              <a:gd name="connsiteX36" fmla="*/ 130527 w 3925287"/>
              <a:gd name="connsiteY36" fmla="*/ 1025780 h 2298320"/>
              <a:gd name="connsiteX37" fmla="*/ 145767 w 3925287"/>
              <a:gd name="connsiteY37" fmla="*/ 1048640 h 2298320"/>
              <a:gd name="connsiteX38" fmla="*/ 161007 w 3925287"/>
              <a:gd name="connsiteY38" fmla="*/ 1094360 h 2298320"/>
              <a:gd name="connsiteX39" fmla="*/ 168627 w 3925287"/>
              <a:gd name="connsiteY39" fmla="*/ 1132460 h 2298320"/>
              <a:gd name="connsiteX40" fmla="*/ 199107 w 3925287"/>
              <a:gd name="connsiteY40" fmla="*/ 1178180 h 2298320"/>
              <a:gd name="connsiteX41" fmla="*/ 214347 w 3925287"/>
              <a:gd name="connsiteY41" fmla="*/ 1201040 h 2298320"/>
              <a:gd name="connsiteX42" fmla="*/ 252447 w 3925287"/>
              <a:gd name="connsiteY42" fmla="*/ 1262000 h 2298320"/>
              <a:gd name="connsiteX43" fmla="*/ 282927 w 3925287"/>
              <a:gd name="connsiteY43" fmla="*/ 1307720 h 2298320"/>
              <a:gd name="connsiteX44" fmla="*/ 298167 w 3925287"/>
              <a:gd name="connsiteY44" fmla="*/ 1330580 h 2298320"/>
              <a:gd name="connsiteX45" fmla="*/ 321027 w 3925287"/>
              <a:gd name="connsiteY45" fmla="*/ 1345820 h 2298320"/>
              <a:gd name="connsiteX46" fmla="*/ 328647 w 3925287"/>
              <a:gd name="connsiteY46" fmla="*/ 1368680 h 2298320"/>
              <a:gd name="connsiteX47" fmla="*/ 343887 w 3925287"/>
              <a:gd name="connsiteY47" fmla="*/ 1482980 h 2298320"/>
              <a:gd name="connsiteX48" fmla="*/ 359127 w 3925287"/>
              <a:gd name="connsiteY48" fmla="*/ 1505840 h 2298320"/>
              <a:gd name="connsiteX49" fmla="*/ 404847 w 3925287"/>
              <a:gd name="connsiteY49" fmla="*/ 1536320 h 2298320"/>
              <a:gd name="connsiteX50" fmla="*/ 442947 w 3925287"/>
              <a:gd name="connsiteY50" fmla="*/ 1574420 h 2298320"/>
              <a:gd name="connsiteX51" fmla="*/ 458187 w 3925287"/>
              <a:gd name="connsiteY51" fmla="*/ 1597280 h 2298320"/>
              <a:gd name="connsiteX52" fmla="*/ 481047 w 3925287"/>
              <a:gd name="connsiteY52" fmla="*/ 1612520 h 2298320"/>
              <a:gd name="connsiteX53" fmla="*/ 503907 w 3925287"/>
              <a:gd name="connsiteY53" fmla="*/ 1643000 h 2298320"/>
              <a:gd name="connsiteX54" fmla="*/ 534387 w 3925287"/>
              <a:gd name="connsiteY54" fmla="*/ 1650620 h 2298320"/>
              <a:gd name="connsiteX55" fmla="*/ 557247 w 3925287"/>
              <a:gd name="connsiteY55" fmla="*/ 1673480 h 2298320"/>
              <a:gd name="connsiteX56" fmla="*/ 595347 w 3925287"/>
              <a:gd name="connsiteY56" fmla="*/ 1742060 h 2298320"/>
              <a:gd name="connsiteX57" fmla="*/ 641067 w 3925287"/>
              <a:gd name="connsiteY57" fmla="*/ 1772540 h 2298320"/>
              <a:gd name="connsiteX58" fmla="*/ 663927 w 3925287"/>
              <a:gd name="connsiteY58" fmla="*/ 1787780 h 2298320"/>
              <a:gd name="connsiteX59" fmla="*/ 709647 w 3925287"/>
              <a:gd name="connsiteY59" fmla="*/ 1803020 h 2298320"/>
              <a:gd name="connsiteX60" fmla="*/ 778227 w 3925287"/>
              <a:gd name="connsiteY60" fmla="*/ 1841120 h 2298320"/>
              <a:gd name="connsiteX61" fmla="*/ 785847 w 3925287"/>
              <a:gd name="connsiteY61" fmla="*/ 1863980 h 2298320"/>
              <a:gd name="connsiteX62" fmla="*/ 862047 w 3925287"/>
              <a:gd name="connsiteY62" fmla="*/ 1940180 h 2298320"/>
              <a:gd name="connsiteX63" fmla="*/ 884907 w 3925287"/>
              <a:gd name="connsiteY63" fmla="*/ 1947800 h 2298320"/>
              <a:gd name="connsiteX64" fmla="*/ 945867 w 3925287"/>
              <a:gd name="connsiteY64" fmla="*/ 1970660 h 2298320"/>
              <a:gd name="connsiteX65" fmla="*/ 968727 w 3925287"/>
              <a:gd name="connsiteY65" fmla="*/ 2016380 h 2298320"/>
              <a:gd name="connsiteX66" fmla="*/ 991587 w 3925287"/>
              <a:gd name="connsiteY66" fmla="*/ 2062100 h 2298320"/>
              <a:gd name="connsiteX67" fmla="*/ 1022067 w 3925287"/>
              <a:gd name="connsiteY67" fmla="*/ 2069720 h 2298320"/>
              <a:gd name="connsiteX68" fmla="*/ 1098267 w 3925287"/>
              <a:gd name="connsiteY68" fmla="*/ 2092580 h 2298320"/>
              <a:gd name="connsiteX69" fmla="*/ 1182087 w 3925287"/>
              <a:gd name="connsiteY69" fmla="*/ 2115440 h 2298320"/>
              <a:gd name="connsiteX70" fmla="*/ 1227807 w 3925287"/>
              <a:gd name="connsiteY70" fmla="*/ 2138300 h 2298320"/>
              <a:gd name="connsiteX71" fmla="*/ 1258287 w 3925287"/>
              <a:gd name="connsiteY71" fmla="*/ 2145920 h 2298320"/>
              <a:gd name="connsiteX72" fmla="*/ 1304007 w 3925287"/>
              <a:gd name="connsiteY72" fmla="*/ 2168780 h 2298320"/>
              <a:gd name="connsiteX73" fmla="*/ 1326867 w 3925287"/>
              <a:gd name="connsiteY73" fmla="*/ 2184020 h 2298320"/>
              <a:gd name="connsiteX74" fmla="*/ 1357347 w 3925287"/>
              <a:gd name="connsiteY74" fmla="*/ 2191640 h 2298320"/>
              <a:gd name="connsiteX75" fmla="*/ 1448787 w 3925287"/>
              <a:gd name="connsiteY75" fmla="*/ 2214500 h 2298320"/>
              <a:gd name="connsiteX76" fmla="*/ 1509747 w 3925287"/>
              <a:gd name="connsiteY76" fmla="*/ 2229740 h 2298320"/>
              <a:gd name="connsiteX77" fmla="*/ 1540227 w 3925287"/>
              <a:gd name="connsiteY77" fmla="*/ 2237360 h 2298320"/>
              <a:gd name="connsiteX78" fmla="*/ 1616427 w 3925287"/>
              <a:gd name="connsiteY78" fmla="*/ 2252600 h 2298320"/>
              <a:gd name="connsiteX79" fmla="*/ 1646907 w 3925287"/>
              <a:gd name="connsiteY79" fmla="*/ 2260220 h 2298320"/>
              <a:gd name="connsiteX80" fmla="*/ 1768827 w 3925287"/>
              <a:gd name="connsiteY80" fmla="*/ 2275460 h 2298320"/>
              <a:gd name="connsiteX81" fmla="*/ 1799307 w 3925287"/>
              <a:gd name="connsiteY81" fmla="*/ 2283080 h 2298320"/>
              <a:gd name="connsiteX82" fmla="*/ 2027907 w 3925287"/>
              <a:gd name="connsiteY82" fmla="*/ 2290700 h 2298320"/>
              <a:gd name="connsiteX83" fmla="*/ 2050767 w 3925287"/>
              <a:gd name="connsiteY83" fmla="*/ 2283080 h 2298320"/>
              <a:gd name="connsiteX84" fmla="*/ 2073627 w 3925287"/>
              <a:gd name="connsiteY84" fmla="*/ 2290700 h 2298320"/>
              <a:gd name="connsiteX85" fmla="*/ 2134587 w 3925287"/>
              <a:gd name="connsiteY85" fmla="*/ 2298320 h 2298320"/>
              <a:gd name="connsiteX86" fmla="*/ 2264127 w 3925287"/>
              <a:gd name="connsiteY86" fmla="*/ 2290700 h 2298320"/>
              <a:gd name="connsiteX87" fmla="*/ 2309847 w 3925287"/>
              <a:gd name="connsiteY87" fmla="*/ 2260220 h 2298320"/>
              <a:gd name="connsiteX88" fmla="*/ 2370807 w 3925287"/>
              <a:gd name="connsiteY88" fmla="*/ 2244980 h 2298320"/>
              <a:gd name="connsiteX89" fmla="*/ 2485107 w 3925287"/>
              <a:gd name="connsiteY89" fmla="*/ 2222120 h 2298320"/>
              <a:gd name="connsiteX90" fmla="*/ 2507967 w 3925287"/>
              <a:gd name="connsiteY90" fmla="*/ 2214500 h 2298320"/>
              <a:gd name="connsiteX91" fmla="*/ 2553687 w 3925287"/>
              <a:gd name="connsiteY91" fmla="*/ 2206880 h 2298320"/>
              <a:gd name="connsiteX92" fmla="*/ 2599407 w 3925287"/>
              <a:gd name="connsiteY92" fmla="*/ 2168780 h 2298320"/>
              <a:gd name="connsiteX93" fmla="*/ 2622267 w 3925287"/>
              <a:gd name="connsiteY93" fmla="*/ 2161160 h 2298320"/>
              <a:gd name="connsiteX94" fmla="*/ 2645127 w 3925287"/>
              <a:gd name="connsiteY94" fmla="*/ 2145920 h 2298320"/>
              <a:gd name="connsiteX95" fmla="*/ 2744187 w 3925287"/>
              <a:gd name="connsiteY95" fmla="*/ 2130680 h 2298320"/>
              <a:gd name="connsiteX96" fmla="*/ 2828007 w 3925287"/>
              <a:gd name="connsiteY96" fmla="*/ 2107820 h 2298320"/>
              <a:gd name="connsiteX97" fmla="*/ 2858487 w 3925287"/>
              <a:gd name="connsiteY97" fmla="*/ 2100200 h 2298320"/>
              <a:gd name="connsiteX98" fmla="*/ 2904207 w 3925287"/>
              <a:gd name="connsiteY98" fmla="*/ 2077340 h 2298320"/>
              <a:gd name="connsiteX99" fmla="*/ 2972787 w 3925287"/>
              <a:gd name="connsiteY99" fmla="*/ 2024000 h 2298320"/>
              <a:gd name="connsiteX100" fmla="*/ 3018507 w 3925287"/>
              <a:gd name="connsiteY100" fmla="*/ 2008760 h 2298320"/>
              <a:gd name="connsiteX101" fmla="*/ 3033747 w 3925287"/>
              <a:gd name="connsiteY101" fmla="*/ 1985900 h 2298320"/>
              <a:gd name="connsiteX102" fmla="*/ 3056607 w 3925287"/>
              <a:gd name="connsiteY102" fmla="*/ 1963040 h 2298320"/>
              <a:gd name="connsiteX103" fmla="*/ 3140427 w 3925287"/>
              <a:gd name="connsiteY103" fmla="*/ 1947800 h 2298320"/>
              <a:gd name="connsiteX104" fmla="*/ 3163287 w 3925287"/>
              <a:gd name="connsiteY104" fmla="*/ 1940180 h 2298320"/>
              <a:gd name="connsiteX105" fmla="*/ 3178527 w 3925287"/>
              <a:gd name="connsiteY105" fmla="*/ 1886840 h 2298320"/>
              <a:gd name="connsiteX106" fmla="*/ 3193767 w 3925287"/>
              <a:gd name="connsiteY106" fmla="*/ 1841120 h 2298320"/>
              <a:gd name="connsiteX107" fmla="*/ 3224247 w 3925287"/>
              <a:gd name="connsiteY107" fmla="*/ 1833500 h 2298320"/>
              <a:gd name="connsiteX108" fmla="*/ 3269967 w 3925287"/>
              <a:gd name="connsiteY108" fmla="*/ 1818260 h 2298320"/>
              <a:gd name="connsiteX109" fmla="*/ 3330927 w 3925287"/>
              <a:gd name="connsiteY109" fmla="*/ 1803020 h 2298320"/>
              <a:gd name="connsiteX110" fmla="*/ 3384267 w 3925287"/>
              <a:gd name="connsiteY110" fmla="*/ 1742060 h 2298320"/>
              <a:gd name="connsiteX111" fmla="*/ 3399507 w 3925287"/>
              <a:gd name="connsiteY111" fmla="*/ 1719200 h 2298320"/>
              <a:gd name="connsiteX112" fmla="*/ 3429987 w 3925287"/>
              <a:gd name="connsiteY112" fmla="*/ 1650620 h 2298320"/>
              <a:gd name="connsiteX113" fmla="*/ 3475707 w 3925287"/>
              <a:gd name="connsiteY113" fmla="*/ 1627760 h 2298320"/>
              <a:gd name="connsiteX114" fmla="*/ 3490947 w 3925287"/>
              <a:gd name="connsiteY114" fmla="*/ 1604900 h 2298320"/>
              <a:gd name="connsiteX115" fmla="*/ 3536667 w 3925287"/>
              <a:gd name="connsiteY115" fmla="*/ 1566800 h 2298320"/>
              <a:gd name="connsiteX116" fmla="*/ 3551907 w 3925287"/>
              <a:gd name="connsiteY116" fmla="*/ 1521080 h 2298320"/>
              <a:gd name="connsiteX117" fmla="*/ 3559527 w 3925287"/>
              <a:gd name="connsiteY117" fmla="*/ 1498220 h 2298320"/>
              <a:gd name="connsiteX118" fmla="*/ 3590007 w 3925287"/>
              <a:gd name="connsiteY118" fmla="*/ 1490600 h 2298320"/>
              <a:gd name="connsiteX119" fmla="*/ 3597627 w 3925287"/>
              <a:gd name="connsiteY119" fmla="*/ 1467740 h 2298320"/>
              <a:gd name="connsiteX120" fmla="*/ 3605247 w 3925287"/>
              <a:gd name="connsiteY120" fmla="*/ 1399160 h 2298320"/>
              <a:gd name="connsiteX121" fmla="*/ 3643347 w 3925287"/>
              <a:gd name="connsiteY121" fmla="*/ 1361060 h 2298320"/>
              <a:gd name="connsiteX122" fmla="*/ 3666207 w 3925287"/>
              <a:gd name="connsiteY122" fmla="*/ 1353440 h 2298320"/>
              <a:gd name="connsiteX123" fmla="*/ 3689067 w 3925287"/>
              <a:gd name="connsiteY123" fmla="*/ 1338200 h 2298320"/>
              <a:gd name="connsiteX124" fmla="*/ 3719547 w 3925287"/>
              <a:gd name="connsiteY124" fmla="*/ 1307720 h 2298320"/>
              <a:gd name="connsiteX125" fmla="*/ 3742407 w 3925287"/>
              <a:gd name="connsiteY125" fmla="*/ 1262000 h 2298320"/>
              <a:gd name="connsiteX126" fmla="*/ 3750027 w 3925287"/>
              <a:gd name="connsiteY126" fmla="*/ 1193420 h 2298320"/>
              <a:gd name="connsiteX127" fmla="*/ 3757647 w 3925287"/>
              <a:gd name="connsiteY127" fmla="*/ 1170560 h 2298320"/>
              <a:gd name="connsiteX128" fmla="*/ 3780507 w 3925287"/>
              <a:gd name="connsiteY128" fmla="*/ 1155320 h 2298320"/>
              <a:gd name="connsiteX129" fmla="*/ 3788127 w 3925287"/>
              <a:gd name="connsiteY129" fmla="*/ 1132460 h 2298320"/>
              <a:gd name="connsiteX130" fmla="*/ 3803367 w 3925287"/>
              <a:gd name="connsiteY130" fmla="*/ 980060 h 2298320"/>
              <a:gd name="connsiteX131" fmla="*/ 3818607 w 3925287"/>
              <a:gd name="connsiteY131" fmla="*/ 957200 h 2298320"/>
              <a:gd name="connsiteX132" fmla="*/ 3841467 w 3925287"/>
              <a:gd name="connsiteY132" fmla="*/ 881000 h 2298320"/>
              <a:gd name="connsiteX133" fmla="*/ 3864327 w 3925287"/>
              <a:gd name="connsiteY133" fmla="*/ 865760 h 2298320"/>
              <a:gd name="connsiteX134" fmla="*/ 3879567 w 3925287"/>
              <a:gd name="connsiteY134" fmla="*/ 820040 h 2298320"/>
              <a:gd name="connsiteX135" fmla="*/ 3894807 w 3925287"/>
              <a:gd name="connsiteY135" fmla="*/ 720980 h 2298320"/>
              <a:gd name="connsiteX136" fmla="*/ 3902427 w 3925287"/>
              <a:gd name="connsiteY136" fmla="*/ 698120 h 2298320"/>
              <a:gd name="connsiteX137" fmla="*/ 3925287 w 3925287"/>
              <a:gd name="connsiteY137" fmla="*/ 675260 h 2298320"/>
              <a:gd name="connsiteX138" fmla="*/ 3902427 w 3925287"/>
              <a:gd name="connsiteY138" fmla="*/ 545720 h 2298320"/>
              <a:gd name="connsiteX139" fmla="*/ 3887187 w 3925287"/>
              <a:gd name="connsiteY139" fmla="*/ 522860 h 2298320"/>
              <a:gd name="connsiteX140" fmla="*/ 3879567 w 3925287"/>
              <a:gd name="connsiteY140" fmla="*/ 431420 h 2298320"/>
              <a:gd name="connsiteX141" fmla="*/ 3856707 w 3925287"/>
              <a:gd name="connsiteY141" fmla="*/ 416180 h 2298320"/>
              <a:gd name="connsiteX142" fmla="*/ 3742407 w 3925287"/>
              <a:gd name="connsiteY142" fmla="*/ 400940 h 2298320"/>
              <a:gd name="connsiteX143" fmla="*/ 3734787 w 3925287"/>
              <a:gd name="connsiteY143" fmla="*/ 378080 h 2298320"/>
              <a:gd name="connsiteX144" fmla="*/ 3689067 w 3925287"/>
              <a:gd name="connsiteY144" fmla="*/ 362840 h 2298320"/>
              <a:gd name="connsiteX145" fmla="*/ 3521427 w 3925287"/>
              <a:gd name="connsiteY145" fmla="*/ 347600 h 2298320"/>
              <a:gd name="connsiteX146" fmla="*/ 3460467 w 3925287"/>
              <a:gd name="connsiteY146" fmla="*/ 332360 h 2298320"/>
              <a:gd name="connsiteX147" fmla="*/ 3346167 w 3925287"/>
              <a:gd name="connsiteY147" fmla="*/ 339980 h 2298320"/>
              <a:gd name="connsiteX148" fmla="*/ 3300447 w 3925287"/>
              <a:gd name="connsiteY148" fmla="*/ 355220 h 2298320"/>
              <a:gd name="connsiteX149" fmla="*/ 3277587 w 3925287"/>
              <a:gd name="connsiteY149" fmla="*/ 362840 h 2298320"/>
              <a:gd name="connsiteX150" fmla="*/ 3201387 w 3925287"/>
              <a:gd name="connsiteY150" fmla="*/ 370460 h 2298320"/>
              <a:gd name="connsiteX151" fmla="*/ 3125187 w 3925287"/>
              <a:gd name="connsiteY151" fmla="*/ 393320 h 2298320"/>
              <a:gd name="connsiteX152" fmla="*/ 3102327 w 3925287"/>
              <a:gd name="connsiteY152" fmla="*/ 400940 h 2298320"/>
              <a:gd name="connsiteX153" fmla="*/ 3079467 w 3925287"/>
              <a:gd name="connsiteY153" fmla="*/ 408560 h 2298320"/>
              <a:gd name="connsiteX154" fmla="*/ 3010887 w 3925287"/>
              <a:gd name="connsiteY154" fmla="*/ 416180 h 2298320"/>
              <a:gd name="connsiteX155" fmla="*/ 2942307 w 3925287"/>
              <a:gd name="connsiteY155" fmla="*/ 408560 h 2298320"/>
              <a:gd name="connsiteX156" fmla="*/ 2919447 w 3925287"/>
              <a:gd name="connsiteY156" fmla="*/ 393320 h 2298320"/>
              <a:gd name="connsiteX157" fmla="*/ 2873727 w 3925287"/>
              <a:gd name="connsiteY157" fmla="*/ 385700 h 2298320"/>
              <a:gd name="connsiteX158" fmla="*/ 2850867 w 3925287"/>
              <a:gd name="connsiteY158" fmla="*/ 378080 h 2298320"/>
              <a:gd name="connsiteX159" fmla="*/ 2759427 w 3925287"/>
              <a:gd name="connsiteY159" fmla="*/ 370460 h 2298320"/>
              <a:gd name="connsiteX160" fmla="*/ 2549877 w 3925287"/>
              <a:gd name="connsiteY160" fmla="*/ 385700 h 2298320"/>
              <a:gd name="connsiteX161" fmla="*/ 2454627 w 3925287"/>
              <a:gd name="connsiteY161" fmla="*/ 419990 h 2298320"/>
              <a:gd name="connsiteX162" fmla="*/ 2534637 w 3925287"/>
              <a:gd name="connsiteY162" fmla="*/ 301880 h 2298320"/>
              <a:gd name="connsiteX163" fmla="*/ 2572737 w 3925287"/>
              <a:gd name="connsiteY163" fmla="*/ 210440 h 2298320"/>
              <a:gd name="connsiteX164" fmla="*/ 2607027 w 3925287"/>
              <a:gd name="connsiteY164" fmla="*/ 160910 h 2298320"/>
              <a:gd name="connsiteX165" fmla="*/ 2610837 w 3925287"/>
              <a:gd name="connsiteY165" fmla="*/ 115190 h 2298320"/>
              <a:gd name="connsiteX166" fmla="*/ 2603217 w 3925287"/>
              <a:gd name="connsiteY166" fmla="*/ 88520 h 2298320"/>
              <a:gd name="connsiteX167" fmla="*/ 2591787 w 3925287"/>
              <a:gd name="connsiteY167" fmla="*/ 92330 h 2298320"/>
              <a:gd name="connsiteX168" fmla="*/ 2587977 w 3925287"/>
              <a:gd name="connsiteY168" fmla="*/ 54230 h 2298320"/>
              <a:gd name="connsiteX169" fmla="*/ 2557497 w 3925287"/>
              <a:gd name="connsiteY169" fmla="*/ 890 h 2298320"/>
              <a:gd name="connsiteX170" fmla="*/ 2511777 w 3925287"/>
              <a:gd name="connsiteY170" fmla="*/ 27560 h 2298320"/>
              <a:gd name="connsiteX171" fmla="*/ 2492727 w 3925287"/>
              <a:gd name="connsiteY171" fmla="*/ 111380 h 2298320"/>
              <a:gd name="connsiteX172" fmla="*/ 2462247 w 3925287"/>
              <a:gd name="connsiteY172" fmla="*/ 77090 h 2298320"/>
              <a:gd name="connsiteX173" fmla="*/ 2462247 w 3925287"/>
              <a:gd name="connsiteY173" fmla="*/ 141860 h 2298320"/>
              <a:gd name="connsiteX174" fmla="*/ 2431767 w 3925287"/>
              <a:gd name="connsiteY174" fmla="*/ 134240 h 2298320"/>
              <a:gd name="connsiteX175" fmla="*/ 2408907 w 3925287"/>
              <a:gd name="connsiteY175" fmla="*/ 168530 h 2298320"/>
              <a:gd name="connsiteX176" fmla="*/ 2347947 w 3925287"/>
              <a:gd name="connsiteY176" fmla="*/ 248540 h 2298320"/>
              <a:gd name="connsiteX177" fmla="*/ 2325087 w 3925287"/>
              <a:gd name="connsiteY177" fmla="*/ 263780 h 2298320"/>
              <a:gd name="connsiteX178" fmla="*/ 2302227 w 3925287"/>
              <a:gd name="connsiteY178" fmla="*/ 279020 h 2298320"/>
              <a:gd name="connsiteX179" fmla="*/ 2286987 w 3925287"/>
              <a:gd name="connsiteY179" fmla="*/ 313310 h 2298320"/>
              <a:gd name="connsiteX180" fmla="*/ 2264127 w 3925287"/>
              <a:gd name="connsiteY180" fmla="*/ 359030 h 2298320"/>
              <a:gd name="connsiteX181" fmla="*/ 2252697 w 3925287"/>
              <a:gd name="connsiteY181" fmla="*/ 359030 h 2298320"/>
              <a:gd name="connsiteX182" fmla="*/ 2227745 w 3925287"/>
              <a:gd name="connsiteY182" fmla="*/ 378080 h 2298320"/>
              <a:gd name="connsiteX183" fmla="*/ 2195547 w 3925287"/>
              <a:gd name="connsiteY183" fmla="*/ 404750 h 2298320"/>
              <a:gd name="connsiteX184" fmla="*/ 2123157 w 3925287"/>
              <a:gd name="connsiteY184" fmla="*/ 439040 h 2298320"/>
              <a:gd name="connsiteX185" fmla="*/ 1989807 w 3925287"/>
              <a:gd name="connsiteY185" fmla="*/ 500000 h 2298320"/>
              <a:gd name="connsiteX186" fmla="*/ 1987715 w 3925287"/>
              <a:gd name="connsiteY186" fmla="*/ 496190 h 2298320"/>
              <a:gd name="connsiteX187" fmla="*/ 1964855 w 3925287"/>
              <a:gd name="connsiteY187" fmla="*/ 515240 h 2298320"/>
              <a:gd name="connsiteX188" fmla="*/ 1959327 w 3925287"/>
              <a:gd name="connsiteY188" fmla="*/ 511430 h 2298320"/>
              <a:gd name="connsiteX189" fmla="*/ 1947897 w 3925287"/>
              <a:gd name="connsiteY189" fmla="*/ 519050 h 2298320"/>
              <a:gd name="connsiteX190" fmla="*/ 1940277 w 3925287"/>
              <a:gd name="connsiteY190" fmla="*/ 500000 h 2298320"/>
              <a:gd name="connsiteX191" fmla="*/ 1898367 w 3925287"/>
              <a:gd name="connsiteY191" fmla="*/ 488570 h 2298320"/>
              <a:gd name="connsiteX192" fmla="*/ 1898367 w 3925287"/>
              <a:gd name="connsiteY192" fmla="*/ 458090 h 2298320"/>
              <a:gd name="connsiteX193" fmla="*/ 1921227 w 3925287"/>
              <a:gd name="connsiteY193" fmla="*/ 522860 h 2298320"/>
              <a:gd name="connsiteX194" fmla="*/ 1902177 w 3925287"/>
              <a:gd name="connsiteY194" fmla="*/ 480950 h 2298320"/>
              <a:gd name="connsiteX195" fmla="*/ 1913607 w 3925287"/>
              <a:gd name="connsiteY195" fmla="*/ 500000 h 2298320"/>
              <a:gd name="connsiteX196" fmla="*/ 1905987 w 3925287"/>
              <a:gd name="connsiteY196" fmla="*/ 496190 h 2298320"/>
              <a:gd name="connsiteX197" fmla="*/ 1898367 w 3925287"/>
              <a:gd name="connsiteY197" fmla="*/ 492380 h 2298320"/>
              <a:gd name="connsiteX198" fmla="*/ 1907705 w 3925287"/>
              <a:gd name="connsiteY198" fmla="*/ 500000 h 2298320"/>
              <a:gd name="connsiteX199" fmla="*/ 1913607 w 3925287"/>
              <a:gd name="connsiteY199" fmla="*/ 507620 h 2298320"/>
              <a:gd name="connsiteX200" fmla="*/ 1877225 w 3925287"/>
              <a:gd name="connsiteY200" fmla="*/ 484760 h 2298320"/>
              <a:gd name="connsiteX201" fmla="*/ 1902177 w 3925287"/>
              <a:gd name="connsiteY201" fmla="*/ 480950 h 2298320"/>
              <a:gd name="connsiteX202" fmla="*/ 1865795 w 3925287"/>
              <a:gd name="connsiteY202" fmla="*/ 473330 h 2298320"/>
              <a:gd name="connsiteX203" fmla="*/ 1864077 w 3925287"/>
              <a:gd name="connsiteY203" fmla="*/ 473330 h 2298320"/>
              <a:gd name="connsiteX204" fmla="*/ 1875507 w 3925287"/>
              <a:gd name="connsiteY204" fmla="*/ 484760 h 2298320"/>
              <a:gd name="connsiteX205" fmla="*/ 1888655 w 3925287"/>
              <a:gd name="connsiteY205" fmla="*/ 484760 h 2298320"/>
              <a:gd name="connsiteX206" fmla="*/ 1883127 w 3925287"/>
              <a:gd name="connsiteY206" fmla="*/ 465710 h 2298320"/>
              <a:gd name="connsiteX207" fmla="*/ 1881035 w 3925287"/>
              <a:gd name="connsiteY207" fmla="*/ 461900 h 2298320"/>
              <a:gd name="connsiteX208" fmla="*/ 1894557 w 3925287"/>
              <a:gd name="connsiteY208" fmla="*/ 465710 h 2298320"/>
              <a:gd name="connsiteX209" fmla="*/ 1921227 w 3925287"/>
              <a:gd name="connsiteY209" fmla="*/ 484760 h 2298320"/>
              <a:gd name="connsiteX210" fmla="*/ 1959327 w 3925287"/>
              <a:gd name="connsiteY210" fmla="*/ 507620 h 2298320"/>
              <a:gd name="connsiteX211" fmla="*/ 1867887 w 3925287"/>
              <a:gd name="connsiteY211" fmla="*/ 496190 h 2298320"/>
              <a:gd name="connsiteX212" fmla="*/ 1875507 w 3925287"/>
              <a:gd name="connsiteY212" fmla="*/ 515240 h 2298320"/>
              <a:gd name="connsiteX213" fmla="*/ 1966947 w 3925287"/>
              <a:gd name="connsiteY213" fmla="*/ 515240 h 2298320"/>
              <a:gd name="connsiteX0" fmla="*/ 1966947 w 3925287"/>
              <a:gd name="connsiteY0" fmla="*/ 525780 h 2308860"/>
              <a:gd name="connsiteX1" fmla="*/ 1852647 w 3925287"/>
              <a:gd name="connsiteY1" fmla="*/ 537210 h 2308860"/>
              <a:gd name="connsiteX2" fmla="*/ 1795497 w 3925287"/>
              <a:gd name="connsiteY2" fmla="*/ 529590 h 2308860"/>
              <a:gd name="connsiteX3" fmla="*/ 1745967 w 3925287"/>
              <a:gd name="connsiteY3" fmla="*/ 533400 h 2308860"/>
              <a:gd name="connsiteX4" fmla="*/ 1700247 w 3925287"/>
              <a:gd name="connsiteY4" fmla="*/ 518160 h 2308860"/>
              <a:gd name="connsiteX5" fmla="*/ 1662147 w 3925287"/>
              <a:gd name="connsiteY5" fmla="*/ 521970 h 2308860"/>
              <a:gd name="connsiteX6" fmla="*/ 1372587 w 3925287"/>
              <a:gd name="connsiteY6" fmla="*/ 510540 h 2308860"/>
              <a:gd name="connsiteX7" fmla="*/ 1349727 w 3925287"/>
              <a:gd name="connsiteY7" fmla="*/ 502920 h 2308860"/>
              <a:gd name="connsiteX8" fmla="*/ 1227807 w 3925287"/>
              <a:gd name="connsiteY8" fmla="*/ 487680 h 2308860"/>
              <a:gd name="connsiteX9" fmla="*/ 1182087 w 3925287"/>
              <a:gd name="connsiteY9" fmla="*/ 472440 h 2308860"/>
              <a:gd name="connsiteX10" fmla="*/ 1029687 w 3925287"/>
              <a:gd name="connsiteY10" fmla="*/ 457200 h 2308860"/>
              <a:gd name="connsiteX11" fmla="*/ 907767 w 3925287"/>
              <a:gd name="connsiteY11" fmla="*/ 441960 h 2308860"/>
              <a:gd name="connsiteX12" fmla="*/ 877287 w 3925287"/>
              <a:gd name="connsiteY12" fmla="*/ 434340 h 2308860"/>
              <a:gd name="connsiteX13" fmla="*/ 831567 w 3925287"/>
              <a:gd name="connsiteY13" fmla="*/ 419100 h 2308860"/>
              <a:gd name="connsiteX14" fmla="*/ 724887 w 3925287"/>
              <a:gd name="connsiteY14" fmla="*/ 411480 h 2308860"/>
              <a:gd name="connsiteX15" fmla="*/ 702027 w 3925287"/>
              <a:gd name="connsiteY15" fmla="*/ 396240 h 2308860"/>
              <a:gd name="connsiteX16" fmla="*/ 648687 w 3925287"/>
              <a:gd name="connsiteY16" fmla="*/ 403860 h 2308860"/>
              <a:gd name="connsiteX17" fmla="*/ 477237 w 3925287"/>
              <a:gd name="connsiteY17" fmla="*/ 384810 h 2308860"/>
              <a:gd name="connsiteX18" fmla="*/ 431517 w 3925287"/>
              <a:gd name="connsiteY18" fmla="*/ 373380 h 2308860"/>
              <a:gd name="connsiteX19" fmla="*/ 387514 w 3925287"/>
              <a:gd name="connsiteY19" fmla="*/ 369570 h 2308860"/>
              <a:gd name="connsiteX20" fmla="*/ 351507 w 3925287"/>
              <a:gd name="connsiteY20" fmla="*/ 373380 h 2308860"/>
              <a:gd name="connsiteX21" fmla="*/ 294357 w 3925287"/>
              <a:gd name="connsiteY21" fmla="*/ 361950 h 2308860"/>
              <a:gd name="connsiteX22" fmla="*/ 252447 w 3925287"/>
              <a:gd name="connsiteY22" fmla="*/ 350520 h 2308860"/>
              <a:gd name="connsiteX23" fmla="*/ 180057 w 3925287"/>
              <a:gd name="connsiteY23" fmla="*/ 358140 h 2308860"/>
              <a:gd name="connsiteX24" fmla="*/ 164817 w 3925287"/>
              <a:gd name="connsiteY24" fmla="*/ 369570 h 2308860"/>
              <a:gd name="connsiteX25" fmla="*/ 130527 w 3925287"/>
              <a:gd name="connsiteY25" fmla="*/ 365760 h 2308860"/>
              <a:gd name="connsiteX26" fmla="*/ 58137 w 3925287"/>
              <a:gd name="connsiteY26" fmla="*/ 400050 h 2308860"/>
              <a:gd name="connsiteX27" fmla="*/ 27657 w 3925287"/>
              <a:gd name="connsiteY27" fmla="*/ 453390 h 2308860"/>
              <a:gd name="connsiteX28" fmla="*/ 4797 w 3925287"/>
              <a:gd name="connsiteY28" fmla="*/ 491490 h 2308860"/>
              <a:gd name="connsiteX29" fmla="*/ 987 w 3925287"/>
              <a:gd name="connsiteY29" fmla="*/ 533400 h 2308860"/>
              <a:gd name="connsiteX30" fmla="*/ 16227 w 3925287"/>
              <a:gd name="connsiteY30" fmla="*/ 640080 h 2308860"/>
              <a:gd name="connsiteX31" fmla="*/ 23847 w 3925287"/>
              <a:gd name="connsiteY31" fmla="*/ 731520 h 2308860"/>
              <a:gd name="connsiteX32" fmla="*/ 39087 w 3925287"/>
              <a:gd name="connsiteY32" fmla="*/ 754380 h 2308860"/>
              <a:gd name="connsiteX33" fmla="*/ 61947 w 3925287"/>
              <a:gd name="connsiteY33" fmla="*/ 800100 h 2308860"/>
              <a:gd name="connsiteX34" fmla="*/ 69567 w 3925287"/>
              <a:gd name="connsiteY34" fmla="*/ 922020 h 2308860"/>
              <a:gd name="connsiteX35" fmla="*/ 115287 w 3925287"/>
              <a:gd name="connsiteY35" fmla="*/ 1013460 h 2308860"/>
              <a:gd name="connsiteX36" fmla="*/ 130527 w 3925287"/>
              <a:gd name="connsiteY36" fmla="*/ 1036320 h 2308860"/>
              <a:gd name="connsiteX37" fmla="*/ 145767 w 3925287"/>
              <a:gd name="connsiteY37" fmla="*/ 1059180 h 2308860"/>
              <a:gd name="connsiteX38" fmla="*/ 161007 w 3925287"/>
              <a:gd name="connsiteY38" fmla="*/ 1104900 h 2308860"/>
              <a:gd name="connsiteX39" fmla="*/ 168627 w 3925287"/>
              <a:gd name="connsiteY39" fmla="*/ 1143000 h 2308860"/>
              <a:gd name="connsiteX40" fmla="*/ 199107 w 3925287"/>
              <a:gd name="connsiteY40" fmla="*/ 1188720 h 2308860"/>
              <a:gd name="connsiteX41" fmla="*/ 214347 w 3925287"/>
              <a:gd name="connsiteY41" fmla="*/ 1211580 h 2308860"/>
              <a:gd name="connsiteX42" fmla="*/ 252447 w 3925287"/>
              <a:gd name="connsiteY42" fmla="*/ 1272540 h 2308860"/>
              <a:gd name="connsiteX43" fmla="*/ 282927 w 3925287"/>
              <a:gd name="connsiteY43" fmla="*/ 1318260 h 2308860"/>
              <a:gd name="connsiteX44" fmla="*/ 298167 w 3925287"/>
              <a:gd name="connsiteY44" fmla="*/ 1341120 h 2308860"/>
              <a:gd name="connsiteX45" fmla="*/ 321027 w 3925287"/>
              <a:gd name="connsiteY45" fmla="*/ 1356360 h 2308860"/>
              <a:gd name="connsiteX46" fmla="*/ 328647 w 3925287"/>
              <a:gd name="connsiteY46" fmla="*/ 1379220 h 2308860"/>
              <a:gd name="connsiteX47" fmla="*/ 343887 w 3925287"/>
              <a:gd name="connsiteY47" fmla="*/ 1493520 h 2308860"/>
              <a:gd name="connsiteX48" fmla="*/ 359127 w 3925287"/>
              <a:gd name="connsiteY48" fmla="*/ 1516380 h 2308860"/>
              <a:gd name="connsiteX49" fmla="*/ 404847 w 3925287"/>
              <a:gd name="connsiteY49" fmla="*/ 1546860 h 2308860"/>
              <a:gd name="connsiteX50" fmla="*/ 442947 w 3925287"/>
              <a:gd name="connsiteY50" fmla="*/ 1584960 h 2308860"/>
              <a:gd name="connsiteX51" fmla="*/ 458187 w 3925287"/>
              <a:gd name="connsiteY51" fmla="*/ 1607820 h 2308860"/>
              <a:gd name="connsiteX52" fmla="*/ 481047 w 3925287"/>
              <a:gd name="connsiteY52" fmla="*/ 1623060 h 2308860"/>
              <a:gd name="connsiteX53" fmla="*/ 503907 w 3925287"/>
              <a:gd name="connsiteY53" fmla="*/ 1653540 h 2308860"/>
              <a:gd name="connsiteX54" fmla="*/ 534387 w 3925287"/>
              <a:gd name="connsiteY54" fmla="*/ 1661160 h 2308860"/>
              <a:gd name="connsiteX55" fmla="*/ 557247 w 3925287"/>
              <a:gd name="connsiteY55" fmla="*/ 1684020 h 2308860"/>
              <a:gd name="connsiteX56" fmla="*/ 595347 w 3925287"/>
              <a:gd name="connsiteY56" fmla="*/ 1752600 h 2308860"/>
              <a:gd name="connsiteX57" fmla="*/ 641067 w 3925287"/>
              <a:gd name="connsiteY57" fmla="*/ 1783080 h 2308860"/>
              <a:gd name="connsiteX58" fmla="*/ 663927 w 3925287"/>
              <a:gd name="connsiteY58" fmla="*/ 1798320 h 2308860"/>
              <a:gd name="connsiteX59" fmla="*/ 709647 w 3925287"/>
              <a:gd name="connsiteY59" fmla="*/ 1813560 h 2308860"/>
              <a:gd name="connsiteX60" fmla="*/ 778227 w 3925287"/>
              <a:gd name="connsiteY60" fmla="*/ 1851660 h 2308860"/>
              <a:gd name="connsiteX61" fmla="*/ 785847 w 3925287"/>
              <a:gd name="connsiteY61" fmla="*/ 1874520 h 2308860"/>
              <a:gd name="connsiteX62" fmla="*/ 862047 w 3925287"/>
              <a:gd name="connsiteY62" fmla="*/ 1950720 h 2308860"/>
              <a:gd name="connsiteX63" fmla="*/ 884907 w 3925287"/>
              <a:gd name="connsiteY63" fmla="*/ 1958340 h 2308860"/>
              <a:gd name="connsiteX64" fmla="*/ 945867 w 3925287"/>
              <a:gd name="connsiteY64" fmla="*/ 1981200 h 2308860"/>
              <a:gd name="connsiteX65" fmla="*/ 968727 w 3925287"/>
              <a:gd name="connsiteY65" fmla="*/ 2026920 h 2308860"/>
              <a:gd name="connsiteX66" fmla="*/ 991587 w 3925287"/>
              <a:gd name="connsiteY66" fmla="*/ 2072640 h 2308860"/>
              <a:gd name="connsiteX67" fmla="*/ 1022067 w 3925287"/>
              <a:gd name="connsiteY67" fmla="*/ 2080260 h 2308860"/>
              <a:gd name="connsiteX68" fmla="*/ 1098267 w 3925287"/>
              <a:gd name="connsiteY68" fmla="*/ 2103120 h 2308860"/>
              <a:gd name="connsiteX69" fmla="*/ 1182087 w 3925287"/>
              <a:gd name="connsiteY69" fmla="*/ 2125980 h 2308860"/>
              <a:gd name="connsiteX70" fmla="*/ 1227807 w 3925287"/>
              <a:gd name="connsiteY70" fmla="*/ 2148840 h 2308860"/>
              <a:gd name="connsiteX71" fmla="*/ 1258287 w 3925287"/>
              <a:gd name="connsiteY71" fmla="*/ 2156460 h 2308860"/>
              <a:gd name="connsiteX72" fmla="*/ 1304007 w 3925287"/>
              <a:gd name="connsiteY72" fmla="*/ 2179320 h 2308860"/>
              <a:gd name="connsiteX73" fmla="*/ 1326867 w 3925287"/>
              <a:gd name="connsiteY73" fmla="*/ 2194560 h 2308860"/>
              <a:gd name="connsiteX74" fmla="*/ 1357347 w 3925287"/>
              <a:gd name="connsiteY74" fmla="*/ 2202180 h 2308860"/>
              <a:gd name="connsiteX75" fmla="*/ 1448787 w 3925287"/>
              <a:gd name="connsiteY75" fmla="*/ 2225040 h 2308860"/>
              <a:gd name="connsiteX76" fmla="*/ 1509747 w 3925287"/>
              <a:gd name="connsiteY76" fmla="*/ 2240280 h 2308860"/>
              <a:gd name="connsiteX77" fmla="*/ 1540227 w 3925287"/>
              <a:gd name="connsiteY77" fmla="*/ 2247900 h 2308860"/>
              <a:gd name="connsiteX78" fmla="*/ 1616427 w 3925287"/>
              <a:gd name="connsiteY78" fmla="*/ 2263140 h 2308860"/>
              <a:gd name="connsiteX79" fmla="*/ 1646907 w 3925287"/>
              <a:gd name="connsiteY79" fmla="*/ 2270760 h 2308860"/>
              <a:gd name="connsiteX80" fmla="*/ 1768827 w 3925287"/>
              <a:gd name="connsiteY80" fmla="*/ 2286000 h 2308860"/>
              <a:gd name="connsiteX81" fmla="*/ 1799307 w 3925287"/>
              <a:gd name="connsiteY81" fmla="*/ 2293620 h 2308860"/>
              <a:gd name="connsiteX82" fmla="*/ 2027907 w 3925287"/>
              <a:gd name="connsiteY82" fmla="*/ 2301240 h 2308860"/>
              <a:gd name="connsiteX83" fmla="*/ 2050767 w 3925287"/>
              <a:gd name="connsiteY83" fmla="*/ 2293620 h 2308860"/>
              <a:gd name="connsiteX84" fmla="*/ 2073627 w 3925287"/>
              <a:gd name="connsiteY84" fmla="*/ 2301240 h 2308860"/>
              <a:gd name="connsiteX85" fmla="*/ 2134587 w 3925287"/>
              <a:gd name="connsiteY85" fmla="*/ 2308860 h 2308860"/>
              <a:gd name="connsiteX86" fmla="*/ 2264127 w 3925287"/>
              <a:gd name="connsiteY86" fmla="*/ 2301240 h 2308860"/>
              <a:gd name="connsiteX87" fmla="*/ 2309847 w 3925287"/>
              <a:gd name="connsiteY87" fmla="*/ 2270760 h 2308860"/>
              <a:gd name="connsiteX88" fmla="*/ 2370807 w 3925287"/>
              <a:gd name="connsiteY88" fmla="*/ 2255520 h 2308860"/>
              <a:gd name="connsiteX89" fmla="*/ 2485107 w 3925287"/>
              <a:gd name="connsiteY89" fmla="*/ 2232660 h 2308860"/>
              <a:gd name="connsiteX90" fmla="*/ 2507967 w 3925287"/>
              <a:gd name="connsiteY90" fmla="*/ 2225040 h 2308860"/>
              <a:gd name="connsiteX91" fmla="*/ 2553687 w 3925287"/>
              <a:gd name="connsiteY91" fmla="*/ 2217420 h 2308860"/>
              <a:gd name="connsiteX92" fmla="*/ 2599407 w 3925287"/>
              <a:gd name="connsiteY92" fmla="*/ 2179320 h 2308860"/>
              <a:gd name="connsiteX93" fmla="*/ 2622267 w 3925287"/>
              <a:gd name="connsiteY93" fmla="*/ 2171700 h 2308860"/>
              <a:gd name="connsiteX94" fmla="*/ 2645127 w 3925287"/>
              <a:gd name="connsiteY94" fmla="*/ 2156460 h 2308860"/>
              <a:gd name="connsiteX95" fmla="*/ 2744187 w 3925287"/>
              <a:gd name="connsiteY95" fmla="*/ 2141220 h 2308860"/>
              <a:gd name="connsiteX96" fmla="*/ 2828007 w 3925287"/>
              <a:gd name="connsiteY96" fmla="*/ 2118360 h 2308860"/>
              <a:gd name="connsiteX97" fmla="*/ 2858487 w 3925287"/>
              <a:gd name="connsiteY97" fmla="*/ 2110740 h 2308860"/>
              <a:gd name="connsiteX98" fmla="*/ 2904207 w 3925287"/>
              <a:gd name="connsiteY98" fmla="*/ 2087880 h 2308860"/>
              <a:gd name="connsiteX99" fmla="*/ 2972787 w 3925287"/>
              <a:gd name="connsiteY99" fmla="*/ 2034540 h 2308860"/>
              <a:gd name="connsiteX100" fmla="*/ 3018507 w 3925287"/>
              <a:gd name="connsiteY100" fmla="*/ 2019300 h 2308860"/>
              <a:gd name="connsiteX101" fmla="*/ 3033747 w 3925287"/>
              <a:gd name="connsiteY101" fmla="*/ 1996440 h 2308860"/>
              <a:gd name="connsiteX102" fmla="*/ 3056607 w 3925287"/>
              <a:gd name="connsiteY102" fmla="*/ 1973580 h 2308860"/>
              <a:gd name="connsiteX103" fmla="*/ 3140427 w 3925287"/>
              <a:gd name="connsiteY103" fmla="*/ 1958340 h 2308860"/>
              <a:gd name="connsiteX104" fmla="*/ 3163287 w 3925287"/>
              <a:gd name="connsiteY104" fmla="*/ 1950720 h 2308860"/>
              <a:gd name="connsiteX105" fmla="*/ 3178527 w 3925287"/>
              <a:gd name="connsiteY105" fmla="*/ 1897380 h 2308860"/>
              <a:gd name="connsiteX106" fmla="*/ 3193767 w 3925287"/>
              <a:gd name="connsiteY106" fmla="*/ 1851660 h 2308860"/>
              <a:gd name="connsiteX107" fmla="*/ 3224247 w 3925287"/>
              <a:gd name="connsiteY107" fmla="*/ 1844040 h 2308860"/>
              <a:gd name="connsiteX108" fmla="*/ 3269967 w 3925287"/>
              <a:gd name="connsiteY108" fmla="*/ 1828800 h 2308860"/>
              <a:gd name="connsiteX109" fmla="*/ 3330927 w 3925287"/>
              <a:gd name="connsiteY109" fmla="*/ 1813560 h 2308860"/>
              <a:gd name="connsiteX110" fmla="*/ 3384267 w 3925287"/>
              <a:gd name="connsiteY110" fmla="*/ 1752600 h 2308860"/>
              <a:gd name="connsiteX111" fmla="*/ 3399507 w 3925287"/>
              <a:gd name="connsiteY111" fmla="*/ 1729740 h 2308860"/>
              <a:gd name="connsiteX112" fmla="*/ 3429987 w 3925287"/>
              <a:gd name="connsiteY112" fmla="*/ 1661160 h 2308860"/>
              <a:gd name="connsiteX113" fmla="*/ 3475707 w 3925287"/>
              <a:gd name="connsiteY113" fmla="*/ 1638300 h 2308860"/>
              <a:gd name="connsiteX114" fmla="*/ 3490947 w 3925287"/>
              <a:gd name="connsiteY114" fmla="*/ 1615440 h 2308860"/>
              <a:gd name="connsiteX115" fmla="*/ 3536667 w 3925287"/>
              <a:gd name="connsiteY115" fmla="*/ 1577340 h 2308860"/>
              <a:gd name="connsiteX116" fmla="*/ 3551907 w 3925287"/>
              <a:gd name="connsiteY116" fmla="*/ 1531620 h 2308860"/>
              <a:gd name="connsiteX117" fmla="*/ 3559527 w 3925287"/>
              <a:gd name="connsiteY117" fmla="*/ 1508760 h 2308860"/>
              <a:gd name="connsiteX118" fmla="*/ 3590007 w 3925287"/>
              <a:gd name="connsiteY118" fmla="*/ 1501140 h 2308860"/>
              <a:gd name="connsiteX119" fmla="*/ 3597627 w 3925287"/>
              <a:gd name="connsiteY119" fmla="*/ 1478280 h 2308860"/>
              <a:gd name="connsiteX120" fmla="*/ 3605247 w 3925287"/>
              <a:gd name="connsiteY120" fmla="*/ 1409700 h 2308860"/>
              <a:gd name="connsiteX121" fmla="*/ 3643347 w 3925287"/>
              <a:gd name="connsiteY121" fmla="*/ 1371600 h 2308860"/>
              <a:gd name="connsiteX122" fmla="*/ 3666207 w 3925287"/>
              <a:gd name="connsiteY122" fmla="*/ 1363980 h 2308860"/>
              <a:gd name="connsiteX123" fmla="*/ 3689067 w 3925287"/>
              <a:gd name="connsiteY123" fmla="*/ 1348740 h 2308860"/>
              <a:gd name="connsiteX124" fmla="*/ 3719547 w 3925287"/>
              <a:gd name="connsiteY124" fmla="*/ 1318260 h 2308860"/>
              <a:gd name="connsiteX125" fmla="*/ 3742407 w 3925287"/>
              <a:gd name="connsiteY125" fmla="*/ 1272540 h 2308860"/>
              <a:gd name="connsiteX126" fmla="*/ 3750027 w 3925287"/>
              <a:gd name="connsiteY126" fmla="*/ 1203960 h 2308860"/>
              <a:gd name="connsiteX127" fmla="*/ 3757647 w 3925287"/>
              <a:gd name="connsiteY127" fmla="*/ 1181100 h 2308860"/>
              <a:gd name="connsiteX128" fmla="*/ 3780507 w 3925287"/>
              <a:gd name="connsiteY128" fmla="*/ 1165860 h 2308860"/>
              <a:gd name="connsiteX129" fmla="*/ 3788127 w 3925287"/>
              <a:gd name="connsiteY129" fmla="*/ 1143000 h 2308860"/>
              <a:gd name="connsiteX130" fmla="*/ 3803367 w 3925287"/>
              <a:gd name="connsiteY130" fmla="*/ 990600 h 2308860"/>
              <a:gd name="connsiteX131" fmla="*/ 3818607 w 3925287"/>
              <a:gd name="connsiteY131" fmla="*/ 967740 h 2308860"/>
              <a:gd name="connsiteX132" fmla="*/ 3841467 w 3925287"/>
              <a:gd name="connsiteY132" fmla="*/ 891540 h 2308860"/>
              <a:gd name="connsiteX133" fmla="*/ 3864327 w 3925287"/>
              <a:gd name="connsiteY133" fmla="*/ 876300 h 2308860"/>
              <a:gd name="connsiteX134" fmla="*/ 3879567 w 3925287"/>
              <a:gd name="connsiteY134" fmla="*/ 830580 h 2308860"/>
              <a:gd name="connsiteX135" fmla="*/ 3894807 w 3925287"/>
              <a:gd name="connsiteY135" fmla="*/ 731520 h 2308860"/>
              <a:gd name="connsiteX136" fmla="*/ 3902427 w 3925287"/>
              <a:gd name="connsiteY136" fmla="*/ 708660 h 2308860"/>
              <a:gd name="connsiteX137" fmla="*/ 3925287 w 3925287"/>
              <a:gd name="connsiteY137" fmla="*/ 685800 h 2308860"/>
              <a:gd name="connsiteX138" fmla="*/ 3902427 w 3925287"/>
              <a:gd name="connsiteY138" fmla="*/ 556260 h 2308860"/>
              <a:gd name="connsiteX139" fmla="*/ 3887187 w 3925287"/>
              <a:gd name="connsiteY139" fmla="*/ 533400 h 2308860"/>
              <a:gd name="connsiteX140" fmla="*/ 3879567 w 3925287"/>
              <a:gd name="connsiteY140" fmla="*/ 441960 h 2308860"/>
              <a:gd name="connsiteX141" fmla="*/ 3856707 w 3925287"/>
              <a:gd name="connsiteY141" fmla="*/ 426720 h 2308860"/>
              <a:gd name="connsiteX142" fmla="*/ 3742407 w 3925287"/>
              <a:gd name="connsiteY142" fmla="*/ 411480 h 2308860"/>
              <a:gd name="connsiteX143" fmla="*/ 3734787 w 3925287"/>
              <a:gd name="connsiteY143" fmla="*/ 388620 h 2308860"/>
              <a:gd name="connsiteX144" fmla="*/ 3689067 w 3925287"/>
              <a:gd name="connsiteY144" fmla="*/ 373380 h 2308860"/>
              <a:gd name="connsiteX145" fmla="*/ 3521427 w 3925287"/>
              <a:gd name="connsiteY145" fmla="*/ 358140 h 2308860"/>
              <a:gd name="connsiteX146" fmla="*/ 3460467 w 3925287"/>
              <a:gd name="connsiteY146" fmla="*/ 342900 h 2308860"/>
              <a:gd name="connsiteX147" fmla="*/ 3346167 w 3925287"/>
              <a:gd name="connsiteY147" fmla="*/ 350520 h 2308860"/>
              <a:gd name="connsiteX148" fmla="*/ 3300447 w 3925287"/>
              <a:gd name="connsiteY148" fmla="*/ 365760 h 2308860"/>
              <a:gd name="connsiteX149" fmla="*/ 3277587 w 3925287"/>
              <a:gd name="connsiteY149" fmla="*/ 373380 h 2308860"/>
              <a:gd name="connsiteX150" fmla="*/ 3201387 w 3925287"/>
              <a:gd name="connsiteY150" fmla="*/ 381000 h 2308860"/>
              <a:gd name="connsiteX151" fmla="*/ 3125187 w 3925287"/>
              <a:gd name="connsiteY151" fmla="*/ 403860 h 2308860"/>
              <a:gd name="connsiteX152" fmla="*/ 3102327 w 3925287"/>
              <a:gd name="connsiteY152" fmla="*/ 411480 h 2308860"/>
              <a:gd name="connsiteX153" fmla="*/ 3079467 w 3925287"/>
              <a:gd name="connsiteY153" fmla="*/ 419100 h 2308860"/>
              <a:gd name="connsiteX154" fmla="*/ 3010887 w 3925287"/>
              <a:gd name="connsiteY154" fmla="*/ 426720 h 2308860"/>
              <a:gd name="connsiteX155" fmla="*/ 2942307 w 3925287"/>
              <a:gd name="connsiteY155" fmla="*/ 419100 h 2308860"/>
              <a:gd name="connsiteX156" fmla="*/ 2919447 w 3925287"/>
              <a:gd name="connsiteY156" fmla="*/ 403860 h 2308860"/>
              <a:gd name="connsiteX157" fmla="*/ 2873727 w 3925287"/>
              <a:gd name="connsiteY157" fmla="*/ 396240 h 2308860"/>
              <a:gd name="connsiteX158" fmla="*/ 2850867 w 3925287"/>
              <a:gd name="connsiteY158" fmla="*/ 388620 h 2308860"/>
              <a:gd name="connsiteX159" fmla="*/ 2759427 w 3925287"/>
              <a:gd name="connsiteY159" fmla="*/ 381000 h 2308860"/>
              <a:gd name="connsiteX160" fmla="*/ 2549877 w 3925287"/>
              <a:gd name="connsiteY160" fmla="*/ 396240 h 2308860"/>
              <a:gd name="connsiteX161" fmla="*/ 2454627 w 3925287"/>
              <a:gd name="connsiteY161" fmla="*/ 430530 h 2308860"/>
              <a:gd name="connsiteX162" fmla="*/ 2534637 w 3925287"/>
              <a:gd name="connsiteY162" fmla="*/ 312420 h 2308860"/>
              <a:gd name="connsiteX163" fmla="*/ 2572737 w 3925287"/>
              <a:gd name="connsiteY163" fmla="*/ 220980 h 2308860"/>
              <a:gd name="connsiteX164" fmla="*/ 2607027 w 3925287"/>
              <a:gd name="connsiteY164" fmla="*/ 171450 h 2308860"/>
              <a:gd name="connsiteX165" fmla="*/ 2610837 w 3925287"/>
              <a:gd name="connsiteY165" fmla="*/ 125730 h 2308860"/>
              <a:gd name="connsiteX166" fmla="*/ 2603217 w 3925287"/>
              <a:gd name="connsiteY166" fmla="*/ 99060 h 2308860"/>
              <a:gd name="connsiteX167" fmla="*/ 2591787 w 3925287"/>
              <a:gd name="connsiteY167" fmla="*/ 102870 h 2308860"/>
              <a:gd name="connsiteX168" fmla="*/ 2587977 w 3925287"/>
              <a:gd name="connsiteY168" fmla="*/ 0 h 2308860"/>
              <a:gd name="connsiteX169" fmla="*/ 2557497 w 3925287"/>
              <a:gd name="connsiteY169" fmla="*/ 11430 h 2308860"/>
              <a:gd name="connsiteX170" fmla="*/ 2511777 w 3925287"/>
              <a:gd name="connsiteY170" fmla="*/ 38100 h 2308860"/>
              <a:gd name="connsiteX171" fmla="*/ 2492727 w 3925287"/>
              <a:gd name="connsiteY171" fmla="*/ 121920 h 2308860"/>
              <a:gd name="connsiteX172" fmla="*/ 2462247 w 3925287"/>
              <a:gd name="connsiteY172" fmla="*/ 87630 h 2308860"/>
              <a:gd name="connsiteX173" fmla="*/ 2462247 w 3925287"/>
              <a:gd name="connsiteY173" fmla="*/ 152400 h 2308860"/>
              <a:gd name="connsiteX174" fmla="*/ 2431767 w 3925287"/>
              <a:gd name="connsiteY174" fmla="*/ 144780 h 2308860"/>
              <a:gd name="connsiteX175" fmla="*/ 2408907 w 3925287"/>
              <a:gd name="connsiteY175" fmla="*/ 179070 h 2308860"/>
              <a:gd name="connsiteX176" fmla="*/ 2347947 w 3925287"/>
              <a:gd name="connsiteY176" fmla="*/ 259080 h 2308860"/>
              <a:gd name="connsiteX177" fmla="*/ 2325087 w 3925287"/>
              <a:gd name="connsiteY177" fmla="*/ 274320 h 2308860"/>
              <a:gd name="connsiteX178" fmla="*/ 2302227 w 3925287"/>
              <a:gd name="connsiteY178" fmla="*/ 289560 h 2308860"/>
              <a:gd name="connsiteX179" fmla="*/ 2286987 w 3925287"/>
              <a:gd name="connsiteY179" fmla="*/ 323850 h 2308860"/>
              <a:gd name="connsiteX180" fmla="*/ 2264127 w 3925287"/>
              <a:gd name="connsiteY180" fmla="*/ 369570 h 2308860"/>
              <a:gd name="connsiteX181" fmla="*/ 2252697 w 3925287"/>
              <a:gd name="connsiteY181" fmla="*/ 369570 h 2308860"/>
              <a:gd name="connsiteX182" fmla="*/ 2227745 w 3925287"/>
              <a:gd name="connsiteY182" fmla="*/ 388620 h 2308860"/>
              <a:gd name="connsiteX183" fmla="*/ 2195547 w 3925287"/>
              <a:gd name="connsiteY183" fmla="*/ 415290 h 2308860"/>
              <a:gd name="connsiteX184" fmla="*/ 2123157 w 3925287"/>
              <a:gd name="connsiteY184" fmla="*/ 449580 h 2308860"/>
              <a:gd name="connsiteX185" fmla="*/ 1989807 w 3925287"/>
              <a:gd name="connsiteY185" fmla="*/ 510540 h 2308860"/>
              <a:gd name="connsiteX186" fmla="*/ 1987715 w 3925287"/>
              <a:gd name="connsiteY186" fmla="*/ 506730 h 2308860"/>
              <a:gd name="connsiteX187" fmla="*/ 1964855 w 3925287"/>
              <a:gd name="connsiteY187" fmla="*/ 525780 h 2308860"/>
              <a:gd name="connsiteX188" fmla="*/ 1959327 w 3925287"/>
              <a:gd name="connsiteY188" fmla="*/ 521970 h 2308860"/>
              <a:gd name="connsiteX189" fmla="*/ 1947897 w 3925287"/>
              <a:gd name="connsiteY189" fmla="*/ 529590 h 2308860"/>
              <a:gd name="connsiteX190" fmla="*/ 1940277 w 3925287"/>
              <a:gd name="connsiteY190" fmla="*/ 510540 h 2308860"/>
              <a:gd name="connsiteX191" fmla="*/ 1898367 w 3925287"/>
              <a:gd name="connsiteY191" fmla="*/ 499110 h 2308860"/>
              <a:gd name="connsiteX192" fmla="*/ 1898367 w 3925287"/>
              <a:gd name="connsiteY192" fmla="*/ 468630 h 2308860"/>
              <a:gd name="connsiteX193" fmla="*/ 1921227 w 3925287"/>
              <a:gd name="connsiteY193" fmla="*/ 533400 h 2308860"/>
              <a:gd name="connsiteX194" fmla="*/ 1902177 w 3925287"/>
              <a:gd name="connsiteY194" fmla="*/ 491490 h 2308860"/>
              <a:gd name="connsiteX195" fmla="*/ 1913607 w 3925287"/>
              <a:gd name="connsiteY195" fmla="*/ 510540 h 2308860"/>
              <a:gd name="connsiteX196" fmla="*/ 1905987 w 3925287"/>
              <a:gd name="connsiteY196" fmla="*/ 506730 h 2308860"/>
              <a:gd name="connsiteX197" fmla="*/ 1898367 w 3925287"/>
              <a:gd name="connsiteY197" fmla="*/ 502920 h 2308860"/>
              <a:gd name="connsiteX198" fmla="*/ 1907705 w 3925287"/>
              <a:gd name="connsiteY198" fmla="*/ 510540 h 2308860"/>
              <a:gd name="connsiteX199" fmla="*/ 1913607 w 3925287"/>
              <a:gd name="connsiteY199" fmla="*/ 518160 h 2308860"/>
              <a:gd name="connsiteX200" fmla="*/ 1877225 w 3925287"/>
              <a:gd name="connsiteY200" fmla="*/ 495300 h 2308860"/>
              <a:gd name="connsiteX201" fmla="*/ 1902177 w 3925287"/>
              <a:gd name="connsiteY201" fmla="*/ 491490 h 2308860"/>
              <a:gd name="connsiteX202" fmla="*/ 1865795 w 3925287"/>
              <a:gd name="connsiteY202" fmla="*/ 483870 h 2308860"/>
              <a:gd name="connsiteX203" fmla="*/ 1864077 w 3925287"/>
              <a:gd name="connsiteY203" fmla="*/ 483870 h 2308860"/>
              <a:gd name="connsiteX204" fmla="*/ 1875507 w 3925287"/>
              <a:gd name="connsiteY204" fmla="*/ 495300 h 2308860"/>
              <a:gd name="connsiteX205" fmla="*/ 1888655 w 3925287"/>
              <a:gd name="connsiteY205" fmla="*/ 495300 h 2308860"/>
              <a:gd name="connsiteX206" fmla="*/ 1883127 w 3925287"/>
              <a:gd name="connsiteY206" fmla="*/ 476250 h 2308860"/>
              <a:gd name="connsiteX207" fmla="*/ 1881035 w 3925287"/>
              <a:gd name="connsiteY207" fmla="*/ 472440 h 2308860"/>
              <a:gd name="connsiteX208" fmla="*/ 1894557 w 3925287"/>
              <a:gd name="connsiteY208" fmla="*/ 476250 h 2308860"/>
              <a:gd name="connsiteX209" fmla="*/ 1921227 w 3925287"/>
              <a:gd name="connsiteY209" fmla="*/ 495300 h 2308860"/>
              <a:gd name="connsiteX210" fmla="*/ 1959327 w 3925287"/>
              <a:gd name="connsiteY210" fmla="*/ 518160 h 2308860"/>
              <a:gd name="connsiteX211" fmla="*/ 1867887 w 3925287"/>
              <a:gd name="connsiteY211" fmla="*/ 506730 h 2308860"/>
              <a:gd name="connsiteX212" fmla="*/ 1875507 w 3925287"/>
              <a:gd name="connsiteY212" fmla="*/ 525780 h 2308860"/>
              <a:gd name="connsiteX213" fmla="*/ 1966947 w 3925287"/>
              <a:gd name="connsiteY213" fmla="*/ 525780 h 2308860"/>
              <a:gd name="connsiteX0" fmla="*/ 1966947 w 3925287"/>
              <a:gd name="connsiteY0" fmla="*/ 525780 h 2308860"/>
              <a:gd name="connsiteX1" fmla="*/ 1852647 w 3925287"/>
              <a:gd name="connsiteY1" fmla="*/ 537210 h 2308860"/>
              <a:gd name="connsiteX2" fmla="*/ 1795497 w 3925287"/>
              <a:gd name="connsiteY2" fmla="*/ 529590 h 2308860"/>
              <a:gd name="connsiteX3" fmla="*/ 1745967 w 3925287"/>
              <a:gd name="connsiteY3" fmla="*/ 533400 h 2308860"/>
              <a:gd name="connsiteX4" fmla="*/ 1700247 w 3925287"/>
              <a:gd name="connsiteY4" fmla="*/ 518160 h 2308860"/>
              <a:gd name="connsiteX5" fmla="*/ 1662147 w 3925287"/>
              <a:gd name="connsiteY5" fmla="*/ 521970 h 2308860"/>
              <a:gd name="connsiteX6" fmla="*/ 1372587 w 3925287"/>
              <a:gd name="connsiteY6" fmla="*/ 510540 h 2308860"/>
              <a:gd name="connsiteX7" fmla="*/ 1349727 w 3925287"/>
              <a:gd name="connsiteY7" fmla="*/ 502920 h 2308860"/>
              <a:gd name="connsiteX8" fmla="*/ 1227807 w 3925287"/>
              <a:gd name="connsiteY8" fmla="*/ 487680 h 2308860"/>
              <a:gd name="connsiteX9" fmla="*/ 1182087 w 3925287"/>
              <a:gd name="connsiteY9" fmla="*/ 472440 h 2308860"/>
              <a:gd name="connsiteX10" fmla="*/ 1029687 w 3925287"/>
              <a:gd name="connsiteY10" fmla="*/ 457200 h 2308860"/>
              <a:gd name="connsiteX11" fmla="*/ 907767 w 3925287"/>
              <a:gd name="connsiteY11" fmla="*/ 441960 h 2308860"/>
              <a:gd name="connsiteX12" fmla="*/ 877287 w 3925287"/>
              <a:gd name="connsiteY12" fmla="*/ 434340 h 2308860"/>
              <a:gd name="connsiteX13" fmla="*/ 831567 w 3925287"/>
              <a:gd name="connsiteY13" fmla="*/ 419100 h 2308860"/>
              <a:gd name="connsiteX14" fmla="*/ 724887 w 3925287"/>
              <a:gd name="connsiteY14" fmla="*/ 411480 h 2308860"/>
              <a:gd name="connsiteX15" fmla="*/ 702027 w 3925287"/>
              <a:gd name="connsiteY15" fmla="*/ 396240 h 2308860"/>
              <a:gd name="connsiteX16" fmla="*/ 648687 w 3925287"/>
              <a:gd name="connsiteY16" fmla="*/ 403860 h 2308860"/>
              <a:gd name="connsiteX17" fmla="*/ 477237 w 3925287"/>
              <a:gd name="connsiteY17" fmla="*/ 384810 h 2308860"/>
              <a:gd name="connsiteX18" fmla="*/ 431517 w 3925287"/>
              <a:gd name="connsiteY18" fmla="*/ 373380 h 2308860"/>
              <a:gd name="connsiteX19" fmla="*/ 387514 w 3925287"/>
              <a:gd name="connsiteY19" fmla="*/ 369570 h 2308860"/>
              <a:gd name="connsiteX20" fmla="*/ 351507 w 3925287"/>
              <a:gd name="connsiteY20" fmla="*/ 373380 h 2308860"/>
              <a:gd name="connsiteX21" fmla="*/ 294357 w 3925287"/>
              <a:gd name="connsiteY21" fmla="*/ 361950 h 2308860"/>
              <a:gd name="connsiteX22" fmla="*/ 252447 w 3925287"/>
              <a:gd name="connsiteY22" fmla="*/ 350520 h 2308860"/>
              <a:gd name="connsiteX23" fmla="*/ 180057 w 3925287"/>
              <a:gd name="connsiteY23" fmla="*/ 358140 h 2308860"/>
              <a:gd name="connsiteX24" fmla="*/ 164817 w 3925287"/>
              <a:gd name="connsiteY24" fmla="*/ 369570 h 2308860"/>
              <a:gd name="connsiteX25" fmla="*/ 130527 w 3925287"/>
              <a:gd name="connsiteY25" fmla="*/ 365760 h 2308860"/>
              <a:gd name="connsiteX26" fmla="*/ 58137 w 3925287"/>
              <a:gd name="connsiteY26" fmla="*/ 400050 h 2308860"/>
              <a:gd name="connsiteX27" fmla="*/ 27657 w 3925287"/>
              <a:gd name="connsiteY27" fmla="*/ 453390 h 2308860"/>
              <a:gd name="connsiteX28" fmla="*/ 4797 w 3925287"/>
              <a:gd name="connsiteY28" fmla="*/ 491490 h 2308860"/>
              <a:gd name="connsiteX29" fmla="*/ 987 w 3925287"/>
              <a:gd name="connsiteY29" fmla="*/ 533400 h 2308860"/>
              <a:gd name="connsiteX30" fmla="*/ 16227 w 3925287"/>
              <a:gd name="connsiteY30" fmla="*/ 640080 h 2308860"/>
              <a:gd name="connsiteX31" fmla="*/ 23847 w 3925287"/>
              <a:gd name="connsiteY31" fmla="*/ 731520 h 2308860"/>
              <a:gd name="connsiteX32" fmla="*/ 39087 w 3925287"/>
              <a:gd name="connsiteY32" fmla="*/ 754380 h 2308860"/>
              <a:gd name="connsiteX33" fmla="*/ 61947 w 3925287"/>
              <a:gd name="connsiteY33" fmla="*/ 800100 h 2308860"/>
              <a:gd name="connsiteX34" fmla="*/ 69567 w 3925287"/>
              <a:gd name="connsiteY34" fmla="*/ 922020 h 2308860"/>
              <a:gd name="connsiteX35" fmla="*/ 115287 w 3925287"/>
              <a:gd name="connsiteY35" fmla="*/ 1013460 h 2308860"/>
              <a:gd name="connsiteX36" fmla="*/ 130527 w 3925287"/>
              <a:gd name="connsiteY36" fmla="*/ 1036320 h 2308860"/>
              <a:gd name="connsiteX37" fmla="*/ 145767 w 3925287"/>
              <a:gd name="connsiteY37" fmla="*/ 1059180 h 2308860"/>
              <a:gd name="connsiteX38" fmla="*/ 161007 w 3925287"/>
              <a:gd name="connsiteY38" fmla="*/ 1104900 h 2308860"/>
              <a:gd name="connsiteX39" fmla="*/ 168627 w 3925287"/>
              <a:gd name="connsiteY39" fmla="*/ 1143000 h 2308860"/>
              <a:gd name="connsiteX40" fmla="*/ 199107 w 3925287"/>
              <a:gd name="connsiteY40" fmla="*/ 1188720 h 2308860"/>
              <a:gd name="connsiteX41" fmla="*/ 214347 w 3925287"/>
              <a:gd name="connsiteY41" fmla="*/ 1211580 h 2308860"/>
              <a:gd name="connsiteX42" fmla="*/ 252447 w 3925287"/>
              <a:gd name="connsiteY42" fmla="*/ 1272540 h 2308860"/>
              <a:gd name="connsiteX43" fmla="*/ 282927 w 3925287"/>
              <a:gd name="connsiteY43" fmla="*/ 1318260 h 2308860"/>
              <a:gd name="connsiteX44" fmla="*/ 298167 w 3925287"/>
              <a:gd name="connsiteY44" fmla="*/ 1341120 h 2308860"/>
              <a:gd name="connsiteX45" fmla="*/ 321027 w 3925287"/>
              <a:gd name="connsiteY45" fmla="*/ 1356360 h 2308860"/>
              <a:gd name="connsiteX46" fmla="*/ 328647 w 3925287"/>
              <a:gd name="connsiteY46" fmla="*/ 1379220 h 2308860"/>
              <a:gd name="connsiteX47" fmla="*/ 343887 w 3925287"/>
              <a:gd name="connsiteY47" fmla="*/ 1493520 h 2308860"/>
              <a:gd name="connsiteX48" fmla="*/ 359127 w 3925287"/>
              <a:gd name="connsiteY48" fmla="*/ 1516380 h 2308860"/>
              <a:gd name="connsiteX49" fmla="*/ 404847 w 3925287"/>
              <a:gd name="connsiteY49" fmla="*/ 1546860 h 2308860"/>
              <a:gd name="connsiteX50" fmla="*/ 442947 w 3925287"/>
              <a:gd name="connsiteY50" fmla="*/ 1584960 h 2308860"/>
              <a:gd name="connsiteX51" fmla="*/ 458187 w 3925287"/>
              <a:gd name="connsiteY51" fmla="*/ 1607820 h 2308860"/>
              <a:gd name="connsiteX52" fmla="*/ 481047 w 3925287"/>
              <a:gd name="connsiteY52" fmla="*/ 1623060 h 2308860"/>
              <a:gd name="connsiteX53" fmla="*/ 503907 w 3925287"/>
              <a:gd name="connsiteY53" fmla="*/ 1653540 h 2308860"/>
              <a:gd name="connsiteX54" fmla="*/ 534387 w 3925287"/>
              <a:gd name="connsiteY54" fmla="*/ 1661160 h 2308860"/>
              <a:gd name="connsiteX55" fmla="*/ 557247 w 3925287"/>
              <a:gd name="connsiteY55" fmla="*/ 1684020 h 2308860"/>
              <a:gd name="connsiteX56" fmla="*/ 595347 w 3925287"/>
              <a:gd name="connsiteY56" fmla="*/ 1752600 h 2308860"/>
              <a:gd name="connsiteX57" fmla="*/ 641067 w 3925287"/>
              <a:gd name="connsiteY57" fmla="*/ 1783080 h 2308860"/>
              <a:gd name="connsiteX58" fmla="*/ 663927 w 3925287"/>
              <a:gd name="connsiteY58" fmla="*/ 1798320 h 2308860"/>
              <a:gd name="connsiteX59" fmla="*/ 709647 w 3925287"/>
              <a:gd name="connsiteY59" fmla="*/ 1813560 h 2308860"/>
              <a:gd name="connsiteX60" fmla="*/ 778227 w 3925287"/>
              <a:gd name="connsiteY60" fmla="*/ 1851660 h 2308860"/>
              <a:gd name="connsiteX61" fmla="*/ 785847 w 3925287"/>
              <a:gd name="connsiteY61" fmla="*/ 1874520 h 2308860"/>
              <a:gd name="connsiteX62" fmla="*/ 862047 w 3925287"/>
              <a:gd name="connsiteY62" fmla="*/ 1950720 h 2308860"/>
              <a:gd name="connsiteX63" fmla="*/ 884907 w 3925287"/>
              <a:gd name="connsiteY63" fmla="*/ 1958340 h 2308860"/>
              <a:gd name="connsiteX64" fmla="*/ 945867 w 3925287"/>
              <a:gd name="connsiteY64" fmla="*/ 1981200 h 2308860"/>
              <a:gd name="connsiteX65" fmla="*/ 968727 w 3925287"/>
              <a:gd name="connsiteY65" fmla="*/ 2026920 h 2308860"/>
              <a:gd name="connsiteX66" fmla="*/ 991587 w 3925287"/>
              <a:gd name="connsiteY66" fmla="*/ 2072640 h 2308860"/>
              <a:gd name="connsiteX67" fmla="*/ 1022067 w 3925287"/>
              <a:gd name="connsiteY67" fmla="*/ 2080260 h 2308860"/>
              <a:gd name="connsiteX68" fmla="*/ 1098267 w 3925287"/>
              <a:gd name="connsiteY68" fmla="*/ 2103120 h 2308860"/>
              <a:gd name="connsiteX69" fmla="*/ 1182087 w 3925287"/>
              <a:gd name="connsiteY69" fmla="*/ 2125980 h 2308860"/>
              <a:gd name="connsiteX70" fmla="*/ 1227807 w 3925287"/>
              <a:gd name="connsiteY70" fmla="*/ 2148840 h 2308860"/>
              <a:gd name="connsiteX71" fmla="*/ 1258287 w 3925287"/>
              <a:gd name="connsiteY71" fmla="*/ 2156460 h 2308860"/>
              <a:gd name="connsiteX72" fmla="*/ 1304007 w 3925287"/>
              <a:gd name="connsiteY72" fmla="*/ 2179320 h 2308860"/>
              <a:gd name="connsiteX73" fmla="*/ 1326867 w 3925287"/>
              <a:gd name="connsiteY73" fmla="*/ 2194560 h 2308860"/>
              <a:gd name="connsiteX74" fmla="*/ 1357347 w 3925287"/>
              <a:gd name="connsiteY74" fmla="*/ 2202180 h 2308860"/>
              <a:gd name="connsiteX75" fmla="*/ 1448787 w 3925287"/>
              <a:gd name="connsiteY75" fmla="*/ 2225040 h 2308860"/>
              <a:gd name="connsiteX76" fmla="*/ 1509747 w 3925287"/>
              <a:gd name="connsiteY76" fmla="*/ 2240280 h 2308860"/>
              <a:gd name="connsiteX77" fmla="*/ 1540227 w 3925287"/>
              <a:gd name="connsiteY77" fmla="*/ 2247900 h 2308860"/>
              <a:gd name="connsiteX78" fmla="*/ 1616427 w 3925287"/>
              <a:gd name="connsiteY78" fmla="*/ 2263140 h 2308860"/>
              <a:gd name="connsiteX79" fmla="*/ 1646907 w 3925287"/>
              <a:gd name="connsiteY79" fmla="*/ 2270760 h 2308860"/>
              <a:gd name="connsiteX80" fmla="*/ 1768827 w 3925287"/>
              <a:gd name="connsiteY80" fmla="*/ 2286000 h 2308860"/>
              <a:gd name="connsiteX81" fmla="*/ 1799307 w 3925287"/>
              <a:gd name="connsiteY81" fmla="*/ 2293620 h 2308860"/>
              <a:gd name="connsiteX82" fmla="*/ 2027907 w 3925287"/>
              <a:gd name="connsiteY82" fmla="*/ 2301240 h 2308860"/>
              <a:gd name="connsiteX83" fmla="*/ 2050767 w 3925287"/>
              <a:gd name="connsiteY83" fmla="*/ 2293620 h 2308860"/>
              <a:gd name="connsiteX84" fmla="*/ 2073627 w 3925287"/>
              <a:gd name="connsiteY84" fmla="*/ 2301240 h 2308860"/>
              <a:gd name="connsiteX85" fmla="*/ 2134587 w 3925287"/>
              <a:gd name="connsiteY85" fmla="*/ 2308860 h 2308860"/>
              <a:gd name="connsiteX86" fmla="*/ 2264127 w 3925287"/>
              <a:gd name="connsiteY86" fmla="*/ 2301240 h 2308860"/>
              <a:gd name="connsiteX87" fmla="*/ 2309847 w 3925287"/>
              <a:gd name="connsiteY87" fmla="*/ 2270760 h 2308860"/>
              <a:gd name="connsiteX88" fmla="*/ 2370807 w 3925287"/>
              <a:gd name="connsiteY88" fmla="*/ 2255520 h 2308860"/>
              <a:gd name="connsiteX89" fmla="*/ 2485107 w 3925287"/>
              <a:gd name="connsiteY89" fmla="*/ 2232660 h 2308860"/>
              <a:gd name="connsiteX90" fmla="*/ 2507967 w 3925287"/>
              <a:gd name="connsiteY90" fmla="*/ 2225040 h 2308860"/>
              <a:gd name="connsiteX91" fmla="*/ 2553687 w 3925287"/>
              <a:gd name="connsiteY91" fmla="*/ 2217420 h 2308860"/>
              <a:gd name="connsiteX92" fmla="*/ 2599407 w 3925287"/>
              <a:gd name="connsiteY92" fmla="*/ 2179320 h 2308860"/>
              <a:gd name="connsiteX93" fmla="*/ 2622267 w 3925287"/>
              <a:gd name="connsiteY93" fmla="*/ 2171700 h 2308860"/>
              <a:gd name="connsiteX94" fmla="*/ 2645127 w 3925287"/>
              <a:gd name="connsiteY94" fmla="*/ 2156460 h 2308860"/>
              <a:gd name="connsiteX95" fmla="*/ 2744187 w 3925287"/>
              <a:gd name="connsiteY95" fmla="*/ 2141220 h 2308860"/>
              <a:gd name="connsiteX96" fmla="*/ 2828007 w 3925287"/>
              <a:gd name="connsiteY96" fmla="*/ 2118360 h 2308860"/>
              <a:gd name="connsiteX97" fmla="*/ 2858487 w 3925287"/>
              <a:gd name="connsiteY97" fmla="*/ 2110740 h 2308860"/>
              <a:gd name="connsiteX98" fmla="*/ 2904207 w 3925287"/>
              <a:gd name="connsiteY98" fmla="*/ 2087880 h 2308860"/>
              <a:gd name="connsiteX99" fmla="*/ 2972787 w 3925287"/>
              <a:gd name="connsiteY99" fmla="*/ 2034540 h 2308860"/>
              <a:gd name="connsiteX100" fmla="*/ 3018507 w 3925287"/>
              <a:gd name="connsiteY100" fmla="*/ 2019300 h 2308860"/>
              <a:gd name="connsiteX101" fmla="*/ 3033747 w 3925287"/>
              <a:gd name="connsiteY101" fmla="*/ 1996440 h 2308860"/>
              <a:gd name="connsiteX102" fmla="*/ 3056607 w 3925287"/>
              <a:gd name="connsiteY102" fmla="*/ 1973580 h 2308860"/>
              <a:gd name="connsiteX103" fmla="*/ 3140427 w 3925287"/>
              <a:gd name="connsiteY103" fmla="*/ 1958340 h 2308860"/>
              <a:gd name="connsiteX104" fmla="*/ 3163287 w 3925287"/>
              <a:gd name="connsiteY104" fmla="*/ 1950720 h 2308860"/>
              <a:gd name="connsiteX105" fmla="*/ 3178527 w 3925287"/>
              <a:gd name="connsiteY105" fmla="*/ 1897380 h 2308860"/>
              <a:gd name="connsiteX106" fmla="*/ 3193767 w 3925287"/>
              <a:gd name="connsiteY106" fmla="*/ 1851660 h 2308860"/>
              <a:gd name="connsiteX107" fmla="*/ 3224247 w 3925287"/>
              <a:gd name="connsiteY107" fmla="*/ 1844040 h 2308860"/>
              <a:gd name="connsiteX108" fmla="*/ 3269967 w 3925287"/>
              <a:gd name="connsiteY108" fmla="*/ 1828800 h 2308860"/>
              <a:gd name="connsiteX109" fmla="*/ 3330927 w 3925287"/>
              <a:gd name="connsiteY109" fmla="*/ 1813560 h 2308860"/>
              <a:gd name="connsiteX110" fmla="*/ 3384267 w 3925287"/>
              <a:gd name="connsiteY110" fmla="*/ 1752600 h 2308860"/>
              <a:gd name="connsiteX111" fmla="*/ 3399507 w 3925287"/>
              <a:gd name="connsiteY111" fmla="*/ 1729740 h 2308860"/>
              <a:gd name="connsiteX112" fmla="*/ 3429987 w 3925287"/>
              <a:gd name="connsiteY112" fmla="*/ 1661160 h 2308860"/>
              <a:gd name="connsiteX113" fmla="*/ 3475707 w 3925287"/>
              <a:gd name="connsiteY113" fmla="*/ 1638300 h 2308860"/>
              <a:gd name="connsiteX114" fmla="*/ 3490947 w 3925287"/>
              <a:gd name="connsiteY114" fmla="*/ 1615440 h 2308860"/>
              <a:gd name="connsiteX115" fmla="*/ 3536667 w 3925287"/>
              <a:gd name="connsiteY115" fmla="*/ 1577340 h 2308860"/>
              <a:gd name="connsiteX116" fmla="*/ 3551907 w 3925287"/>
              <a:gd name="connsiteY116" fmla="*/ 1531620 h 2308860"/>
              <a:gd name="connsiteX117" fmla="*/ 3559527 w 3925287"/>
              <a:gd name="connsiteY117" fmla="*/ 1508760 h 2308860"/>
              <a:gd name="connsiteX118" fmla="*/ 3590007 w 3925287"/>
              <a:gd name="connsiteY118" fmla="*/ 1501140 h 2308860"/>
              <a:gd name="connsiteX119" fmla="*/ 3597627 w 3925287"/>
              <a:gd name="connsiteY119" fmla="*/ 1478280 h 2308860"/>
              <a:gd name="connsiteX120" fmla="*/ 3605247 w 3925287"/>
              <a:gd name="connsiteY120" fmla="*/ 1409700 h 2308860"/>
              <a:gd name="connsiteX121" fmla="*/ 3643347 w 3925287"/>
              <a:gd name="connsiteY121" fmla="*/ 1371600 h 2308860"/>
              <a:gd name="connsiteX122" fmla="*/ 3666207 w 3925287"/>
              <a:gd name="connsiteY122" fmla="*/ 1363980 h 2308860"/>
              <a:gd name="connsiteX123" fmla="*/ 3689067 w 3925287"/>
              <a:gd name="connsiteY123" fmla="*/ 1348740 h 2308860"/>
              <a:gd name="connsiteX124" fmla="*/ 3719547 w 3925287"/>
              <a:gd name="connsiteY124" fmla="*/ 1318260 h 2308860"/>
              <a:gd name="connsiteX125" fmla="*/ 3742407 w 3925287"/>
              <a:gd name="connsiteY125" fmla="*/ 1272540 h 2308860"/>
              <a:gd name="connsiteX126" fmla="*/ 3750027 w 3925287"/>
              <a:gd name="connsiteY126" fmla="*/ 1203960 h 2308860"/>
              <a:gd name="connsiteX127" fmla="*/ 3757647 w 3925287"/>
              <a:gd name="connsiteY127" fmla="*/ 1181100 h 2308860"/>
              <a:gd name="connsiteX128" fmla="*/ 3780507 w 3925287"/>
              <a:gd name="connsiteY128" fmla="*/ 1165860 h 2308860"/>
              <a:gd name="connsiteX129" fmla="*/ 3788127 w 3925287"/>
              <a:gd name="connsiteY129" fmla="*/ 1143000 h 2308860"/>
              <a:gd name="connsiteX130" fmla="*/ 3803367 w 3925287"/>
              <a:gd name="connsiteY130" fmla="*/ 990600 h 2308860"/>
              <a:gd name="connsiteX131" fmla="*/ 3818607 w 3925287"/>
              <a:gd name="connsiteY131" fmla="*/ 967740 h 2308860"/>
              <a:gd name="connsiteX132" fmla="*/ 3841467 w 3925287"/>
              <a:gd name="connsiteY132" fmla="*/ 891540 h 2308860"/>
              <a:gd name="connsiteX133" fmla="*/ 3864327 w 3925287"/>
              <a:gd name="connsiteY133" fmla="*/ 876300 h 2308860"/>
              <a:gd name="connsiteX134" fmla="*/ 3879567 w 3925287"/>
              <a:gd name="connsiteY134" fmla="*/ 830580 h 2308860"/>
              <a:gd name="connsiteX135" fmla="*/ 3894807 w 3925287"/>
              <a:gd name="connsiteY135" fmla="*/ 731520 h 2308860"/>
              <a:gd name="connsiteX136" fmla="*/ 3902427 w 3925287"/>
              <a:gd name="connsiteY136" fmla="*/ 708660 h 2308860"/>
              <a:gd name="connsiteX137" fmla="*/ 3925287 w 3925287"/>
              <a:gd name="connsiteY137" fmla="*/ 685800 h 2308860"/>
              <a:gd name="connsiteX138" fmla="*/ 3902427 w 3925287"/>
              <a:gd name="connsiteY138" fmla="*/ 556260 h 2308860"/>
              <a:gd name="connsiteX139" fmla="*/ 3887187 w 3925287"/>
              <a:gd name="connsiteY139" fmla="*/ 533400 h 2308860"/>
              <a:gd name="connsiteX140" fmla="*/ 3879567 w 3925287"/>
              <a:gd name="connsiteY140" fmla="*/ 441960 h 2308860"/>
              <a:gd name="connsiteX141" fmla="*/ 3856707 w 3925287"/>
              <a:gd name="connsiteY141" fmla="*/ 426720 h 2308860"/>
              <a:gd name="connsiteX142" fmla="*/ 3742407 w 3925287"/>
              <a:gd name="connsiteY142" fmla="*/ 411480 h 2308860"/>
              <a:gd name="connsiteX143" fmla="*/ 3734787 w 3925287"/>
              <a:gd name="connsiteY143" fmla="*/ 388620 h 2308860"/>
              <a:gd name="connsiteX144" fmla="*/ 3689067 w 3925287"/>
              <a:gd name="connsiteY144" fmla="*/ 373380 h 2308860"/>
              <a:gd name="connsiteX145" fmla="*/ 3521427 w 3925287"/>
              <a:gd name="connsiteY145" fmla="*/ 358140 h 2308860"/>
              <a:gd name="connsiteX146" fmla="*/ 3460467 w 3925287"/>
              <a:gd name="connsiteY146" fmla="*/ 342900 h 2308860"/>
              <a:gd name="connsiteX147" fmla="*/ 3346167 w 3925287"/>
              <a:gd name="connsiteY147" fmla="*/ 350520 h 2308860"/>
              <a:gd name="connsiteX148" fmla="*/ 3300447 w 3925287"/>
              <a:gd name="connsiteY148" fmla="*/ 365760 h 2308860"/>
              <a:gd name="connsiteX149" fmla="*/ 3277587 w 3925287"/>
              <a:gd name="connsiteY149" fmla="*/ 373380 h 2308860"/>
              <a:gd name="connsiteX150" fmla="*/ 3201387 w 3925287"/>
              <a:gd name="connsiteY150" fmla="*/ 381000 h 2308860"/>
              <a:gd name="connsiteX151" fmla="*/ 3125187 w 3925287"/>
              <a:gd name="connsiteY151" fmla="*/ 403860 h 2308860"/>
              <a:gd name="connsiteX152" fmla="*/ 3102327 w 3925287"/>
              <a:gd name="connsiteY152" fmla="*/ 411480 h 2308860"/>
              <a:gd name="connsiteX153" fmla="*/ 3079467 w 3925287"/>
              <a:gd name="connsiteY153" fmla="*/ 419100 h 2308860"/>
              <a:gd name="connsiteX154" fmla="*/ 3010887 w 3925287"/>
              <a:gd name="connsiteY154" fmla="*/ 426720 h 2308860"/>
              <a:gd name="connsiteX155" fmla="*/ 2942307 w 3925287"/>
              <a:gd name="connsiteY155" fmla="*/ 419100 h 2308860"/>
              <a:gd name="connsiteX156" fmla="*/ 2919447 w 3925287"/>
              <a:gd name="connsiteY156" fmla="*/ 403860 h 2308860"/>
              <a:gd name="connsiteX157" fmla="*/ 2873727 w 3925287"/>
              <a:gd name="connsiteY157" fmla="*/ 396240 h 2308860"/>
              <a:gd name="connsiteX158" fmla="*/ 2850867 w 3925287"/>
              <a:gd name="connsiteY158" fmla="*/ 388620 h 2308860"/>
              <a:gd name="connsiteX159" fmla="*/ 2759427 w 3925287"/>
              <a:gd name="connsiteY159" fmla="*/ 381000 h 2308860"/>
              <a:gd name="connsiteX160" fmla="*/ 2549877 w 3925287"/>
              <a:gd name="connsiteY160" fmla="*/ 396240 h 2308860"/>
              <a:gd name="connsiteX161" fmla="*/ 2454627 w 3925287"/>
              <a:gd name="connsiteY161" fmla="*/ 430530 h 2308860"/>
              <a:gd name="connsiteX162" fmla="*/ 2534637 w 3925287"/>
              <a:gd name="connsiteY162" fmla="*/ 312420 h 2308860"/>
              <a:gd name="connsiteX163" fmla="*/ 2572737 w 3925287"/>
              <a:gd name="connsiteY163" fmla="*/ 220980 h 2308860"/>
              <a:gd name="connsiteX164" fmla="*/ 2607027 w 3925287"/>
              <a:gd name="connsiteY164" fmla="*/ 171450 h 2308860"/>
              <a:gd name="connsiteX165" fmla="*/ 2610837 w 3925287"/>
              <a:gd name="connsiteY165" fmla="*/ 125730 h 2308860"/>
              <a:gd name="connsiteX166" fmla="*/ 2603217 w 3925287"/>
              <a:gd name="connsiteY166" fmla="*/ 99060 h 2308860"/>
              <a:gd name="connsiteX167" fmla="*/ 2614647 w 3925287"/>
              <a:gd name="connsiteY167" fmla="*/ 34290 h 2308860"/>
              <a:gd name="connsiteX168" fmla="*/ 2587977 w 3925287"/>
              <a:gd name="connsiteY168" fmla="*/ 0 h 2308860"/>
              <a:gd name="connsiteX169" fmla="*/ 2557497 w 3925287"/>
              <a:gd name="connsiteY169" fmla="*/ 11430 h 2308860"/>
              <a:gd name="connsiteX170" fmla="*/ 2511777 w 3925287"/>
              <a:gd name="connsiteY170" fmla="*/ 38100 h 2308860"/>
              <a:gd name="connsiteX171" fmla="*/ 2492727 w 3925287"/>
              <a:gd name="connsiteY171" fmla="*/ 121920 h 2308860"/>
              <a:gd name="connsiteX172" fmla="*/ 2462247 w 3925287"/>
              <a:gd name="connsiteY172" fmla="*/ 87630 h 2308860"/>
              <a:gd name="connsiteX173" fmla="*/ 2462247 w 3925287"/>
              <a:gd name="connsiteY173" fmla="*/ 152400 h 2308860"/>
              <a:gd name="connsiteX174" fmla="*/ 2431767 w 3925287"/>
              <a:gd name="connsiteY174" fmla="*/ 144780 h 2308860"/>
              <a:gd name="connsiteX175" fmla="*/ 2408907 w 3925287"/>
              <a:gd name="connsiteY175" fmla="*/ 179070 h 2308860"/>
              <a:gd name="connsiteX176" fmla="*/ 2347947 w 3925287"/>
              <a:gd name="connsiteY176" fmla="*/ 259080 h 2308860"/>
              <a:gd name="connsiteX177" fmla="*/ 2325087 w 3925287"/>
              <a:gd name="connsiteY177" fmla="*/ 274320 h 2308860"/>
              <a:gd name="connsiteX178" fmla="*/ 2302227 w 3925287"/>
              <a:gd name="connsiteY178" fmla="*/ 289560 h 2308860"/>
              <a:gd name="connsiteX179" fmla="*/ 2286987 w 3925287"/>
              <a:gd name="connsiteY179" fmla="*/ 323850 h 2308860"/>
              <a:gd name="connsiteX180" fmla="*/ 2264127 w 3925287"/>
              <a:gd name="connsiteY180" fmla="*/ 369570 h 2308860"/>
              <a:gd name="connsiteX181" fmla="*/ 2252697 w 3925287"/>
              <a:gd name="connsiteY181" fmla="*/ 369570 h 2308860"/>
              <a:gd name="connsiteX182" fmla="*/ 2227745 w 3925287"/>
              <a:gd name="connsiteY182" fmla="*/ 388620 h 2308860"/>
              <a:gd name="connsiteX183" fmla="*/ 2195547 w 3925287"/>
              <a:gd name="connsiteY183" fmla="*/ 415290 h 2308860"/>
              <a:gd name="connsiteX184" fmla="*/ 2123157 w 3925287"/>
              <a:gd name="connsiteY184" fmla="*/ 449580 h 2308860"/>
              <a:gd name="connsiteX185" fmla="*/ 1989807 w 3925287"/>
              <a:gd name="connsiteY185" fmla="*/ 510540 h 2308860"/>
              <a:gd name="connsiteX186" fmla="*/ 1987715 w 3925287"/>
              <a:gd name="connsiteY186" fmla="*/ 506730 h 2308860"/>
              <a:gd name="connsiteX187" fmla="*/ 1964855 w 3925287"/>
              <a:gd name="connsiteY187" fmla="*/ 525780 h 2308860"/>
              <a:gd name="connsiteX188" fmla="*/ 1959327 w 3925287"/>
              <a:gd name="connsiteY188" fmla="*/ 521970 h 2308860"/>
              <a:gd name="connsiteX189" fmla="*/ 1947897 w 3925287"/>
              <a:gd name="connsiteY189" fmla="*/ 529590 h 2308860"/>
              <a:gd name="connsiteX190" fmla="*/ 1940277 w 3925287"/>
              <a:gd name="connsiteY190" fmla="*/ 510540 h 2308860"/>
              <a:gd name="connsiteX191" fmla="*/ 1898367 w 3925287"/>
              <a:gd name="connsiteY191" fmla="*/ 499110 h 2308860"/>
              <a:gd name="connsiteX192" fmla="*/ 1898367 w 3925287"/>
              <a:gd name="connsiteY192" fmla="*/ 468630 h 2308860"/>
              <a:gd name="connsiteX193" fmla="*/ 1921227 w 3925287"/>
              <a:gd name="connsiteY193" fmla="*/ 533400 h 2308860"/>
              <a:gd name="connsiteX194" fmla="*/ 1902177 w 3925287"/>
              <a:gd name="connsiteY194" fmla="*/ 491490 h 2308860"/>
              <a:gd name="connsiteX195" fmla="*/ 1913607 w 3925287"/>
              <a:gd name="connsiteY195" fmla="*/ 510540 h 2308860"/>
              <a:gd name="connsiteX196" fmla="*/ 1905987 w 3925287"/>
              <a:gd name="connsiteY196" fmla="*/ 506730 h 2308860"/>
              <a:gd name="connsiteX197" fmla="*/ 1898367 w 3925287"/>
              <a:gd name="connsiteY197" fmla="*/ 502920 h 2308860"/>
              <a:gd name="connsiteX198" fmla="*/ 1907705 w 3925287"/>
              <a:gd name="connsiteY198" fmla="*/ 510540 h 2308860"/>
              <a:gd name="connsiteX199" fmla="*/ 1913607 w 3925287"/>
              <a:gd name="connsiteY199" fmla="*/ 518160 h 2308860"/>
              <a:gd name="connsiteX200" fmla="*/ 1877225 w 3925287"/>
              <a:gd name="connsiteY200" fmla="*/ 495300 h 2308860"/>
              <a:gd name="connsiteX201" fmla="*/ 1902177 w 3925287"/>
              <a:gd name="connsiteY201" fmla="*/ 491490 h 2308860"/>
              <a:gd name="connsiteX202" fmla="*/ 1865795 w 3925287"/>
              <a:gd name="connsiteY202" fmla="*/ 483870 h 2308860"/>
              <a:gd name="connsiteX203" fmla="*/ 1864077 w 3925287"/>
              <a:gd name="connsiteY203" fmla="*/ 483870 h 2308860"/>
              <a:gd name="connsiteX204" fmla="*/ 1875507 w 3925287"/>
              <a:gd name="connsiteY204" fmla="*/ 495300 h 2308860"/>
              <a:gd name="connsiteX205" fmla="*/ 1888655 w 3925287"/>
              <a:gd name="connsiteY205" fmla="*/ 495300 h 2308860"/>
              <a:gd name="connsiteX206" fmla="*/ 1883127 w 3925287"/>
              <a:gd name="connsiteY206" fmla="*/ 476250 h 2308860"/>
              <a:gd name="connsiteX207" fmla="*/ 1881035 w 3925287"/>
              <a:gd name="connsiteY207" fmla="*/ 472440 h 2308860"/>
              <a:gd name="connsiteX208" fmla="*/ 1894557 w 3925287"/>
              <a:gd name="connsiteY208" fmla="*/ 476250 h 2308860"/>
              <a:gd name="connsiteX209" fmla="*/ 1921227 w 3925287"/>
              <a:gd name="connsiteY209" fmla="*/ 495300 h 2308860"/>
              <a:gd name="connsiteX210" fmla="*/ 1959327 w 3925287"/>
              <a:gd name="connsiteY210" fmla="*/ 518160 h 2308860"/>
              <a:gd name="connsiteX211" fmla="*/ 1867887 w 3925287"/>
              <a:gd name="connsiteY211" fmla="*/ 506730 h 2308860"/>
              <a:gd name="connsiteX212" fmla="*/ 1875507 w 3925287"/>
              <a:gd name="connsiteY212" fmla="*/ 525780 h 2308860"/>
              <a:gd name="connsiteX213" fmla="*/ 1966947 w 3925287"/>
              <a:gd name="connsiteY213" fmla="*/ 525780 h 2308860"/>
              <a:gd name="connsiteX0" fmla="*/ 1966947 w 3925287"/>
              <a:gd name="connsiteY0" fmla="*/ 525780 h 2308860"/>
              <a:gd name="connsiteX1" fmla="*/ 1852647 w 3925287"/>
              <a:gd name="connsiteY1" fmla="*/ 537210 h 2308860"/>
              <a:gd name="connsiteX2" fmla="*/ 1795497 w 3925287"/>
              <a:gd name="connsiteY2" fmla="*/ 529590 h 2308860"/>
              <a:gd name="connsiteX3" fmla="*/ 1745967 w 3925287"/>
              <a:gd name="connsiteY3" fmla="*/ 533400 h 2308860"/>
              <a:gd name="connsiteX4" fmla="*/ 1700247 w 3925287"/>
              <a:gd name="connsiteY4" fmla="*/ 518160 h 2308860"/>
              <a:gd name="connsiteX5" fmla="*/ 1662147 w 3925287"/>
              <a:gd name="connsiteY5" fmla="*/ 521970 h 2308860"/>
              <a:gd name="connsiteX6" fmla="*/ 1372587 w 3925287"/>
              <a:gd name="connsiteY6" fmla="*/ 510540 h 2308860"/>
              <a:gd name="connsiteX7" fmla="*/ 1349727 w 3925287"/>
              <a:gd name="connsiteY7" fmla="*/ 502920 h 2308860"/>
              <a:gd name="connsiteX8" fmla="*/ 1227807 w 3925287"/>
              <a:gd name="connsiteY8" fmla="*/ 487680 h 2308860"/>
              <a:gd name="connsiteX9" fmla="*/ 1182087 w 3925287"/>
              <a:gd name="connsiteY9" fmla="*/ 472440 h 2308860"/>
              <a:gd name="connsiteX10" fmla="*/ 1029687 w 3925287"/>
              <a:gd name="connsiteY10" fmla="*/ 457200 h 2308860"/>
              <a:gd name="connsiteX11" fmla="*/ 907767 w 3925287"/>
              <a:gd name="connsiteY11" fmla="*/ 441960 h 2308860"/>
              <a:gd name="connsiteX12" fmla="*/ 877287 w 3925287"/>
              <a:gd name="connsiteY12" fmla="*/ 434340 h 2308860"/>
              <a:gd name="connsiteX13" fmla="*/ 831567 w 3925287"/>
              <a:gd name="connsiteY13" fmla="*/ 419100 h 2308860"/>
              <a:gd name="connsiteX14" fmla="*/ 724887 w 3925287"/>
              <a:gd name="connsiteY14" fmla="*/ 411480 h 2308860"/>
              <a:gd name="connsiteX15" fmla="*/ 702027 w 3925287"/>
              <a:gd name="connsiteY15" fmla="*/ 396240 h 2308860"/>
              <a:gd name="connsiteX16" fmla="*/ 648687 w 3925287"/>
              <a:gd name="connsiteY16" fmla="*/ 403860 h 2308860"/>
              <a:gd name="connsiteX17" fmla="*/ 477237 w 3925287"/>
              <a:gd name="connsiteY17" fmla="*/ 384810 h 2308860"/>
              <a:gd name="connsiteX18" fmla="*/ 431517 w 3925287"/>
              <a:gd name="connsiteY18" fmla="*/ 373380 h 2308860"/>
              <a:gd name="connsiteX19" fmla="*/ 387514 w 3925287"/>
              <a:gd name="connsiteY19" fmla="*/ 369570 h 2308860"/>
              <a:gd name="connsiteX20" fmla="*/ 351507 w 3925287"/>
              <a:gd name="connsiteY20" fmla="*/ 373380 h 2308860"/>
              <a:gd name="connsiteX21" fmla="*/ 294357 w 3925287"/>
              <a:gd name="connsiteY21" fmla="*/ 361950 h 2308860"/>
              <a:gd name="connsiteX22" fmla="*/ 252447 w 3925287"/>
              <a:gd name="connsiteY22" fmla="*/ 350520 h 2308860"/>
              <a:gd name="connsiteX23" fmla="*/ 180057 w 3925287"/>
              <a:gd name="connsiteY23" fmla="*/ 358140 h 2308860"/>
              <a:gd name="connsiteX24" fmla="*/ 164817 w 3925287"/>
              <a:gd name="connsiteY24" fmla="*/ 369570 h 2308860"/>
              <a:gd name="connsiteX25" fmla="*/ 130527 w 3925287"/>
              <a:gd name="connsiteY25" fmla="*/ 365760 h 2308860"/>
              <a:gd name="connsiteX26" fmla="*/ 58137 w 3925287"/>
              <a:gd name="connsiteY26" fmla="*/ 400050 h 2308860"/>
              <a:gd name="connsiteX27" fmla="*/ 27657 w 3925287"/>
              <a:gd name="connsiteY27" fmla="*/ 453390 h 2308860"/>
              <a:gd name="connsiteX28" fmla="*/ 4797 w 3925287"/>
              <a:gd name="connsiteY28" fmla="*/ 491490 h 2308860"/>
              <a:gd name="connsiteX29" fmla="*/ 987 w 3925287"/>
              <a:gd name="connsiteY29" fmla="*/ 533400 h 2308860"/>
              <a:gd name="connsiteX30" fmla="*/ 16227 w 3925287"/>
              <a:gd name="connsiteY30" fmla="*/ 640080 h 2308860"/>
              <a:gd name="connsiteX31" fmla="*/ 23847 w 3925287"/>
              <a:gd name="connsiteY31" fmla="*/ 731520 h 2308860"/>
              <a:gd name="connsiteX32" fmla="*/ 39087 w 3925287"/>
              <a:gd name="connsiteY32" fmla="*/ 754380 h 2308860"/>
              <a:gd name="connsiteX33" fmla="*/ 61947 w 3925287"/>
              <a:gd name="connsiteY33" fmla="*/ 800100 h 2308860"/>
              <a:gd name="connsiteX34" fmla="*/ 69567 w 3925287"/>
              <a:gd name="connsiteY34" fmla="*/ 922020 h 2308860"/>
              <a:gd name="connsiteX35" fmla="*/ 115287 w 3925287"/>
              <a:gd name="connsiteY35" fmla="*/ 1013460 h 2308860"/>
              <a:gd name="connsiteX36" fmla="*/ 130527 w 3925287"/>
              <a:gd name="connsiteY36" fmla="*/ 1036320 h 2308860"/>
              <a:gd name="connsiteX37" fmla="*/ 145767 w 3925287"/>
              <a:gd name="connsiteY37" fmla="*/ 1059180 h 2308860"/>
              <a:gd name="connsiteX38" fmla="*/ 161007 w 3925287"/>
              <a:gd name="connsiteY38" fmla="*/ 1104900 h 2308860"/>
              <a:gd name="connsiteX39" fmla="*/ 168627 w 3925287"/>
              <a:gd name="connsiteY39" fmla="*/ 1143000 h 2308860"/>
              <a:gd name="connsiteX40" fmla="*/ 199107 w 3925287"/>
              <a:gd name="connsiteY40" fmla="*/ 1188720 h 2308860"/>
              <a:gd name="connsiteX41" fmla="*/ 214347 w 3925287"/>
              <a:gd name="connsiteY41" fmla="*/ 1211580 h 2308860"/>
              <a:gd name="connsiteX42" fmla="*/ 252447 w 3925287"/>
              <a:gd name="connsiteY42" fmla="*/ 1272540 h 2308860"/>
              <a:gd name="connsiteX43" fmla="*/ 282927 w 3925287"/>
              <a:gd name="connsiteY43" fmla="*/ 1318260 h 2308860"/>
              <a:gd name="connsiteX44" fmla="*/ 298167 w 3925287"/>
              <a:gd name="connsiteY44" fmla="*/ 1341120 h 2308860"/>
              <a:gd name="connsiteX45" fmla="*/ 321027 w 3925287"/>
              <a:gd name="connsiteY45" fmla="*/ 1356360 h 2308860"/>
              <a:gd name="connsiteX46" fmla="*/ 328647 w 3925287"/>
              <a:gd name="connsiteY46" fmla="*/ 1379220 h 2308860"/>
              <a:gd name="connsiteX47" fmla="*/ 343887 w 3925287"/>
              <a:gd name="connsiteY47" fmla="*/ 1493520 h 2308860"/>
              <a:gd name="connsiteX48" fmla="*/ 359127 w 3925287"/>
              <a:gd name="connsiteY48" fmla="*/ 1516380 h 2308860"/>
              <a:gd name="connsiteX49" fmla="*/ 404847 w 3925287"/>
              <a:gd name="connsiteY49" fmla="*/ 1546860 h 2308860"/>
              <a:gd name="connsiteX50" fmla="*/ 442947 w 3925287"/>
              <a:gd name="connsiteY50" fmla="*/ 1584960 h 2308860"/>
              <a:gd name="connsiteX51" fmla="*/ 458187 w 3925287"/>
              <a:gd name="connsiteY51" fmla="*/ 1607820 h 2308860"/>
              <a:gd name="connsiteX52" fmla="*/ 481047 w 3925287"/>
              <a:gd name="connsiteY52" fmla="*/ 1623060 h 2308860"/>
              <a:gd name="connsiteX53" fmla="*/ 503907 w 3925287"/>
              <a:gd name="connsiteY53" fmla="*/ 1653540 h 2308860"/>
              <a:gd name="connsiteX54" fmla="*/ 534387 w 3925287"/>
              <a:gd name="connsiteY54" fmla="*/ 1661160 h 2308860"/>
              <a:gd name="connsiteX55" fmla="*/ 557247 w 3925287"/>
              <a:gd name="connsiteY55" fmla="*/ 1684020 h 2308860"/>
              <a:gd name="connsiteX56" fmla="*/ 595347 w 3925287"/>
              <a:gd name="connsiteY56" fmla="*/ 1752600 h 2308860"/>
              <a:gd name="connsiteX57" fmla="*/ 641067 w 3925287"/>
              <a:gd name="connsiteY57" fmla="*/ 1783080 h 2308860"/>
              <a:gd name="connsiteX58" fmla="*/ 663927 w 3925287"/>
              <a:gd name="connsiteY58" fmla="*/ 1798320 h 2308860"/>
              <a:gd name="connsiteX59" fmla="*/ 709647 w 3925287"/>
              <a:gd name="connsiteY59" fmla="*/ 1813560 h 2308860"/>
              <a:gd name="connsiteX60" fmla="*/ 778227 w 3925287"/>
              <a:gd name="connsiteY60" fmla="*/ 1851660 h 2308860"/>
              <a:gd name="connsiteX61" fmla="*/ 785847 w 3925287"/>
              <a:gd name="connsiteY61" fmla="*/ 1874520 h 2308860"/>
              <a:gd name="connsiteX62" fmla="*/ 862047 w 3925287"/>
              <a:gd name="connsiteY62" fmla="*/ 1950720 h 2308860"/>
              <a:gd name="connsiteX63" fmla="*/ 884907 w 3925287"/>
              <a:gd name="connsiteY63" fmla="*/ 1958340 h 2308860"/>
              <a:gd name="connsiteX64" fmla="*/ 945867 w 3925287"/>
              <a:gd name="connsiteY64" fmla="*/ 1981200 h 2308860"/>
              <a:gd name="connsiteX65" fmla="*/ 968727 w 3925287"/>
              <a:gd name="connsiteY65" fmla="*/ 2026920 h 2308860"/>
              <a:gd name="connsiteX66" fmla="*/ 991587 w 3925287"/>
              <a:gd name="connsiteY66" fmla="*/ 2072640 h 2308860"/>
              <a:gd name="connsiteX67" fmla="*/ 1022067 w 3925287"/>
              <a:gd name="connsiteY67" fmla="*/ 2080260 h 2308860"/>
              <a:gd name="connsiteX68" fmla="*/ 1098267 w 3925287"/>
              <a:gd name="connsiteY68" fmla="*/ 2103120 h 2308860"/>
              <a:gd name="connsiteX69" fmla="*/ 1182087 w 3925287"/>
              <a:gd name="connsiteY69" fmla="*/ 2125980 h 2308860"/>
              <a:gd name="connsiteX70" fmla="*/ 1227807 w 3925287"/>
              <a:gd name="connsiteY70" fmla="*/ 2148840 h 2308860"/>
              <a:gd name="connsiteX71" fmla="*/ 1258287 w 3925287"/>
              <a:gd name="connsiteY71" fmla="*/ 2156460 h 2308860"/>
              <a:gd name="connsiteX72" fmla="*/ 1304007 w 3925287"/>
              <a:gd name="connsiteY72" fmla="*/ 2179320 h 2308860"/>
              <a:gd name="connsiteX73" fmla="*/ 1326867 w 3925287"/>
              <a:gd name="connsiteY73" fmla="*/ 2194560 h 2308860"/>
              <a:gd name="connsiteX74" fmla="*/ 1357347 w 3925287"/>
              <a:gd name="connsiteY74" fmla="*/ 2202180 h 2308860"/>
              <a:gd name="connsiteX75" fmla="*/ 1448787 w 3925287"/>
              <a:gd name="connsiteY75" fmla="*/ 2225040 h 2308860"/>
              <a:gd name="connsiteX76" fmla="*/ 1509747 w 3925287"/>
              <a:gd name="connsiteY76" fmla="*/ 2240280 h 2308860"/>
              <a:gd name="connsiteX77" fmla="*/ 1540227 w 3925287"/>
              <a:gd name="connsiteY77" fmla="*/ 2247900 h 2308860"/>
              <a:gd name="connsiteX78" fmla="*/ 1616427 w 3925287"/>
              <a:gd name="connsiteY78" fmla="*/ 2263140 h 2308860"/>
              <a:gd name="connsiteX79" fmla="*/ 1646907 w 3925287"/>
              <a:gd name="connsiteY79" fmla="*/ 2270760 h 2308860"/>
              <a:gd name="connsiteX80" fmla="*/ 1768827 w 3925287"/>
              <a:gd name="connsiteY80" fmla="*/ 2286000 h 2308860"/>
              <a:gd name="connsiteX81" fmla="*/ 1799307 w 3925287"/>
              <a:gd name="connsiteY81" fmla="*/ 2293620 h 2308860"/>
              <a:gd name="connsiteX82" fmla="*/ 2027907 w 3925287"/>
              <a:gd name="connsiteY82" fmla="*/ 2301240 h 2308860"/>
              <a:gd name="connsiteX83" fmla="*/ 2050767 w 3925287"/>
              <a:gd name="connsiteY83" fmla="*/ 2293620 h 2308860"/>
              <a:gd name="connsiteX84" fmla="*/ 2073627 w 3925287"/>
              <a:gd name="connsiteY84" fmla="*/ 2301240 h 2308860"/>
              <a:gd name="connsiteX85" fmla="*/ 2134587 w 3925287"/>
              <a:gd name="connsiteY85" fmla="*/ 2308860 h 2308860"/>
              <a:gd name="connsiteX86" fmla="*/ 2264127 w 3925287"/>
              <a:gd name="connsiteY86" fmla="*/ 2301240 h 2308860"/>
              <a:gd name="connsiteX87" fmla="*/ 2309847 w 3925287"/>
              <a:gd name="connsiteY87" fmla="*/ 2270760 h 2308860"/>
              <a:gd name="connsiteX88" fmla="*/ 2370807 w 3925287"/>
              <a:gd name="connsiteY88" fmla="*/ 2255520 h 2308860"/>
              <a:gd name="connsiteX89" fmla="*/ 2485107 w 3925287"/>
              <a:gd name="connsiteY89" fmla="*/ 2232660 h 2308860"/>
              <a:gd name="connsiteX90" fmla="*/ 2507967 w 3925287"/>
              <a:gd name="connsiteY90" fmla="*/ 2225040 h 2308860"/>
              <a:gd name="connsiteX91" fmla="*/ 2553687 w 3925287"/>
              <a:gd name="connsiteY91" fmla="*/ 2217420 h 2308860"/>
              <a:gd name="connsiteX92" fmla="*/ 2599407 w 3925287"/>
              <a:gd name="connsiteY92" fmla="*/ 2179320 h 2308860"/>
              <a:gd name="connsiteX93" fmla="*/ 2622267 w 3925287"/>
              <a:gd name="connsiteY93" fmla="*/ 2171700 h 2308860"/>
              <a:gd name="connsiteX94" fmla="*/ 2645127 w 3925287"/>
              <a:gd name="connsiteY94" fmla="*/ 2156460 h 2308860"/>
              <a:gd name="connsiteX95" fmla="*/ 2744187 w 3925287"/>
              <a:gd name="connsiteY95" fmla="*/ 2141220 h 2308860"/>
              <a:gd name="connsiteX96" fmla="*/ 2828007 w 3925287"/>
              <a:gd name="connsiteY96" fmla="*/ 2118360 h 2308860"/>
              <a:gd name="connsiteX97" fmla="*/ 2858487 w 3925287"/>
              <a:gd name="connsiteY97" fmla="*/ 2110740 h 2308860"/>
              <a:gd name="connsiteX98" fmla="*/ 2904207 w 3925287"/>
              <a:gd name="connsiteY98" fmla="*/ 2087880 h 2308860"/>
              <a:gd name="connsiteX99" fmla="*/ 2972787 w 3925287"/>
              <a:gd name="connsiteY99" fmla="*/ 2034540 h 2308860"/>
              <a:gd name="connsiteX100" fmla="*/ 3018507 w 3925287"/>
              <a:gd name="connsiteY100" fmla="*/ 2019300 h 2308860"/>
              <a:gd name="connsiteX101" fmla="*/ 3033747 w 3925287"/>
              <a:gd name="connsiteY101" fmla="*/ 1996440 h 2308860"/>
              <a:gd name="connsiteX102" fmla="*/ 3056607 w 3925287"/>
              <a:gd name="connsiteY102" fmla="*/ 1973580 h 2308860"/>
              <a:gd name="connsiteX103" fmla="*/ 3140427 w 3925287"/>
              <a:gd name="connsiteY103" fmla="*/ 1958340 h 2308860"/>
              <a:gd name="connsiteX104" fmla="*/ 3163287 w 3925287"/>
              <a:gd name="connsiteY104" fmla="*/ 1950720 h 2308860"/>
              <a:gd name="connsiteX105" fmla="*/ 3178527 w 3925287"/>
              <a:gd name="connsiteY105" fmla="*/ 1897380 h 2308860"/>
              <a:gd name="connsiteX106" fmla="*/ 3193767 w 3925287"/>
              <a:gd name="connsiteY106" fmla="*/ 1851660 h 2308860"/>
              <a:gd name="connsiteX107" fmla="*/ 3224247 w 3925287"/>
              <a:gd name="connsiteY107" fmla="*/ 1844040 h 2308860"/>
              <a:gd name="connsiteX108" fmla="*/ 3269967 w 3925287"/>
              <a:gd name="connsiteY108" fmla="*/ 1828800 h 2308860"/>
              <a:gd name="connsiteX109" fmla="*/ 3330927 w 3925287"/>
              <a:gd name="connsiteY109" fmla="*/ 1813560 h 2308860"/>
              <a:gd name="connsiteX110" fmla="*/ 3384267 w 3925287"/>
              <a:gd name="connsiteY110" fmla="*/ 1752600 h 2308860"/>
              <a:gd name="connsiteX111" fmla="*/ 3399507 w 3925287"/>
              <a:gd name="connsiteY111" fmla="*/ 1729740 h 2308860"/>
              <a:gd name="connsiteX112" fmla="*/ 3429987 w 3925287"/>
              <a:gd name="connsiteY112" fmla="*/ 1661160 h 2308860"/>
              <a:gd name="connsiteX113" fmla="*/ 3475707 w 3925287"/>
              <a:gd name="connsiteY113" fmla="*/ 1638300 h 2308860"/>
              <a:gd name="connsiteX114" fmla="*/ 3490947 w 3925287"/>
              <a:gd name="connsiteY114" fmla="*/ 1615440 h 2308860"/>
              <a:gd name="connsiteX115" fmla="*/ 3536667 w 3925287"/>
              <a:gd name="connsiteY115" fmla="*/ 1577340 h 2308860"/>
              <a:gd name="connsiteX116" fmla="*/ 3551907 w 3925287"/>
              <a:gd name="connsiteY116" fmla="*/ 1531620 h 2308860"/>
              <a:gd name="connsiteX117" fmla="*/ 3559527 w 3925287"/>
              <a:gd name="connsiteY117" fmla="*/ 1508760 h 2308860"/>
              <a:gd name="connsiteX118" fmla="*/ 3590007 w 3925287"/>
              <a:gd name="connsiteY118" fmla="*/ 1501140 h 2308860"/>
              <a:gd name="connsiteX119" fmla="*/ 3597627 w 3925287"/>
              <a:gd name="connsiteY119" fmla="*/ 1478280 h 2308860"/>
              <a:gd name="connsiteX120" fmla="*/ 3605247 w 3925287"/>
              <a:gd name="connsiteY120" fmla="*/ 1409700 h 2308860"/>
              <a:gd name="connsiteX121" fmla="*/ 3643347 w 3925287"/>
              <a:gd name="connsiteY121" fmla="*/ 1371600 h 2308860"/>
              <a:gd name="connsiteX122" fmla="*/ 3666207 w 3925287"/>
              <a:gd name="connsiteY122" fmla="*/ 1363980 h 2308860"/>
              <a:gd name="connsiteX123" fmla="*/ 3689067 w 3925287"/>
              <a:gd name="connsiteY123" fmla="*/ 1348740 h 2308860"/>
              <a:gd name="connsiteX124" fmla="*/ 3719547 w 3925287"/>
              <a:gd name="connsiteY124" fmla="*/ 1318260 h 2308860"/>
              <a:gd name="connsiteX125" fmla="*/ 3742407 w 3925287"/>
              <a:gd name="connsiteY125" fmla="*/ 1272540 h 2308860"/>
              <a:gd name="connsiteX126" fmla="*/ 3750027 w 3925287"/>
              <a:gd name="connsiteY126" fmla="*/ 1203960 h 2308860"/>
              <a:gd name="connsiteX127" fmla="*/ 3757647 w 3925287"/>
              <a:gd name="connsiteY127" fmla="*/ 1181100 h 2308860"/>
              <a:gd name="connsiteX128" fmla="*/ 3780507 w 3925287"/>
              <a:gd name="connsiteY128" fmla="*/ 1165860 h 2308860"/>
              <a:gd name="connsiteX129" fmla="*/ 3788127 w 3925287"/>
              <a:gd name="connsiteY129" fmla="*/ 1143000 h 2308860"/>
              <a:gd name="connsiteX130" fmla="*/ 3803367 w 3925287"/>
              <a:gd name="connsiteY130" fmla="*/ 990600 h 2308860"/>
              <a:gd name="connsiteX131" fmla="*/ 3818607 w 3925287"/>
              <a:gd name="connsiteY131" fmla="*/ 967740 h 2308860"/>
              <a:gd name="connsiteX132" fmla="*/ 3841467 w 3925287"/>
              <a:gd name="connsiteY132" fmla="*/ 891540 h 2308860"/>
              <a:gd name="connsiteX133" fmla="*/ 3864327 w 3925287"/>
              <a:gd name="connsiteY133" fmla="*/ 876300 h 2308860"/>
              <a:gd name="connsiteX134" fmla="*/ 3879567 w 3925287"/>
              <a:gd name="connsiteY134" fmla="*/ 830580 h 2308860"/>
              <a:gd name="connsiteX135" fmla="*/ 3894807 w 3925287"/>
              <a:gd name="connsiteY135" fmla="*/ 731520 h 2308860"/>
              <a:gd name="connsiteX136" fmla="*/ 3902427 w 3925287"/>
              <a:gd name="connsiteY136" fmla="*/ 708660 h 2308860"/>
              <a:gd name="connsiteX137" fmla="*/ 3925287 w 3925287"/>
              <a:gd name="connsiteY137" fmla="*/ 685800 h 2308860"/>
              <a:gd name="connsiteX138" fmla="*/ 3902427 w 3925287"/>
              <a:gd name="connsiteY138" fmla="*/ 556260 h 2308860"/>
              <a:gd name="connsiteX139" fmla="*/ 3887187 w 3925287"/>
              <a:gd name="connsiteY139" fmla="*/ 533400 h 2308860"/>
              <a:gd name="connsiteX140" fmla="*/ 3879567 w 3925287"/>
              <a:gd name="connsiteY140" fmla="*/ 441960 h 2308860"/>
              <a:gd name="connsiteX141" fmla="*/ 3856707 w 3925287"/>
              <a:gd name="connsiteY141" fmla="*/ 426720 h 2308860"/>
              <a:gd name="connsiteX142" fmla="*/ 3742407 w 3925287"/>
              <a:gd name="connsiteY142" fmla="*/ 411480 h 2308860"/>
              <a:gd name="connsiteX143" fmla="*/ 3734787 w 3925287"/>
              <a:gd name="connsiteY143" fmla="*/ 388620 h 2308860"/>
              <a:gd name="connsiteX144" fmla="*/ 3689067 w 3925287"/>
              <a:gd name="connsiteY144" fmla="*/ 373380 h 2308860"/>
              <a:gd name="connsiteX145" fmla="*/ 3521427 w 3925287"/>
              <a:gd name="connsiteY145" fmla="*/ 358140 h 2308860"/>
              <a:gd name="connsiteX146" fmla="*/ 3460467 w 3925287"/>
              <a:gd name="connsiteY146" fmla="*/ 342900 h 2308860"/>
              <a:gd name="connsiteX147" fmla="*/ 3346167 w 3925287"/>
              <a:gd name="connsiteY147" fmla="*/ 350520 h 2308860"/>
              <a:gd name="connsiteX148" fmla="*/ 3300447 w 3925287"/>
              <a:gd name="connsiteY148" fmla="*/ 365760 h 2308860"/>
              <a:gd name="connsiteX149" fmla="*/ 3277587 w 3925287"/>
              <a:gd name="connsiteY149" fmla="*/ 373380 h 2308860"/>
              <a:gd name="connsiteX150" fmla="*/ 3201387 w 3925287"/>
              <a:gd name="connsiteY150" fmla="*/ 381000 h 2308860"/>
              <a:gd name="connsiteX151" fmla="*/ 3125187 w 3925287"/>
              <a:gd name="connsiteY151" fmla="*/ 403860 h 2308860"/>
              <a:gd name="connsiteX152" fmla="*/ 3102327 w 3925287"/>
              <a:gd name="connsiteY152" fmla="*/ 411480 h 2308860"/>
              <a:gd name="connsiteX153" fmla="*/ 3079467 w 3925287"/>
              <a:gd name="connsiteY153" fmla="*/ 419100 h 2308860"/>
              <a:gd name="connsiteX154" fmla="*/ 3010887 w 3925287"/>
              <a:gd name="connsiteY154" fmla="*/ 426720 h 2308860"/>
              <a:gd name="connsiteX155" fmla="*/ 2942307 w 3925287"/>
              <a:gd name="connsiteY155" fmla="*/ 419100 h 2308860"/>
              <a:gd name="connsiteX156" fmla="*/ 2919447 w 3925287"/>
              <a:gd name="connsiteY156" fmla="*/ 403860 h 2308860"/>
              <a:gd name="connsiteX157" fmla="*/ 2873727 w 3925287"/>
              <a:gd name="connsiteY157" fmla="*/ 396240 h 2308860"/>
              <a:gd name="connsiteX158" fmla="*/ 2850867 w 3925287"/>
              <a:gd name="connsiteY158" fmla="*/ 388620 h 2308860"/>
              <a:gd name="connsiteX159" fmla="*/ 2759427 w 3925287"/>
              <a:gd name="connsiteY159" fmla="*/ 381000 h 2308860"/>
              <a:gd name="connsiteX160" fmla="*/ 2549877 w 3925287"/>
              <a:gd name="connsiteY160" fmla="*/ 396240 h 2308860"/>
              <a:gd name="connsiteX161" fmla="*/ 2355567 w 3925287"/>
              <a:gd name="connsiteY161" fmla="*/ 445770 h 2308860"/>
              <a:gd name="connsiteX162" fmla="*/ 2534637 w 3925287"/>
              <a:gd name="connsiteY162" fmla="*/ 312420 h 2308860"/>
              <a:gd name="connsiteX163" fmla="*/ 2572737 w 3925287"/>
              <a:gd name="connsiteY163" fmla="*/ 220980 h 2308860"/>
              <a:gd name="connsiteX164" fmla="*/ 2607027 w 3925287"/>
              <a:gd name="connsiteY164" fmla="*/ 171450 h 2308860"/>
              <a:gd name="connsiteX165" fmla="*/ 2610837 w 3925287"/>
              <a:gd name="connsiteY165" fmla="*/ 125730 h 2308860"/>
              <a:gd name="connsiteX166" fmla="*/ 2603217 w 3925287"/>
              <a:gd name="connsiteY166" fmla="*/ 99060 h 2308860"/>
              <a:gd name="connsiteX167" fmla="*/ 2614647 w 3925287"/>
              <a:gd name="connsiteY167" fmla="*/ 34290 h 2308860"/>
              <a:gd name="connsiteX168" fmla="*/ 2587977 w 3925287"/>
              <a:gd name="connsiteY168" fmla="*/ 0 h 2308860"/>
              <a:gd name="connsiteX169" fmla="*/ 2557497 w 3925287"/>
              <a:gd name="connsiteY169" fmla="*/ 11430 h 2308860"/>
              <a:gd name="connsiteX170" fmla="*/ 2511777 w 3925287"/>
              <a:gd name="connsiteY170" fmla="*/ 38100 h 2308860"/>
              <a:gd name="connsiteX171" fmla="*/ 2492727 w 3925287"/>
              <a:gd name="connsiteY171" fmla="*/ 121920 h 2308860"/>
              <a:gd name="connsiteX172" fmla="*/ 2462247 w 3925287"/>
              <a:gd name="connsiteY172" fmla="*/ 87630 h 2308860"/>
              <a:gd name="connsiteX173" fmla="*/ 2462247 w 3925287"/>
              <a:gd name="connsiteY173" fmla="*/ 152400 h 2308860"/>
              <a:gd name="connsiteX174" fmla="*/ 2431767 w 3925287"/>
              <a:gd name="connsiteY174" fmla="*/ 144780 h 2308860"/>
              <a:gd name="connsiteX175" fmla="*/ 2408907 w 3925287"/>
              <a:gd name="connsiteY175" fmla="*/ 179070 h 2308860"/>
              <a:gd name="connsiteX176" fmla="*/ 2347947 w 3925287"/>
              <a:gd name="connsiteY176" fmla="*/ 259080 h 2308860"/>
              <a:gd name="connsiteX177" fmla="*/ 2325087 w 3925287"/>
              <a:gd name="connsiteY177" fmla="*/ 274320 h 2308860"/>
              <a:gd name="connsiteX178" fmla="*/ 2302227 w 3925287"/>
              <a:gd name="connsiteY178" fmla="*/ 289560 h 2308860"/>
              <a:gd name="connsiteX179" fmla="*/ 2286987 w 3925287"/>
              <a:gd name="connsiteY179" fmla="*/ 323850 h 2308860"/>
              <a:gd name="connsiteX180" fmla="*/ 2264127 w 3925287"/>
              <a:gd name="connsiteY180" fmla="*/ 369570 h 2308860"/>
              <a:gd name="connsiteX181" fmla="*/ 2252697 w 3925287"/>
              <a:gd name="connsiteY181" fmla="*/ 369570 h 2308860"/>
              <a:gd name="connsiteX182" fmla="*/ 2227745 w 3925287"/>
              <a:gd name="connsiteY182" fmla="*/ 388620 h 2308860"/>
              <a:gd name="connsiteX183" fmla="*/ 2195547 w 3925287"/>
              <a:gd name="connsiteY183" fmla="*/ 415290 h 2308860"/>
              <a:gd name="connsiteX184" fmla="*/ 2123157 w 3925287"/>
              <a:gd name="connsiteY184" fmla="*/ 449580 h 2308860"/>
              <a:gd name="connsiteX185" fmla="*/ 1989807 w 3925287"/>
              <a:gd name="connsiteY185" fmla="*/ 510540 h 2308860"/>
              <a:gd name="connsiteX186" fmla="*/ 1987715 w 3925287"/>
              <a:gd name="connsiteY186" fmla="*/ 506730 h 2308860"/>
              <a:gd name="connsiteX187" fmla="*/ 1964855 w 3925287"/>
              <a:gd name="connsiteY187" fmla="*/ 525780 h 2308860"/>
              <a:gd name="connsiteX188" fmla="*/ 1959327 w 3925287"/>
              <a:gd name="connsiteY188" fmla="*/ 521970 h 2308860"/>
              <a:gd name="connsiteX189" fmla="*/ 1947897 w 3925287"/>
              <a:gd name="connsiteY189" fmla="*/ 529590 h 2308860"/>
              <a:gd name="connsiteX190" fmla="*/ 1940277 w 3925287"/>
              <a:gd name="connsiteY190" fmla="*/ 510540 h 2308860"/>
              <a:gd name="connsiteX191" fmla="*/ 1898367 w 3925287"/>
              <a:gd name="connsiteY191" fmla="*/ 499110 h 2308860"/>
              <a:gd name="connsiteX192" fmla="*/ 1898367 w 3925287"/>
              <a:gd name="connsiteY192" fmla="*/ 468630 h 2308860"/>
              <a:gd name="connsiteX193" fmla="*/ 1921227 w 3925287"/>
              <a:gd name="connsiteY193" fmla="*/ 533400 h 2308860"/>
              <a:gd name="connsiteX194" fmla="*/ 1902177 w 3925287"/>
              <a:gd name="connsiteY194" fmla="*/ 491490 h 2308860"/>
              <a:gd name="connsiteX195" fmla="*/ 1913607 w 3925287"/>
              <a:gd name="connsiteY195" fmla="*/ 510540 h 2308860"/>
              <a:gd name="connsiteX196" fmla="*/ 1905987 w 3925287"/>
              <a:gd name="connsiteY196" fmla="*/ 506730 h 2308860"/>
              <a:gd name="connsiteX197" fmla="*/ 1898367 w 3925287"/>
              <a:gd name="connsiteY197" fmla="*/ 502920 h 2308860"/>
              <a:gd name="connsiteX198" fmla="*/ 1907705 w 3925287"/>
              <a:gd name="connsiteY198" fmla="*/ 510540 h 2308860"/>
              <a:gd name="connsiteX199" fmla="*/ 1913607 w 3925287"/>
              <a:gd name="connsiteY199" fmla="*/ 518160 h 2308860"/>
              <a:gd name="connsiteX200" fmla="*/ 1877225 w 3925287"/>
              <a:gd name="connsiteY200" fmla="*/ 495300 h 2308860"/>
              <a:gd name="connsiteX201" fmla="*/ 1902177 w 3925287"/>
              <a:gd name="connsiteY201" fmla="*/ 491490 h 2308860"/>
              <a:gd name="connsiteX202" fmla="*/ 1865795 w 3925287"/>
              <a:gd name="connsiteY202" fmla="*/ 483870 h 2308860"/>
              <a:gd name="connsiteX203" fmla="*/ 1864077 w 3925287"/>
              <a:gd name="connsiteY203" fmla="*/ 483870 h 2308860"/>
              <a:gd name="connsiteX204" fmla="*/ 1875507 w 3925287"/>
              <a:gd name="connsiteY204" fmla="*/ 495300 h 2308860"/>
              <a:gd name="connsiteX205" fmla="*/ 1888655 w 3925287"/>
              <a:gd name="connsiteY205" fmla="*/ 495300 h 2308860"/>
              <a:gd name="connsiteX206" fmla="*/ 1883127 w 3925287"/>
              <a:gd name="connsiteY206" fmla="*/ 476250 h 2308860"/>
              <a:gd name="connsiteX207" fmla="*/ 1881035 w 3925287"/>
              <a:gd name="connsiteY207" fmla="*/ 472440 h 2308860"/>
              <a:gd name="connsiteX208" fmla="*/ 1894557 w 3925287"/>
              <a:gd name="connsiteY208" fmla="*/ 476250 h 2308860"/>
              <a:gd name="connsiteX209" fmla="*/ 1921227 w 3925287"/>
              <a:gd name="connsiteY209" fmla="*/ 495300 h 2308860"/>
              <a:gd name="connsiteX210" fmla="*/ 1959327 w 3925287"/>
              <a:gd name="connsiteY210" fmla="*/ 518160 h 2308860"/>
              <a:gd name="connsiteX211" fmla="*/ 1867887 w 3925287"/>
              <a:gd name="connsiteY211" fmla="*/ 506730 h 2308860"/>
              <a:gd name="connsiteX212" fmla="*/ 1875507 w 3925287"/>
              <a:gd name="connsiteY212" fmla="*/ 525780 h 2308860"/>
              <a:gd name="connsiteX213" fmla="*/ 1966947 w 3925287"/>
              <a:gd name="connsiteY213" fmla="*/ 525780 h 2308860"/>
              <a:gd name="connsiteX0" fmla="*/ 1966947 w 3925287"/>
              <a:gd name="connsiteY0" fmla="*/ 525780 h 2308860"/>
              <a:gd name="connsiteX1" fmla="*/ 1852647 w 3925287"/>
              <a:gd name="connsiteY1" fmla="*/ 537210 h 2308860"/>
              <a:gd name="connsiteX2" fmla="*/ 1795497 w 3925287"/>
              <a:gd name="connsiteY2" fmla="*/ 529590 h 2308860"/>
              <a:gd name="connsiteX3" fmla="*/ 1745967 w 3925287"/>
              <a:gd name="connsiteY3" fmla="*/ 533400 h 2308860"/>
              <a:gd name="connsiteX4" fmla="*/ 1700247 w 3925287"/>
              <a:gd name="connsiteY4" fmla="*/ 518160 h 2308860"/>
              <a:gd name="connsiteX5" fmla="*/ 1662147 w 3925287"/>
              <a:gd name="connsiteY5" fmla="*/ 521970 h 2308860"/>
              <a:gd name="connsiteX6" fmla="*/ 1372587 w 3925287"/>
              <a:gd name="connsiteY6" fmla="*/ 510540 h 2308860"/>
              <a:gd name="connsiteX7" fmla="*/ 1349727 w 3925287"/>
              <a:gd name="connsiteY7" fmla="*/ 502920 h 2308860"/>
              <a:gd name="connsiteX8" fmla="*/ 1227807 w 3925287"/>
              <a:gd name="connsiteY8" fmla="*/ 487680 h 2308860"/>
              <a:gd name="connsiteX9" fmla="*/ 1182087 w 3925287"/>
              <a:gd name="connsiteY9" fmla="*/ 472440 h 2308860"/>
              <a:gd name="connsiteX10" fmla="*/ 1029687 w 3925287"/>
              <a:gd name="connsiteY10" fmla="*/ 457200 h 2308860"/>
              <a:gd name="connsiteX11" fmla="*/ 907767 w 3925287"/>
              <a:gd name="connsiteY11" fmla="*/ 441960 h 2308860"/>
              <a:gd name="connsiteX12" fmla="*/ 877287 w 3925287"/>
              <a:gd name="connsiteY12" fmla="*/ 434340 h 2308860"/>
              <a:gd name="connsiteX13" fmla="*/ 831567 w 3925287"/>
              <a:gd name="connsiteY13" fmla="*/ 419100 h 2308860"/>
              <a:gd name="connsiteX14" fmla="*/ 724887 w 3925287"/>
              <a:gd name="connsiteY14" fmla="*/ 411480 h 2308860"/>
              <a:gd name="connsiteX15" fmla="*/ 702027 w 3925287"/>
              <a:gd name="connsiteY15" fmla="*/ 396240 h 2308860"/>
              <a:gd name="connsiteX16" fmla="*/ 648687 w 3925287"/>
              <a:gd name="connsiteY16" fmla="*/ 403860 h 2308860"/>
              <a:gd name="connsiteX17" fmla="*/ 477237 w 3925287"/>
              <a:gd name="connsiteY17" fmla="*/ 384810 h 2308860"/>
              <a:gd name="connsiteX18" fmla="*/ 431517 w 3925287"/>
              <a:gd name="connsiteY18" fmla="*/ 373380 h 2308860"/>
              <a:gd name="connsiteX19" fmla="*/ 387514 w 3925287"/>
              <a:gd name="connsiteY19" fmla="*/ 369570 h 2308860"/>
              <a:gd name="connsiteX20" fmla="*/ 351507 w 3925287"/>
              <a:gd name="connsiteY20" fmla="*/ 373380 h 2308860"/>
              <a:gd name="connsiteX21" fmla="*/ 294357 w 3925287"/>
              <a:gd name="connsiteY21" fmla="*/ 361950 h 2308860"/>
              <a:gd name="connsiteX22" fmla="*/ 252447 w 3925287"/>
              <a:gd name="connsiteY22" fmla="*/ 350520 h 2308860"/>
              <a:gd name="connsiteX23" fmla="*/ 180057 w 3925287"/>
              <a:gd name="connsiteY23" fmla="*/ 358140 h 2308860"/>
              <a:gd name="connsiteX24" fmla="*/ 164817 w 3925287"/>
              <a:gd name="connsiteY24" fmla="*/ 369570 h 2308860"/>
              <a:gd name="connsiteX25" fmla="*/ 130527 w 3925287"/>
              <a:gd name="connsiteY25" fmla="*/ 365760 h 2308860"/>
              <a:gd name="connsiteX26" fmla="*/ 58137 w 3925287"/>
              <a:gd name="connsiteY26" fmla="*/ 400050 h 2308860"/>
              <a:gd name="connsiteX27" fmla="*/ 27657 w 3925287"/>
              <a:gd name="connsiteY27" fmla="*/ 453390 h 2308860"/>
              <a:gd name="connsiteX28" fmla="*/ 4797 w 3925287"/>
              <a:gd name="connsiteY28" fmla="*/ 491490 h 2308860"/>
              <a:gd name="connsiteX29" fmla="*/ 987 w 3925287"/>
              <a:gd name="connsiteY29" fmla="*/ 533400 h 2308860"/>
              <a:gd name="connsiteX30" fmla="*/ 16227 w 3925287"/>
              <a:gd name="connsiteY30" fmla="*/ 640080 h 2308860"/>
              <a:gd name="connsiteX31" fmla="*/ 23847 w 3925287"/>
              <a:gd name="connsiteY31" fmla="*/ 731520 h 2308860"/>
              <a:gd name="connsiteX32" fmla="*/ 39087 w 3925287"/>
              <a:gd name="connsiteY32" fmla="*/ 754380 h 2308860"/>
              <a:gd name="connsiteX33" fmla="*/ 61947 w 3925287"/>
              <a:gd name="connsiteY33" fmla="*/ 800100 h 2308860"/>
              <a:gd name="connsiteX34" fmla="*/ 69567 w 3925287"/>
              <a:gd name="connsiteY34" fmla="*/ 922020 h 2308860"/>
              <a:gd name="connsiteX35" fmla="*/ 115287 w 3925287"/>
              <a:gd name="connsiteY35" fmla="*/ 1013460 h 2308860"/>
              <a:gd name="connsiteX36" fmla="*/ 130527 w 3925287"/>
              <a:gd name="connsiteY36" fmla="*/ 1036320 h 2308860"/>
              <a:gd name="connsiteX37" fmla="*/ 145767 w 3925287"/>
              <a:gd name="connsiteY37" fmla="*/ 1059180 h 2308860"/>
              <a:gd name="connsiteX38" fmla="*/ 161007 w 3925287"/>
              <a:gd name="connsiteY38" fmla="*/ 1104900 h 2308860"/>
              <a:gd name="connsiteX39" fmla="*/ 168627 w 3925287"/>
              <a:gd name="connsiteY39" fmla="*/ 1143000 h 2308860"/>
              <a:gd name="connsiteX40" fmla="*/ 199107 w 3925287"/>
              <a:gd name="connsiteY40" fmla="*/ 1188720 h 2308860"/>
              <a:gd name="connsiteX41" fmla="*/ 214347 w 3925287"/>
              <a:gd name="connsiteY41" fmla="*/ 1211580 h 2308860"/>
              <a:gd name="connsiteX42" fmla="*/ 252447 w 3925287"/>
              <a:gd name="connsiteY42" fmla="*/ 1272540 h 2308860"/>
              <a:gd name="connsiteX43" fmla="*/ 282927 w 3925287"/>
              <a:gd name="connsiteY43" fmla="*/ 1318260 h 2308860"/>
              <a:gd name="connsiteX44" fmla="*/ 298167 w 3925287"/>
              <a:gd name="connsiteY44" fmla="*/ 1341120 h 2308860"/>
              <a:gd name="connsiteX45" fmla="*/ 321027 w 3925287"/>
              <a:gd name="connsiteY45" fmla="*/ 1356360 h 2308860"/>
              <a:gd name="connsiteX46" fmla="*/ 328647 w 3925287"/>
              <a:gd name="connsiteY46" fmla="*/ 1379220 h 2308860"/>
              <a:gd name="connsiteX47" fmla="*/ 343887 w 3925287"/>
              <a:gd name="connsiteY47" fmla="*/ 1493520 h 2308860"/>
              <a:gd name="connsiteX48" fmla="*/ 359127 w 3925287"/>
              <a:gd name="connsiteY48" fmla="*/ 1516380 h 2308860"/>
              <a:gd name="connsiteX49" fmla="*/ 404847 w 3925287"/>
              <a:gd name="connsiteY49" fmla="*/ 1546860 h 2308860"/>
              <a:gd name="connsiteX50" fmla="*/ 442947 w 3925287"/>
              <a:gd name="connsiteY50" fmla="*/ 1584960 h 2308860"/>
              <a:gd name="connsiteX51" fmla="*/ 458187 w 3925287"/>
              <a:gd name="connsiteY51" fmla="*/ 1607820 h 2308860"/>
              <a:gd name="connsiteX52" fmla="*/ 481047 w 3925287"/>
              <a:gd name="connsiteY52" fmla="*/ 1623060 h 2308860"/>
              <a:gd name="connsiteX53" fmla="*/ 503907 w 3925287"/>
              <a:gd name="connsiteY53" fmla="*/ 1653540 h 2308860"/>
              <a:gd name="connsiteX54" fmla="*/ 534387 w 3925287"/>
              <a:gd name="connsiteY54" fmla="*/ 1661160 h 2308860"/>
              <a:gd name="connsiteX55" fmla="*/ 557247 w 3925287"/>
              <a:gd name="connsiteY55" fmla="*/ 1684020 h 2308860"/>
              <a:gd name="connsiteX56" fmla="*/ 595347 w 3925287"/>
              <a:gd name="connsiteY56" fmla="*/ 1752600 h 2308860"/>
              <a:gd name="connsiteX57" fmla="*/ 641067 w 3925287"/>
              <a:gd name="connsiteY57" fmla="*/ 1783080 h 2308860"/>
              <a:gd name="connsiteX58" fmla="*/ 663927 w 3925287"/>
              <a:gd name="connsiteY58" fmla="*/ 1798320 h 2308860"/>
              <a:gd name="connsiteX59" fmla="*/ 709647 w 3925287"/>
              <a:gd name="connsiteY59" fmla="*/ 1813560 h 2308860"/>
              <a:gd name="connsiteX60" fmla="*/ 778227 w 3925287"/>
              <a:gd name="connsiteY60" fmla="*/ 1851660 h 2308860"/>
              <a:gd name="connsiteX61" fmla="*/ 785847 w 3925287"/>
              <a:gd name="connsiteY61" fmla="*/ 1874520 h 2308860"/>
              <a:gd name="connsiteX62" fmla="*/ 862047 w 3925287"/>
              <a:gd name="connsiteY62" fmla="*/ 1950720 h 2308860"/>
              <a:gd name="connsiteX63" fmla="*/ 884907 w 3925287"/>
              <a:gd name="connsiteY63" fmla="*/ 1958340 h 2308860"/>
              <a:gd name="connsiteX64" fmla="*/ 945867 w 3925287"/>
              <a:gd name="connsiteY64" fmla="*/ 1981200 h 2308860"/>
              <a:gd name="connsiteX65" fmla="*/ 968727 w 3925287"/>
              <a:gd name="connsiteY65" fmla="*/ 2026920 h 2308860"/>
              <a:gd name="connsiteX66" fmla="*/ 991587 w 3925287"/>
              <a:gd name="connsiteY66" fmla="*/ 2072640 h 2308860"/>
              <a:gd name="connsiteX67" fmla="*/ 1022067 w 3925287"/>
              <a:gd name="connsiteY67" fmla="*/ 2080260 h 2308860"/>
              <a:gd name="connsiteX68" fmla="*/ 1098267 w 3925287"/>
              <a:gd name="connsiteY68" fmla="*/ 2103120 h 2308860"/>
              <a:gd name="connsiteX69" fmla="*/ 1182087 w 3925287"/>
              <a:gd name="connsiteY69" fmla="*/ 2125980 h 2308860"/>
              <a:gd name="connsiteX70" fmla="*/ 1227807 w 3925287"/>
              <a:gd name="connsiteY70" fmla="*/ 2148840 h 2308860"/>
              <a:gd name="connsiteX71" fmla="*/ 1258287 w 3925287"/>
              <a:gd name="connsiteY71" fmla="*/ 2156460 h 2308860"/>
              <a:gd name="connsiteX72" fmla="*/ 1304007 w 3925287"/>
              <a:gd name="connsiteY72" fmla="*/ 2179320 h 2308860"/>
              <a:gd name="connsiteX73" fmla="*/ 1326867 w 3925287"/>
              <a:gd name="connsiteY73" fmla="*/ 2194560 h 2308860"/>
              <a:gd name="connsiteX74" fmla="*/ 1357347 w 3925287"/>
              <a:gd name="connsiteY74" fmla="*/ 2202180 h 2308860"/>
              <a:gd name="connsiteX75" fmla="*/ 1448787 w 3925287"/>
              <a:gd name="connsiteY75" fmla="*/ 2225040 h 2308860"/>
              <a:gd name="connsiteX76" fmla="*/ 1509747 w 3925287"/>
              <a:gd name="connsiteY76" fmla="*/ 2240280 h 2308860"/>
              <a:gd name="connsiteX77" fmla="*/ 1540227 w 3925287"/>
              <a:gd name="connsiteY77" fmla="*/ 2247900 h 2308860"/>
              <a:gd name="connsiteX78" fmla="*/ 1616427 w 3925287"/>
              <a:gd name="connsiteY78" fmla="*/ 2263140 h 2308860"/>
              <a:gd name="connsiteX79" fmla="*/ 1646907 w 3925287"/>
              <a:gd name="connsiteY79" fmla="*/ 2270760 h 2308860"/>
              <a:gd name="connsiteX80" fmla="*/ 1768827 w 3925287"/>
              <a:gd name="connsiteY80" fmla="*/ 2286000 h 2308860"/>
              <a:gd name="connsiteX81" fmla="*/ 1799307 w 3925287"/>
              <a:gd name="connsiteY81" fmla="*/ 2293620 h 2308860"/>
              <a:gd name="connsiteX82" fmla="*/ 2027907 w 3925287"/>
              <a:gd name="connsiteY82" fmla="*/ 2301240 h 2308860"/>
              <a:gd name="connsiteX83" fmla="*/ 2050767 w 3925287"/>
              <a:gd name="connsiteY83" fmla="*/ 2293620 h 2308860"/>
              <a:gd name="connsiteX84" fmla="*/ 2073627 w 3925287"/>
              <a:gd name="connsiteY84" fmla="*/ 2301240 h 2308860"/>
              <a:gd name="connsiteX85" fmla="*/ 2134587 w 3925287"/>
              <a:gd name="connsiteY85" fmla="*/ 2308860 h 2308860"/>
              <a:gd name="connsiteX86" fmla="*/ 2264127 w 3925287"/>
              <a:gd name="connsiteY86" fmla="*/ 2301240 h 2308860"/>
              <a:gd name="connsiteX87" fmla="*/ 2309847 w 3925287"/>
              <a:gd name="connsiteY87" fmla="*/ 2270760 h 2308860"/>
              <a:gd name="connsiteX88" fmla="*/ 2370807 w 3925287"/>
              <a:gd name="connsiteY88" fmla="*/ 2255520 h 2308860"/>
              <a:gd name="connsiteX89" fmla="*/ 2485107 w 3925287"/>
              <a:gd name="connsiteY89" fmla="*/ 2232660 h 2308860"/>
              <a:gd name="connsiteX90" fmla="*/ 2507967 w 3925287"/>
              <a:gd name="connsiteY90" fmla="*/ 2225040 h 2308860"/>
              <a:gd name="connsiteX91" fmla="*/ 2553687 w 3925287"/>
              <a:gd name="connsiteY91" fmla="*/ 2217420 h 2308860"/>
              <a:gd name="connsiteX92" fmla="*/ 2599407 w 3925287"/>
              <a:gd name="connsiteY92" fmla="*/ 2179320 h 2308860"/>
              <a:gd name="connsiteX93" fmla="*/ 2622267 w 3925287"/>
              <a:gd name="connsiteY93" fmla="*/ 2171700 h 2308860"/>
              <a:gd name="connsiteX94" fmla="*/ 2645127 w 3925287"/>
              <a:gd name="connsiteY94" fmla="*/ 2156460 h 2308860"/>
              <a:gd name="connsiteX95" fmla="*/ 2744187 w 3925287"/>
              <a:gd name="connsiteY95" fmla="*/ 2141220 h 2308860"/>
              <a:gd name="connsiteX96" fmla="*/ 2828007 w 3925287"/>
              <a:gd name="connsiteY96" fmla="*/ 2118360 h 2308860"/>
              <a:gd name="connsiteX97" fmla="*/ 2858487 w 3925287"/>
              <a:gd name="connsiteY97" fmla="*/ 2110740 h 2308860"/>
              <a:gd name="connsiteX98" fmla="*/ 2904207 w 3925287"/>
              <a:gd name="connsiteY98" fmla="*/ 2087880 h 2308860"/>
              <a:gd name="connsiteX99" fmla="*/ 2972787 w 3925287"/>
              <a:gd name="connsiteY99" fmla="*/ 2034540 h 2308860"/>
              <a:gd name="connsiteX100" fmla="*/ 3018507 w 3925287"/>
              <a:gd name="connsiteY100" fmla="*/ 2019300 h 2308860"/>
              <a:gd name="connsiteX101" fmla="*/ 3033747 w 3925287"/>
              <a:gd name="connsiteY101" fmla="*/ 1996440 h 2308860"/>
              <a:gd name="connsiteX102" fmla="*/ 3056607 w 3925287"/>
              <a:gd name="connsiteY102" fmla="*/ 1973580 h 2308860"/>
              <a:gd name="connsiteX103" fmla="*/ 3140427 w 3925287"/>
              <a:gd name="connsiteY103" fmla="*/ 1958340 h 2308860"/>
              <a:gd name="connsiteX104" fmla="*/ 3163287 w 3925287"/>
              <a:gd name="connsiteY104" fmla="*/ 1950720 h 2308860"/>
              <a:gd name="connsiteX105" fmla="*/ 3178527 w 3925287"/>
              <a:gd name="connsiteY105" fmla="*/ 1897380 h 2308860"/>
              <a:gd name="connsiteX106" fmla="*/ 3193767 w 3925287"/>
              <a:gd name="connsiteY106" fmla="*/ 1851660 h 2308860"/>
              <a:gd name="connsiteX107" fmla="*/ 3224247 w 3925287"/>
              <a:gd name="connsiteY107" fmla="*/ 1844040 h 2308860"/>
              <a:gd name="connsiteX108" fmla="*/ 3269967 w 3925287"/>
              <a:gd name="connsiteY108" fmla="*/ 1828800 h 2308860"/>
              <a:gd name="connsiteX109" fmla="*/ 3330927 w 3925287"/>
              <a:gd name="connsiteY109" fmla="*/ 1813560 h 2308860"/>
              <a:gd name="connsiteX110" fmla="*/ 3384267 w 3925287"/>
              <a:gd name="connsiteY110" fmla="*/ 1752600 h 2308860"/>
              <a:gd name="connsiteX111" fmla="*/ 3399507 w 3925287"/>
              <a:gd name="connsiteY111" fmla="*/ 1729740 h 2308860"/>
              <a:gd name="connsiteX112" fmla="*/ 3429987 w 3925287"/>
              <a:gd name="connsiteY112" fmla="*/ 1661160 h 2308860"/>
              <a:gd name="connsiteX113" fmla="*/ 3475707 w 3925287"/>
              <a:gd name="connsiteY113" fmla="*/ 1638300 h 2308860"/>
              <a:gd name="connsiteX114" fmla="*/ 3490947 w 3925287"/>
              <a:gd name="connsiteY114" fmla="*/ 1615440 h 2308860"/>
              <a:gd name="connsiteX115" fmla="*/ 3536667 w 3925287"/>
              <a:gd name="connsiteY115" fmla="*/ 1577340 h 2308860"/>
              <a:gd name="connsiteX116" fmla="*/ 3551907 w 3925287"/>
              <a:gd name="connsiteY116" fmla="*/ 1531620 h 2308860"/>
              <a:gd name="connsiteX117" fmla="*/ 3559527 w 3925287"/>
              <a:gd name="connsiteY117" fmla="*/ 1508760 h 2308860"/>
              <a:gd name="connsiteX118" fmla="*/ 3590007 w 3925287"/>
              <a:gd name="connsiteY118" fmla="*/ 1501140 h 2308860"/>
              <a:gd name="connsiteX119" fmla="*/ 3597627 w 3925287"/>
              <a:gd name="connsiteY119" fmla="*/ 1478280 h 2308860"/>
              <a:gd name="connsiteX120" fmla="*/ 3605247 w 3925287"/>
              <a:gd name="connsiteY120" fmla="*/ 1409700 h 2308860"/>
              <a:gd name="connsiteX121" fmla="*/ 3643347 w 3925287"/>
              <a:gd name="connsiteY121" fmla="*/ 1371600 h 2308860"/>
              <a:gd name="connsiteX122" fmla="*/ 3666207 w 3925287"/>
              <a:gd name="connsiteY122" fmla="*/ 1363980 h 2308860"/>
              <a:gd name="connsiteX123" fmla="*/ 3689067 w 3925287"/>
              <a:gd name="connsiteY123" fmla="*/ 1348740 h 2308860"/>
              <a:gd name="connsiteX124" fmla="*/ 3719547 w 3925287"/>
              <a:gd name="connsiteY124" fmla="*/ 1318260 h 2308860"/>
              <a:gd name="connsiteX125" fmla="*/ 3742407 w 3925287"/>
              <a:gd name="connsiteY125" fmla="*/ 1272540 h 2308860"/>
              <a:gd name="connsiteX126" fmla="*/ 3750027 w 3925287"/>
              <a:gd name="connsiteY126" fmla="*/ 1203960 h 2308860"/>
              <a:gd name="connsiteX127" fmla="*/ 3757647 w 3925287"/>
              <a:gd name="connsiteY127" fmla="*/ 1181100 h 2308860"/>
              <a:gd name="connsiteX128" fmla="*/ 3780507 w 3925287"/>
              <a:gd name="connsiteY128" fmla="*/ 1165860 h 2308860"/>
              <a:gd name="connsiteX129" fmla="*/ 3788127 w 3925287"/>
              <a:gd name="connsiteY129" fmla="*/ 1143000 h 2308860"/>
              <a:gd name="connsiteX130" fmla="*/ 3803367 w 3925287"/>
              <a:gd name="connsiteY130" fmla="*/ 990600 h 2308860"/>
              <a:gd name="connsiteX131" fmla="*/ 3818607 w 3925287"/>
              <a:gd name="connsiteY131" fmla="*/ 967740 h 2308860"/>
              <a:gd name="connsiteX132" fmla="*/ 3841467 w 3925287"/>
              <a:gd name="connsiteY132" fmla="*/ 891540 h 2308860"/>
              <a:gd name="connsiteX133" fmla="*/ 3864327 w 3925287"/>
              <a:gd name="connsiteY133" fmla="*/ 876300 h 2308860"/>
              <a:gd name="connsiteX134" fmla="*/ 3879567 w 3925287"/>
              <a:gd name="connsiteY134" fmla="*/ 830580 h 2308860"/>
              <a:gd name="connsiteX135" fmla="*/ 3894807 w 3925287"/>
              <a:gd name="connsiteY135" fmla="*/ 731520 h 2308860"/>
              <a:gd name="connsiteX136" fmla="*/ 3902427 w 3925287"/>
              <a:gd name="connsiteY136" fmla="*/ 708660 h 2308860"/>
              <a:gd name="connsiteX137" fmla="*/ 3925287 w 3925287"/>
              <a:gd name="connsiteY137" fmla="*/ 685800 h 2308860"/>
              <a:gd name="connsiteX138" fmla="*/ 3902427 w 3925287"/>
              <a:gd name="connsiteY138" fmla="*/ 556260 h 2308860"/>
              <a:gd name="connsiteX139" fmla="*/ 3887187 w 3925287"/>
              <a:gd name="connsiteY139" fmla="*/ 533400 h 2308860"/>
              <a:gd name="connsiteX140" fmla="*/ 3879567 w 3925287"/>
              <a:gd name="connsiteY140" fmla="*/ 441960 h 2308860"/>
              <a:gd name="connsiteX141" fmla="*/ 3856707 w 3925287"/>
              <a:gd name="connsiteY141" fmla="*/ 426720 h 2308860"/>
              <a:gd name="connsiteX142" fmla="*/ 3742407 w 3925287"/>
              <a:gd name="connsiteY142" fmla="*/ 411480 h 2308860"/>
              <a:gd name="connsiteX143" fmla="*/ 3734787 w 3925287"/>
              <a:gd name="connsiteY143" fmla="*/ 388620 h 2308860"/>
              <a:gd name="connsiteX144" fmla="*/ 3689067 w 3925287"/>
              <a:gd name="connsiteY144" fmla="*/ 373380 h 2308860"/>
              <a:gd name="connsiteX145" fmla="*/ 3521427 w 3925287"/>
              <a:gd name="connsiteY145" fmla="*/ 358140 h 2308860"/>
              <a:gd name="connsiteX146" fmla="*/ 3460467 w 3925287"/>
              <a:gd name="connsiteY146" fmla="*/ 342900 h 2308860"/>
              <a:gd name="connsiteX147" fmla="*/ 3346167 w 3925287"/>
              <a:gd name="connsiteY147" fmla="*/ 350520 h 2308860"/>
              <a:gd name="connsiteX148" fmla="*/ 3300447 w 3925287"/>
              <a:gd name="connsiteY148" fmla="*/ 365760 h 2308860"/>
              <a:gd name="connsiteX149" fmla="*/ 3277587 w 3925287"/>
              <a:gd name="connsiteY149" fmla="*/ 373380 h 2308860"/>
              <a:gd name="connsiteX150" fmla="*/ 3201387 w 3925287"/>
              <a:gd name="connsiteY150" fmla="*/ 381000 h 2308860"/>
              <a:gd name="connsiteX151" fmla="*/ 3125187 w 3925287"/>
              <a:gd name="connsiteY151" fmla="*/ 403860 h 2308860"/>
              <a:gd name="connsiteX152" fmla="*/ 3102327 w 3925287"/>
              <a:gd name="connsiteY152" fmla="*/ 411480 h 2308860"/>
              <a:gd name="connsiteX153" fmla="*/ 3079467 w 3925287"/>
              <a:gd name="connsiteY153" fmla="*/ 419100 h 2308860"/>
              <a:gd name="connsiteX154" fmla="*/ 3010887 w 3925287"/>
              <a:gd name="connsiteY154" fmla="*/ 426720 h 2308860"/>
              <a:gd name="connsiteX155" fmla="*/ 2942307 w 3925287"/>
              <a:gd name="connsiteY155" fmla="*/ 419100 h 2308860"/>
              <a:gd name="connsiteX156" fmla="*/ 2919447 w 3925287"/>
              <a:gd name="connsiteY156" fmla="*/ 403860 h 2308860"/>
              <a:gd name="connsiteX157" fmla="*/ 2873727 w 3925287"/>
              <a:gd name="connsiteY157" fmla="*/ 396240 h 2308860"/>
              <a:gd name="connsiteX158" fmla="*/ 2850867 w 3925287"/>
              <a:gd name="connsiteY158" fmla="*/ 388620 h 2308860"/>
              <a:gd name="connsiteX159" fmla="*/ 2759427 w 3925287"/>
              <a:gd name="connsiteY159" fmla="*/ 381000 h 2308860"/>
              <a:gd name="connsiteX160" fmla="*/ 2549877 w 3925287"/>
              <a:gd name="connsiteY160" fmla="*/ 396240 h 2308860"/>
              <a:gd name="connsiteX161" fmla="*/ 2355567 w 3925287"/>
              <a:gd name="connsiteY161" fmla="*/ 445770 h 2308860"/>
              <a:gd name="connsiteX162" fmla="*/ 2492727 w 3925287"/>
              <a:gd name="connsiteY162" fmla="*/ 316230 h 2308860"/>
              <a:gd name="connsiteX163" fmla="*/ 2572737 w 3925287"/>
              <a:gd name="connsiteY163" fmla="*/ 220980 h 2308860"/>
              <a:gd name="connsiteX164" fmla="*/ 2607027 w 3925287"/>
              <a:gd name="connsiteY164" fmla="*/ 171450 h 2308860"/>
              <a:gd name="connsiteX165" fmla="*/ 2610837 w 3925287"/>
              <a:gd name="connsiteY165" fmla="*/ 125730 h 2308860"/>
              <a:gd name="connsiteX166" fmla="*/ 2603217 w 3925287"/>
              <a:gd name="connsiteY166" fmla="*/ 99060 h 2308860"/>
              <a:gd name="connsiteX167" fmla="*/ 2614647 w 3925287"/>
              <a:gd name="connsiteY167" fmla="*/ 34290 h 2308860"/>
              <a:gd name="connsiteX168" fmla="*/ 2587977 w 3925287"/>
              <a:gd name="connsiteY168" fmla="*/ 0 h 2308860"/>
              <a:gd name="connsiteX169" fmla="*/ 2557497 w 3925287"/>
              <a:gd name="connsiteY169" fmla="*/ 11430 h 2308860"/>
              <a:gd name="connsiteX170" fmla="*/ 2511777 w 3925287"/>
              <a:gd name="connsiteY170" fmla="*/ 38100 h 2308860"/>
              <a:gd name="connsiteX171" fmla="*/ 2492727 w 3925287"/>
              <a:gd name="connsiteY171" fmla="*/ 121920 h 2308860"/>
              <a:gd name="connsiteX172" fmla="*/ 2462247 w 3925287"/>
              <a:gd name="connsiteY172" fmla="*/ 87630 h 2308860"/>
              <a:gd name="connsiteX173" fmla="*/ 2462247 w 3925287"/>
              <a:gd name="connsiteY173" fmla="*/ 152400 h 2308860"/>
              <a:gd name="connsiteX174" fmla="*/ 2431767 w 3925287"/>
              <a:gd name="connsiteY174" fmla="*/ 144780 h 2308860"/>
              <a:gd name="connsiteX175" fmla="*/ 2408907 w 3925287"/>
              <a:gd name="connsiteY175" fmla="*/ 179070 h 2308860"/>
              <a:gd name="connsiteX176" fmla="*/ 2347947 w 3925287"/>
              <a:gd name="connsiteY176" fmla="*/ 259080 h 2308860"/>
              <a:gd name="connsiteX177" fmla="*/ 2325087 w 3925287"/>
              <a:gd name="connsiteY177" fmla="*/ 274320 h 2308860"/>
              <a:gd name="connsiteX178" fmla="*/ 2302227 w 3925287"/>
              <a:gd name="connsiteY178" fmla="*/ 289560 h 2308860"/>
              <a:gd name="connsiteX179" fmla="*/ 2286987 w 3925287"/>
              <a:gd name="connsiteY179" fmla="*/ 323850 h 2308860"/>
              <a:gd name="connsiteX180" fmla="*/ 2264127 w 3925287"/>
              <a:gd name="connsiteY180" fmla="*/ 369570 h 2308860"/>
              <a:gd name="connsiteX181" fmla="*/ 2252697 w 3925287"/>
              <a:gd name="connsiteY181" fmla="*/ 369570 h 2308860"/>
              <a:gd name="connsiteX182" fmla="*/ 2227745 w 3925287"/>
              <a:gd name="connsiteY182" fmla="*/ 388620 h 2308860"/>
              <a:gd name="connsiteX183" fmla="*/ 2195547 w 3925287"/>
              <a:gd name="connsiteY183" fmla="*/ 415290 h 2308860"/>
              <a:gd name="connsiteX184" fmla="*/ 2123157 w 3925287"/>
              <a:gd name="connsiteY184" fmla="*/ 449580 h 2308860"/>
              <a:gd name="connsiteX185" fmla="*/ 1989807 w 3925287"/>
              <a:gd name="connsiteY185" fmla="*/ 510540 h 2308860"/>
              <a:gd name="connsiteX186" fmla="*/ 1987715 w 3925287"/>
              <a:gd name="connsiteY186" fmla="*/ 506730 h 2308860"/>
              <a:gd name="connsiteX187" fmla="*/ 1964855 w 3925287"/>
              <a:gd name="connsiteY187" fmla="*/ 525780 h 2308860"/>
              <a:gd name="connsiteX188" fmla="*/ 1959327 w 3925287"/>
              <a:gd name="connsiteY188" fmla="*/ 521970 h 2308860"/>
              <a:gd name="connsiteX189" fmla="*/ 1947897 w 3925287"/>
              <a:gd name="connsiteY189" fmla="*/ 529590 h 2308860"/>
              <a:gd name="connsiteX190" fmla="*/ 1940277 w 3925287"/>
              <a:gd name="connsiteY190" fmla="*/ 510540 h 2308860"/>
              <a:gd name="connsiteX191" fmla="*/ 1898367 w 3925287"/>
              <a:gd name="connsiteY191" fmla="*/ 499110 h 2308860"/>
              <a:gd name="connsiteX192" fmla="*/ 1898367 w 3925287"/>
              <a:gd name="connsiteY192" fmla="*/ 468630 h 2308860"/>
              <a:gd name="connsiteX193" fmla="*/ 1921227 w 3925287"/>
              <a:gd name="connsiteY193" fmla="*/ 533400 h 2308860"/>
              <a:gd name="connsiteX194" fmla="*/ 1902177 w 3925287"/>
              <a:gd name="connsiteY194" fmla="*/ 491490 h 2308860"/>
              <a:gd name="connsiteX195" fmla="*/ 1913607 w 3925287"/>
              <a:gd name="connsiteY195" fmla="*/ 510540 h 2308860"/>
              <a:gd name="connsiteX196" fmla="*/ 1905987 w 3925287"/>
              <a:gd name="connsiteY196" fmla="*/ 506730 h 2308860"/>
              <a:gd name="connsiteX197" fmla="*/ 1898367 w 3925287"/>
              <a:gd name="connsiteY197" fmla="*/ 502920 h 2308860"/>
              <a:gd name="connsiteX198" fmla="*/ 1907705 w 3925287"/>
              <a:gd name="connsiteY198" fmla="*/ 510540 h 2308860"/>
              <a:gd name="connsiteX199" fmla="*/ 1913607 w 3925287"/>
              <a:gd name="connsiteY199" fmla="*/ 518160 h 2308860"/>
              <a:gd name="connsiteX200" fmla="*/ 1877225 w 3925287"/>
              <a:gd name="connsiteY200" fmla="*/ 495300 h 2308860"/>
              <a:gd name="connsiteX201" fmla="*/ 1902177 w 3925287"/>
              <a:gd name="connsiteY201" fmla="*/ 491490 h 2308860"/>
              <a:gd name="connsiteX202" fmla="*/ 1865795 w 3925287"/>
              <a:gd name="connsiteY202" fmla="*/ 483870 h 2308860"/>
              <a:gd name="connsiteX203" fmla="*/ 1864077 w 3925287"/>
              <a:gd name="connsiteY203" fmla="*/ 483870 h 2308860"/>
              <a:gd name="connsiteX204" fmla="*/ 1875507 w 3925287"/>
              <a:gd name="connsiteY204" fmla="*/ 495300 h 2308860"/>
              <a:gd name="connsiteX205" fmla="*/ 1888655 w 3925287"/>
              <a:gd name="connsiteY205" fmla="*/ 495300 h 2308860"/>
              <a:gd name="connsiteX206" fmla="*/ 1883127 w 3925287"/>
              <a:gd name="connsiteY206" fmla="*/ 476250 h 2308860"/>
              <a:gd name="connsiteX207" fmla="*/ 1881035 w 3925287"/>
              <a:gd name="connsiteY207" fmla="*/ 472440 h 2308860"/>
              <a:gd name="connsiteX208" fmla="*/ 1894557 w 3925287"/>
              <a:gd name="connsiteY208" fmla="*/ 476250 h 2308860"/>
              <a:gd name="connsiteX209" fmla="*/ 1921227 w 3925287"/>
              <a:gd name="connsiteY209" fmla="*/ 495300 h 2308860"/>
              <a:gd name="connsiteX210" fmla="*/ 1959327 w 3925287"/>
              <a:gd name="connsiteY210" fmla="*/ 518160 h 2308860"/>
              <a:gd name="connsiteX211" fmla="*/ 1867887 w 3925287"/>
              <a:gd name="connsiteY211" fmla="*/ 506730 h 2308860"/>
              <a:gd name="connsiteX212" fmla="*/ 1875507 w 3925287"/>
              <a:gd name="connsiteY212" fmla="*/ 525780 h 2308860"/>
              <a:gd name="connsiteX213" fmla="*/ 1966947 w 3925287"/>
              <a:gd name="connsiteY213" fmla="*/ 525780 h 2308860"/>
              <a:gd name="connsiteX0" fmla="*/ 1966947 w 3925287"/>
              <a:gd name="connsiteY0" fmla="*/ 525780 h 2308860"/>
              <a:gd name="connsiteX1" fmla="*/ 1852647 w 3925287"/>
              <a:gd name="connsiteY1" fmla="*/ 537210 h 2308860"/>
              <a:gd name="connsiteX2" fmla="*/ 1795497 w 3925287"/>
              <a:gd name="connsiteY2" fmla="*/ 529590 h 2308860"/>
              <a:gd name="connsiteX3" fmla="*/ 1745967 w 3925287"/>
              <a:gd name="connsiteY3" fmla="*/ 533400 h 2308860"/>
              <a:gd name="connsiteX4" fmla="*/ 1700247 w 3925287"/>
              <a:gd name="connsiteY4" fmla="*/ 518160 h 2308860"/>
              <a:gd name="connsiteX5" fmla="*/ 1662147 w 3925287"/>
              <a:gd name="connsiteY5" fmla="*/ 521970 h 2308860"/>
              <a:gd name="connsiteX6" fmla="*/ 1372587 w 3925287"/>
              <a:gd name="connsiteY6" fmla="*/ 510540 h 2308860"/>
              <a:gd name="connsiteX7" fmla="*/ 1349727 w 3925287"/>
              <a:gd name="connsiteY7" fmla="*/ 502920 h 2308860"/>
              <a:gd name="connsiteX8" fmla="*/ 1227807 w 3925287"/>
              <a:gd name="connsiteY8" fmla="*/ 487680 h 2308860"/>
              <a:gd name="connsiteX9" fmla="*/ 1182087 w 3925287"/>
              <a:gd name="connsiteY9" fmla="*/ 472440 h 2308860"/>
              <a:gd name="connsiteX10" fmla="*/ 1029687 w 3925287"/>
              <a:gd name="connsiteY10" fmla="*/ 457200 h 2308860"/>
              <a:gd name="connsiteX11" fmla="*/ 907767 w 3925287"/>
              <a:gd name="connsiteY11" fmla="*/ 441960 h 2308860"/>
              <a:gd name="connsiteX12" fmla="*/ 877287 w 3925287"/>
              <a:gd name="connsiteY12" fmla="*/ 434340 h 2308860"/>
              <a:gd name="connsiteX13" fmla="*/ 831567 w 3925287"/>
              <a:gd name="connsiteY13" fmla="*/ 419100 h 2308860"/>
              <a:gd name="connsiteX14" fmla="*/ 724887 w 3925287"/>
              <a:gd name="connsiteY14" fmla="*/ 411480 h 2308860"/>
              <a:gd name="connsiteX15" fmla="*/ 702027 w 3925287"/>
              <a:gd name="connsiteY15" fmla="*/ 396240 h 2308860"/>
              <a:gd name="connsiteX16" fmla="*/ 648687 w 3925287"/>
              <a:gd name="connsiteY16" fmla="*/ 403860 h 2308860"/>
              <a:gd name="connsiteX17" fmla="*/ 477237 w 3925287"/>
              <a:gd name="connsiteY17" fmla="*/ 384810 h 2308860"/>
              <a:gd name="connsiteX18" fmla="*/ 431517 w 3925287"/>
              <a:gd name="connsiteY18" fmla="*/ 373380 h 2308860"/>
              <a:gd name="connsiteX19" fmla="*/ 387514 w 3925287"/>
              <a:gd name="connsiteY19" fmla="*/ 369570 h 2308860"/>
              <a:gd name="connsiteX20" fmla="*/ 351507 w 3925287"/>
              <a:gd name="connsiteY20" fmla="*/ 373380 h 2308860"/>
              <a:gd name="connsiteX21" fmla="*/ 294357 w 3925287"/>
              <a:gd name="connsiteY21" fmla="*/ 361950 h 2308860"/>
              <a:gd name="connsiteX22" fmla="*/ 252447 w 3925287"/>
              <a:gd name="connsiteY22" fmla="*/ 350520 h 2308860"/>
              <a:gd name="connsiteX23" fmla="*/ 180057 w 3925287"/>
              <a:gd name="connsiteY23" fmla="*/ 358140 h 2308860"/>
              <a:gd name="connsiteX24" fmla="*/ 164817 w 3925287"/>
              <a:gd name="connsiteY24" fmla="*/ 369570 h 2308860"/>
              <a:gd name="connsiteX25" fmla="*/ 130527 w 3925287"/>
              <a:gd name="connsiteY25" fmla="*/ 365760 h 2308860"/>
              <a:gd name="connsiteX26" fmla="*/ 58137 w 3925287"/>
              <a:gd name="connsiteY26" fmla="*/ 400050 h 2308860"/>
              <a:gd name="connsiteX27" fmla="*/ 27657 w 3925287"/>
              <a:gd name="connsiteY27" fmla="*/ 453390 h 2308860"/>
              <a:gd name="connsiteX28" fmla="*/ 4797 w 3925287"/>
              <a:gd name="connsiteY28" fmla="*/ 491490 h 2308860"/>
              <a:gd name="connsiteX29" fmla="*/ 987 w 3925287"/>
              <a:gd name="connsiteY29" fmla="*/ 533400 h 2308860"/>
              <a:gd name="connsiteX30" fmla="*/ 16227 w 3925287"/>
              <a:gd name="connsiteY30" fmla="*/ 640080 h 2308860"/>
              <a:gd name="connsiteX31" fmla="*/ 23847 w 3925287"/>
              <a:gd name="connsiteY31" fmla="*/ 731520 h 2308860"/>
              <a:gd name="connsiteX32" fmla="*/ 39087 w 3925287"/>
              <a:gd name="connsiteY32" fmla="*/ 754380 h 2308860"/>
              <a:gd name="connsiteX33" fmla="*/ 61947 w 3925287"/>
              <a:gd name="connsiteY33" fmla="*/ 800100 h 2308860"/>
              <a:gd name="connsiteX34" fmla="*/ 69567 w 3925287"/>
              <a:gd name="connsiteY34" fmla="*/ 922020 h 2308860"/>
              <a:gd name="connsiteX35" fmla="*/ 115287 w 3925287"/>
              <a:gd name="connsiteY35" fmla="*/ 1013460 h 2308860"/>
              <a:gd name="connsiteX36" fmla="*/ 130527 w 3925287"/>
              <a:gd name="connsiteY36" fmla="*/ 1036320 h 2308860"/>
              <a:gd name="connsiteX37" fmla="*/ 145767 w 3925287"/>
              <a:gd name="connsiteY37" fmla="*/ 1059180 h 2308860"/>
              <a:gd name="connsiteX38" fmla="*/ 161007 w 3925287"/>
              <a:gd name="connsiteY38" fmla="*/ 1104900 h 2308860"/>
              <a:gd name="connsiteX39" fmla="*/ 168627 w 3925287"/>
              <a:gd name="connsiteY39" fmla="*/ 1143000 h 2308860"/>
              <a:gd name="connsiteX40" fmla="*/ 199107 w 3925287"/>
              <a:gd name="connsiteY40" fmla="*/ 1188720 h 2308860"/>
              <a:gd name="connsiteX41" fmla="*/ 214347 w 3925287"/>
              <a:gd name="connsiteY41" fmla="*/ 1211580 h 2308860"/>
              <a:gd name="connsiteX42" fmla="*/ 252447 w 3925287"/>
              <a:gd name="connsiteY42" fmla="*/ 1272540 h 2308860"/>
              <a:gd name="connsiteX43" fmla="*/ 282927 w 3925287"/>
              <a:gd name="connsiteY43" fmla="*/ 1318260 h 2308860"/>
              <a:gd name="connsiteX44" fmla="*/ 298167 w 3925287"/>
              <a:gd name="connsiteY44" fmla="*/ 1341120 h 2308860"/>
              <a:gd name="connsiteX45" fmla="*/ 321027 w 3925287"/>
              <a:gd name="connsiteY45" fmla="*/ 1356360 h 2308860"/>
              <a:gd name="connsiteX46" fmla="*/ 328647 w 3925287"/>
              <a:gd name="connsiteY46" fmla="*/ 1379220 h 2308860"/>
              <a:gd name="connsiteX47" fmla="*/ 343887 w 3925287"/>
              <a:gd name="connsiteY47" fmla="*/ 1493520 h 2308860"/>
              <a:gd name="connsiteX48" fmla="*/ 359127 w 3925287"/>
              <a:gd name="connsiteY48" fmla="*/ 1516380 h 2308860"/>
              <a:gd name="connsiteX49" fmla="*/ 404847 w 3925287"/>
              <a:gd name="connsiteY49" fmla="*/ 1546860 h 2308860"/>
              <a:gd name="connsiteX50" fmla="*/ 442947 w 3925287"/>
              <a:gd name="connsiteY50" fmla="*/ 1584960 h 2308860"/>
              <a:gd name="connsiteX51" fmla="*/ 458187 w 3925287"/>
              <a:gd name="connsiteY51" fmla="*/ 1607820 h 2308860"/>
              <a:gd name="connsiteX52" fmla="*/ 481047 w 3925287"/>
              <a:gd name="connsiteY52" fmla="*/ 1623060 h 2308860"/>
              <a:gd name="connsiteX53" fmla="*/ 503907 w 3925287"/>
              <a:gd name="connsiteY53" fmla="*/ 1653540 h 2308860"/>
              <a:gd name="connsiteX54" fmla="*/ 534387 w 3925287"/>
              <a:gd name="connsiteY54" fmla="*/ 1661160 h 2308860"/>
              <a:gd name="connsiteX55" fmla="*/ 557247 w 3925287"/>
              <a:gd name="connsiteY55" fmla="*/ 1684020 h 2308860"/>
              <a:gd name="connsiteX56" fmla="*/ 595347 w 3925287"/>
              <a:gd name="connsiteY56" fmla="*/ 1752600 h 2308860"/>
              <a:gd name="connsiteX57" fmla="*/ 641067 w 3925287"/>
              <a:gd name="connsiteY57" fmla="*/ 1783080 h 2308860"/>
              <a:gd name="connsiteX58" fmla="*/ 663927 w 3925287"/>
              <a:gd name="connsiteY58" fmla="*/ 1798320 h 2308860"/>
              <a:gd name="connsiteX59" fmla="*/ 709647 w 3925287"/>
              <a:gd name="connsiteY59" fmla="*/ 1813560 h 2308860"/>
              <a:gd name="connsiteX60" fmla="*/ 778227 w 3925287"/>
              <a:gd name="connsiteY60" fmla="*/ 1851660 h 2308860"/>
              <a:gd name="connsiteX61" fmla="*/ 785847 w 3925287"/>
              <a:gd name="connsiteY61" fmla="*/ 1874520 h 2308860"/>
              <a:gd name="connsiteX62" fmla="*/ 862047 w 3925287"/>
              <a:gd name="connsiteY62" fmla="*/ 1950720 h 2308860"/>
              <a:gd name="connsiteX63" fmla="*/ 884907 w 3925287"/>
              <a:gd name="connsiteY63" fmla="*/ 1958340 h 2308860"/>
              <a:gd name="connsiteX64" fmla="*/ 945867 w 3925287"/>
              <a:gd name="connsiteY64" fmla="*/ 1981200 h 2308860"/>
              <a:gd name="connsiteX65" fmla="*/ 968727 w 3925287"/>
              <a:gd name="connsiteY65" fmla="*/ 2026920 h 2308860"/>
              <a:gd name="connsiteX66" fmla="*/ 991587 w 3925287"/>
              <a:gd name="connsiteY66" fmla="*/ 2072640 h 2308860"/>
              <a:gd name="connsiteX67" fmla="*/ 1022067 w 3925287"/>
              <a:gd name="connsiteY67" fmla="*/ 2080260 h 2308860"/>
              <a:gd name="connsiteX68" fmla="*/ 1098267 w 3925287"/>
              <a:gd name="connsiteY68" fmla="*/ 2103120 h 2308860"/>
              <a:gd name="connsiteX69" fmla="*/ 1182087 w 3925287"/>
              <a:gd name="connsiteY69" fmla="*/ 2125980 h 2308860"/>
              <a:gd name="connsiteX70" fmla="*/ 1227807 w 3925287"/>
              <a:gd name="connsiteY70" fmla="*/ 2148840 h 2308860"/>
              <a:gd name="connsiteX71" fmla="*/ 1258287 w 3925287"/>
              <a:gd name="connsiteY71" fmla="*/ 2156460 h 2308860"/>
              <a:gd name="connsiteX72" fmla="*/ 1304007 w 3925287"/>
              <a:gd name="connsiteY72" fmla="*/ 2179320 h 2308860"/>
              <a:gd name="connsiteX73" fmla="*/ 1326867 w 3925287"/>
              <a:gd name="connsiteY73" fmla="*/ 2194560 h 2308860"/>
              <a:gd name="connsiteX74" fmla="*/ 1357347 w 3925287"/>
              <a:gd name="connsiteY74" fmla="*/ 2202180 h 2308860"/>
              <a:gd name="connsiteX75" fmla="*/ 1448787 w 3925287"/>
              <a:gd name="connsiteY75" fmla="*/ 2225040 h 2308860"/>
              <a:gd name="connsiteX76" fmla="*/ 1509747 w 3925287"/>
              <a:gd name="connsiteY76" fmla="*/ 2240280 h 2308860"/>
              <a:gd name="connsiteX77" fmla="*/ 1540227 w 3925287"/>
              <a:gd name="connsiteY77" fmla="*/ 2247900 h 2308860"/>
              <a:gd name="connsiteX78" fmla="*/ 1616427 w 3925287"/>
              <a:gd name="connsiteY78" fmla="*/ 2263140 h 2308860"/>
              <a:gd name="connsiteX79" fmla="*/ 1646907 w 3925287"/>
              <a:gd name="connsiteY79" fmla="*/ 2270760 h 2308860"/>
              <a:gd name="connsiteX80" fmla="*/ 1768827 w 3925287"/>
              <a:gd name="connsiteY80" fmla="*/ 2286000 h 2308860"/>
              <a:gd name="connsiteX81" fmla="*/ 1799307 w 3925287"/>
              <a:gd name="connsiteY81" fmla="*/ 2293620 h 2308860"/>
              <a:gd name="connsiteX82" fmla="*/ 2027907 w 3925287"/>
              <a:gd name="connsiteY82" fmla="*/ 2301240 h 2308860"/>
              <a:gd name="connsiteX83" fmla="*/ 2050767 w 3925287"/>
              <a:gd name="connsiteY83" fmla="*/ 2293620 h 2308860"/>
              <a:gd name="connsiteX84" fmla="*/ 2073627 w 3925287"/>
              <a:gd name="connsiteY84" fmla="*/ 2301240 h 2308860"/>
              <a:gd name="connsiteX85" fmla="*/ 2134587 w 3925287"/>
              <a:gd name="connsiteY85" fmla="*/ 2308860 h 2308860"/>
              <a:gd name="connsiteX86" fmla="*/ 2264127 w 3925287"/>
              <a:gd name="connsiteY86" fmla="*/ 2301240 h 2308860"/>
              <a:gd name="connsiteX87" fmla="*/ 2309847 w 3925287"/>
              <a:gd name="connsiteY87" fmla="*/ 2270760 h 2308860"/>
              <a:gd name="connsiteX88" fmla="*/ 2370807 w 3925287"/>
              <a:gd name="connsiteY88" fmla="*/ 2255520 h 2308860"/>
              <a:gd name="connsiteX89" fmla="*/ 2485107 w 3925287"/>
              <a:gd name="connsiteY89" fmla="*/ 2232660 h 2308860"/>
              <a:gd name="connsiteX90" fmla="*/ 2507967 w 3925287"/>
              <a:gd name="connsiteY90" fmla="*/ 2225040 h 2308860"/>
              <a:gd name="connsiteX91" fmla="*/ 2553687 w 3925287"/>
              <a:gd name="connsiteY91" fmla="*/ 2217420 h 2308860"/>
              <a:gd name="connsiteX92" fmla="*/ 2599407 w 3925287"/>
              <a:gd name="connsiteY92" fmla="*/ 2179320 h 2308860"/>
              <a:gd name="connsiteX93" fmla="*/ 2622267 w 3925287"/>
              <a:gd name="connsiteY93" fmla="*/ 2171700 h 2308860"/>
              <a:gd name="connsiteX94" fmla="*/ 2645127 w 3925287"/>
              <a:gd name="connsiteY94" fmla="*/ 2156460 h 2308860"/>
              <a:gd name="connsiteX95" fmla="*/ 2744187 w 3925287"/>
              <a:gd name="connsiteY95" fmla="*/ 2141220 h 2308860"/>
              <a:gd name="connsiteX96" fmla="*/ 2828007 w 3925287"/>
              <a:gd name="connsiteY96" fmla="*/ 2118360 h 2308860"/>
              <a:gd name="connsiteX97" fmla="*/ 2858487 w 3925287"/>
              <a:gd name="connsiteY97" fmla="*/ 2110740 h 2308860"/>
              <a:gd name="connsiteX98" fmla="*/ 2904207 w 3925287"/>
              <a:gd name="connsiteY98" fmla="*/ 2087880 h 2308860"/>
              <a:gd name="connsiteX99" fmla="*/ 2972787 w 3925287"/>
              <a:gd name="connsiteY99" fmla="*/ 2034540 h 2308860"/>
              <a:gd name="connsiteX100" fmla="*/ 3018507 w 3925287"/>
              <a:gd name="connsiteY100" fmla="*/ 2019300 h 2308860"/>
              <a:gd name="connsiteX101" fmla="*/ 3033747 w 3925287"/>
              <a:gd name="connsiteY101" fmla="*/ 1996440 h 2308860"/>
              <a:gd name="connsiteX102" fmla="*/ 3056607 w 3925287"/>
              <a:gd name="connsiteY102" fmla="*/ 1973580 h 2308860"/>
              <a:gd name="connsiteX103" fmla="*/ 3140427 w 3925287"/>
              <a:gd name="connsiteY103" fmla="*/ 1958340 h 2308860"/>
              <a:gd name="connsiteX104" fmla="*/ 3163287 w 3925287"/>
              <a:gd name="connsiteY104" fmla="*/ 1950720 h 2308860"/>
              <a:gd name="connsiteX105" fmla="*/ 3178527 w 3925287"/>
              <a:gd name="connsiteY105" fmla="*/ 1897380 h 2308860"/>
              <a:gd name="connsiteX106" fmla="*/ 3193767 w 3925287"/>
              <a:gd name="connsiteY106" fmla="*/ 1851660 h 2308860"/>
              <a:gd name="connsiteX107" fmla="*/ 3224247 w 3925287"/>
              <a:gd name="connsiteY107" fmla="*/ 1844040 h 2308860"/>
              <a:gd name="connsiteX108" fmla="*/ 3269967 w 3925287"/>
              <a:gd name="connsiteY108" fmla="*/ 1828800 h 2308860"/>
              <a:gd name="connsiteX109" fmla="*/ 3330927 w 3925287"/>
              <a:gd name="connsiteY109" fmla="*/ 1813560 h 2308860"/>
              <a:gd name="connsiteX110" fmla="*/ 3384267 w 3925287"/>
              <a:gd name="connsiteY110" fmla="*/ 1752600 h 2308860"/>
              <a:gd name="connsiteX111" fmla="*/ 3399507 w 3925287"/>
              <a:gd name="connsiteY111" fmla="*/ 1729740 h 2308860"/>
              <a:gd name="connsiteX112" fmla="*/ 3429987 w 3925287"/>
              <a:gd name="connsiteY112" fmla="*/ 1661160 h 2308860"/>
              <a:gd name="connsiteX113" fmla="*/ 3475707 w 3925287"/>
              <a:gd name="connsiteY113" fmla="*/ 1638300 h 2308860"/>
              <a:gd name="connsiteX114" fmla="*/ 3490947 w 3925287"/>
              <a:gd name="connsiteY114" fmla="*/ 1615440 h 2308860"/>
              <a:gd name="connsiteX115" fmla="*/ 3536667 w 3925287"/>
              <a:gd name="connsiteY115" fmla="*/ 1577340 h 2308860"/>
              <a:gd name="connsiteX116" fmla="*/ 3551907 w 3925287"/>
              <a:gd name="connsiteY116" fmla="*/ 1531620 h 2308860"/>
              <a:gd name="connsiteX117" fmla="*/ 3559527 w 3925287"/>
              <a:gd name="connsiteY117" fmla="*/ 1508760 h 2308860"/>
              <a:gd name="connsiteX118" fmla="*/ 3590007 w 3925287"/>
              <a:gd name="connsiteY118" fmla="*/ 1501140 h 2308860"/>
              <a:gd name="connsiteX119" fmla="*/ 3597627 w 3925287"/>
              <a:gd name="connsiteY119" fmla="*/ 1478280 h 2308860"/>
              <a:gd name="connsiteX120" fmla="*/ 3605247 w 3925287"/>
              <a:gd name="connsiteY120" fmla="*/ 1409700 h 2308860"/>
              <a:gd name="connsiteX121" fmla="*/ 3643347 w 3925287"/>
              <a:gd name="connsiteY121" fmla="*/ 1371600 h 2308860"/>
              <a:gd name="connsiteX122" fmla="*/ 3666207 w 3925287"/>
              <a:gd name="connsiteY122" fmla="*/ 1363980 h 2308860"/>
              <a:gd name="connsiteX123" fmla="*/ 3689067 w 3925287"/>
              <a:gd name="connsiteY123" fmla="*/ 1348740 h 2308860"/>
              <a:gd name="connsiteX124" fmla="*/ 3719547 w 3925287"/>
              <a:gd name="connsiteY124" fmla="*/ 1318260 h 2308860"/>
              <a:gd name="connsiteX125" fmla="*/ 3742407 w 3925287"/>
              <a:gd name="connsiteY125" fmla="*/ 1272540 h 2308860"/>
              <a:gd name="connsiteX126" fmla="*/ 3750027 w 3925287"/>
              <a:gd name="connsiteY126" fmla="*/ 1203960 h 2308860"/>
              <a:gd name="connsiteX127" fmla="*/ 3757647 w 3925287"/>
              <a:gd name="connsiteY127" fmla="*/ 1181100 h 2308860"/>
              <a:gd name="connsiteX128" fmla="*/ 3780507 w 3925287"/>
              <a:gd name="connsiteY128" fmla="*/ 1165860 h 2308860"/>
              <a:gd name="connsiteX129" fmla="*/ 3788127 w 3925287"/>
              <a:gd name="connsiteY129" fmla="*/ 1143000 h 2308860"/>
              <a:gd name="connsiteX130" fmla="*/ 3803367 w 3925287"/>
              <a:gd name="connsiteY130" fmla="*/ 990600 h 2308860"/>
              <a:gd name="connsiteX131" fmla="*/ 3818607 w 3925287"/>
              <a:gd name="connsiteY131" fmla="*/ 967740 h 2308860"/>
              <a:gd name="connsiteX132" fmla="*/ 3841467 w 3925287"/>
              <a:gd name="connsiteY132" fmla="*/ 891540 h 2308860"/>
              <a:gd name="connsiteX133" fmla="*/ 3864327 w 3925287"/>
              <a:gd name="connsiteY133" fmla="*/ 876300 h 2308860"/>
              <a:gd name="connsiteX134" fmla="*/ 3879567 w 3925287"/>
              <a:gd name="connsiteY134" fmla="*/ 830580 h 2308860"/>
              <a:gd name="connsiteX135" fmla="*/ 3894807 w 3925287"/>
              <a:gd name="connsiteY135" fmla="*/ 731520 h 2308860"/>
              <a:gd name="connsiteX136" fmla="*/ 3902427 w 3925287"/>
              <a:gd name="connsiteY136" fmla="*/ 708660 h 2308860"/>
              <a:gd name="connsiteX137" fmla="*/ 3925287 w 3925287"/>
              <a:gd name="connsiteY137" fmla="*/ 685800 h 2308860"/>
              <a:gd name="connsiteX138" fmla="*/ 3902427 w 3925287"/>
              <a:gd name="connsiteY138" fmla="*/ 556260 h 2308860"/>
              <a:gd name="connsiteX139" fmla="*/ 3887187 w 3925287"/>
              <a:gd name="connsiteY139" fmla="*/ 533400 h 2308860"/>
              <a:gd name="connsiteX140" fmla="*/ 3879567 w 3925287"/>
              <a:gd name="connsiteY140" fmla="*/ 441960 h 2308860"/>
              <a:gd name="connsiteX141" fmla="*/ 3856707 w 3925287"/>
              <a:gd name="connsiteY141" fmla="*/ 426720 h 2308860"/>
              <a:gd name="connsiteX142" fmla="*/ 3742407 w 3925287"/>
              <a:gd name="connsiteY142" fmla="*/ 411480 h 2308860"/>
              <a:gd name="connsiteX143" fmla="*/ 3734787 w 3925287"/>
              <a:gd name="connsiteY143" fmla="*/ 388620 h 2308860"/>
              <a:gd name="connsiteX144" fmla="*/ 3689067 w 3925287"/>
              <a:gd name="connsiteY144" fmla="*/ 373380 h 2308860"/>
              <a:gd name="connsiteX145" fmla="*/ 3521427 w 3925287"/>
              <a:gd name="connsiteY145" fmla="*/ 358140 h 2308860"/>
              <a:gd name="connsiteX146" fmla="*/ 3460467 w 3925287"/>
              <a:gd name="connsiteY146" fmla="*/ 342900 h 2308860"/>
              <a:gd name="connsiteX147" fmla="*/ 3346167 w 3925287"/>
              <a:gd name="connsiteY147" fmla="*/ 350520 h 2308860"/>
              <a:gd name="connsiteX148" fmla="*/ 3300447 w 3925287"/>
              <a:gd name="connsiteY148" fmla="*/ 365760 h 2308860"/>
              <a:gd name="connsiteX149" fmla="*/ 3277587 w 3925287"/>
              <a:gd name="connsiteY149" fmla="*/ 373380 h 2308860"/>
              <a:gd name="connsiteX150" fmla="*/ 3201387 w 3925287"/>
              <a:gd name="connsiteY150" fmla="*/ 381000 h 2308860"/>
              <a:gd name="connsiteX151" fmla="*/ 3125187 w 3925287"/>
              <a:gd name="connsiteY151" fmla="*/ 403860 h 2308860"/>
              <a:gd name="connsiteX152" fmla="*/ 3102327 w 3925287"/>
              <a:gd name="connsiteY152" fmla="*/ 411480 h 2308860"/>
              <a:gd name="connsiteX153" fmla="*/ 3079467 w 3925287"/>
              <a:gd name="connsiteY153" fmla="*/ 419100 h 2308860"/>
              <a:gd name="connsiteX154" fmla="*/ 3010887 w 3925287"/>
              <a:gd name="connsiteY154" fmla="*/ 426720 h 2308860"/>
              <a:gd name="connsiteX155" fmla="*/ 2942307 w 3925287"/>
              <a:gd name="connsiteY155" fmla="*/ 419100 h 2308860"/>
              <a:gd name="connsiteX156" fmla="*/ 2919447 w 3925287"/>
              <a:gd name="connsiteY156" fmla="*/ 403860 h 2308860"/>
              <a:gd name="connsiteX157" fmla="*/ 2873727 w 3925287"/>
              <a:gd name="connsiteY157" fmla="*/ 396240 h 2308860"/>
              <a:gd name="connsiteX158" fmla="*/ 2850867 w 3925287"/>
              <a:gd name="connsiteY158" fmla="*/ 388620 h 2308860"/>
              <a:gd name="connsiteX159" fmla="*/ 2759427 w 3925287"/>
              <a:gd name="connsiteY159" fmla="*/ 381000 h 2308860"/>
              <a:gd name="connsiteX160" fmla="*/ 2549877 w 3925287"/>
              <a:gd name="connsiteY160" fmla="*/ 396240 h 2308860"/>
              <a:gd name="connsiteX161" fmla="*/ 2355567 w 3925287"/>
              <a:gd name="connsiteY161" fmla="*/ 445770 h 2308860"/>
              <a:gd name="connsiteX162" fmla="*/ 2492727 w 3925287"/>
              <a:gd name="connsiteY162" fmla="*/ 316230 h 2308860"/>
              <a:gd name="connsiteX163" fmla="*/ 2538447 w 3925287"/>
              <a:gd name="connsiteY163" fmla="*/ 209550 h 2308860"/>
              <a:gd name="connsiteX164" fmla="*/ 2607027 w 3925287"/>
              <a:gd name="connsiteY164" fmla="*/ 171450 h 2308860"/>
              <a:gd name="connsiteX165" fmla="*/ 2610837 w 3925287"/>
              <a:gd name="connsiteY165" fmla="*/ 125730 h 2308860"/>
              <a:gd name="connsiteX166" fmla="*/ 2603217 w 3925287"/>
              <a:gd name="connsiteY166" fmla="*/ 99060 h 2308860"/>
              <a:gd name="connsiteX167" fmla="*/ 2614647 w 3925287"/>
              <a:gd name="connsiteY167" fmla="*/ 34290 h 2308860"/>
              <a:gd name="connsiteX168" fmla="*/ 2587977 w 3925287"/>
              <a:gd name="connsiteY168" fmla="*/ 0 h 2308860"/>
              <a:gd name="connsiteX169" fmla="*/ 2557497 w 3925287"/>
              <a:gd name="connsiteY169" fmla="*/ 11430 h 2308860"/>
              <a:gd name="connsiteX170" fmla="*/ 2511777 w 3925287"/>
              <a:gd name="connsiteY170" fmla="*/ 38100 h 2308860"/>
              <a:gd name="connsiteX171" fmla="*/ 2492727 w 3925287"/>
              <a:gd name="connsiteY171" fmla="*/ 121920 h 2308860"/>
              <a:gd name="connsiteX172" fmla="*/ 2462247 w 3925287"/>
              <a:gd name="connsiteY172" fmla="*/ 87630 h 2308860"/>
              <a:gd name="connsiteX173" fmla="*/ 2462247 w 3925287"/>
              <a:gd name="connsiteY173" fmla="*/ 152400 h 2308860"/>
              <a:gd name="connsiteX174" fmla="*/ 2431767 w 3925287"/>
              <a:gd name="connsiteY174" fmla="*/ 144780 h 2308860"/>
              <a:gd name="connsiteX175" fmla="*/ 2408907 w 3925287"/>
              <a:gd name="connsiteY175" fmla="*/ 179070 h 2308860"/>
              <a:gd name="connsiteX176" fmla="*/ 2347947 w 3925287"/>
              <a:gd name="connsiteY176" fmla="*/ 259080 h 2308860"/>
              <a:gd name="connsiteX177" fmla="*/ 2325087 w 3925287"/>
              <a:gd name="connsiteY177" fmla="*/ 274320 h 2308860"/>
              <a:gd name="connsiteX178" fmla="*/ 2302227 w 3925287"/>
              <a:gd name="connsiteY178" fmla="*/ 289560 h 2308860"/>
              <a:gd name="connsiteX179" fmla="*/ 2286987 w 3925287"/>
              <a:gd name="connsiteY179" fmla="*/ 323850 h 2308860"/>
              <a:gd name="connsiteX180" fmla="*/ 2264127 w 3925287"/>
              <a:gd name="connsiteY180" fmla="*/ 369570 h 2308860"/>
              <a:gd name="connsiteX181" fmla="*/ 2252697 w 3925287"/>
              <a:gd name="connsiteY181" fmla="*/ 369570 h 2308860"/>
              <a:gd name="connsiteX182" fmla="*/ 2227745 w 3925287"/>
              <a:gd name="connsiteY182" fmla="*/ 388620 h 2308860"/>
              <a:gd name="connsiteX183" fmla="*/ 2195547 w 3925287"/>
              <a:gd name="connsiteY183" fmla="*/ 415290 h 2308860"/>
              <a:gd name="connsiteX184" fmla="*/ 2123157 w 3925287"/>
              <a:gd name="connsiteY184" fmla="*/ 449580 h 2308860"/>
              <a:gd name="connsiteX185" fmla="*/ 1989807 w 3925287"/>
              <a:gd name="connsiteY185" fmla="*/ 510540 h 2308860"/>
              <a:gd name="connsiteX186" fmla="*/ 1987715 w 3925287"/>
              <a:gd name="connsiteY186" fmla="*/ 506730 h 2308860"/>
              <a:gd name="connsiteX187" fmla="*/ 1964855 w 3925287"/>
              <a:gd name="connsiteY187" fmla="*/ 525780 h 2308860"/>
              <a:gd name="connsiteX188" fmla="*/ 1959327 w 3925287"/>
              <a:gd name="connsiteY188" fmla="*/ 521970 h 2308860"/>
              <a:gd name="connsiteX189" fmla="*/ 1947897 w 3925287"/>
              <a:gd name="connsiteY189" fmla="*/ 529590 h 2308860"/>
              <a:gd name="connsiteX190" fmla="*/ 1940277 w 3925287"/>
              <a:gd name="connsiteY190" fmla="*/ 510540 h 2308860"/>
              <a:gd name="connsiteX191" fmla="*/ 1898367 w 3925287"/>
              <a:gd name="connsiteY191" fmla="*/ 499110 h 2308860"/>
              <a:gd name="connsiteX192" fmla="*/ 1898367 w 3925287"/>
              <a:gd name="connsiteY192" fmla="*/ 468630 h 2308860"/>
              <a:gd name="connsiteX193" fmla="*/ 1921227 w 3925287"/>
              <a:gd name="connsiteY193" fmla="*/ 533400 h 2308860"/>
              <a:gd name="connsiteX194" fmla="*/ 1902177 w 3925287"/>
              <a:gd name="connsiteY194" fmla="*/ 491490 h 2308860"/>
              <a:gd name="connsiteX195" fmla="*/ 1913607 w 3925287"/>
              <a:gd name="connsiteY195" fmla="*/ 510540 h 2308860"/>
              <a:gd name="connsiteX196" fmla="*/ 1905987 w 3925287"/>
              <a:gd name="connsiteY196" fmla="*/ 506730 h 2308860"/>
              <a:gd name="connsiteX197" fmla="*/ 1898367 w 3925287"/>
              <a:gd name="connsiteY197" fmla="*/ 502920 h 2308860"/>
              <a:gd name="connsiteX198" fmla="*/ 1907705 w 3925287"/>
              <a:gd name="connsiteY198" fmla="*/ 510540 h 2308860"/>
              <a:gd name="connsiteX199" fmla="*/ 1913607 w 3925287"/>
              <a:gd name="connsiteY199" fmla="*/ 518160 h 2308860"/>
              <a:gd name="connsiteX200" fmla="*/ 1877225 w 3925287"/>
              <a:gd name="connsiteY200" fmla="*/ 495300 h 2308860"/>
              <a:gd name="connsiteX201" fmla="*/ 1902177 w 3925287"/>
              <a:gd name="connsiteY201" fmla="*/ 491490 h 2308860"/>
              <a:gd name="connsiteX202" fmla="*/ 1865795 w 3925287"/>
              <a:gd name="connsiteY202" fmla="*/ 483870 h 2308860"/>
              <a:gd name="connsiteX203" fmla="*/ 1864077 w 3925287"/>
              <a:gd name="connsiteY203" fmla="*/ 483870 h 2308860"/>
              <a:gd name="connsiteX204" fmla="*/ 1875507 w 3925287"/>
              <a:gd name="connsiteY204" fmla="*/ 495300 h 2308860"/>
              <a:gd name="connsiteX205" fmla="*/ 1888655 w 3925287"/>
              <a:gd name="connsiteY205" fmla="*/ 495300 h 2308860"/>
              <a:gd name="connsiteX206" fmla="*/ 1883127 w 3925287"/>
              <a:gd name="connsiteY206" fmla="*/ 476250 h 2308860"/>
              <a:gd name="connsiteX207" fmla="*/ 1881035 w 3925287"/>
              <a:gd name="connsiteY207" fmla="*/ 472440 h 2308860"/>
              <a:gd name="connsiteX208" fmla="*/ 1894557 w 3925287"/>
              <a:gd name="connsiteY208" fmla="*/ 476250 h 2308860"/>
              <a:gd name="connsiteX209" fmla="*/ 1921227 w 3925287"/>
              <a:gd name="connsiteY209" fmla="*/ 495300 h 2308860"/>
              <a:gd name="connsiteX210" fmla="*/ 1959327 w 3925287"/>
              <a:gd name="connsiteY210" fmla="*/ 518160 h 2308860"/>
              <a:gd name="connsiteX211" fmla="*/ 1867887 w 3925287"/>
              <a:gd name="connsiteY211" fmla="*/ 506730 h 2308860"/>
              <a:gd name="connsiteX212" fmla="*/ 1875507 w 3925287"/>
              <a:gd name="connsiteY212" fmla="*/ 525780 h 2308860"/>
              <a:gd name="connsiteX213" fmla="*/ 1966947 w 3925287"/>
              <a:gd name="connsiteY213" fmla="*/ 525780 h 2308860"/>
              <a:gd name="connsiteX0" fmla="*/ 1966947 w 3925287"/>
              <a:gd name="connsiteY0" fmla="*/ 525780 h 2308860"/>
              <a:gd name="connsiteX1" fmla="*/ 1852647 w 3925287"/>
              <a:gd name="connsiteY1" fmla="*/ 537210 h 2308860"/>
              <a:gd name="connsiteX2" fmla="*/ 1795497 w 3925287"/>
              <a:gd name="connsiteY2" fmla="*/ 529590 h 2308860"/>
              <a:gd name="connsiteX3" fmla="*/ 1745967 w 3925287"/>
              <a:gd name="connsiteY3" fmla="*/ 533400 h 2308860"/>
              <a:gd name="connsiteX4" fmla="*/ 1700247 w 3925287"/>
              <a:gd name="connsiteY4" fmla="*/ 518160 h 2308860"/>
              <a:gd name="connsiteX5" fmla="*/ 1662147 w 3925287"/>
              <a:gd name="connsiteY5" fmla="*/ 521970 h 2308860"/>
              <a:gd name="connsiteX6" fmla="*/ 1372587 w 3925287"/>
              <a:gd name="connsiteY6" fmla="*/ 510540 h 2308860"/>
              <a:gd name="connsiteX7" fmla="*/ 1349727 w 3925287"/>
              <a:gd name="connsiteY7" fmla="*/ 502920 h 2308860"/>
              <a:gd name="connsiteX8" fmla="*/ 1227807 w 3925287"/>
              <a:gd name="connsiteY8" fmla="*/ 487680 h 2308860"/>
              <a:gd name="connsiteX9" fmla="*/ 1182087 w 3925287"/>
              <a:gd name="connsiteY9" fmla="*/ 472440 h 2308860"/>
              <a:gd name="connsiteX10" fmla="*/ 1029687 w 3925287"/>
              <a:gd name="connsiteY10" fmla="*/ 457200 h 2308860"/>
              <a:gd name="connsiteX11" fmla="*/ 907767 w 3925287"/>
              <a:gd name="connsiteY11" fmla="*/ 441960 h 2308860"/>
              <a:gd name="connsiteX12" fmla="*/ 877287 w 3925287"/>
              <a:gd name="connsiteY12" fmla="*/ 434340 h 2308860"/>
              <a:gd name="connsiteX13" fmla="*/ 831567 w 3925287"/>
              <a:gd name="connsiteY13" fmla="*/ 419100 h 2308860"/>
              <a:gd name="connsiteX14" fmla="*/ 724887 w 3925287"/>
              <a:gd name="connsiteY14" fmla="*/ 411480 h 2308860"/>
              <a:gd name="connsiteX15" fmla="*/ 702027 w 3925287"/>
              <a:gd name="connsiteY15" fmla="*/ 396240 h 2308860"/>
              <a:gd name="connsiteX16" fmla="*/ 648687 w 3925287"/>
              <a:gd name="connsiteY16" fmla="*/ 403860 h 2308860"/>
              <a:gd name="connsiteX17" fmla="*/ 477237 w 3925287"/>
              <a:gd name="connsiteY17" fmla="*/ 384810 h 2308860"/>
              <a:gd name="connsiteX18" fmla="*/ 431517 w 3925287"/>
              <a:gd name="connsiteY18" fmla="*/ 373380 h 2308860"/>
              <a:gd name="connsiteX19" fmla="*/ 387514 w 3925287"/>
              <a:gd name="connsiteY19" fmla="*/ 369570 h 2308860"/>
              <a:gd name="connsiteX20" fmla="*/ 351507 w 3925287"/>
              <a:gd name="connsiteY20" fmla="*/ 373380 h 2308860"/>
              <a:gd name="connsiteX21" fmla="*/ 294357 w 3925287"/>
              <a:gd name="connsiteY21" fmla="*/ 361950 h 2308860"/>
              <a:gd name="connsiteX22" fmla="*/ 252447 w 3925287"/>
              <a:gd name="connsiteY22" fmla="*/ 350520 h 2308860"/>
              <a:gd name="connsiteX23" fmla="*/ 180057 w 3925287"/>
              <a:gd name="connsiteY23" fmla="*/ 358140 h 2308860"/>
              <a:gd name="connsiteX24" fmla="*/ 164817 w 3925287"/>
              <a:gd name="connsiteY24" fmla="*/ 369570 h 2308860"/>
              <a:gd name="connsiteX25" fmla="*/ 130527 w 3925287"/>
              <a:gd name="connsiteY25" fmla="*/ 365760 h 2308860"/>
              <a:gd name="connsiteX26" fmla="*/ 58137 w 3925287"/>
              <a:gd name="connsiteY26" fmla="*/ 400050 h 2308860"/>
              <a:gd name="connsiteX27" fmla="*/ 27657 w 3925287"/>
              <a:gd name="connsiteY27" fmla="*/ 453390 h 2308860"/>
              <a:gd name="connsiteX28" fmla="*/ 4797 w 3925287"/>
              <a:gd name="connsiteY28" fmla="*/ 491490 h 2308860"/>
              <a:gd name="connsiteX29" fmla="*/ 987 w 3925287"/>
              <a:gd name="connsiteY29" fmla="*/ 533400 h 2308860"/>
              <a:gd name="connsiteX30" fmla="*/ 16227 w 3925287"/>
              <a:gd name="connsiteY30" fmla="*/ 640080 h 2308860"/>
              <a:gd name="connsiteX31" fmla="*/ 23847 w 3925287"/>
              <a:gd name="connsiteY31" fmla="*/ 731520 h 2308860"/>
              <a:gd name="connsiteX32" fmla="*/ 39087 w 3925287"/>
              <a:gd name="connsiteY32" fmla="*/ 754380 h 2308860"/>
              <a:gd name="connsiteX33" fmla="*/ 61947 w 3925287"/>
              <a:gd name="connsiteY33" fmla="*/ 800100 h 2308860"/>
              <a:gd name="connsiteX34" fmla="*/ 69567 w 3925287"/>
              <a:gd name="connsiteY34" fmla="*/ 922020 h 2308860"/>
              <a:gd name="connsiteX35" fmla="*/ 115287 w 3925287"/>
              <a:gd name="connsiteY35" fmla="*/ 1013460 h 2308860"/>
              <a:gd name="connsiteX36" fmla="*/ 130527 w 3925287"/>
              <a:gd name="connsiteY36" fmla="*/ 1036320 h 2308860"/>
              <a:gd name="connsiteX37" fmla="*/ 145767 w 3925287"/>
              <a:gd name="connsiteY37" fmla="*/ 1059180 h 2308860"/>
              <a:gd name="connsiteX38" fmla="*/ 161007 w 3925287"/>
              <a:gd name="connsiteY38" fmla="*/ 1104900 h 2308860"/>
              <a:gd name="connsiteX39" fmla="*/ 168627 w 3925287"/>
              <a:gd name="connsiteY39" fmla="*/ 1143000 h 2308860"/>
              <a:gd name="connsiteX40" fmla="*/ 199107 w 3925287"/>
              <a:gd name="connsiteY40" fmla="*/ 1188720 h 2308860"/>
              <a:gd name="connsiteX41" fmla="*/ 214347 w 3925287"/>
              <a:gd name="connsiteY41" fmla="*/ 1211580 h 2308860"/>
              <a:gd name="connsiteX42" fmla="*/ 252447 w 3925287"/>
              <a:gd name="connsiteY42" fmla="*/ 1272540 h 2308860"/>
              <a:gd name="connsiteX43" fmla="*/ 282927 w 3925287"/>
              <a:gd name="connsiteY43" fmla="*/ 1318260 h 2308860"/>
              <a:gd name="connsiteX44" fmla="*/ 298167 w 3925287"/>
              <a:gd name="connsiteY44" fmla="*/ 1341120 h 2308860"/>
              <a:gd name="connsiteX45" fmla="*/ 321027 w 3925287"/>
              <a:gd name="connsiteY45" fmla="*/ 1356360 h 2308860"/>
              <a:gd name="connsiteX46" fmla="*/ 328647 w 3925287"/>
              <a:gd name="connsiteY46" fmla="*/ 1379220 h 2308860"/>
              <a:gd name="connsiteX47" fmla="*/ 343887 w 3925287"/>
              <a:gd name="connsiteY47" fmla="*/ 1493520 h 2308860"/>
              <a:gd name="connsiteX48" fmla="*/ 359127 w 3925287"/>
              <a:gd name="connsiteY48" fmla="*/ 1516380 h 2308860"/>
              <a:gd name="connsiteX49" fmla="*/ 404847 w 3925287"/>
              <a:gd name="connsiteY49" fmla="*/ 1546860 h 2308860"/>
              <a:gd name="connsiteX50" fmla="*/ 442947 w 3925287"/>
              <a:gd name="connsiteY50" fmla="*/ 1584960 h 2308860"/>
              <a:gd name="connsiteX51" fmla="*/ 458187 w 3925287"/>
              <a:gd name="connsiteY51" fmla="*/ 1607820 h 2308860"/>
              <a:gd name="connsiteX52" fmla="*/ 481047 w 3925287"/>
              <a:gd name="connsiteY52" fmla="*/ 1623060 h 2308860"/>
              <a:gd name="connsiteX53" fmla="*/ 503907 w 3925287"/>
              <a:gd name="connsiteY53" fmla="*/ 1653540 h 2308860"/>
              <a:gd name="connsiteX54" fmla="*/ 534387 w 3925287"/>
              <a:gd name="connsiteY54" fmla="*/ 1661160 h 2308860"/>
              <a:gd name="connsiteX55" fmla="*/ 557247 w 3925287"/>
              <a:gd name="connsiteY55" fmla="*/ 1684020 h 2308860"/>
              <a:gd name="connsiteX56" fmla="*/ 595347 w 3925287"/>
              <a:gd name="connsiteY56" fmla="*/ 1752600 h 2308860"/>
              <a:gd name="connsiteX57" fmla="*/ 641067 w 3925287"/>
              <a:gd name="connsiteY57" fmla="*/ 1783080 h 2308860"/>
              <a:gd name="connsiteX58" fmla="*/ 663927 w 3925287"/>
              <a:gd name="connsiteY58" fmla="*/ 1798320 h 2308860"/>
              <a:gd name="connsiteX59" fmla="*/ 709647 w 3925287"/>
              <a:gd name="connsiteY59" fmla="*/ 1813560 h 2308860"/>
              <a:gd name="connsiteX60" fmla="*/ 778227 w 3925287"/>
              <a:gd name="connsiteY60" fmla="*/ 1851660 h 2308860"/>
              <a:gd name="connsiteX61" fmla="*/ 785847 w 3925287"/>
              <a:gd name="connsiteY61" fmla="*/ 1874520 h 2308860"/>
              <a:gd name="connsiteX62" fmla="*/ 862047 w 3925287"/>
              <a:gd name="connsiteY62" fmla="*/ 1950720 h 2308860"/>
              <a:gd name="connsiteX63" fmla="*/ 884907 w 3925287"/>
              <a:gd name="connsiteY63" fmla="*/ 1958340 h 2308860"/>
              <a:gd name="connsiteX64" fmla="*/ 945867 w 3925287"/>
              <a:gd name="connsiteY64" fmla="*/ 1981200 h 2308860"/>
              <a:gd name="connsiteX65" fmla="*/ 968727 w 3925287"/>
              <a:gd name="connsiteY65" fmla="*/ 2026920 h 2308860"/>
              <a:gd name="connsiteX66" fmla="*/ 991587 w 3925287"/>
              <a:gd name="connsiteY66" fmla="*/ 2072640 h 2308860"/>
              <a:gd name="connsiteX67" fmla="*/ 1022067 w 3925287"/>
              <a:gd name="connsiteY67" fmla="*/ 2080260 h 2308860"/>
              <a:gd name="connsiteX68" fmla="*/ 1098267 w 3925287"/>
              <a:gd name="connsiteY68" fmla="*/ 2103120 h 2308860"/>
              <a:gd name="connsiteX69" fmla="*/ 1182087 w 3925287"/>
              <a:gd name="connsiteY69" fmla="*/ 2125980 h 2308860"/>
              <a:gd name="connsiteX70" fmla="*/ 1227807 w 3925287"/>
              <a:gd name="connsiteY70" fmla="*/ 2148840 h 2308860"/>
              <a:gd name="connsiteX71" fmla="*/ 1258287 w 3925287"/>
              <a:gd name="connsiteY71" fmla="*/ 2156460 h 2308860"/>
              <a:gd name="connsiteX72" fmla="*/ 1304007 w 3925287"/>
              <a:gd name="connsiteY72" fmla="*/ 2179320 h 2308860"/>
              <a:gd name="connsiteX73" fmla="*/ 1326867 w 3925287"/>
              <a:gd name="connsiteY73" fmla="*/ 2194560 h 2308860"/>
              <a:gd name="connsiteX74" fmla="*/ 1357347 w 3925287"/>
              <a:gd name="connsiteY74" fmla="*/ 2202180 h 2308860"/>
              <a:gd name="connsiteX75" fmla="*/ 1448787 w 3925287"/>
              <a:gd name="connsiteY75" fmla="*/ 2225040 h 2308860"/>
              <a:gd name="connsiteX76" fmla="*/ 1509747 w 3925287"/>
              <a:gd name="connsiteY76" fmla="*/ 2240280 h 2308860"/>
              <a:gd name="connsiteX77" fmla="*/ 1540227 w 3925287"/>
              <a:gd name="connsiteY77" fmla="*/ 2247900 h 2308860"/>
              <a:gd name="connsiteX78" fmla="*/ 1616427 w 3925287"/>
              <a:gd name="connsiteY78" fmla="*/ 2263140 h 2308860"/>
              <a:gd name="connsiteX79" fmla="*/ 1646907 w 3925287"/>
              <a:gd name="connsiteY79" fmla="*/ 2270760 h 2308860"/>
              <a:gd name="connsiteX80" fmla="*/ 1768827 w 3925287"/>
              <a:gd name="connsiteY80" fmla="*/ 2286000 h 2308860"/>
              <a:gd name="connsiteX81" fmla="*/ 1799307 w 3925287"/>
              <a:gd name="connsiteY81" fmla="*/ 2293620 h 2308860"/>
              <a:gd name="connsiteX82" fmla="*/ 2027907 w 3925287"/>
              <a:gd name="connsiteY82" fmla="*/ 2301240 h 2308860"/>
              <a:gd name="connsiteX83" fmla="*/ 2050767 w 3925287"/>
              <a:gd name="connsiteY83" fmla="*/ 2293620 h 2308860"/>
              <a:gd name="connsiteX84" fmla="*/ 2073627 w 3925287"/>
              <a:gd name="connsiteY84" fmla="*/ 2301240 h 2308860"/>
              <a:gd name="connsiteX85" fmla="*/ 2134587 w 3925287"/>
              <a:gd name="connsiteY85" fmla="*/ 2308860 h 2308860"/>
              <a:gd name="connsiteX86" fmla="*/ 2264127 w 3925287"/>
              <a:gd name="connsiteY86" fmla="*/ 2301240 h 2308860"/>
              <a:gd name="connsiteX87" fmla="*/ 2309847 w 3925287"/>
              <a:gd name="connsiteY87" fmla="*/ 2270760 h 2308860"/>
              <a:gd name="connsiteX88" fmla="*/ 2370807 w 3925287"/>
              <a:gd name="connsiteY88" fmla="*/ 2255520 h 2308860"/>
              <a:gd name="connsiteX89" fmla="*/ 2485107 w 3925287"/>
              <a:gd name="connsiteY89" fmla="*/ 2232660 h 2308860"/>
              <a:gd name="connsiteX90" fmla="*/ 2507967 w 3925287"/>
              <a:gd name="connsiteY90" fmla="*/ 2225040 h 2308860"/>
              <a:gd name="connsiteX91" fmla="*/ 2553687 w 3925287"/>
              <a:gd name="connsiteY91" fmla="*/ 2217420 h 2308860"/>
              <a:gd name="connsiteX92" fmla="*/ 2599407 w 3925287"/>
              <a:gd name="connsiteY92" fmla="*/ 2179320 h 2308860"/>
              <a:gd name="connsiteX93" fmla="*/ 2622267 w 3925287"/>
              <a:gd name="connsiteY93" fmla="*/ 2171700 h 2308860"/>
              <a:gd name="connsiteX94" fmla="*/ 2645127 w 3925287"/>
              <a:gd name="connsiteY94" fmla="*/ 2156460 h 2308860"/>
              <a:gd name="connsiteX95" fmla="*/ 2744187 w 3925287"/>
              <a:gd name="connsiteY95" fmla="*/ 2141220 h 2308860"/>
              <a:gd name="connsiteX96" fmla="*/ 2828007 w 3925287"/>
              <a:gd name="connsiteY96" fmla="*/ 2118360 h 2308860"/>
              <a:gd name="connsiteX97" fmla="*/ 2858487 w 3925287"/>
              <a:gd name="connsiteY97" fmla="*/ 2110740 h 2308860"/>
              <a:gd name="connsiteX98" fmla="*/ 2904207 w 3925287"/>
              <a:gd name="connsiteY98" fmla="*/ 2087880 h 2308860"/>
              <a:gd name="connsiteX99" fmla="*/ 2972787 w 3925287"/>
              <a:gd name="connsiteY99" fmla="*/ 2034540 h 2308860"/>
              <a:gd name="connsiteX100" fmla="*/ 3018507 w 3925287"/>
              <a:gd name="connsiteY100" fmla="*/ 2019300 h 2308860"/>
              <a:gd name="connsiteX101" fmla="*/ 3033747 w 3925287"/>
              <a:gd name="connsiteY101" fmla="*/ 1996440 h 2308860"/>
              <a:gd name="connsiteX102" fmla="*/ 3056607 w 3925287"/>
              <a:gd name="connsiteY102" fmla="*/ 1973580 h 2308860"/>
              <a:gd name="connsiteX103" fmla="*/ 3140427 w 3925287"/>
              <a:gd name="connsiteY103" fmla="*/ 1958340 h 2308860"/>
              <a:gd name="connsiteX104" fmla="*/ 3163287 w 3925287"/>
              <a:gd name="connsiteY104" fmla="*/ 1950720 h 2308860"/>
              <a:gd name="connsiteX105" fmla="*/ 3178527 w 3925287"/>
              <a:gd name="connsiteY105" fmla="*/ 1897380 h 2308860"/>
              <a:gd name="connsiteX106" fmla="*/ 3193767 w 3925287"/>
              <a:gd name="connsiteY106" fmla="*/ 1851660 h 2308860"/>
              <a:gd name="connsiteX107" fmla="*/ 3224247 w 3925287"/>
              <a:gd name="connsiteY107" fmla="*/ 1844040 h 2308860"/>
              <a:gd name="connsiteX108" fmla="*/ 3269967 w 3925287"/>
              <a:gd name="connsiteY108" fmla="*/ 1828800 h 2308860"/>
              <a:gd name="connsiteX109" fmla="*/ 3330927 w 3925287"/>
              <a:gd name="connsiteY109" fmla="*/ 1813560 h 2308860"/>
              <a:gd name="connsiteX110" fmla="*/ 3384267 w 3925287"/>
              <a:gd name="connsiteY110" fmla="*/ 1752600 h 2308860"/>
              <a:gd name="connsiteX111" fmla="*/ 3399507 w 3925287"/>
              <a:gd name="connsiteY111" fmla="*/ 1729740 h 2308860"/>
              <a:gd name="connsiteX112" fmla="*/ 3429987 w 3925287"/>
              <a:gd name="connsiteY112" fmla="*/ 1661160 h 2308860"/>
              <a:gd name="connsiteX113" fmla="*/ 3475707 w 3925287"/>
              <a:gd name="connsiteY113" fmla="*/ 1638300 h 2308860"/>
              <a:gd name="connsiteX114" fmla="*/ 3490947 w 3925287"/>
              <a:gd name="connsiteY114" fmla="*/ 1615440 h 2308860"/>
              <a:gd name="connsiteX115" fmla="*/ 3536667 w 3925287"/>
              <a:gd name="connsiteY115" fmla="*/ 1577340 h 2308860"/>
              <a:gd name="connsiteX116" fmla="*/ 3551907 w 3925287"/>
              <a:gd name="connsiteY116" fmla="*/ 1531620 h 2308860"/>
              <a:gd name="connsiteX117" fmla="*/ 3559527 w 3925287"/>
              <a:gd name="connsiteY117" fmla="*/ 1508760 h 2308860"/>
              <a:gd name="connsiteX118" fmla="*/ 3590007 w 3925287"/>
              <a:gd name="connsiteY118" fmla="*/ 1501140 h 2308860"/>
              <a:gd name="connsiteX119" fmla="*/ 3597627 w 3925287"/>
              <a:gd name="connsiteY119" fmla="*/ 1478280 h 2308860"/>
              <a:gd name="connsiteX120" fmla="*/ 3605247 w 3925287"/>
              <a:gd name="connsiteY120" fmla="*/ 1409700 h 2308860"/>
              <a:gd name="connsiteX121" fmla="*/ 3643347 w 3925287"/>
              <a:gd name="connsiteY121" fmla="*/ 1371600 h 2308860"/>
              <a:gd name="connsiteX122" fmla="*/ 3666207 w 3925287"/>
              <a:gd name="connsiteY122" fmla="*/ 1363980 h 2308860"/>
              <a:gd name="connsiteX123" fmla="*/ 3689067 w 3925287"/>
              <a:gd name="connsiteY123" fmla="*/ 1348740 h 2308860"/>
              <a:gd name="connsiteX124" fmla="*/ 3719547 w 3925287"/>
              <a:gd name="connsiteY124" fmla="*/ 1318260 h 2308860"/>
              <a:gd name="connsiteX125" fmla="*/ 3742407 w 3925287"/>
              <a:gd name="connsiteY125" fmla="*/ 1272540 h 2308860"/>
              <a:gd name="connsiteX126" fmla="*/ 3750027 w 3925287"/>
              <a:gd name="connsiteY126" fmla="*/ 1203960 h 2308860"/>
              <a:gd name="connsiteX127" fmla="*/ 3757647 w 3925287"/>
              <a:gd name="connsiteY127" fmla="*/ 1181100 h 2308860"/>
              <a:gd name="connsiteX128" fmla="*/ 3780507 w 3925287"/>
              <a:gd name="connsiteY128" fmla="*/ 1165860 h 2308860"/>
              <a:gd name="connsiteX129" fmla="*/ 3788127 w 3925287"/>
              <a:gd name="connsiteY129" fmla="*/ 1143000 h 2308860"/>
              <a:gd name="connsiteX130" fmla="*/ 3803367 w 3925287"/>
              <a:gd name="connsiteY130" fmla="*/ 990600 h 2308860"/>
              <a:gd name="connsiteX131" fmla="*/ 3818607 w 3925287"/>
              <a:gd name="connsiteY131" fmla="*/ 967740 h 2308860"/>
              <a:gd name="connsiteX132" fmla="*/ 3841467 w 3925287"/>
              <a:gd name="connsiteY132" fmla="*/ 891540 h 2308860"/>
              <a:gd name="connsiteX133" fmla="*/ 3864327 w 3925287"/>
              <a:gd name="connsiteY133" fmla="*/ 876300 h 2308860"/>
              <a:gd name="connsiteX134" fmla="*/ 3879567 w 3925287"/>
              <a:gd name="connsiteY134" fmla="*/ 830580 h 2308860"/>
              <a:gd name="connsiteX135" fmla="*/ 3894807 w 3925287"/>
              <a:gd name="connsiteY135" fmla="*/ 731520 h 2308860"/>
              <a:gd name="connsiteX136" fmla="*/ 3902427 w 3925287"/>
              <a:gd name="connsiteY136" fmla="*/ 708660 h 2308860"/>
              <a:gd name="connsiteX137" fmla="*/ 3925287 w 3925287"/>
              <a:gd name="connsiteY137" fmla="*/ 685800 h 2308860"/>
              <a:gd name="connsiteX138" fmla="*/ 3902427 w 3925287"/>
              <a:gd name="connsiteY138" fmla="*/ 556260 h 2308860"/>
              <a:gd name="connsiteX139" fmla="*/ 3887187 w 3925287"/>
              <a:gd name="connsiteY139" fmla="*/ 533400 h 2308860"/>
              <a:gd name="connsiteX140" fmla="*/ 3879567 w 3925287"/>
              <a:gd name="connsiteY140" fmla="*/ 441960 h 2308860"/>
              <a:gd name="connsiteX141" fmla="*/ 3856707 w 3925287"/>
              <a:gd name="connsiteY141" fmla="*/ 426720 h 2308860"/>
              <a:gd name="connsiteX142" fmla="*/ 3742407 w 3925287"/>
              <a:gd name="connsiteY142" fmla="*/ 411480 h 2308860"/>
              <a:gd name="connsiteX143" fmla="*/ 3734787 w 3925287"/>
              <a:gd name="connsiteY143" fmla="*/ 388620 h 2308860"/>
              <a:gd name="connsiteX144" fmla="*/ 3689067 w 3925287"/>
              <a:gd name="connsiteY144" fmla="*/ 373380 h 2308860"/>
              <a:gd name="connsiteX145" fmla="*/ 3521427 w 3925287"/>
              <a:gd name="connsiteY145" fmla="*/ 358140 h 2308860"/>
              <a:gd name="connsiteX146" fmla="*/ 3460467 w 3925287"/>
              <a:gd name="connsiteY146" fmla="*/ 342900 h 2308860"/>
              <a:gd name="connsiteX147" fmla="*/ 3346167 w 3925287"/>
              <a:gd name="connsiteY147" fmla="*/ 350520 h 2308860"/>
              <a:gd name="connsiteX148" fmla="*/ 3300447 w 3925287"/>
              <a:gd name="connsiteY148" fmla="*/ 365760 h 2308860"/>
              <a:gd name="connsiteX149" fmla="*/ 3277587 w 3925287"/>
              <a:gd name="connsiteY149" fmla="*/ 373380 h 2308860"/>
              <a:gd name="connsiteX150" fmla="*/ 3201387 w 3925287"/>
              <a:gd name="connsiteY150" fmla="*/ 381000 h 2308860"/>
              <a:gd name="connsiteX151" fmla="*/ 3125187 w 3925287"/>
              <a:gd name="connsiteY151" fmla="*/ 403860 h 2308860"/>
              <a:gd name="connsiteX152" fmla="*/ 3102327 w 3925287"/>
              <a:gd name="connsiteY152" fmla="*/ 411480 h 2308860"/>
              <a:gd name="connsiteX153" fmla="*/ 3079467 w 3925287"/>
              <a:gd name="connsiteY153" fmla="*/ 419100 h 2308860"/>
              <a:gd name="connsiteX154" fmla="*/ 3010887 w 3925287"/>
              <a:gd name="connsiteY154" fmla="*/ 426720 h 2308860"/>
              <a:gd name="connsiteX155" fmla="*/ 2942307 w 3925287"/>
              <a:gd name="connsiteY155" fmla="*/ 419100 h 2308860"/>
              <a:gd name="connsiteX156" fmla="*/ 2919447 w 3925287"/>
              <a:gd name="connsiteY156" fmla="*/ 403860 h 2308860"/>
              <a:gd name="connsiteX157" fmla="*/ 2873727 w 3925287"/>
              <a:gd name="connsiteY157" fmla="*/ 396240 h 2308860"/>
              <a:gd name="connsiteX158" fmla="*/ 2850867 w 3925287"/>
              <a:gd name="connsiteY158" fmla="*/ 388620 h 2308860"/>
              <a:gd name="connsiteX159" fmla="*/ 2759427 w 3925287"/>
              <a:gd name="connsiteY159" fmla="*/ 381000 h 2308860"/>
              <a:gd name="connsiteX160" fmla="*/ 2549877 w 3925287"/>
              <a:gd name="connsiteY160" fmla="*/ 396240 h 2308860"/>
              <a:gd name="connsiteX161" fmla="*/ 2355567 w 3925287"/>
              <a:gd name="connsiteY161" fmla="*/ 445770 h 2308860"/>
              <a:gd name="connsiteX162" fmla="*/ 2466057 w 3925287"/>
              <a:gd name="connsiteY162" fmla="*/ 327660 h 2308860"/>
              <a:gd name="connsiteX163" fmla="*/ 2538447 w 3925287"/>
              <a:gd name="connsiteY163" fmla="*/ 209550 h 2308860"/>
              <a:gd name="connsiteX164" fmla="*/ 2607027 w 3925287"/>
              <a:gd name="connsiteY164" fmla="*/ 171450 h 2308860"/>
              <a:gd name="connsiteX165" fmla="*/ 2610837 w 3925287"/>
              <a:gd name="connsiteY165" fmla="*/ 125730 h 2308860"/>
              <a:gd name="connsiteX166" fmla="*/ 2603217 w 3925287"/>
              <a:gd name="connsiteY166" fmla="*/ 99060 h 2308860"/>
              <a:gd name="connsiteX167" fmla="*/ 2614647 w 3925287"/>
              <a:gd name="connsiteY167" fmla="*/ 34290 h 2308860"/>
              <a:gd name="connsiteX168" fmla="*/ 2587977 w 3925287"/>
              <a:gd name="connsiteY168" fmla="*/ 0 h 2308860"/>
              <a:gd name="connsiteX169" fmla="*/ 2557497 w 3925287"/>
              <a:gd name="connsiteY169" fmla="*/ 11430 h 2308860"/>
              <a:gd name="connsiteX170" fmla="*/ 2511777 w 3925287"/>
              <a:gd name="connsiteY170" fmla="*/ 38100 h 2308860"/>
              <a:gd name="connsiteX171" fmla="*/ 2492727 w 3925287"/>
              <a:gd name="connsiteY171" fmla="*/ 121920 h 2308860"/>
              <a:gd name="connsiteX172" fmla="*/ 2462247 w 3925287"/>
              <a:gd name="connsiteY172" fmla="*/ 87630 h 2308860"/>
              <a:gd name="connsiteX173" fmla="*/ 2462247 w 3925287"/>
              <a:gd name="connsiteY173" fmla="*/ 152400 h 2308860"/>
              <a:gd name="connsiteX174" fmla="*/ 2431767 w 3925287"/>
              <a:gd name="connsiteY174" fmla="*/ 144780 h 2308860"/>
              <a:gd name="connsiteX175" fmla="*/ 2408907 w 3925287"/>
              <a:gd name="connsiteY175" fmla="*/ 179070 h 2308860"/>
              <a:gd name="connsiteX176" fmla="*/ 2347947 w 3925287"/>
              <a:gd name="connsiteY176" fmla="*/ 259080 h 2308860"/>
              <a:gd name="connsiteX177" fmla="*/ 2325087 w 3925287"/>
              <a:gd name="connsiteY177" fmla="*/ 274320 h 2308860"/>
              <a:gd name="connsiteX178" fmla="*/ 2302227 w 3925287"/>
              <a:gd name="connsiteY178" fmla="*/ 289560 h 2308860"/>
              <a:gd name="connsiteX179" fmla="*/ 2286987 w 3925287"/>
              <a:gd name="connsiteY179" fmla="*/ 323850 h 2308860"/>
              <a:gd name="connsiteX180" fmla="*/ 2264127 w 3925287"/>
              <a:gd name="connsiteY180" fmla="*/ 369570 h 2308860"/>
              <a:gd name="connsiteX181" fmla="*/ 2252697 w 3925287"/>
              <a:gd name="connsiteY181" fmla="*/ 369570 h 2308860"/>
              <a:gd name="connsiteX182" fmla="*/ 2227745 w 3925287"/>
              <a:gd name="connsiteY182" fmla="*/ 388620 h 2308860"/>
              <a:gd name="connsiteX183" fmla="*/ 2195547 w 3925287"/>
              <a:gd name="connsiteY183" fmla="*/ 415290 h 2308860"/>
              <a:gd name="connsiteX184" fmla="*/ 2123157 w 3925287"/>
              <a:gd name="connsiteY184" fmla="*/ 449580 h 2308860"/>
              <a:gd name="connsiteX185" fmla="*/ 1989807 w 3925287"/>
              <a:gd name="connsiteY185" fmla="*/ 510540 h 2308860"/>
              <a:gd name="connsiteX186" fmla="*/ 1987715 w 3925287"/>
              <a:gd name="connsiteY186" fmla="*/ 506730 h 2308860"/>
              <a:gd name="connsiteX187" fmla="*/ 1964855 w 3925287"/>
              <a:gd name="connsiteY187" fmla="*/ 525780 h 2308860"/>
              <a:gd name="connsiteX188" fmla="*/ 1959327 w 3925287"/>
              <a:gd name="connsiteY188" fmla="*/ 521970 h 2308860"/>
              <a:gd name="connsiteX189" fmla="*/ 1947897 w 3925287"/>
              <a:gd name="connsiteY189" fmla="*/ 529590 h 2308860"/>
              <a:gd name="connsiteX190" fmla="*/ 1940277 w 3925287"/>
              <a:gd name="connsiteY190" fmla="*/ 510540 h 2308860"/>
              <a:gd name="connsiteX191" fmla="*/ 1898367 w 3925287"/>
              <a:gd name="connsiteY191" fmla="*/ 499110 h 2308860"/>
              <a:gd name="connsiteX192" fmla="*/ 1898367 w 3925287"/>
              <a:gd name="connsiteY192" fmla="*/ 468630 h 2308860"/>
              <a:gd name="connsiteX193" fmla="*/ 1921227 w 3925287"/>
              <a:gd name="connsiteY193" fmla="*/ 533400 h 2308860"/>
              <a:gd name="connsiteX194" fmla="*/ 1902177 w 3925287"/>
              <a:gd name="connsiteY194" fmla="*/ 491490 h 2308860"/>
              <a:gd name="connsiteX195" fmla="*/ 1913607 w 3925287"/>
              <a:gd name="connsiteY195" fmla="*/ 510540 h 2308860"/>
              <a:gd name="connsiteX196" fmla="*/ 1905987 w 3925287"/>
              <a:gd name="connsiteY196" fmla="*/ 506730 h 2308860"/>
              <a:gd name="connsiteX197" fmla="*/ 1898367 w 3925287"/>
              <a:gd name="connsiteY197" fmla="*/ 502920 h 2308860"/>
              <a:gd name="connsiteX198" fmla="*/ 1907705 w 3925287"/>
              <a:gd name="connsiteY198" fmla="*/ 510540 h 2308860"/>
              <a:gd name="connsiteX199" fmla="*/ 1913607 w 3925287"/>
              <a:gd name="connsiteY199" fmla="*/ 518160 h 2308860"/>
              <a:gd name="connsiteX200" fmla="*/ 1877225 w 3925287"/>
              <a:gd name="connsiteY200" fmla="*/ 495300 h 2308860"/>
              <a:gd name="connsiteX201" fmla="*/ 1902177 w 3925287"/>
              <a:gd name="connsiteY201" fmla="*/ 491490 h 2308860"/>
              <a:gd name="connsiteX202" fmla="*/ 1865795 w 3925287"/>
              <a:gd name="connsiteY202" fmla="*/ 483870 h 2308860"/>
              <a:gd name="connsiteX203" fmla="*/ 1864077 w 3925287"/>
              <a:gd name="connsiteY203" fmla="*/ 483870 h 2308860"/>
              <a:gd name="connsiteX204" fmla="*/ 1875507 w 3925287"/>
              <a:gd name="connsiteY204" fmla="*/ 495300 h 2308860"/>
              <a:gd name="connsiteX205" fmla="*/ 1888655 w 3925287"/>
              <a:gd name="connsiteY205" fmla="*/ 495300 h 2308860"/>
              <a:gd name="connsiteX206" fmla="*/ 1883127 w 3925287"/>
              <a:gd name="connsiteY206" fmla="*/ 476250 h 2308860"/>
              <a:gd name="connsiteX207" fmla="*/ 1881035 w 3925287"/>
              <a:gd name="connsiteY207" fmla="*/ 472440 h 2308860"/>
              <a:gd name="connsiteX208" fmla="*/ 1894557 w 3925287"/>
              <a:gd name="connsiteY208" fmla="*/ 476250 h 2308860"/>
              <a:gd name="connsiteX209" fmla="*/ 1921227 w 3925287"/>
              <a:gd name="connsiteY209" fmla="*/ 495300 h 2308860"/>
              <a:gd name="connsiteX210" fmla="*/ 1959327 w 3925287"/>
              <a:gd name="connsiteY210" fmla="*/ 518160 h 2308860"/>
              <a:gd name="connsiteX211" fmla="*/ 1867887 w 3925287"/>
              <a:gd name="connsiteY211" fmla="*/ 506730 h 2308860"/>
              <a:gd name="connsiteX212" fmla="*/ 1875507 w 3925287"/>
              <a:gd name="connsiteY212" fmla="*/ 525780 h 2308860"/>
              <a:gd name="connsiteX213" fmla="*/ 1966947 w 3925287"/>
              <a:gd name="connsiteY213" fmla="*/ 525780 h 2308860"/>
              <a:gd name="connsiteX0" fmla="*/ 1966947 w 3925287"/>
              <a:gd name="connsiteY0" fmla="*/ 525780 h 2308860"/>
              <a:gd name="connsiteX1" fmla="*/ 1852647 w 3925287"/>
              <a:gd name="connsiteY1" fmla="*/ 537210 h 2308860"/>
              <a:gd name="connsiteX2" fmla="*/ 1795497 w 3925287"/>
              <a:gd name="connsiteY2" fmla="*/ 529590 h 2308860"/>
              <a:gd name="connsiteX3" fmla="*/ 1745967 w 3925287"/>
              <a:gd name="connsiteY3" fmla="*/ 533400 h 2308860"/>
              <a:gd name="connsiteX4" fmla="*/ 1700247 w 3925287"/>
              <a:gd name="connsiteY4" fmla="*/ 518160 h 2308860"/>
              <a:gd name="connsiteX5" fmla="*/ 1662147 w 3925287"/>
              <a:gd name="connsiteY5" fmla="*/ 521970 h 2308860"/>
              <a:gd name="connsiteX6" fmla="*/ 1372587 w 3925287"/>
              <a:gd name="connsiteY6" fmla="*/ 510540 h 2308860"/>
              <a:gd name="connsiteX7" fmla="*/ 1349727 w 3925287"/>
              <a:gd name="connsiteY7" fmla="*/ 502920 h 2308860"/>
              <a:gd name="connsiteX8" fmla="*/ 1227807 w 3925287"/>
              <a:gd name="connsiteY8" fmla="*/ 487680 h 2308860"/>
              <a:gd name="connsiteX9" fmla="*/ 1182087 w 3925287"/>
              <a:gd name="connsiteY9" fmla="*/ 472440 h 2308860"/>
              <a:gd name="connsiteX10" fmla="*/ 1029687 w 3925287"/>
              <a:gd name="connsiteY10" fmla="*/ 457200 h 2308860"/>
              <a:gd name="connsiteX11" fmla="*/ 907767 w 3925287"/>
              <a:gd name="connsiteY11" fmla="*/ 441960 h 2308860"/>
              <a:gd name="connsiteX12" fmla="*/ 877287 w 3925287"/>
              <a:gd name="connsiteY12" fmla="*/ 434340 h 2308860"/>
              <a:gd name="connsiteX13" fmla="*/ 831567 w 3925287"/>
              <a:gd name="connsiteY13" fmla="*/ 419100 h 2308860"/>
              <a:gd name="connsiteX14" fmla="*/ 724887 w 3925287"/>
              <a:gd name="connsiteY14" fmla="*/ 411480 h 2308860"/>
              <a:gd name="connsiteX15" fmla="*/ 702027 w 3925287"/>
              <a:gd name="connsiteY15" fmla="*/ 396240 h 2308860"/>
              <a:gd name="connsiteX16" fmla="*/ 648687 w 3925287"/>
              <a:gd name="connsiteY16" fmla="*/ 403860 h 2308860"/>
              <a:gd name="connsiteX17" fmla="*/ 477237 w 3925287"/>
              <a:gd name="connsiteY17" fmla="*/ 384810 h 2308860"/>
              <a:gd name="connsiteX18" fmla="*/ 431517 w 3925287"/>
              <a:gd name="connsiteY18" fmla="*/ 373380 h 2308860"/>
              <a:gd name="connsiteX19" fmla="*/ 387514 w 3925287"/>
              <a:gd name="connsiteY19" fmla="*/ 369570 h 2308860"/>
              <a:gd name="connsiteX20" fmla="*/ 351507 w 3925287"/>
              <a:gd name="connsiteY20" fmla="*/ 373380 h 2308860"/>
              <a:gd name="connsiteX21" fmla="*/ 294357 w 3925287"/>
              <a:gd name="connsiteY21" fmla="*/ 361950 h 2308860"/>
              <a:gd name="connsiteX22" fmla="*/ 252447 w 3925287"/>
              <a:gd name="connsiteY22" fmla="*/ 350520 h 2308860"/>
              <a:gd name="connsiteX23" fmla="*/ 180057 w 3925287"/>
              <a:gd name="connsiteY23" fmla="*/ 358140 h 2308860"/>
              <a:gd name="connsiteX24" fmla="*/ 164817 w 3925287"/>
              <a:gd name="connsiteY24" fmla="*/ 369570 h 2308860"/>
              <a:gd name="connsiteX25" fmla="*/ 130527 w 3925287"/>
              <a:gd name="connsiteY25" fmla="*/ 365760 h 2308860"/>
              <a:gd name="connsiteX26" fmla="*/ 58137 w 3925287"/>
              <a:gd name="connsiteY26" fmla="*/ 400050 h 2308860"/>
              <a:gd name="connsiteX27" fmla="*/ 27657 w 3925287"/>
              <a:gd name="connsiteY27" fmla="*/ 453390 h 2308860"/>
              <a:gd name="connsiteX28" fmla="*/ 4797 w 3925287"/>
              <a:gd name="connsiteY28" fmla="*/ 491490 h 2308860"/>
              <a:gd name="connsiteX29" fmla="*/ 987 w 3925287"/>
              <a:gd name="connsiteY29" fmla="*/ 533400 h 2308860"/>
              <a:gd name="connsiteX30" fmla="*/ 16227 w 3925287"/>
              <a:gd name="connsiteY30" fmla="*/ 640080 h 2308860"/>
              <a:gd name="connsiteX31" fmla="*/ 23847 w 3925287"/>
              <a:gd name="connsiteY31" fmla="*/ 731520 h 2308860"/>
              <a:gd name="connsiteX32" fmla="*/ 39087 w 3925287"/>
              <a:gd name="connsiteY32" fmla="*/ 754380 h 2308860"/>
              <a:gd name="connsiteX33" fmla="*/ 61947 w 3925287"/>
              <a:gd name="connsiteY33" fmla="*/ 800100 h 2308860"/>
              <a:gd name="connsiteX34" fmla="*/ 69567 w 3925287"/>
              <a:gd name="connsiteY34" fmla="*/ 922020 h 2308860"/>
              <a:gd name="connsiteX35" fmla="*/ 115287 w 3925287"/>
              <a:gd name="connsiteY35" fmla="*/ 1013460 h 2308860"/>
              <a:gd name="connsiteX36" fmla="*/ 130527 w 3925287"/>
              <a:gd name="connsiteY36" fmla="*/ 1036320 h 2308860"/>
              <a:gd name="connsiteX37" fmla="*/ 145767 w 3925287"/>
              <a:gd name="connsiteY37" fmla="*/ 1059180 h 2308860"/>
              <a:gd name="connsiteX38" fmla="*/ 161007 w 3925287"/>
              <a:gd name="connsiteY38" fmla="*/ 1104900 h 2308860"/>
              <a:gd name="connsiteX39" fmla="*/ 168627 w 3925287"/>
              <a:gd name="connsiteY39" fmla="*/ 1143000 h 2308860"/>
              <a:gd name="connsiteX40" fmla="*/ 199107 w 3925287"/>
              <a:gd name="connsiteY40" fmla="*/ 1188720 h 2308860"/>
              <a:gd name="connsiteX41" fmla="*/ 214347 w 3925287"/>
              <a:gd name="connsiteY41" fmla="*/ 1211580 h 2308860"/>
              <a:gd name="connsiteX42" fmla="*/ 252447 w 3925287"/>
              <a:gd name="connsiteY42" fmla="*/ 1272540 h 2308860"/>
              <a:gd name="connsiteX43" fmla="*/ 282927 w 3925287"/>
              <a:gd name="connsiteY43" fmla="*/ 1318260 h 2308860"/>
              <a:gd name="connsiteX44" fmla="*/ 298167 w 3925287"/>
              <a:gd name="connsiteY44" fmla="*/ 1341120 h 2308860"/>
              <a:gd name="connsiteX45" fmla="*/ 321027 w 3925287"/>
              <a:gd name="connsiteY45" fmla="*/ 1356360 h 2308860"/>
              <a:gd name="connsiteX46" fmla="*/ 328647 w 3925287"/>
              <a:gd name="connsiteY46" fmla="*/ 1379220 h 2308860"/>
              <a:gd name="connsiteX47" fmla="*/ 343887 w 3925287"/>
              <a:gd name="connsiteY47" fmla="*/ 1493520 h 2308860"/>
              <a:gd name="connsiteX48" fmla="*/ 359127 w 3925287"/>
              <a:gd name="connsiteY48" fmla="*/ 1516380 h 2308860"/>
              <a:gd name="connsiteX49" fmla="*/ 404847 w 3925287"/>
              <a:gd name="connsiteY49" fmla="*/ 1546860 h 2308860"/>
              <a:gd name="connsiteX50" fmla="*/ 442947 w 3925287"/>
              <a:gd name="connsiteY50" fmla="*/ 1584960 h 2308860"/>
              <a:gd name="connsiteX51" fmla="*/ 458187 w 3925287"/>
              <a:gd name="connsiteY51" fmla="*/ 1607820 h 2308860"/>
              <a:gd name="connsiteX52" fmla="*/ 481047 w 3925287"/>
              <a:gd name="connsiteY52" fmla="*/ 1623060 h 2308860"/>
              <a:gd name="connsiteX53" fmla="*/ 503907 w 3925287"/>
              <a:gd name="connsiteY53" fmla="*/ 1653540 h 2308860"/>
              <a:gd name="connsiteX54" fmla="*/ 534387 w 3925287"/>
              <a:gd name="connsiteY54" fmla="*/ 1661160 h 2308860"/>
              <a:gd name="connsiteX55" fmla="*/ 557247 w 3925287"/>
              <a:gd name="connsiteY55" fmla="*/ 1684020 h 2308860"/>
              <a:gd name="connsiteX56" fmla="*/ 595347 w 3925287"/>
              <a:gd name="connsiteY56" fmla="*/ 1752600 h 2308860"/>
              <a:gd name="connsiteX57" fmla="*/ 641067 w 3925287"/>
              <a:gd name="connsiteY57" fmla="*/ 1783080 h 2308860"/>
              <a:gd name="connsiteX58" fmla="*/ 663927 w 3925287"/>
              <a:gd name="connsiteY58" fmla="*/ 1798320 h 2308860"/>
              <a:gd name="connsiteX59" fmla="*/ 709647 w 3925287"/>
              <a:gd name="connsiteY59" fmla="*/ 1813560 h 2308860"/>
              <a:gd name="connsiteX60" fmla="*/ 778227 w 3925287"/>
              <a:gd name="connsiteY60" fmla="*/ 1851660 h 2308860"/>
              <a:gd name="connsiteX61" fmla="*/ 785847 w 3925287"/>
              <a:gd name="connsiteY61" fmla="*/ 1874520 h 2308860"/>
              <a:gd name="connsiteX62" fmla="*/ 862047 w 3925287"/>
              <a:gd name="connsiteY62" fmla="*/ 1950720 h 2308860"/>
              <a:gd name="connsiteX63" fmla="*/ 884907 w 3925287"/>
              <a:gd name="connsiteY63" fmla="*/ 1958340 h 2308860"/>
              <a:gd name="connsiteX64" fmla="*/ 945867 w 3925287"/>
              <a:gd name="connsiteY64" fmla="*/ 1981200 h 2308860"/>
              <a:gd name="connsiteX65" fmla="*/ 968727 w 3925287"/>
              <a:gd name="connsiteY65" fmla="*/ 2026920 h 2308860"/>
              <a:gd name="connsiteX66" fmla="*/ 991587 w 3925287"/>
              <a:gd name="connsiteY66" fmla="*/ 2072640 h 2308860"/>
              <a:gd name="connsiteX67" fmla="*/ 1022067 w 3925287"/>
              <a:gd name="connsiteY67" fmla="*/ 2080260 h 2308860"/>
              <a:gd name="connsiteX68" fmla="*/ 1098267 w 3925287"/>
              <a:gd name="connsiteY68" fmla="*/ 2103120 h 2308860"/>
              <a:gd name="connsiteX69" fmla="*/ 1182087 w 3925287"/>
              <a:gd name="connsiteY69" fmla="*/ 2125980 h 2308860"/>
              <a:gd name="connsiteX70" fmla="*/ 1227807 w 3925287"/>
              <a:gd name="connsiteY70" fmla="*/ 2148840 h 2308860"/>
              <a:gd name="connsiteX71" fmla="*/ 1258287 w 3925287"/>
              <a:gd name="connsiteY71" fmla="*/ 2156460 h 2308860"/>
              <a:gd name="connsiteX72" fmla="*/ 1304007 w 3925287"/>
              <a:gd name="connsiteY72" fmla="*/ 2179320 h 2308860"/>
              <a:gd name="connsiteX73" fmla="*/ 1326867 w 3925287"/>
              <a:gd name="connsiteY73" fmla="*/ 2194560 h 2308860"/>
              <a:gd name="connsiteX74" fmla="*/ 1357347 w 3925287"/>
              <a:gd name="connsiteY74" fmla="*/ 2202180 h 2308860"/>
              <a:gd name="connsiteX75" fmla="*/ 1448787 w 3925287"/>
              <a:gd name="connsiteY75" fmla="*/ 2225040 h 2308860"/>
              <a:gd name="connsiteX76" fmla="*/ 1509747 w 3925287"/>
              <a:gd name="connsiteY76" fmla="*/ 2240280 h 2308860"/>
              <a:gd name="connsiteX77" fmla="*/ 1540227 w 3925287"/>
              <a:gd name="connsiteY77" fmla="*/ 2247900 h 2308860"/>
              <a:gd name="connsiteX78" fmla="*/ 1616427 w 3925287"/>
              <a:gd name="connsiteY78" fmla="*/ 2263140 h 2308860"/>
              <a:gd name="connsiteX79" fmla="*/ 1646907 w 3925287"/>
              <a:gd name="connsiteY79" fmla="*/ 2270760 h 2308860"/>
              <a:gd name="connsiteX80" fmla="*/ 1768827 w 3925287"/>
              <a:gd name="connsiteY80" fmla="*/ 2286000 h 2308860"/>
              <a:gd name="connsiteX81" fmla="*/ 1799307 w 3925287"/>
              <a:gd name="connsiteY81" fmla="*/ 2293620 h 2308860"/>
              <a:gd name="connsiteX82" fmla="*/ 2027907 w 3925287"/>
              <a:gd name="connsiteY82" fmla="*/ 2301240 h 2308860"/>
              <a:gd name="connsiteX83" fmla="*/ 2050767 w 3925287"/>
              <a:gd name="connsiteY83" fmla="*/ 2293620 h 2308860"/>
              <a:gd name="connsiteX84" fmla="*/ 2073627 w 3925287"/>
              <a:gd name="connsiteY84" fmla="*/ 2301240 h 2308860"/>
              <a:gd name="connsiteX85" fmla="*/ 2134587 w 3925287"/>
              <a:gd name="connsiteY85" fmla="*/ 2308860 h 2308860"/>
              <a:gd name="connsiteX86" fmla="*/ 2264127 w 3925287"/>
              <a:gd name="connsiteY86" fmla="*/ 2301240 h 2308860"/>
              <a:gd name="connsiteX87" fmla="*/ 2309847 w 3925287"/>
              <a:gd name="connsiteY87" fmla="*/ 2270760 h 2308860"/>
              <a:gd name="connsiteX88" fmla="*/ 2370807 w 3925287"/>
              <a:gd name="connsiteY88" fmla="*/ 2255520 h 2308860"/>
              <a:gd name="connsiteX89" fmla="*/ 2485107 w 3925287"/>
              <a:gd name="connsiteY89" fmla="*/ 2232660 h 2308860"/>
              <a:gd name="connsiteX90" fmla="*/ 2507967 w 3925287"/>
              <a:gd name="connsiteY90" fmla="*/ 2225040 h 2308860"/>
              <a:gd name="connsiteX91" fmla="*/ 2553687 w 3925287"/>
              <a:gd name="connsiteY91" fmla="*/ 2217420 h 2308860"/>
              <a:gd name="connsiteX92" fmla="*/ 2599407 w 3925287"/>
              <a:gd name="connsiteY92" fmla="*/ 2179320 h 2308860"/>
              <a:gd name="connsiteX93" fmla="*/ 2622267 w 3925287"/>
              <a:gd name="connsiteY93" fmla="*/ 2171700 h 2308860"/>
              <a:gd name="connsiteX94" fmla="*/ 2645127 w 3925287"/>
              <a:gd name="connsiteY94" fmla="*/ 2156460 h 2308860"/>
              <a:gd name="connsiteX95" fmla="*/ 2744187 w 3925287"/>
              <a:gd name="connsiteY95" fmla="*/ 2141220 h 2308860"/>
              <a:gd name="connsiteX96" fmla="*/ 2828007 w 3925287"/>
              <a:gd name="connsiteY96" fmla="*/ 2118360 h 2308860"/>
              <a:gd name="connsiteX97" fmla="*/ 2858487 w 3925287"/>
              <a:gd name="connsiteY97" fmla="*/ 2110740 h 2308860"/>
              <a:gd name="connsiteX98" fmla="*/ 2904207 w 3925287"/>
              <a:gd name="connsiteY98" fmla="*/ 2087880 h 2308860"/>
              <a:gd name="connsiteX99" fmla="*/ 2972787 w 3925287"/>
              <a:gd name="connsiteY99" fmla="*/ 2034540 h 2308860"/>
              <a:gd name="connsiteX100" fmla="*/ 3018507 w 3925287"/>
              <a:gd name="connsiteY100" fmla="*/ 2019300 h 2308860"/>
              <a:gd name="connsiteX101" fmla="*/ 3033747 w 3925287"/>
              <a:gd name="connsiteY101" fmla="*/ 1996440 h 2308860"/>
              <a:gd name="connsiteX102" fmla="*/ 3056607 w 3925287"/>
              <a:gd name="connsiteY102" fmla="*/ 1973580 h 2308860"/>
              <a:gd name="connsiteX103" fmla="*/ 3140427 w 3925287"/>
              <a:gd name="connsiteY103" fmla="*/ 1958340 h 2308860"/>
              <a:gd name="connsiteX104" fmla="*/ 3163287 w 3925287"/>
              <a:gd name="connsiteY104" fmla="*/ 1950720 h 2308860"/>
              <a:gd name="connsiteX105" fmla="*/ 3178527 w 3925287"/>
              <a:gd name="connsiteY105" fmla="*/ 1897380 h 2308860"/>
              <a:gd name="connsiteX106" fmla="*/ 3193767 w 3925287"/>
              <a:gd name="connsiteY106" fmla="*/ 1851660 h 2308860"/>
              <a:gd name="connsiteX107" fmla="*/ 3224247 w 3925287"/>
              <a:gd name="connsiteY107" fmla="*/ 1844040 h 2308860"/>
              <a:gd name="connsiteX108" fmla="*/ 3269967 w 3925287"/>
              <a:gd name="connsiteY108" fmla="*/ 1828800 h 2308860"/>
              <a:gd name="connsiteX109" fmla="*/ 3330927 w 3925287"/>
              <a:gd name="connsiteY109" fmla="*/ 1813560 h 2308860"/>
              <a:gd name="connsiteX110" fmla="*/ 3384267 w 3925287"/>
              <a:gd name="connsiteY110" fmla="*/ 1752600 h 2308860"/>
              <a:gd name="connsiteX111" fmla="*/ 3399507 w 3925287"/>
              <a:gd name="connsiteY111" fmla="*/ 1729740 h 2308860"/>
              <a:gd name="connsiteX112" fmla="*/ 3429987 w 3925287"/>
              <a:gd name="connsiteY112" fmla="*/ 1661160 h 2308860"/>
              <a:gd name="connsiteX113" fmla="*/ 3475707 w 3925287"/>
              <a:gd name="connsiteY113" fmla="*/ 1638300 h 2308860"/>
              <a:gd name="connsiteX114" fmla="*/ 3490947 w 3925287"/>
              <a:gd name="connsiteY114" fmla="*/ 1615440 h 2308860"/>
              <a:gd name="connsiteX115" fmla="*/ 3536667 w 3925287"/>
              <a:gd name="connsiteY115" fmla="*/ 1577340 h 2308860"/>
              <a:gd name="connsiteX116" fmla="*/ 3551907 w 3925287"/>
              <a:gd name="connsiteY116" fmla="*/ 1531620 h 2308860"/>
              <a:gd name="connsiteX117" fmla="*/ 3559527 w 3925287"/>
              <a:gd name="connsiteY117" fmla="*/ 1508760 h 2308860"/>
              <a:gd name="connsiteX118" fmla="*/ 3590007 w 3925287"/>
              <a:gd name="connsiteY118" fmla="*/ 1501140 h 2308860"/>
              <a:gd name="connsiteX119" fmla="*/ 3597627 w 3925287"/>
              <a:gd name="connsiteY119" fmla="*/ 1478280 h 2308860"/>
              <a:gd name="connsiteX120" fmla="*/ 3605247 w 3925287"/>
              <a:gd name="connsiteY120" fmla="*/ 1409700 h 2308860"/>
              <a:gd name="connsiteX121" fmla="*/ 3643347 w 3925287"/>
              <a:gd name="connsiteY121" fmla="*/ 1371600 h 2308860"/>
              <a:gd name="connsiteX122" fmla="*/ 3666207 w 3925287"/>
              <a:gd name="connsiteY122" fmla="*/ 1363980 h 2308860"/>
              <a:gd name="connsiteX123" fmla="*/ 3689067 w 3925287"/>
              <a:gd name="connsiteY123" fmla="*/ 1348740 h 2308860"/>
              <a:gd name="connsiteX124" fmla="*/ 3719547 w 3925287"/>
              <a:gd name="connsiteY124" fmla="*/ 1318260 h 2308860"/>
              <a:gd name="connsiteX125" fmla="*/ 3742407 w 3925287"/>
              <a:gd name="connsiteY125" fmla="*/ 1272540 h 2308860"/>
              <a:gd name="connsiteX126" fmla="*/ 3750027 w 3925287"/>
              <a:gd name="connsiteY126" fmla="*/ 1203960 h 2308860"/>
              <a:gd name="connsiteX127" fmla="*/ 3757647 w 3925287"/>
              <a:gd name="connsiteY127" fmla="*/ 1181100 h 2308860"/>
              <a:gd name="connsiteX128" fmla="*/ 3780507 w 3925287"/>
              <a:gd name="connsiteY128" fmla="*/ 1165860 h 2308860"/>
              <a:gd name="connsiteX129" fmla="*/ 3788127 w 3925287"/>
              <a:gd name="connsiteY129" fmla="*/ 1143000 h 2308860"/>
              <a:gd name="connsiteX130" fmla="*/ 3803367 w 3925287"/>
              <a:gd name="connsiteY130" fmla="*/ 990600 h 2308860"/>
              <a:gd name="connsiteX131" fmla="*/ 3818607 w 3925287"/>
              <a:gd name="connsiteY131" fmla="*/ 967740 h 2308860"/>
              <a:gd name="connsiteX132" fmla="*/ 3841467 w 3925287"/>
              <a:gd name="connsiteY132" fmla="*/ 891540 h 2308860"/>
              <a:gd name="connsiteX133" fmla="*/ 3864327 w 3925287"/>
              <a:gd name="connsiteY133" fmla="*/ 876300 h 2308860"/>
              <a:gd name="connsiteX134" fmla="*/ 3879567 w 3925287"/>
              <a:gd name="connsiteY134" fmla="*/ 830580 h 2308860"/>
              <a:gd name="connsiteX135" fmla="*/ 3894807 w 3925287"/>
              <a:gd name="connsiteY135" fmla="*/ 731520 h 2308860"/>
              <a:gd name="connsiteX136" fmla="*/ 3902427 w 3925287"/>
              <a:gd name="connsiteY136" fmla="*/ 708660 h 2308860"/>
              <a:gd name="connsiteX137" fmla="*/ 3925287 w 3925287"/>
              <a:gd name="connsiteY137" fmla="*/ 685800 h 2308860"/>
              <a:gd name="connsiteX138" fmla="*/ 3902427 w 3925287"/>
              <a:gd name="connsiteY138" fmla="*/ 556260 h 2308860"/>
              <a:gd name="connsiteX139" fmla="*/ 3887187 w 3925287"/>
              <a:gd name="connsiteY139" fmla="*/ 533400 h 2308860"/>
              <a:gd name="connsiteX140" fmla="*/ 3879567 w 3925287"/>
              <a:gd name="connsiteY140" fmla="*/ 441960 h 2308860"/>
              <a:gd name="connsiteX141" fmla="*/ 3856707 w 3925287"/>
              <a:gd name="connsiteY141" fmla="*/ 426720 h 2308860"/>
              <a:gd name="connsiteX142" fmla="*/ 3742407 w 3925287"/>
              <a:gd name="connsiteY142" fmla="*/ 411480 h 2308860"/>
              <a:gd name="connsiteX143" fmla="*/ 3734787 w 3925287"/>
              <a:gd name="connsiteY143" fmla="*/ 388620 h 2308860"/>
              <a:gd name="connsiteX144" fmla="*/ 3689067 w 3925287"/>
              <a:gd name="connsiteY144" fmla="*/ 373380 h 2308860"/>
              <a:gd name="connsiteX145" fmla="*/ 3521427 w 3925287"/>
              <a:gd name="connsiteY145" fmla="*/ 358140 h 2308860"/>
              <a:gd name="connsiteX146" fmla="*/ 3460467 w 3925287"/>
              <a:gd name="connsiteY146" fmla="*/ 342900 h 2308860"/>
              <a:gd name="connsiteX147" fmla="*/ 3346167 w 3925287"/>
              <a:gd name="connsiteY147" fmla="*/ 350520 h 2308860"/>
              <a:gd name="connsiteX148" fmla="*/ 3300447 w 3925287"/>
              <a:gd name="connsiteY148" fmla="*/ 365760 h 2308860"/>
              <a:gd name="connsiteX149" fmla="*/ 3277587 w 3925287"/>
              <a:gd name="connsiteY149" fmla="*/ 373380 h 2308860"/>
              <a:gd name="connsiteX150" fmla="*/ 3201387 w 3925287"/>
              <a:gd name="connsiteY150" fmla="*/ 381000 h 2308860"/>
              <a:gd name="connsiteX151" fmla="*/ 3125187 w 3925287"/>
              <a:gd name="connsiteY151" fmla="*/ 403860 h 2308860"/>
              <a:gd name="connsiteX152" fmla="*/ 3102327 w 3925287"/>
              <a:gd name="connsiteY152" fmla="*/ 411480 h 2308860"/>
              <a:gd name="connsiteX153" fmla="*/ 3079467 w 3925287"/>
              <a:gd name="connsiteY153" fmla="*/ 419100 h 2308860"/>
              <a:gd name="connsiteX154" fmla="*/ 3010887 w 3925287"/>
              <a:gd name="connsiteY154" fmla="*/ 426720 h 2308860"/>
              <a:gd name="connsiteX155" fmla="*/ 2942307 w 3925287"/>
              <a:gd name="connsiteY155" fmla="*/ 419100 h 2308860"/>
              <a:gd name="connsiteX156" fmla="*/ 2919447 w 3925287"/>
              <a:gd name="connsiteY156" fmla="*/ 403860 h 2308860"/>
              <a:gd name="connsiteX157" fmla="*/ 2873727 w 3925287"/>
              <a:gd name="connsiteY157" fmla="*/ 396240 h 2308860"/>
              <a:gd name="connsiteX158" fmla="*/ 2850867 w 3925287"/>
              <a:gd name="connsiteY158" fmla="*/ 388620 h 2308860"/>
              <a:gd name="connsiteX159" fmla="*/ 2759427 w 3925287"/>
              <a:gd name="connsiteY159" fmla="*/ 381000 h 2308860"/>
              <a:gd name="connsiteX160" fmla="*/ 2549877 w 3925287"/>
              <a:gd name="connsiteY160" fmla="*/ 396240 h 2308860"/>
              <a:gd name="connsiteX161" fmla="*/ 2355567 w 3925287"/>
              <a:gd name="connsiteY161" fmla="*/ 445770 h 2308860"/>
              <a:gd name="connsiteX162" fmla="*/ 2466057 w 3925287"/>
              <a:gd name="connsiteY162" fmla="*/ 327660 h 2308860"/>
              <a:gd name="connsiteX163" fmla="*/ 2538447 w 3925287"/>
              <a:gd name="connsiteY163" fmla="*/ 209550 h 2308860"/>
              <a:gd name="connsiteX164" fmla="*/ 2565117 w 3925287"/>
              <a:gd name="connsiteY164" fmla="*/ 140970 h 2308860"/>
              <a:gd name="connsiteX165" fmla="*/ 2610837 w 3925287"/>
              <a:gd name="connsiteY165" fmla="*/ 125730 h 2308860"/>
              <a:gd name="connsiteX166" fmla="*/ 2603217 w 3925287"/>
              <a:gd name="connsiteY166" fmla="*/ 99060 h 2308860"/>
              <a:gd name="connsiteX167" fmla="*/ 2614647 w 3925287"/>
              <a:gd name="connsiteY167" fmla="*/ 34290 h 2308860"/>
              <a:gd name="connsiteX168" fmla="*/ 2587977 w 3925287"/>
              <a:gd name="connsiteY168" fmla="*/ 0 h 2308860"/>
              <a:gd name="connsiteX169" fmla="*/ 2557497 w 3925287"/>
              <a:gd name="connsiteY169" fmla="*/ 11430 h 2308860"/>
              <a:gd name="connsiteX170" fmla="*/ 2511777 w 3925287"/>
              <a:gd name="connsiteY170" fmla="*/ 38100 h 2308860"/>
              <a:gd name="connsiteX171" fmla="*/ 2492727 w 3925287"/>
              <a:gd name="connsiteY171" fmla="*/ 121920 h 2308860"/>
              <a:gd name="connsiteX172" fmla="*/ 2462247 w 3925287"/>
              <a:gd name="connsiteY172" fmla="*/ 87630 h 2308860"/>
              <a:gd name="connsiteX173" fmla="*/ 2462247 w 3925287"/>
              <a:gd name="connsiteY173" fmla="*/ 152400 h 2308860"/>
              <a:gd name="connsiteX174" fmla="*/ 2431767 w 3925287"/>
              <a:gd name="connsiteY174" fmla="*/ 144780 h 2308860"/>
              <a:gd name="connsiteX175" fmla="*/ 2408907 w 3925287"/>
              <a:gd name="connsiteY175" fmla="*/ 179070 h 2308860"/>
              <a:gd name="connsiteX176" fmla="*/ 2347947 w 3925287"/>
              <a:gd name="connsiteY176" fmla="*/ 259080 h 2308860"/>
              <a:gd name="connsiteX177" fmla="*/ 2325087 w 3925287"/>
              <a:gd name="connsiteY177" fmla="*/ 274320 h 2308860"/>
              <a:gd name="connsiteX178" fmla="*/ 2302227 w 3925287"/>
              <a:gd name="connsiteY178" fmla="*/ 289560 h 2308860"/>
              <a:gd name="connsiteX179" fmla="*/ 2286987 w 3925287"/>
              <a:gd name="connsiteY179" fmla="*/ 323850 h 2308860"/>
              <a:gd name="connsiteX180" fmla="*/ 2264127 w 3925287"/>
              <a:gd name="connsiteY180" fmla="*/ 369570 h 2308860"/>
              <a:gd name="connsiteX181" fmla="*/ 2252697 w 3925287"/>
              <a:gd name="connsiteY181" fmla="*/ 369570 h 2308860"/>
              <a:gd name="connsiteX182" fmla="*/ 2227745 w 3925287"/>
              <a:gd name="connsiteY182" fmla="*/ 388620 h 2308860"/>
              <a:gd name="connsiteX183" fmla="*/ 2195547 w 3925287"/>
              <a:gd name="connsiteY183" fmla="*/ 415290 h 2308860"/>
              <a:gd name="connsiteX184" fmla="*/ 2123157 w 3925287"/>
              <a:gd name="connsiteY184" fmla="*/ 449580 h 2308860"/>
              <a:gd name="connsiteX185" fmla="*/ 1989807 w 3925287"/>
              <a:gd name="connsiteY185" fmla="*/ 510540 h 2308860"/>
              <a:gd name="connsiteX186" fmla="*/ 1987715 w 3925287"/>
              <a:gd name="connsiteY186" fmla="*/ 506730 h 2308860"/>
              <a:gd name="connsiteX187" fmla="*/ 1964855 w 3925287"/>
              <a:gd name="connsiteY187" fmla="*/ 525780 h 2308860"/>
              <a:gd name="connsiteX188" fmla="*/ 1959327 w 3925287"/>
              <a:gd name="connsiteY188" fmla="*/ 521970 h 2308860"/>
              <a:gd name="connsiteX189" fmla="*/ 1947897 w 3925287"/>
              <a:gd name="connsiteY189" fmla="*/ 529590 h 2308860"/>
              <a:gd name="connsiteX190" fmla="*/ 1940277 w 3925287"/>
              <a:gd name="connsiteY190" fmla="*/ 510540 h 2308860"/>
              <a:gd name="connsiteX191" fmla="*/ 1898367 w 3925287"/>
              <a:gd name="connsiteY191" fmla="*/ 499110 h 2308860"/>
              <a:gd name="connsiteX192" fmla="*/ 1898367 w 3925287"/>
              <a:gd name="connsiteY192" fmla="*/ 468630 h 2308860"/>
              <a:gd name="connsiteX193" fmla="*/ 1921227 w 3925287"/>
              <a:gd name="connsiteY193" fmla="*/ 533400 h 2308860"/>
              <a:gd name="connsiteX194" fmla="*/ 1902177 w 3925287"/>
              <a:gd name="connsiteY194" fmla="*/ 491490 h 2308860"/>
              <a:gd name="connsiteX195" fmla="*/ 1913607 w 3925287"/>
              <a:gd name="connsiteY195" fmla="*/ 510540 h 2308860"/>
              <a:gd name="connsiteX196" fmla="*/ 1905987 w 3925287"/>
              <a:gd name="connsiteY196" fmla="*/ 506730 h 2308860"/>
              <a:gd name="connsiteX197" fmla="*/ 1898367 w 3925287"/>
              <a:gd name="connsiteY197" fmla="*/ 502920 h 2308860"/>
              <a:gd name="connsiteX198" fmla="*/ 1907705 w 3925287"/>
              <a:gd name="connsiteY198" fmla="*/ 510540 h 2308860"/>
              <a:gd name="connsiteX199" fmla="*/ 1913607 w 3925287"/>
              <a:gd name="connsiteY199" fmla="*/ 518160 h 2308860"/>
              <a:gd name="connsiteX200" fmla="*/ 1877225 w 3925287"/>
              <a:gd name="connsiteY200" fmla="*/ 495300 h 2308860"/>
              <a:gd name="connsiteX201" fmla="*/ 1902177 w 3925287"/>
              <a:gd name="connsiteY201" fmla="*/ 491490 h 2308860"/>
              <a:gd name="connsiteX202" fmla="*/ 1865795 w 3925287"/>
              <a:gd name="connsiteY202" fmla="*/ 483870 h 2308860"/>
              <a:gd name="connsiteX203" fmla="*/ 1864077 w 3925287"/>
              <a:gd name="connsiteY203" fmla="*/ 483870 h 2308860"/>
              <a:gd name="connsiteX204" fmla="*/ 1875507 w 3925287"/>
              <a:gd name="connsiteY204" fmla="*/ 495300 h 2308860"/>
              <a:gd name="connsiteX205" fmla="*/ 1888655 w 3925287"/>
              <a:gd name="connsiteY205" fmla="*/ 495300 h 2308860"/>
              <a:gd name="connsiteX206" fmla="*/ 1883127 w 3925287"/>
              <a:gd name="connsiteY206" fmla="*/ 476250 h 2308860"/>
              <a:gd name="connsiteX207" fmla="*/ 1881035 w 3925287"/>
              <a:gd name="connsiteY207" fmla="*/ 472440 h 2308860"/>
              <a:gd name="connsiteX208" fmla="*/ 1894557 w 3925287"/>
              <a:gd name="connsiteY208" fmla="*/ 476250 h 2308860"/>
              <a:gd name="connsiteX209" fmla="*/ 1921227 w 3925287"/>
              <a:gd name="connsiteY209" fmla="*/ 495300 h 2308860"/>
              <a:gd name="connsiteX210" fmla="*/ 1959327 w 3925287"/>
              <a:gd name="connsiteY210" fmla="*/ 518160 h 2308860"/>
              <a:gd name="connsiteX211" fmla="*/ 1867887 w 3925287"/>
              <a:gd name="connsiteY211" fmla="*/ 506730 h 2308860"/>
              <a:gd name="connsiteX212" fmla="*/ 1875507 w 3925287"/>
              <a:gd name="connsiteY212" fmla="*/ 525780 h 2308860"/>
              <a:gd name="connsiteX213" fmla="*/ 1966947 w 3925287"/>
              <a:gd name="connsiteY213" fmla="*/ 525780 h 2308860"/>
              <a:gd name="connsiteX0" fmla="*/ 1966947 w 3925287"/>
              <a:gd name="connsiteY0" fmla="*/ 525780 h 2308860"/>
              <a:gd name="connsiteX1" fmla="*/ 1852647 w 3925287"/>
              <a:gd name="connsiteY1" fmla="*/ 537210 h 2308860"/>
              <a:gd name="connsiteX2" fmla="*/ 1795497 w 3925287"/>
              <a:gd name="connsiteY2" fmla="*/ 529590 h 2308860"/>
              <a:gd name="connsiteX3" fmla="*/ 1745967 w 3925287"/>
              <a:gd name="connsiteY3" fmla="*/ 533400 h 2308860"/>
              <a:gd name="connsiteX4" fmla="*/ 1700247 w 3925287"/>
              <a:gd name="connsiteY4" fmla="*/ 518160 h 2308860"/>
              <a:gd name="connsiteX5" fmla="*/ 1662147 w 3925287"/>
              <a:gd name="connsiteY5" fmla="*/ 521970 h 2308860"/>
              <a:gd name="connsiteX6" fmla="*/ 1372587 w 3925287"/>
              <a:gd name="connsiteY6" fmla="*/ 510540 h 2308860"/>
              <a:gd name="connsiteX7" fmla="*/ 1349727 w 3925287"/>
              <a:gd name="connsiteY7" fmla="*/ 502920 h 2308860"/>
              <a:gd name="connsiteX8" fmla="*/ 1227807 w 3925287"/>
              <a:gd name="connsiteY8" fmla="*/ 487680 h 2308860"/>
              <a:gd name="connsiteX9" fmla="*/ 1182087 w 3925287"/>
              <a:gd name="connsiteY9" fmla="*/ 472440 h 2308860"/>
              <a:gd name="connsiteX10" fmla="*/ 1029687 w 3925287"/>
              <a:gd name="connsiteY10" fmla="*/ 457200 h 2308860"/>
              <a:gd name="connsiteX11" fmla="*/ 907767 w 3925287"/>
              <a:gd name="connsiteY11" fmla="*/ 441960 h 2308860"/>
              <a:gd name="connsiteX12" fmla="*/ 877287 w 3925287"/>
              <a:gd name="connsiteY12" fmla="*/ 434340 h 2308860"/>
              <a:gd name="connsiteX13" fmla="*/ 831567 w 3925287"/>
              <a:gd name="connsiteY13" fmla="*/ 419100 h 2308860"/>
              <a:gd name="connsiteX14" fmla="*/ 724887 w 3925287"/>
              <a:gd name="connsiteY14" fmla="*/ 411480 h 2308860"/>
              <a:gd name="connsiteX15" fmla="*/ 702027 w 3925287"/>
              <a:gd name="connsiteY15" fmla="*/ 396240 h 2308860"/>
              <a:gd name="connsiteX16" fmla="*/ 648687 w 3925287"/>
              <a:gd name="connsiteY16" fmla="*/ 403860 h 2308860"/>
              <a:gd name="connsiteX17" fmla="*/ 477237 w 3925287"/>
              <a:gd name="connsiteY17" fmla="*/ 384810 h 2308860"/>
              <a:gd name="connsiteX18" fmla="*/ 431517 w 3925287"/>
              <a:gd name="connsiteY18" fmla="*/ 373380 h 2308860"/>
              <a:gd name="connsiteX19" fmla="*/ 387514 w 3925287"/>
              <a:gd name="connsiteY19" fmla="*/ 369570 h 2308860"/>
              <a:gd name="connsiteX20" fmla="*/ 351507 w 3925287"/>
              <a:gd name="connsiteY20" fmla="*/ 373380 h 2308860"/>
              <a:gd name="connsiteX21" fmla="*/ 294357 w 3925287"/>
              <a:gd name="connsiteY21" fmla="*/ 361950 h 2308860"/>
              <a:gd name="connsiteX22" fmla="*/ 252447 w 3925287"/>
              <a:gd name="connsiteY22" fmla="*/ 350520 h 2308860"/>
              <a:gd name="connsiteX23" fmla="*/ 180057 w 3925287"/>
              <a:gd name="connsiteY23" fmla="*/ 358140 h 2308860"/>
              <a:gd name="connsiteX24" fmla="*/ 164817 w 3925287"/>
              <a:gd name="connsiteY24" fmla="*/ 369570 h 2308860"/>
              <a:gd name="connsiteX25" fmla="*/ 130527 w 3925287"/>
              <a:gd name="connsiteY25" fmla="*/ 365760 h 2308860"/>
              <a:gd name="connsiteX26" fmla="*/ 58137 w 3925287"/>
              <a:gd name="connsiteY26" fmla="*/ 400050 h 2308860"/>
              <a:gd name="connsiteX27" fmla="*/ 27657 w 3925287"/>
              <a:gd name="connsiteY27" fmla="*/ 453390 h 2308860"/>
              <a:gd name="connsiteX28" fmla="*/ 4797 w 3925287"/>
              <a:gd name="connsiteY28" fmla="*/ 491490 h 2308860"/>
              <a:gd name="connsiteX29" fmla="*/ 987 w 3925287"/>
              <a:gd name="connsiteY29" fmla="*/ 533400 h 2308860"/>
              <a:gd name="connsiteX30" fmla="*/ 16227 w 3925287"/>
              <a:gd name="connsiteY30" fmla="*/ 640080 h 2308860"/>
              <a:gd name="connsiteX31" fmla="*/ 23847 w 3925287"/>
              <a:gd name="connsiteY31" fmla="*/ 731520 h 2308860"/>
              <a:gd name="connsiteX32" fmla="*/ 39087 w 3925287"/>
              <a:gd name="connsiteY32" fmla="*/ 754380 h 2308860"/>
              <a:gd name="connsiteX33" fmla="*/ 61947 w 3925287"/>
              <a:gd name="connsiteY33" fmla="*/ 800100 h 2308860"/>
              <a:gd name="connsiteX34" fmla="*/ 69567 w 3925287"/>
              <a:gd name="connsiteY34" fmla="*/ 922020 h 2308860"/>
              <a:gd name="connsiteX35" fmla="*/ 115287 w 3925287"/>
              <a:gd name="connsiteY35" fmla="*/ 1013460 h 2308860"/>
              <a:gd name="connsiteX36" fmla="*/ 130527 w 3925287"/>
              <a:gd name="connsiteY36" fmla="*/ 1036320 h 2308860"/>
              <a:gd name="connsiteX37" fmla="*/ 145767 w 3925287"/>
              <a:gd name="connsiteY37" fmla="*/ 1059180 h 2308860"/>
              <a:gd name="connsiteX38" fmla="*/ 161007 w 3925287"/>
              <a:gd name="connsiteY38" fmla="*/ 1104900 h 2308860"/>
              <a:gd name="connsiteX39" fmla="*/ 168627 w 3925287"/>
              <a:gd name="connsiteY39" fmla="*/ 1143000 h 2308860"/>
              <a:gd name="connsiteX40" fmla="*/ 199107 w 3925287"/>
              <a:gd name="connsiteY40" fmla="*/ 1188720 h 2308860"/>
              <a:gd name="connsiteX41" fmla="*/ 214347 w 3925287"/>
              <a:gd name="connsiteY41" fmla="*/ 1211580 h 2308860"/>
              <a:gd name="connsiteX42" fmla="*/ 252447 w 3925287"/>
              <a:gd name="connsiteY42" fmla="*/ 1272540 h 2308860"/>
              <a:gd name="connsiteX43" fmla="*/ 282927 w 3925287"/>
              <a:gd name="connsiteY43" fmla="*/ 1318260 h 2308860"/>
              <a:gd name="connsiteX44" fmla="*/ 298167 w 3925287"/>
              <a:gd name="connsiteY44" fmla="*/ 1341120 h 2308860"/>
              <a:gd name="connsiteX45" fmla="*/ 321027 w 3925287"/>
              <a:gd name="connsiteY45" fmla="*/ 1356360 h 2308860"/>
              <a:gd name="connsiteX46" fmla="*/ 328647 w 3925287"/>
              <a:gd name="connsiteY46" fmla="*/ 1379220 h 2308860"/>
              <a:gd name="connsiteX47" fmla="*/ 343887 w 3925287"/>
              <a:gd name="connsiteY47" fmla="*/ 1493520 h 2308860"/>
              <a:gd name="connsiteX48" fmla="*/ 359127 w 3925287"/>
              <a:gd name="connsiteY48" fmla="*/ 1516380 h 2308860"/>
              <a:gd name="connsiteX49" fmla="*/ 404847 w 3925287"/>
              <a:gd name="connsiteY49" fmla="*/ 1546860 h 2308860"/>
              <a:gd name="connsiteX50" fmla="*/ 442947 w 3925287"/>
              <a:gd name="connsiteY50" fmla="*/ 1584960 h 2308860"/>
              <a:gd name="connsiteX51" fmla="*/ 458187 w 3925287"/>
              <a:gd name="connsiteY51" fmla="*/ 1607820 h 2308860"/>
              <a:gd name="connsiteX52" fmla="*/ 481047 w 3925287"/>
              <a:gd name="connsiteY52" fmla="*/ 1623060 h 2308860"/>
              <a:gd name="connsiteX53" fmla="*/ 503907 w 3925287"/>
              <a:gd name="connsiteY53" fmla="*/ 1653540 h 2308860"/>
              <a:gd name="connsiteX54" fmla="*/ 534387 w 3925287"/>
              <a:gd name="connsiteY54" fmla="*/ 1661160 h 2308860"/>
              <a:gd name="connsiteX55" fmla="*/ 557247 w 3925287"/>
              <a:gd name="connsiteY55" fmla="*/ 1684020 h 2308860"/>
              <a:gd name="connsiteX56" fmla="*/ 595347 w 3925287"/>
              <a:gd name="connsiteY56" fmla="*/ 1752600 h 2308860"/>
              <a:gd name="connsiteX57" fmla="*/ 641067 w 3925287"/>
              <a:gd name="connsiteY57" fmla="*/ 1783080 h 2308860"/>
              <a:gd name="connsiteX58" fmla="*/ 663927 w 3925287"/>
              <a:gd name="connsiteY58" fmla="*/ 1798320 h 2308860"/>
              <a:gd name="connsiteX59" fmla="*/ 709647 w 3925287"/>
              <a:gd name="connsiteY59" fmla="*/ 1813560 h 2308860"/>
              <a:gd name="connsiteX60" fmla="*/ 778227 w 3925287"/>
              <a:gd name="connsiteY60" fmla="*/ 1851660 h 2308860"/>
              <a:gd name="connsiteX61" fmla="*/ 785847 w 3925287"/>
              <a:gd name="connsiteY61" fmla="*/ 1874520 h 2308860"/>
              <a:gd name="connsiteX62" fmla="*/ 862047 w 3925287"/>
              <a:gd name="connsiteY62" fmla="*/ 1950720 h 2308860"/>
              <a:gd name="connsiteX63" fmla="*/ 884907 w 3925287"/>
              <a:gd name="connsiteY63" fmla="*/ 1958340 h 2308860"/>
              <a:gd name="connsiteX64" fmla="*/ 945867 w 3925287"/>
              <a:gd name="connsiteY64" fmla="*/ 1981200 h 2308860"/>
              <a:gd name="connsiteX65" fmla="*/ 968727 w 3925287"/>
              <a:gd name="connsiteY65" fmla="*/ 2026920 h 2308860"/>
              <a:gd name="connsiteX66" fmla="*/ 991587 w 3925287"/>
              <a:gd name="connsiteY66" fmla="*/ 2072640 h 2308860"/>
              <a:gd name="connsiteX67" fmla="*/ 1022067 w 3925287"/>
              <a:gd name="connsiteY67" fmla="*/ 2080260 h 2308860"/>
              <a:gd name="connsiteX68" fmla="*/ 1098267 w 3925287"/>
              <a:gd name="connsiteY68" fmla="*/ 2103120 h 2308860"/>
              <a:gd name="connsiteX69" fmla="*/ 1182087 w 3925287"/>
              <a:gd name="connsiteY69" fmla="*/ 2125980 h 2308860"/>
              <a:gd name="connsiteX70" fmla="*/ 1227807 w 3925287"/>
              <a:gd name="connsiteY70" fmla="*/ 2148840 h 2308860"/>
              <a:gd name="connsiteX71" fmla="*/ 1258287 w 3925287"/>
              <a:gd name="connsiteY71" fmla="*/ 2156460 h 2308860"/>
              <a:gd name="connsiteX72" fmla="*/ 1304007 w 3925287"/>
              <a:gd name="connsiteY72" fmla="*/ 2179320 h 2308860"/>
              <a:gd name="connsiteX73" fmla="*/ 1326867 w 3925287"/>
              <a:gd name="connsiteY73" fmla="*/ 2194560 h 2308860"/>
              <a:gd name="connsiteX74" fmla="*/ 1357347 w 3925287"/>
              <a:gd name="connsiteY74" fmla="*/ 2202180 h 2308860"/>
              <a:gd name="connsiteX75" fmla="*/ 1448787 w 3925287"/>
              <a:gd name="connsiteY75" fmla="*/ 2225040 h 2308860"/>
              <a:gd name="connsiteX76" fmla="*/ 1509747 w 3925287"/>
              <a:gd name="connsiteY76" fmla="*/ 2240280 h 2308860"/>
              <a:gd name="connsiteX77" fmla="*/ 1540227 w 3925287"/>
              <a:gd name="connsiteY77" fmla="*/ 2247900 h 2308860"/>
              <a:gd name="connsiteX78" fmla="*/ 1616427 w 3925287"/>
              <a:gd name="connsiteY78" fmla="*/ 2263140 h 2308860"/>
              <a:gd name="connsiteX79" fmla="*/ 1646907 w 3925287"/>
              <a:gd name="connsiteY79" fmla="*/ 2270760 h 2308860"/>
              <a:gd name="connsiteX80" fmla="*/ 1768827 w 3925287"/>
              <a:gd name="connsiteY80" fmla="*/ 2286000 h 2308860"/>
              <a:gd name="connsiteX81" fmla="*/ 1799307 w 3925287"/>
              <a:gd name="connsiteY81" fmla="*/ 2293620 h 2308860"/>
              <a:gd name="connsiteX82" fmla="*/ 2027907 w 3925287"/>
              <a:gd name="connsiteY82" fmla="*/ 2301240 h 2308860"/>
              <a:gd name="connsiteX83" fmla="*/ 2050767 w 3925287"/>
              <a:gd name="connsiteY83" fmla="*/ 2293620 h 2308860"/>
              <a:gd name="connsiteX84" fmla="*/ 2073627 w 3925287"/>
              <a:gd name="connsiteY84" fmla="*/ 2301240 h 2308860"/>
              <a:gd name="connsiteX85" fmla="*/ 2134587 w 3925287"/>
              <a:gd name="connsiteY85" fmla="*/ 2308860 h 2308860"/>
              <a:gd name="connsiteX86" fmla="*/ 2264127 w 3925287"/>
              <a:gd name="connsiteY86" fmla="*/ 2301240 h 2308860"/>
              <a:gd name="connsiteX87" fmla="*/ 2309847 w 3925287"/>
              <a:gd name="connsiteY87" fmla="*/ 2270760 h 2308860"/>
              <a:gd name="connsiteX88" fmla="*/ 2370807 w 3925287"/>
              <a:gd name="connsiteY88" fmla="*/ 2255520 h 2308860"/>
              <a:gd name="connsiteX89" fmla="*/ 2485107 w 3925287"/>
              <a:gd name="connsiteY89" fmla="*/ 2232660 h 2308860"/>
              <a:gd name="connsiteX90" fmla="*/ 2507967 w 3925287"/>
              <a:gd name="connsiteY90" fmla="*/ 2225040 h 2308860"/>
              <a:gd name="connsiteX91" fmla="*/ 2553687 w 3925287"/>
              <a:gd name="connsiteY91" fmla="*/ 2217420 h 2308860"/>
              <a:gd name="connsiteX92" fmla="*/ 2599407 w 3925287"/>
              <a:gd name="connsiteY92" fmla="*/ 2179320 h 2308860"/>
              <a:gd name="connsiteX93" fmla="*/ 2622267 w 3925287"/>
              <a:gd name="connsiteY93" fmla="*/ 2171700 h 2308860"/>
              <a:gd name="connsiteX94" fmla="*/ 2645127 w 3925287"/>
              <a:gd name="connsiteY94" fmla="*/ 2156460 h 2308860"/>
              <a:gd name="connsiteX95" fmla="*/ 2744187 w 3925287"/>
              <a:gd name="connsiteY95" fmla="*/ 2141220 h 2308860"/>
              <a:gd name="connsiteX96" fmla="*/ 2828007 w 3925287"/>
              <a:gd name="connsiteY96" fmla="*/ 2118360 h 2308860"/>
              <a:gd name="connsiteX97" fmla="*/ 2858487 w 3925287"/>
              <a:gd name="connsiteY97" fmla="*/ 2110740 h 2308860"/>
              <a:gd name="connsiteX98" fmla="*/ 2904207 w 3925287"/>
              <a:gd name="connsiteY98" fmla="*/ 2087880 h 2308860"/>
              <a:gd name="connsiteX99" fmla="*/ 2972787 w 3925287"/>
              <a:gd name="connsiteY99" fmla="*/ 2034540 h 2308860"/>
              <a:gd name="connsiteX100" fmla="*/ 3018507 w 3925287"/>
              <a:gd name="connsiteY100" fmla="*/ 2019300 h 2308860"/>
              <a:gd name="connsiteX101" fmla="*/ 3033747 w 3925287"/>
              <a:gd name="connsiteY101" fmla="*/ 1996440 h 2308860"/>
              <a:gd name="connsiteX102" fmla="*/ 3056607 w 3925287"/>
              <a:gd name="connsiteY102" fmla="*/ 1973580 h 2308860"/>
              <a:gd name="connsiteX103" fmla="*/ 3140427 w 3925287"/>
              <a:gd name="connsiteY103" fmla="*/ 1958340 h 2308860"/>
              <a:gd name="connsiteX104" fmla="*/ 3163287 w 3925287"/>
              <a:gd name="connsiteY104" fmla="*/ 1950720 h 2308860"/>
              <a:gd name="connsiteX105" fmla="*/ 3178527 w 3925287"/>
              <a:gd name="connsiteY105" fmla="*/ 1897380 h 2308860"/>
              <a:gd name="connsiteX106" fmla="*/ 3193767 w 3925287"/>
              <a:gd name="connsiteY106" fmla="*/ 1851660 h 2308860"/>
              <a:gd name="connsiteX107" fmla="*/ 3224247 w 3925287"/>
              <a:gd name="connsiteY107" fmla="*/ 1844040 h 2308860"/>
              <a:gd name="connsiteX108" fmla="*/ 3269967 w 3925287"/>
              <a:gd name="connsiteY108" fmla="*/ 1828800 h 2308860"/>
              <a:gd name="connsiteX109" fmla="*/ 3330927 w 3925287"/>
              <a:gd name="connsiteY109" fmla="*/ 1813560 h 2308860"/>
              <a:gd name="connsiteX110" fmla="*/ 3384267 w 3925287"/>
              <a:gd name="connsiteY110" fmla="*/ 1752600 h 2308860"/>
              <a:gd name="connsiteX111" fmla="*/ 3399507 w 3925287"/>
              <a:gd name="connsiteY111" fmla="*/ 1729740 h 2308860"/>
              <a:gd name="connsiteX112" fmla="*/ 3429987 w 3925287"/>
              <a:gd name="connsiteY112" fmla="*/ 1661160 h 2308860"/>
              <a:gd name="connsiteX113" fmla="*/ 3475707 w 3925287"/>
              <a:gd name="connsiteY113" fmla="*/ 1638300 h 2308860"/>
              <a:gd name="connsiteX114" fmla="*/ 3490947 w 3925287"/>
              <a:gd name="connsiteY114" fmla="*/ 1615440 h 2308860"/>
              <a:gd name="connsiteX115" fmla="*/ 3536667 w 3925287"/>
              <a:gd name="connsiteY115" fmla="*/ 1577340 h 2308860"/>
              <a:gd name="connsiteX116" fmla="*/ 3551907 w 3925287"/>
              <a:gd name="connsiteY116" fmla="*/ 1531620 h 2308860"/>
              <a:gd name="connsiteX117" fmla="*/ 3559527 w 3925287"/>
              <a:gd name="connsiteY117" fmla="*/ 1508760 h 2308860"/>
              <a:gd name="connsiteX118" fmla="*/ 3590007 w 3925287"/>
              <a:gd name="connsiteY118" fmla="*/ 1501140 h 2308860"/>
              <a:gd name="connsiteX119" fmla="*/ 3597627 w 3925287"/>
              <a:gd name="connsiteY119" fmla="*/ 1478280 h 2308860"/>
              <a:gd name="connsiteX120" fmla="*/ 3605247 w 3925287"/>
              <a:gd name="connsiteY120" fmla="*/ 1409700 h 2308860"/>
              <a:gd name="connsiteX121" fmla="*/ 3643347 w 3925287"/>
              <a:gd name="connsiteY121" fmla="*/ 1371600 h 2308860"/>
              <a:gd name="connsiteX122" fmla="*/ 3666207 w 3925287"/>
              <a:gd name="connsiteY122" fmla="*/ 1363980 h 2308860"/>
              <a:gd name="connsiteX123" fmla="*/ 3689067 w 3925287"/>
              <a:gd name="connsiteY123" fmla="*/ 1348740 h 2308860"/>
              <a:gd name="connsiteX124" fmla="*/ 3719547 w 3925287"/>
              <a:gd name="connsiteY124" fmla="*/ 1318260 h 2308860"/>
              <a:gd name="connsiteX125" fmla="*/ 3742407 w 3925287"/>
              <a:gd name="connsiteY125" fmla="*/ 1272540 h 2308860"/>
              <a:gd name="connsiteX126" fmla="*/ 3750027 w 3925287"/>
              <a:gd name="connsiteY126" fmla="*/ 1203960 h 2308860"/>
              <a:gd name="connsiteX127" fmla="*/ 3757647 w 3925287"/>
              <a:gd name="connsiteY127" fmla="*/ 1181100 h 2308860"/>
              <a:gd name="connsiteX128" fmla="*/ 3780507 w 3925287"/>
              <a:gd name="connsiteY128" fmla="*/ 1165860 h 2308860"/>
              <a:gd name="connsiteX129" fmla="*/ 3788127 w 3925287"/>
              <a:gd name="connsiteY129" fmla="*/ 1143000 h 2308860"/>
              <a:gd name="connsiteX130" fmla="*/ 3803367 w 3925287"/>
              <a:gd name="connsiteY130" fmla="*/ 990600 h 2308860"/>
              <a:gd name="connsiteX131" fmla="*/ 3818607 w 3925287"/>
              <a:gd name="connsiteY131" fmla="*/ 967740 h 2308860"/>
              <a:gd name="connsiteX132" fmla="*/ 3841467 w 3925287"/>
              <a:gd name="connsiteY132" fmla="*/ 891540 h 2308860"/>
              <a:gd name="connsiteX133" fmla="*/ 3864327 w 3925287"/>
              <a:gd name="connsiteY133" fmla="*/ 876300 h 2308860"/>
              <a:gd name="connsiteX134" fmla="*/ 3879567 w 3925287"/>
              <a:gd name="connsiteY134" fmla="*/ 830580 h 2308860"/>
              <a:gd name="connsiteX135" fmla="*/ 3894807 w 3925287"/>
              <a:gd name="connsiteY135" fmla="*/ 731520 h 2308860"/>
              <a:gd name="connsiteX136" fmla="*/ 3902427 w 3925287"/>
              <a:gd name="connsiteY136" fmla="*/ 708660 h 2308860"/>
              <a:gd name="connsiteX137" fmla="*/ 3925287 w 3925287"/>
              <a:gd name="connsiteY137" fmla="*/ 685800 h 2308860"/>
              <a:gd name="connsiteX138" fmla="*/ 3902427 w 3925287"/>
              <a:gd name="connsiteY138" fmla="*/ 556260 h 2308860"/>
              <a:gd name="connsiteX139" fmla="*/ 3887187 w 3925287"/>
              <a:gd name="connsiteY139" fmla="*/ 533400 h 2308860"/>
              <a:gd name="connsiteX140" fmla="*/ 3879567 w 3925287"/>
              <a:gd name="connsiteY140" fmla="*/ 441960 h 2308860"/>
              <a:gd name="connsiteX141" fmla="*/ 3856707 w 3925287"/>
              <a:gd name="connsiteY141" fmla="*/ 426720 h 2308860"/>
              <a:gd name="connsiteX142" fmla="*/ 3742407 w 3925287"/>
              <a:gd name="connsiteY142" fmla="*/ 411480 h 2308860"/>
              <a:gd name="connsiteX143" fmla="*/ 3734787 w 3925287"/>
              <a:gd name="connsiteY143" fmla="*/ 388620 h 2308860"/>
              <a:gd name="connsiteX144" fmla="*/ 3689067 w 3925287"/>
              <a:gd name="connsiteY144" fmla="*/ 373380 h 2308860"/>
              <a:gd name="connsiteX145" fmla="*/ 3521427 w 3925287"/>
              <a:gd name="connsiteY145" fmla="*/ 358140 h 2308860"/>
              <a:gd name="connsiteX146" fmla="*/ 3460467 w 3925287"/>
              <a:gd name="connsiteY146" fmla="*/ 342900 h 2308860"/>
              <a:gd name="connsiteX147" fmla="*/ 3346167 w 3925287"/>
              <a:gd name="connsiteY147" fmla="*/ 350520 h 2308860"/>
              <a:gd name="connsiteX148" fmla="*/ 3300447 w 3925287"/>
              <a:gd name="connsiteY148" fmla="*/ 365760 h 2308860"/>
              <a:gd name="connsiteX149" fmla="*/ 3277587 w 3925287"/>
              <a:gd name="connsiteY149" fmla="*/ 373380 h 2308860"/>
              <a:gd name="connsiteX150" fmla="*/ 3201387 w 3925287"/>
              <a:gd name="connsiteY150" fmla="*/ 381000 h 2308860"/>
              <a:gd name="connsiteX151" fmla="*/ 3125187 w 3925287"/>
              <a:gd name="connsiteY151" fmla="*/ 403860 h 2308860"/>
              <a:gd name="connsiteX152" fmla="*/ 3102327 w 3925287"/>
              <a:gd name="connsiteY152" fmla="*/ 411480 h 2308860"/>
              <a:gd name="connsiteX153" fmla="*/ 3079467 w 3925287"/>
              <a:gd name="connsiteY153" fmla="*/ 419100 h 2308860"/>
              <a:gd name="connsiteX154" fmla="*/ 3010887 w 3925287"/>
              <a:gd name="connsiteY154" fmla="*/ 426720 h 2308860"/>
              <a:gd name="connsiteX155" fmla="*/ 2942307 w 3925287"/>
              <a:gd name="connsiteY155" fmla="*/ 419100 h 2308860"/>
              <a:gd name="connsiteX156" fmla="*/ 2919447 w 3925287"/>
              <a:gd name="connsiteY156" fmla="*/ 403860 h 2308860"/>
              <a:gd name="connsiteX157" fmla="*/ 2873727 w 3925287"/>
              <a:gd name="connsiteY157" fmla="*/ 396240 h 2308860"/>
              <a:gd name="connsiteX158" fmla="*/ 2850867 w 3925287"/>
              <a:gd name="connsiteY158" fmla="*/ 388620 h 2308860"/>
              <a:gd name="connsiteX159" fmla="*/ 2759427 w 3925287"/>
              <a:gd name="connsiteY159" fmla="*/ 381000 h 2308860"/>
              <a:gd name="connsiteX160" fmla="*/ 2549877 w 3925287"/>
              <a:gd name="connsiteY160" fmla="*/ 396240 h 2308860"/>
              <a:gd name="connsiteX161" fmla="*/ 2355567 w 3925287"/>
              <a:gd name="connsiteY161" fmla="*/ 445770 h 2308860"/>
              <a:gd name="connsiteX162" fmla="*/ 2466057 w 3925287"/>
              <a:gd name="connsiteY162" fmla="*/ 327660 h 2308860"/>
              <a:gd name="connsiteX163" fmla="*/ 2538447 w 3925287"/>
              <a:gd name="connsiteY163" fmla="*/ 209550 h 2308860"/>
              <a:gd name="connsiteX164" fmla="*/ 2587977 w 3925287"/>
              <a:gd name="connsiteY164" fmla="*/ 167640 h 2308860"/>
              <a:gd name="connsiteX165" fmla="*/ 2610837 w 3925287"/>
              <a:gd name="connsiteY165" fmla="*/ 125730 h 2308860"/>
              <a:gd name="connsiteX166" fmla="*/ 2603217 w 3925287"/>
              <a:gd name="connsiteY166" fmla="*/ 99060 h 2308860"/>
              <a:gd name="connsiteX167" fmla="*/ 2614647 w 3925287"/>
              <a:gd name="connsiteY167" fmla="*/ 34290 h 2308860"/>
              <a:gd name="connsiteX168" fmla="*/ 2587977 w 3925287"/>
              <a:gd name="connsiteY168" fmla="*/ 0 h 2308860"/>
              <a:gd name="connsiteX169" fmla="*/ 2557497 w 3925287"/>
              <a:gd name="connsiteY169" fmla="*/ 11430 h 2308860"/>
              <a:gd name="connsiteX170" fmla="*/ 2511777 w 3925287"/>
              <a:gd name="connsiteY170" fmla="*/ 38100 h 2308860"/>
              <a:gd name="connsiteX171" fmla="*/ 2492727 w 3925287"/>
              <a:gd name="connsiteY171" fmla="*/ 121920 h 2308860"/>
              <a:gd name="connsiteX172" fmla="*/ 2462247 w 3925287"/>
              <a:gd name="connsiteY172" fmla="*/ 87630 h 2308860"/>
              <a:gd name="connsiteX173" fmla="*/ 2462247 w 3925287"/>
              <a:gd name="connsiteY173" fmla="*/ 152400 h 2308860"/>
              <a:gd name="connsiteX174" fmla="*/ 2431767 w 3925287"/>
              <a:gd name="connsiteY174" fmla="*/ 144780 h 2308860"/>
              <a:gd name="connsiteX175" fmla="*/ 2408907 w 3925287"/>
              <a:gd name="connsiteY175" fmla="*/ 179070 h 2308860"/>
              <a:gd name="connsiteX176" fmla="*/ 2347947 w 3925287"/>
              <a:gd name="connsiteY176" fmla="*/ 259080 h 2308860"/>
              <a:gd name="connsiteX177" fmla="*/ 2325087 w 3925287"/>
              <a:gd name="connsiteY177" fmla="*/ 274320 h 2308860"/>
              <a:gd name="connsiteX178" fmla="*/ 2302227 w 3925287"/>
              <a:gd name="connsiteY178" fmla="*/ 289560 h 2308860"/>
              <a:gd name="connsiteX179" fmla="*/ 2286987 w 3925287"/>
              <a:gd name="connsiteY179" fmla="*/ 323850 h 2308860"/>
              <a:gd name="connsiteX180" fmla="*/ 2264127 w 3925287"/>
              <a:gd name="connsiteY180" fmla="*/ 369570 h 2308860"/>
              <a:gd name="connsiteX181" fmla="*/ 2252697 w 3925287"/>
              <a:gd name="connsiteY181" fmla="*/ 369570 h 2308860"/>
              <a:gd name="connsiteX182" fmla="*/ 2227745 w 3925287"/>
              <a:gd name="connsiteY182" fmla="*/ 388620 h 2308860"/>
              <a:gd name="connsiteX183" fmla="*/ 2195547 w 3925287"/>
              <a:gd name="connsiteY183" fmla="*/ 415290 h 2308860"/>
              <a:gd name="connsiteX184" fmla="*/ 2123157 w 3925287"/>
              <a:gd name="connsiteY184" fmla="*/ 449580 h 2308860"/>
              <a:gd name="connsiteX185" fmla="*/ 1989807 w 3925287"/>
              <a:gd name="connsiteY185" fmla="*/ 510540 h 2308860"/>
              <a:gd name="connsiteX186" fmla="*/ 1987715 w 3925287"/>
              <a:gd name="connsiteY186" fmla="*/ 506730 h 2308860"/>
              <a:gd name="connsiteX187" fmla="*/ 1964855 w 3925287"/>
              <a:gd name="connsiteY187" fmla="*/ 525780 h 2308860"/>
              <a:gd name="connsiteX188" fmla="*/ 1959327 w 3925287"/>
              <a:gd name="connsiteY188" fmla="*/ 521970 h 2308860"/>
              <a:gd name="connsiteX189" fmla="*/ 1947897 w 3925287"/>
              <a:gd name="connsiteY189" fmla="*/ 529590 h 2308860"/>
              <a:gd name="connsiteX190" fmla="*/ 1940277 w 3925287"/>
              <a:gd name="connsiteY190" fmla="*/ 510540 h 2308860"/>
              <a:gd name="connsiteX191" fmla="*/ 1898367 w 3925287"/>
              <a:gd name="connsiteY191" fmla="*/ 499110 h 2308860"/>
              <a:gd name="connsiteX192" fmla="*/ 1898367 w 3925287"/>
              <a:gd name="connsiteY192" fmla="*/ 468630 h 2308860"/>
              <a:gd name="connsiteX193" fmla="*/ 1921227 w 3925287"/>
              <a:gd name="connsiteY193" fmla="*/ 533400 h 2308860"/>
              <a:gd name="connsiteX194" fmla="*/ 1902177 w 3925287"/>
              <a:gd name="connsiteY194" fmla="*/ 491490 h 2308860"/>
              <a:gd name="connsiteX195" fmla="*/ 1913607 w 3925287"/>
              <a:gd name="connsiteY195" fmla="*/ 510540 h 2308860"/>
              <a:gd name="connsiteX196" fmla="*/ 1905987 w 3925287"/>
              <a:gd name="connsiteY196" fmla="*/ 506730 h 2308860"/>
              <a:gd name="connsiteX197" fmla="*/ 1898367 w 3925287"/>
              <a:gd name="connsiteY197" fmla="*/ 502920 h 2308860"/>
              <a:gd name="connsiteX198" fmla="*/ 1907705 w 3925287"/>
              <a:gd name="connsiteY198" fmla="*/ 510540 h 2308860"/>
              <a:gd name="connsiteX199" fmla="*/ 1913607 w 3925287"/>
              <a:gd name="connsiteY199" fmla="*/ 518160 h 2308860"/>
              <a:gd name="connsiteX200" fmla="*/ 1877225 w 3925287"/>
              <a:gd name="connsiteY200" fmla="*/ 495300 h 2308860"/>
              <a:gd name="connsiteX201" fmla="*/ 1902177 w 3925287"/>
              <a:gd name="connsiteY201" fmla="*/ 491490 h 2308860"/>
              <a:gd name="connsiteX202" fmla="*/ 1865795 w 3925287"/>
              <a:gd name="connsiteY202" fmla="*/ 483870 h 2308860"/>
              <a:gd name="connsiteX203" fmla="*/ 1864077 w 3925287"/>
              <a:gd name="connsiteY203" fmla="*/ 483870 h 2308860"/>
              <a:gd name="connsiteX204" fmla="*/ 1875507 w 3925287"/>
              <a:gd name="connsiteY204" fmla="*/ 495300 h 2308860"/>
              <a:gd name="connsiteX205" fmla="*/ 1888655 w 3925287"/>
              <a:gd name="connsiteY205" fmla="*/ 495300 h 2308860"/>
              <a:gd name="connsiteX206" fmla="*/ 1883127 w 3925287"/>
              <a:gd name="connsiteY206" fmla="*/ 476250 h 2308860"/>
              <a:gd name="connsiteX207" fmla="*/ 1881035 w 3925287"/>
              <a:gd name="connsiteY207" fmla="*/ 472440 h 2308860"/>
              <a:gd name="connsiteX208" fmla="*/ 1894557 w 3925287"/>
              <a:gd name="connsiteY208" fmla="*/ 476250 h 2308860"/>
              <a:gd name="connsiteX209" fmla="*/ 1921227 w 3925287"/>
              <a:gd name="connsiteY209" fmla="*/ 495300 h 2308860"/>
              <a:gd name="connsiteX210" fmla="*/ 1959327 w 3925287"/>
              <a:gd name="connsiteY210" fmla="*/ 518160 h 2308860"/>
              <a:gd name="connsiteX211" fmla="*/ 1867887 w 3925287"/>
              <a:gd name="connsiteY211" fmla="*/ 506730 h 2308860"/>
              <a:gd name="connsiteX212" fmla="*/ 1875507 w 3925287"/>
              <a:gd name="connsiteY212" fmla="*/ 525780 h 2308860"/>
              <a:gd name="connsiteX213" fmla="*/ 1966947 w 3925287"/>
              <a:gd name="connsiteY213" fmla="*/ 525780 h 2308860"/>
              <a:gd name="connsiteX0" fmla="*/ 1966947 w 3925287"/>
              <a:gd name="connsiteY0" fmla="*/ 525780 h 2308860"/>
              <a:gd name="connsiteX1" fmla="*/ 1852647 w 3925287"/>
              <a:gd name="connsiteY1" fmla="*/ 537210 h 2308860"/>
              <a:gd name="connsiteX2" fmla="*/ 1795497 w 3925287"/>
              <a:gd name="connsiteY2" fmla="*/ 529590 h 2308860"/>
              <a:gd name="connsiteX3" fmla="*/ 1745967 w 3925287"/>
              <a:gd name="connsiteY3" fmla="*/ 533400 h 2308860"/>
              <a:gd name="connsiteX4" fmla="*/ 1700247 w 3925287"/>
              <a:gd name="connsiteY4" fmla="*/ 518160 h 2308860"/>
              <a:gd name="connsiteX5" fmla="*/ 1662147 w 3925287"/>
              <a:gd name="connsiteY5" fmla="*/ 521970 h 2308860"/>
              <a:gd name="connsiteX6" fmla="*/ 1372587 w 3925287"/>
              <a:gd name="connsiteY6" fmla="*/ 510540 h 2308860"/>
              <a:gd name="connsiteX7" fmla="*/ 1349727 w 3925287"/>
              <a:gd name="connsiteY7" fmla="*/ 502920 h 2308860"/>
              <a:gd name="connsiteX8" fmla="*/ 1227807 w 3925287"/>
              <a:gd name="connsiteY8" fmla="*/ 487680 h 2308860"/>
              <a:gd name="connsiteX9" fmla="*/ 1182087 w 3925287"/>
              <a:gd name="connsiteY9" fmla="*/ 472440 h 2308860"/>
              <a:gd name="connsiteX10" fmla="*/ 1029687 w 3925287"/>
              <a:gd name="connsiteY10" fmla="*/ 457200 h 2308860"/>
              <a:gd name="connsiteX11" fmla="*/ 907767 w 3925287"/>
              <a:gd name="connsiteY11" fmla="*/ 441960 h 2308860"/>
              <a:gd name="connsiteX12" fmla="*/ 877287 w 3925287"/>
              <a:gd name="connsiteY12" fmla="*/ 434340 h 2308860"/>
              <a:gd name="connsiteX13" fmla="*/ 831567 w 3925287"/>
              <a:gd name="connsiteY13" fmla="*/ 419100 h 2308860"/>
              <a:gd name="connsiteX14" fmla="*/ 724887 w 3925287"/>
              <a:gd name="connsiteY14" fmla="*/ 411480 h 2308860"/>
              <a:gd name="connsiteX15" fmla="*/ 702027 w 3925287"/>
              <a:gd name="connsiteY15" fmla="*/ 396240 h 2308860"/>
              <a:gd name="connsiteX16" fmla="*/ 648687 w 3925287"/>
              <a:gd name="connsiteY16" fmla="*/ 403860 h 2308860"/>
              <a:gd name="connsiteX17" fmla="*/ 477237 w 3925287"/>
              <a:gd name="connsiteY17" fmla="*/ 384810 h 2308860"/>
              <a:gd name="connsiteX18" fmla="*/ 431517 w 3925287"/>
              <a:gd name="connsiteY18" fmla="*/ 373380 h 2308860"/>
              <a:gd name="connsiteX19" fmla="*/ 387514 w 3925287"/>
              <a:gd name="connsiteY19" fmla="*/ 369570 h 2308860"/>
              <a:gd name="connsiteX20" fmla="*/ 351507 w 3925287"/>
              <a:gd name="connsiteY20" fmla="*/ 373380 h 2308860"/>
              <a:gd name="connsiteX21" fmla="*/ 294357 w 3925287"/>
              <a:gd name="connsiteY21" fmla="*/ 361950 h 2308860"/>
              <a:gd name="connsiteX22" fmla="*/ 252447 w 3925287"/>
              <a:gd name="connsiteY22" fmla="*/ 350520 h 2308860"/>
              <a:gd name="connsiteX23" fmla="*/ 180057 w 3925287"/>
              <a:gd name="connsiteY23" fmla="*/ 358140 h 2308860"/>
              <a:gd name="connsiteX24" fmla="*/ 164817 w 3925287"/>
              <a:gd name="connsiteY24" fmla="*/ 369570 h 2308860"/>
              <a:gd name="connsiteX25" fmla="*/ 130527 w 3925287"/>
              <a:gd name="connsiteY25" fmla="*/ 365760 h 2308860"/>
              <a:gd name="connsiteX26" fmla="*/ 58137 w 3925287"/>
              <a:gd name="connsiteY26" fmla="*/ 400050 h 2308860"/>
              <a:gd name="connsiteX27" fmla="*/ 27657 w 3925287"/>
              <a:gd name="connsiteY27" fmla="*/ 453390 h 2308860"/>
              <a:gd name="connsiteX28" fmla="*/ 4797 w 3925287"/>
              <a:gd name="connsiteY28" fmla="*/ 491490 h 2308860"/>
              <a:gd name="connsiteX29" fmla="*/ 987 w 3925287"/>
              <a:gd name="connsiteY29" fmla="*/ 533400 h 2308860"/>
              <a:gd name="connsiteX30" fmla="*/ 16227 w 3925287"/>
              <a:gd name="connsiteY30" fmla="*/ 640080 h 2308860"/>
              <a:gd name="connsiteX31" fmla="*/ 23847 w 3925287"/>
              <a:gd name="connsiteY31" fmla="*/ 731520 h 2308860"/>
              <a:gd name="connsiteX32" fmla="*/ 39087 w 3925287"/>
              <a:gd name="connsiteY32" fmla="*/ 754380 h 2308860"/>
              <a:gd name="connsiteX33" fmla="*/ 61947 w 3925287"/>
              <a:gd name="connsiteY33" fmla="*/ 800100 h 2308860"/>
              <a:gd name="connsiteX34" fmla="*/ 69567 w 3925287"/>
              <a:gd name="connsiteY34" fmla="*/ 922020 h 2308860"/>
              <a:gd name="connsiteX35" fmla="*/ 115287 w 3925287"/>
              <a:gd name="connsiteY35" fmla="*/ 1013460 h 2308860"/>
              <a:gd name="connsiteX36" fmla="*/ 130527 w 3925287"/>
              <a:gd name="connsiteY36" fmla="*/ 1036320 h 2308860"/>
              <a:gd name="connsiteX37" fmla="*/ 145767 w 3925287"/>
              <a:gd name="connsiteY37" fmla="*/ 1059180 h 2308860"/>
              <a:gd name="connsiteX38" fmla="*/ 161007 w 3925287"/>
              <a:gd name="connsiteY38" fmla="*/ 1104900 h 2308860"/>
              <a:gd name="connsiteX39" fmla="*/ 168627 w 3925287"/>
              <a:gd name="connsiteY39" fmla="*/ 1143000 h 2308860"/>
              <a:gd name="connsiteX40" fmla="*/ 199107 w 3925287"/>
              <a:gd name="connsiteY40" fmla="*/ 1188720 h 2308860"/>
              <a:gd name="connsiteX41" fmla="*/ 214347 w 3925287"/>
              <a:gd name="connsiteY41" fmla="*/ 1211580 h 2308860"/>
              <a:gd name="connsiteX42" fmla="*/ 252447 w 3925287"/>
              <a:gd name="connsiteY42" fmla="*/ 1272540 h 2308860"/>
              <a:gd name="connsiteX43" fmla="*/ 282927 w 3925287"/>
              <a:gd name="connsiteY43" fmla="*/ 1318260 h 2308860"/>
              <a:gd name="connsiteX44" fmla="*/ 298167 w 3925287"/>
              <a:gd name="connsiteY44" fmla="*/ 1341120 h 2308860"/>
              <a:gd name="connsiteX45" fmla="*/ 321027 w 3925287"/>
              <a:gd name="connsiteY45" fmla="*/ 1356360 h 2308860"/>
              <a:gd name="connsiteX46" fmla="*/ 328647 w 3925287"/>
              <a:gd name="connsiteY46" fmla="*/ 1379220 h 2308860"/>
              <a:gd name="connsiteX47" fmla="*/ 343887 w 3925287"/>
              <a:gd name="connsiteY47" fmla="*/ 1493520 h 2308860"/>
              <a:gd name="connsiteX48" fmla="*/ 359127 w 3925287"/>
              <a:gd name="connsiteY48" fmla="*/ 1516380 h 2308860"/>
              <a:gd name="connsiteX49" fmla="*/ 404847 w 3925287"/>
              <a:gd name="connsiteY49" fmla="*/ 1546860 h 2308860"/>
              <a:gd name="connsiteX50" fmla="*/ 442947 w 3925287"/>
              <a:gd name="connsiteY50" fmla="*/ 1584960 h 2308860"/>
              <a:gd name="connsiteX51" fmla="*/ 458187 w 3925287"/>
              <a:gd name="connsiteY51" fmla="*/ 1607820 h 2308860"/>
              <a:gd name="connsiteX52" fmla="*/ 481047 w 3925287"/>
              <a:gd name="connsiteY52" fmla="*/ 1623060 h 2308860"/>
              <a:gd name="connsiteX53" fmla="*/ 503907 w 3925287"/>
              <a:gd name="connsiteY53" fmla="*/ 1653540 h 2308860"/>
              <a:gd name="connsiteX54" fmla="*/ 534387 w 3925287"/>
              <a:gd name="connsiteY54" fmla="*/ 1661160 h 2308860"/>
              <a:gd name="connsiteX55" fmla="*/ 557247 w 3925287"/>
              <a:gd name="connsiteY55" fmla="*/ 1684020 h 2308860"/>
              <a:gd name="connsiteX56" fmla="*/ 595347 w 3925287"/>
              <a:gd name="connsiteY56" fmla="*/ 1752600 h 2308860"/>
              <a:gd name="connsiteX57" fmla="*/ 641067 w 3925287"/>
              <a:gd name="connsiteY57" fmla="*/ 1783080 h 2308860"/>
              <a:gd name="connsiteX58" fmla="*/ 663927 w 3925287"/>
              <a:gd name="connsiteY58" fmla="*/ 1798320 h 2308860"/>
              <a:gd name="connsiteX59" fmla="*/ 709647 w 3925287"/>
              <a:gd name="connsiteY59" fmla="*/ 1813560 h 2308860"/>
              <a:gd name="connsiteX60" fmla="*/ 778227 w 3925287"/>
              <a:gd name="connsiteY60" fmla="*/ 1851660 h 2308860"/>
              <a:gd name="connsiteX61" fmla="*/ 785847 w 3925287"/>
              <a:gd name="connsiteY61" fmla="*/ 1874520 h 2308860"/>
              <a:gd name="connsiteX62" fmla="*/ 862047 w 3925287"/>
              <a:gd name="connsiteY62" fmla="*/ 1950720 h 2308860"/>
              <a:gd name="connsiteX63" fmla="*/ 884907 w 3925287"/>
              <a:gd name="connsiteY63" fmla="*/ 1958340 h 2308860"/>
              <a:gd name="connsiteX64" fmla="*/ 945867 w 3925287"/>
              <a:gd name="connsiteY64" fmla="*/ 1981200 h 2308860"/>
              <a:gd name="connsiteX65" fmla="*/ 968727 w 3925287"/>
              <a:gd name="connsiteY65" fmla="*/ 2026920 h 2308860"/>
              <a:gd name="connsiteX66" fmla="*/ 991587 w 3925287"/>
              <a:gd name="connsiteY66" fmla="*/ 2072640 h 2308860"/>
              <a:gd name="connsiteX67" fmla="*/ 1022067 w 3925287"/>
              <a:gd name="connsiteY67" fmla="*/ 2080260 h 2308860"/>
              <a:gd name="connsiteX68" fmla="*/ 1098267 w 3925287"/>
              <a:gd name="connsiteY68" fmla="*/ 2103120 h 2308860"/>
              <a:gd name="connsiteX69" fmla="*/ 1182087 w 3925287"/>
              <a:gd name="connsiteY69" fmla="*/ 2125980 h 2308860"/>
              <a:gd name="connsiteX70" fmla="*/ 1227807 w 3925287"/>
              <a:gd name="connsiteY70" fmla="*/ 2148840 h 2308860"/>
              <a:gd name="connsiteX71" fmla="*/ 1258287 w 3925287"/>
              <a:gd name="connsiteY71" fmla="*/ 2156460 h 2308860"/>
              <a:gd name="connsiteX72" fmla="*/ 1304007 w 3925287"/>
              <a:gd name="connsiteY72" fmla="*/ 2179320 h 2308860"/>
              <a:gd name="connsiteX73" fmla="*/ 1326867 w 3925287"/>
              <a:gd name="connsiteY73" fmla="*/ 2194560 h 2308860"/>
              <a:gd name="connsiteX74" fmla="*/ 1357347 w 3925287"/>
              <a:gd name="connsiteY74" fmla="*/ 2202180 h 2308860"/>
              <a:gd name="connsiteX75" fmla="*/ 1448787 w 3925287"/>
              <a:gd name="connsiteY75" fmla="*/ 2225040 h 2308860"/>
              <a:gd name="connsiteX76" fmla="*/ 1509747 w 3925287"/>
              <a:gd name="connsiteY76" fmla="*/ 2240280 h 2308860"/>
              <a:gd name="connsiteX77" fmla="*/ 1540227 w 3925287"/>
              <a:gd name="connsiteY77" fmla="*/ 2247900 h 2308860"/>
              <a:gd name="connsiteX78" fmla="*/ 1616427 w 3925287"/>
              <a:gd name="connsiteY78" fmla="*/ 2263140 h 2308860"/>
              <a:gd name="connsiteX79" fmla="*/ 1646907 w 3925287"/>
              <a:gd name="connsiteY79" fmla="*/ 2270760 h 2308860"/>
              <a:gd name="connsiteX80" fmla="*/ 1768827 w 3925287"/>
              <a:gd name="connsiteY80" fmla="*/ 2286000 h 2308860"/>
              <a:gd name="connsiteX81" fmla="*/ 1799307 w 3925287"/>
              <a:gd name="connsiteY81" fmla="*/ 2293620 h 2308860"/>
              <a:gd name="connsiteX82" fmla="*/ 2027907 w 3925287"/>
              <a:gd name="connsiteY82" fmla="*/ 2301240 h 2308860"/>
              <a:gd name="connsiteX83" fmla="*/ 2050767 w 3925287"/>
              <a:gd name="connsiteY83" fmla="*/ 2293620 h 2308860"/>
              <a:gd name="connsiteX84" fmla="*/ 2073627 w 3925287"/>
              <a:gd name="connsiteY84" fmla="*/ 2301240 h 2308860"/>
              <a:gd name="connsiteX85" fmla="*/ 2134587 w 3925287"/>
              <a:gd name="connsiteY85" fmla="*/ 2308860 h 2308860"/>
              <a:gd name="connsiteX86" fmla="*/ 2264127 w 3925287"/>
              <a:gd name="connsiteY86" fmla="*/ 2301240 h 2308860"/>
              <a:gd name="connsiteX87" fmla="*/ 2309847 w 3925287"/>
              <a:gd name="connsiteY87" fmla="*/ 2270760 h 2308860"/>
              <a:gd name="connsiteX88" fmla="*/ 2370807 w 3925287"/>
              <a:gd name="connsiteY88" fmla="*/ 2255520 h 2308860"/>
              <a:gd name="connsiteX89" fmla="*/ 2485107 w 3925287"/>
              <a:gd name="connsiteY89" fmla="*/ 2232660 h 2308860"/>
              <a:gd name="connsiteX90" fmla="*/ 2507967 w 3925287"/>
              <a:gd name="connsiteY90" fmla="*/ 2225040 h 2308860"/>
              <a:gd name="connsiteX91" fmla="*/ 2553687 w 3925287"/>
              <a:gd name="connsiteY91" fmla="*/ 2217420 h 2308860"/>
              <a:gd name="connsiteX92" fmla="*/ 2599407 w 3925287"/>
              <a:gd name="connsiteY92" fmla="*/ 2179320 h 2308860"/>
              <a:gd name="connsiteX93" fmla="*/ 2622267 w 3925287"/>
              <a:gd name="connsiteY93" fmla="*/ 2171700 h 2308860"/>
              <a:gd name="connsiteX94" fmla="*/ 2645127 w 3925287"/>
              <a:gd name="connsiteY94" fmla="*/ 2156460 h 2308860"/>
              <a:gd name="connsiteX95" fmla="*/ 2744187 w 3925287"/>
              <a:gd name="connsiteY95" fmla="*/ 2141220 h 2308860"/>
              <a:gd name="connsiteX96" fmla="*/ 2828007 w 3925287"/>
              <a:gd name="connsiteY96" fmla="*/ 2118360 h 2308860"/>
              <a:gd name="connsiteX97" fmla="*/ 2858487 w 3925287"/>
              <a:gd name="connsiteY97" fmla="*/ 2110740 h 2308860"/>
              <a:gd name="connsiteX98" fmla="*/ 2904207 w 3925287"/>
              <a:gd name="connsiteY98" fmla="*/ 2087880 h 2308860"/>
              <a:gd name="connsiteX99" fmla="*/ 2972787 w 3925287"/>
              <a:gd name="connsiteY99" fmla="*/ 2034540 h 2308860"/>
              <a:gd name="connsiteX100" fmla="*/ 3018507 w 3925287"/>
              <a:gd name="connsiteY100" fmla="*/ 2019300 h 2308860"/>
              <a:gd name="connsiteX101" fmla="*/ 3033747 w 3925287"/>
              <a:gd name="connsiteY101" fmla="*/ 1996440 h 2308860"/>
              <a:gd name="connsiteX102" fmla="*/ 3056607 w 3925287"/>
              <a:gd name="connsiteY102" fmla="*/ 1973580 h 2308860"/>
              <a:gd name="connsiteX103" fmla="*/ 3140427 w 3925287"/>
              <a:gd name="connsiteY103" fmla="*/ 1958340 h 2308860"/>
              <a:gd name="connsiteX104" fmla="*/ 3163287 w 3925287"/>
              <a:gd name="connsiteY104" fmla="*/ 1950720 h 2308860"/>
              <a:gd name="connsiteX105" fmla="*/ 3178527 w 3925287"/>
              <a:gd name="connsiteY105" fmla="*/ 1897380 h 2308860"/>
              <a:gd name="connsiteX106" fmla="*/ 3193767 w 3925287"/>
              <a:gd name="connsiteY106" fmla="*/ 1851660 h 2308860"/>
              <a:gd name="connsiteX107" fmla="*/ 3224247 w 3925287"/>
              <a:gd name="connsiteY107" fmla="*/ 1844040 h 2308860"/>
              <a:gd name="connsiteX108" fmla="*/ 3269967 w 3925287"/>
              <a:gd name="connsiteY108" fmla="*/ 1828800 h 2308860"/>
              <a:gd name="connsiteX109" fmla="*/ 3330927 w 3925287"/>
              <a:gd name="connsiteY109" fmla="*/ 1813560 h 2308860"/>
              <a:gd name="connsiteX110" fmla="*/ 3384267 w 3925287"/>
              <a:gd name="connsiteY110" fmla="*/ 1752600 h 2308860"/>
              <a:gd name="connsiteX111" fmla="*/ 3399507 w 3925287"/>
              <a:gd name="connsiteY111" fmla="*/ 1729740 h 2308860"/>
              <a:gd name="connsiteX112" fmla="*/ 3429987 w 3925287"/>
              <a:gd name="connsiteY112" fmla="*/ 1661160 h 2308860"/>
              <a:gd name="connsiteX113" fmla="*/ 3475707 w 3925287"/>
              <a:gd name="connsiteY113" fmla="*/ 1638300 h 2308860"/>
              <a:gd name="connsiteX114" fmla="*/ 3490947 w 3925287"/>
              <a:gd name="connsiteY114" fmla="*/ 1615440 h 2308860"/>
              <a:gd name="connsiteX115" fmla="*/ 3536667 w 3925287"/>
              <a:gd name="connsiteY115" fmla="*/ 1577340 h 2308860"/>
              <a:gd name="connsiteX116" fmla="*/ 3551907 w 3925287"/>
              <a:gd name="connsiteY116" fmla="*/ 1531620 h 2308860"/>
              <a:gd name="connsiteX117" fmla="*/ 3559527 w 3925287"/>
              <a:gd name="connsiteY117" fmla="*/ 1508760 h 2308860"/>
              <a:gd name="connsiteX118" fmla="*/ 3590007 w 3925287"/>
              <a:gd name="connsiteY118" fmla="*/ 1501140 h 2308860"/>
              <a:gd name="connsiteX119" fmla="*/ 3597627 w 3925287"/>
              <a:gd name="connsiteY119" fmla="*/ 1478280 h 2308860"/>
              <a:gd name="connsiteX120" fmla="*/ 3605247 w 3925287"/>
              <a:gd name="connsiteY120" fmla="*/ 1409700 h 2308860"/>
              <a:gd name="connsiteX121" fmla="*/ 3643347 w 3925287"/>
              <a:gd name="connsiteY121" fmla="*/ 1371600 h 2308860"/>
              <a:gd name="connsiteX122" fmla="*/ 3666207 w 3925287"/>
              <a:gd name="connsiteY122" fmla="*/ 1363980 h 2308860"/>
              <a:gd name="connsiteX123" fmla="*/ 3689067 w 3925287"/>
              <a:gd name="connsiteY123" fmla="*/ 1348740 h 2308860"/>
              <a:gd name="connsiteX124" fmla="*/ 3719547 w 3925287"/>
              <a:gd name="connsiteY124" fmla="*/ 1318260 h 2308860"/>
              <a:gd name="connsiteX125" fmla="*/ 3742407 w 3925287"/>
              <a:gd name="connsiteY125" fmla="*/ 1272540 h 2308860"/>
              <a:gd name="connsiteX126" fmla="*/ 3750027 w 3925287"/>
              <a:gd name="connsiteY126" fmla="*/ 1203960 h 2308860"/>
              <a:gd name="connsiteX127" fmla="*/ 3757647 w 3925287"/>
              <a:gd name="connsiteY127" fmla="*/ 1181100 h 2308860"/>
              <a:gd name="connsiteX128" fmla="*/ 3780507 w 3925287"/>
              <a:gd name="connsiteY128" fmla="*/ 1165860 h 2308860"/>
              <a:gd name="connsiteX129" fmla="*/ 3788127 w 3925287"/>
              <a:gd name="connsiteY129" fmla="*/ 1143000 h 2308860"/>
              <a:gd name="connsiteX130" fmla="*/ 3803367 w 3925287"/>
              <a:gd name="connsiteY130" fmla="*/ 990600 h 2308860"/>
              <a:gd name="connsiteX131" fmla="*/ 3818607 w 3925287"/>
              <a:gd name="connsiteY131" fmla="*/ 967740 h 2308860"/>
              <a:gd name="connsiteX132" fmla="*/ 3841467 w 3925287"/>
              <a:gd name="connsiteY132" fmla="*/ 891540 h 2308860"/>
              <a:gd name="connsiteX133" fmla="*/ 3864327 w 3925287"/>
              <a:gd name="connsiteY133" fmla="*/ 876300 h 2308860"/>
              <a:gd name="connsiteX134" fmla="*/ 3879567 w 3925287"/>
              <a:gd name="connsiteY134" fmla="*/ 830580 h 2308860"/>
              <a:gd name="connsiteX135" fmla="*/ 3894807 w 3925287"/>
              <a:gd name="connsiteY135" fmla="*/ 731520 h 2308860"/>
              <a:gd name="connsiteX136" fmla="*/ 3902427 w 3925287"/>
              <a:gd name="connsiteY136" fmla="*/ 708660 h 2308860"/>
              <a:gd name="connsiteX137" fmla="*/ 3925287 w 3925287"/>
              <a:gd name="connsiteY137" fmla="*/ 685800 h 2308860"/>
              <a:gd name="connsiteX138" fmla="*/ 3902427 w 3925287"/>
              <a:gd name="connsiteY138" fmla="*/ 556260 h 2308860"/>
              <a:gd name="connsiteX139" fmla="*/ 3887187 w 3925287"/>
              <a:gd name="connsiteY139" fmla="*/ 533400 h 2308860"/>
              <a:gd name="connsiteX140" fmla="*/ 3879567 w 3925287"/>
              <a:gd name="connsiteY140" fmla="*/ 441960 h 2308860"/>
              <a:gd name="connsiteX141" fmla="*/ 3856707 w 3925287"/>
              <a:gd name="connsiteY141" fmla="*/ 426720 h 2308860"/>
              <a:gd name="connsiteX142" fmla="*/ 3742407 w 3925287"/>
              <a:gd name="connsiteY142" fmla="*/ 411480 h 2308860"/>
              <a:gd name="connsiteX143" fmla="*/ 3734787 w 3925287"/>
              <a:gd name="connsiteY143" fmla="*/ 388620 h 2308860"/>
              <a:gd name="connsiteX144" fmla="*/ 3689067 w 3925287"/>
              <a:gd name="connsiteY144" fmla="*/ 373380 h 2308860"/>
              <a:gd name="connsiteX145" fmla="*/ 3521427 w 3925287"/>
              <a:gd name="connsiteY145" fmla="*/ 358140 h 2308860"/>
              <a:gd name="connsiteX146" fmla="*/ 3460467 w 3925287"/>
              <a:gd name="connsiteY146" fmla="*/ 342900 h 2308860"/>
              <a:gd name="connsiteX147" fmla="*/ 3346167 w 3925287"/>
              <a:gd name="connsiteY147" fmla="*/ 350520 h 2308860"/>
              <a:gd name="connsiteX148" fmla="*/ 3300447 w 3925287"/>
              <a:gd name="connsiteY148" fmla="*/ 365760 h 2308860"/>
              <a:gd name="connsiteX149" fmla="*/ 3277587 w 3925287"/>
              <a:gd name="connsiteY149" fmla="*/ 373380 h 2308860"/>
              <a:gd name="connsiteX150" fmla="*/ 3201387 w 3925287"/>
              <a:gd name="connsiteY150" fmla="*/ 381000 h 2308860"/>
              <a:gd name="connsiteX151" fmla="*/ 3125187 w 3925287"/>
              <a:gd name="connsiteY151" fmla="*/ 403860 h 2308860"/>
              <a:gd name="connsiteX152" fmla="*/ 3102327 w 3925287"/>
              <a:gd name="connsiteY152" fmla="*/ 411480 h 2308860"/>
              <a:gd name="connsiteX153" fmla="*/ 3079467 w 3925287"/>
              <a:gd name="connsiteY153" fmla="*/ 419100 h 2308860"/>
              <a:gd name="connsiteX154" fmla="*/ 3010887 w 3925287"/>
              <a:gd name="connsiteY154" fmla="*/ 426720 h 2308860"/>
              <a:gd name="connsiteX155" fmla="*/ 2942307 w 3925287"/>
              <a:gd name="connsiteY155" fmla="*/ 419100 h 2308860"/>
              <a:gd name="connsiteX156" fmla="*/ 2919447 w 3925287"/>
              <a:gd name="connsiteY156" fmla="*/ 403860 h 2308860"/>
              <a:gd name="connsiteX157" fmla="*/ 2873727 w 3925287"/>
              <a:gd name="connsiteY157" fmla="*/ 396240 h 2308860"/>
              <a:gd name="connsiteX158" fmla="*/ 2850867 w 3925287"/>
              <a:gd name="connsiteY158" fmla="*/ 388620 h 2308860"/>
              <a:gd name="connsiteX159" fmla="*/ 2759427 w 3925287"/>
              <a:gd name="connsiteY159" fmla="*/ 381000 h 2308860"/>
              <a:gd name="connsiteX160" fmla="*/ 2549877 w 3925287"/>
              <a:gd name="connsiteY160" fmla="*/ 396240 h 2308860"/>
              <a:gd name="connsiteX161" fmla="*/ 2355567 w 3925287"/>
              <a:gd name="connsiteY161" fmla="*/ 445770 h 2308860"/>
              <a:gd name="connsiteX162" fmla="*/ 2466057 w 3925287"/>
              <a:gd name="connsiteY162" fmla="*/ 327660 h 2308860"/>
              <a:gd name="connsiteX163" fmla="*/ 2538447 w 3925287"/>
              <a:gd name="connsiteY163" fmla="*/ 209550 h 2308860"/>
              <a:gd name="connsiteX164" fmla="*/ 2584167 w 3925287"/>
              <a:gd name="connsiteY164" fmla="*/ 156210 h 2308860"/>
              <a:gd name="connsiteX165" fmla="*/ 2610837 w 3925287"/>
              <a:gd name="connsiteY165" fmla="*/ 125730 h 2308860"/>
              <a:gd name="connsiteX166" fmla="*/ 2603217 w 3925287"/>
              <a:gd name="connsiteY166" fmla="*/ 99060 h 2308860"/>
              <a:gd name="connsiteX167" fmla="*/ 2614647 w 3925287"/>
              <a:gd name="connsiteY167" fmla="*/ 34290 h 2308860"/>
              <a:gd name="connsiteX168" fmla="*/ 2587977 w 3925287"/>
              <a:gd name="connsiteY168" fmla="*/ 0 h 2308860"/>
              <a:gd name="connsiteX169" fmla="*/ 2557497 w 3925287"/>
              <a:gd name="connsiteY169" fmla="*/ 11430 h 2308860"/>
              <a:gd name="connsiteX170" fmla="*/ 2511777 w 3925287"/>
              <a:gd name="connsiteY170" fmla="*/ 38100 h 2308860"/>
              <a:gd name="connsiteX171" fmla="*/ 2492727 w 3925287"/>
              <a:gd name="connsiteY171" fmla="*/ 121920 h 2308860"/>
              <a:gd name="connsiteX172" fmla="*/ 2462247 w 3925287"/>
              <a:gd name="connsiteY172" fmla="*/ 87630 h 2308860"/>
              <a:gd name="connsiteX173" fmla="*/ 2462247 w 3925287"/>
              <a:gd name="connsiteY173" fmla="*/ 152400 h 2308860"/>
              <a:gd name="connsiteX174" fmla="*/ 2431767 w 3925287"/>
              <a:gd name="connsiteY174" fmla="*/ 144780 h 2308860"/>
              <a:gd name="connsiteX175" fmla="*/ 2408907 w 3925287"/>
              <a:gd name="connsiteY175" fmla="*/ 179070 h 2308860"/>
              <a:gd name="connsiteX176" fmla="*/ 2347947 w 3925287"/>
              <a:gd name="connsiteY176" fmla="*/ 259080 h 2308860"/>
              <a:gd name="connsiteX177" fmla="*/ 2325087 w 3925287"/>
              <a:gd name="connsiteY177" fmla="*/ 274320 h 2308860"/>
              <a:gd name="connsiteX178" fmla="*/ 2302227 w 3925287"/>
              <a:gd name="connsiteY178" fmla="*/ 289560 h 2308860"/>
              <a:gd name="connsiteX179" fmla="*/ 2286987 w 3925287"/>
              <a:gd name="connsiteY179" fmla="*/ 323850 h 2308860"/>
              <a:gd name="connsiteX180" fmla="*/ 2264127 w 3925287"/>
              <a:gd name="connsiteY180" fmla="*/ 369570 h 2308860"/>
              <a:gd name="connsiteX181" fmla="*/ 2252697 w 3925287"/>
              <a:gd name="connsiteY181" fmla="*/ 369570 h 2308860"/>
              <a:gd name="connsiteX182" fmla="*/ 2227745 w 3925287"/>
              <a:gd name="connsiteY182" fmla="*/ 388620 h 2308860"/>
              <a:gd name="connsiteX183" fmla="*/ 2195547 w 3925287"/>
              <a:gd name="connsiteY183" fmla="*/ 415290 h 2308860"/>
              <a:gd name="connsiteX184" fmla="*/ 2123157 w 3925287"/>
              <a:gd name="connsiteY184" fmla="*/ 449580 h 2308860"/>
              <a:gd name="connsiteX185" fmla="*/ 1989807 w 3925287"/>
              <a:gd name="connsiteY185" fmla="*/ 510540 h 2308860"/>
              <a:gd name="connsiteX186" fmla="*/ 1987715 w 3925287"/>
              <a:gd name="connsiteY186" fmla="*/ 506730 h 2308860"/>
              <a:gd name="connsiteX187" fmla="*/ 1964855 w 3925287"/>
              <a:gd name="connsiteY187" fmla="*/ 525780 h 2308860"/>
              <a:gd name="connsiteX188" fmla="*/ 1959327 w 3925287"/>
              <a:gd name="connsiteY188" fmla="*/ 521970 h 2308860"/>
              <a:gd name="connsiteX189" fmla="*/ 1947897 w 3925287"/>
              <a:gd name="connsiteY189" fmla="*/ 529590 h 2308860"/>
              <a:gd name="connsiteX190" fmla="*/ 1940277 w 3925287"/>
              <a:gd name="connsiteY190" fmla="*/ 510540 h 2308860"/>
              <a:gd name="connsiteX191" fmla="*/ 1898367 w 3925287"/>
              <a:gd name="connsiteY191" fmla="*/ 499110 h 2308860"/>
              <a:gd name="connsiteX192" fmla="*/ 1898367 w 3925287"/>
              <a:gd name="connsiteY192" fmla="*/ 468630 h 2308860"/>
              <a:gd name="connsiteX193" fmla="*/ 1921227 w 3925287"/>
              <a:gd name="connsiteY193" fmla="*/ 533400 h 2308860"/>
              <a:gd name="connsiteX194" fmla="*/ 1902177 w 3925287"/>
              <a:gd name="connsiteY194" fmla="*/ 491490 h 2308860"/>
              <a:gd name="connsiteX195" fmla="*/ 1913607 w 3925287"/>
              <a:gd name="connsiteY195" fmla="*/ 510540 h 2308860"/>
              <a:gd name="connsiteX196" fmla="*/ 1905987 w 3925287"/>
              <a:gd name="connsiteY196" fmla="*/ 506730 h 2308860"/>
              <a:gd name="connsiteX197" fmla="*/ 1898367 w 3925287"/>
              <a:gd name="connsiteY197" fmla="*/ 502920 h 2308860"/>
              <a:gd name="connsiteX198" fmla="*/ 1907705 w 3925287"/>
              <a:gd name="connsiteY198" fmla="*/ 510540 h 2308860"/>
              <a:gd name="connsiteX199" fmla="*/ 1913607 w 3925287"/>
              <a:gd name="connsiteY199" fmla="*/ 518160 h 2308860"/>
              <a:gd name="connsiteX200" fmla="*/ 1877225 w 3925287"/>
              <a:gd name="connsiteY200" fmla="*/ 495300 h 2308860"/>
              <a:gd name="connsiteX201" fmla="*/ 1902177 w 3925287"/>
              <a:gd name="connsiteY201" fmla="*/ 491490 h 2308860"/>
              <a:gd name="connsiteX202" fmla="*/ 1865795 w 3925287"/>
              <a:gd name="connsiteY202" fmla="*/ 483870 h 2308860"/>
              <a:gd name="connsiteX203" fmla="*/ 1864077 w 3925287"/>
              <a:gd name="connsiteY203" fmla="*/ 483870 h 2308860"/>
              <a:gd name="connsiteX204" fmla="*/ 1875507 w 3925287"/>
              <a:gd name="connsiteY204" fmla="*/ 495300 h 2308860"/>
              <a:gd name="connsiteX205" fmla="*/ 1888655 w 3925287"/>
              <a:gd name="connsiteY205" fmla="*/ 495300 h 2308860"/>
              <a:gd name="connsiteX206" fmla="*/ 1883127 w 3925287"/>
              <a:gd name="connsiteY206" fmla="*/ 476250 h 2308860"/>
              <a:gd name="connsiteX207" fmla="*/ 1881035 w 3925287"/>
              <a:gd name="connsiteY207" fmla="*/ 472440 h 2308860"/>
              <a:gd name="connsiteX208" fmla="*/ 1894557 w 3925287"/>
              <a:gd name="connsiteY208" fmla="*/ 476250 h 2308860"/>
              <a:gd name="connsiteX209" fmla="*/ 1921227 w 3925287"/>
              <a:gd name="connsiteY209" fmla="*/ 495300 h 2308860"/>
              <a:gd name="connsiteX210" fmla="*/ 1959327 w 3925287"/>
              <a:gd name="connsiteY210" fmla="*/ 518160 h 2308860"/>
              <a:gd name="connsiteX211" fmla="*/ 1867887 w 3925287"/>
              <a:gd name="connsiteY211" fmla="*/ 506730 h 2308860"/>
              <a:gd name="connsiteX212" fmla="*/ 1875507 w 3925287"/>
              <a:gd name="connsiteY212" fmla="*/ 525780 h 2308860"/>
              <a:gd name="connsiteX213" fmla="*/ 1966947 w 3925287"/>
              <a:gd name="connsiteY213" fmla="*/ 525780 h 2308860"/>
              <a:gd name="connsiteX0" fmla="*/ 1966947 w 3925287"/>
              <a:gd name="connsiteY0" fmla="*/ 525780 h 2308860"/>
              <a:gd name="connsiteX1" fmla="*/ 1852647 w 3925287"/>
              <a:gd name="connsiteY1" fmla="*/ 537210 h 2308860"/>
              <a:gd name="connsiteX2" fmla="*/ 1795497 w 3925287"/>
              <a:gd name="connsiteY2" fmla="*/ 529590 h 2308860"/>
              <a:gd name="connsiteX3" fmla="*/ 1745967 w 3925287"/>
              <a:gd name="connsiteY3" fmla="*/ 533400 h 2308860"/>
              <a:gd name="connsiteX4" fmla="*/ 1700247 w 3925287"/>
              <a:gd name="connsiteY4" fmla="*/ 518160 h 2308860"/>
              <a:gd name="connsiteX5" fmla="*/ 1662147 w 3925287"/>
              <a:gd name="connsiteY5" fmla="*/ 521970 h 2308860"/>
              <a:gd name="connsiteX6" fmla="*/ 1372587 w 3925287"/>
              <a:gd name="connsiteY6" fmla="*/ 510540 h 2308860"/>
              <a:gd name="connsiteX7" fmla="*/ 1349727 w 3925287"/>
              <a:gd name="connsiteY7" fmla="*/ 502920 h 2308860"/>
              <a:gd name="connsiteX8" fmla="*/ 1227807 w 3925287"/>
              <a:gd name="connsiteY8" fmla="*/ 487680 h 2308860"/>
              <a:gd name="connsiteX9" fmla="*/ 1182087 w 3925287"/>
              <a:gd name="connsiteY9" fmla="*/ 472440 h 2308860"/>
              <a:gd name="connsiteX10" fmla="*/ 1029687 w 3925287"/>
              <a:gd name="connsiteY10" fmla="*/ 457200 h 2308860"/>
              <a:gd name="connsiteX11" fmla="*/ 907767 w 3925287"/>
              <a:gd name="connsiteY11" fmla="*/ 441960 h 2308860"/>
              <a:gd name="connsiteX12" fmla="*/ 877287 w 3925287"/>
              <a:gd name="connsiteY12" fmla="*/ 434340 h 2308860"/>
              <a:gd name="connsiteX13" fmla="*/ 831567 w 3925287"/>
              <a:gd name="connsiteY13" fmla="*/ 419100 h 2308860"/>
              <a:gd name="connsiteX14" fmla="*/ 724887 w 3925287"/>
              <a:gd name="connsiteY14" fmla="*/ 411480 h 2308860"/>
              <a:gd name="connsiteX15" fmla="*/ 702027 w 3925287"/>
              <a:gd name="connsiteY15" fmla="*/ 396240 h 2308860"/>
              <a:gd name="connsiteX16" fmla="*/ 648687 w 3925287"/>
              <a:gd name="connsiteY16" fmla="*/ 403860 h 2308860"/>
              <a:gd name="connsiteX17" fmla="*/ 477237 w 3925287"/>
              <a:gd name="connsiteY17" fmla="*/ 384810 h 2308860"/>
              <a:gd name="connsiteX18" fmla="*/ 431517 w 3925287"/>
              <a:gd name="connsiteY18" fmla="*/ 373380 h 2308860"/>
              <a:gd name="connsiteX19" fmla="*/ 387514 w 3925287"/>
              <a:gd name="connsiteY19" fmla="*/ 369570 h 2308860"/>
              <a:gd name="connsiteX20" fmla="*/ 351507 w 3925287"/>
              <a:gd name="connsiteY20" fmla="*/ 373380 h 2308860"/>
              <a:gd name="connsiteX21" fmla="*/ 294357 w 3925287"/>
              <a:gd name="connsiteY21" fmla="*/ 361950 h 2308860"/>
              <a:gd name="connsiteX22" fmla="*/ 252447 w 3925287"/>
              <a:gd name="connsiteY22" fmla="*/ 350520 h 2308860"/>
              <a:gd name="connsiteX23" fmla="*/ 180057 w 3925287"/>
              <a:gd name="connsiteY23" fmla="*/ 358140 h 2308860"/>
              <a:gd name="connsiteX24" fmla="*/ 164817 w 3925287"/>
              <a:gd name="connsiteY24" fmla="*/ 369570 h 2308860"/>
              <a:gd name="connsiteX25" fmla="*/ 130527 w 3925287"/>
              <a:gd name="connsiteY25" fmla="*/ 365760 h 2308860"/>
              <a:gd name="connsiteX26" fmla="*/ 58137 w 3925287"/>
              <a:gd name="connsiteY26" fmla="*/ 400050 h 2308860"/>
              <a:gd name="connsiteX27" fmla="*/ 27657 w 3925287"/>
              <a:gd name="connsiteY27" fmla="*/ 453390 h 2308860"/>
              <a:gd name="connsiteX28" fmla="*/ 4797 w 3925287"/>
              <a:gd name="connsiteY28" fmla="*/ 491490 h 2308860"/>
              <a:gd name="connsiteX29" fmla="*/ 987 w 3925287"/>
              <a:gd name="connsiteY29" fmla="*/ 533400 h 2308860"/>
              <a:gd name="connsiteX30" fmla="*/ 16227 w 3925287"/>
              <a:gd name="connsiteY30" fmla="*/ 640080 h 2308860"/>
              <a:gd name="connsiteX31" fmla="*/ 23847 w 3925287"/>
              <a:gd name="connsiteY31" fmla="*/ 731520 h 2308860"/>
              <a:gd name="connsiteX32" fmla="*/ 39087 w 3925287"/>
              <a:gd name="connsiteY32" fmla="*/ 754380 h 2308860"/>
              <a:gd name="connsiteX33" fmla="*/ 61947 w 3925287"/>
              <a:gd name="connsiteY33" fmla="*/ 800100 h 2308860"/>
              <a:gd name="connsiteX34" fmla="*/ 69567 w 3925287"/>
              <a:gd name="connsiteY34" fmla="*/ 922020 h 2308860"/>
              <a:gd name="connsiteX35" fmla="*/ 115287 w 3925287"/>
              <a:gd name="connsiteY35" fmla="*/ 1013460 h 2308860"/>
              <a:gd name="connsiteX36" fmla="*/ 130527 w 3925287"/>
              <a:gd name="connsiteY36" fmla="*/ 1036320 h 2308860"/>
              <a:gd name="connsiteX37" fmla="*/ 145767 w 3925287"/>
              <a:gd name="connsiteY37" fmla="*/ 1059180 h 2308860"/>
              <a:gd name="connsiteX38" fmla="*/ 161007 w 3925287"/>
              <a:gd name="connsiteY38" fmla="*/ 1104900 h 2308860"/>
              <a:gd name="connsiteX39" fmla="*/ 168627 w 3925287"/>
              <a:gd name="connsiteY39" fmla="*/ 1143000 h 2308860"/>
              <a:gd name="connsiteX40" fmla="*/ 199107 w 3925287"/>
              <a:gd name="connsiteY40" fmla="*/ 1188720 h 2308860"/>
              <a:gd name="connsiteX41" fmla="*/ 214347 w 3925287"/>
              <a:gd name="connsiteY41" fmla="*/ 1211580 h 2308860"/>
              <a:gd name="connsiteX42" fmla="*/ 252447 w 3925287"/>
              <a:gd name="connsiteY42" fmla="*/ 1272540 h 2308860"/>
              <a:gd name="connsiteX43" fmla="*/ 282927 w 3925287"/>
              <a:gd name="connsiteY43" fmla="*/ 1318260 h 2308860"/>
              <a:gd name="connsiteX44" fmla="*/ 298167 w 3925287"/>
              <a:gd name="connsiteY44" fmla="*/ 1341120 h 2308860"/>
              <a:gd name="connsiteX45" fmla="*/ 321027 w 3925287"/>
              <a:gd name="connsiteY45" fmla="*/ 1356360 h 2308860"/>
              <a:gd name="connsiteX46" fmla="*/ 328647 w 3925287"/>
              <a:gd name="connsiteY46" fmla="*/ 1379220 h 2308860"/>
              <a:gd name="connsiteX47" fmla="*/ 343887 w 3925287"/>
              <a:gd name="connsiteY47" fmla="*/ 1493520 h 2308860"/>
              <a:gd name="connsiteX48" fmla="*/ 359127 w 3925287"/>
              <a:gd name="connsiteY48" fmla="*/ 1516380 h 2308860"/>
              <a:gd name="connsiteX49" fmla="*/ 404847 w 3925287"/>
              <a:gd name="connsiteY49" fmla="*/ 1546860 h 2308860"/>
              <a:gd name="connsiteX50" fmla="*/ 442947 w 3925287"/>
              <a:gd name="connsiteY50" fmla="*/ 1584960 h 2308860"/>
              <a:gd name="connsiteX51" fmla="*/ 458187 w 3925287"/>
              <a:gd name="connsiteY51" fmla="*/ 1607820 h 2308860"/>
              <a:gd name="connsiteX52" fmla="*/ 481047 w 3925287"/>
              <a:gd name="connsiteY52" fmla="*/ 1623060 h 2308860"/>
              <a:gd name="connsiteX53" fmla="*/ 503907 w 3925287"/>
              <a:gd name="connsiteY53" fmla="*/ 1653540 h 2308860"/>
              <a:gd name="connsiteX54" fmla="*/ 534387 w 3925287"/>
              <a:gd name="connsiteY54" fmla="*/ 1661160 h 2308860"/>
              <a:gd name="connsiteX55" fmla="*/ 557247 w 3925287"/>
              <a:gd name="connsiteY55" fmla="*/ 1684020 h 2308860"/>
              <a:gd name="connsiteX56" fmla="*/ 595347 w 3925287"/>
              <a:gd name="connsiteY56" fmla="*/ 1752600 h 2308860"/>
              <a:gd name="connsiteX57" fmla="*/ 641067 w 3925287"/>
              <a:gd name="connsiteY57" fmla="*/ 1783080 h 2308860"/>
              <a:gd name="connsiteX58" fmla="*/ 663927 w 3925287"/>
              <a:gd name="connsiteY58" fmla="*/ 1798320 h 2308860"/>
              <a:gd name="connsiteX59" fmla="*/ 709647 w 3925287"/>
              <a:gd name="connsiteY59" fmla="*/ 1813560 h 2308860"/>
              <a:gd name="connsiteX60" fmla="*/ 778227 w 3925287"/>
              <a:gd name="connsiteY60" fmla="*/ 1851660 h 2308860"/>
              <a:gd name="connsiteX61" fmla="*/ 785847 w 3925287"/>
              <a:gd name="connsiteY61" fmla="*/ 1874520 h 2308860"/>
              <a:gd name="connsiteX62" fmla="*/ 862047 w 3925287"/>
              <a:gd name="connsiteY62" fmla="*/ 1950720 h 2308860"/>
              <a:gd name="connsiteX63" fmla="*/ 884907 w 3925287"/>
              <a:gd name="connsiteY63" fmla="*/ 1958340 h 2308860"/>
              <a:gd name="connsiteX64" fmla="*/ 945867 w 3925287"/>
              <a:gd name="connsiteY64" fmla="*/ 1981200 h 2308860"/>
              <a:gd name="connsiteX65" fmla="*/ 968727 w 3925287"/>
              <a:gd name="connsiteY65" fmla="*/ 2026920 h 2308860"/>
              <a:gd name="connsiteX66" fmla="*/ 991587 w 3925287"/>
              <a:gd name="connsiteY66" fmla="*/ 2072640 h 2308860"/>
              <a:gd name="connsiteX67" fmla="*/ 1022067 w 3925287"/>
              <a:gd name="connsiteY67" fmla="*/ 2080260 h 2308860"/>
              <a:gd name="connsiteX68" fmla="*/ 1098267 w 3925287"/>
              <a:gd name="connsiteY68" fmla="*/ 2103120 h 2308860"/>
              <a:gd name="connsiteX69" fmla="*/ 1182087 w 3925287"/>
              <a:gd name="connsiteY69" fmla="*/ 2125980 h 2308860"/>
              <a:gd name="connsiteX70" fmla="*/ 1227807 w 3925287"/>
              <a:gd name="connsiteY70" fmla="*/ 2148840 h 2308860"/>
              <a:gd name="connsiteX71" fmla="*/ 1258287 w 3925287"/>
              <a:gd name="connsiteY71" fmla="*/ 2156460 h 2308860"/>
              <a:gd name="connsiteX72" fmla="*/ 1304007 w 3925287"/>
              <a:gd name="connsiteY72" fmla="*/ 2179320 h 2308860"/>
              <a:gd name="connsiteX73" fmla="*/ 1326867 w 3925287"/>
              <a:gd name="connsiteY73" fmla="*/ 2194560 h 2308860"/>
              <a:gd name="connsiteX74" fmla="*/ 1357347 w 3925287"/>
              <a:gd name="connsiteY74" fmla="*/ 2202180 h 2308860"/>
              <a:gd name="connsiteX75" fmla="*/ 1448787 w 3925287"/>
              <a:gd name="connsiteY75" fmla="*/ 2225040 h 2308860"/>
              <a:gd name="connsiteX76" fmla="*/ 1509747 w 3925287"/>
              <a:gd name="connsiteY76" fmla="*/ 2240280 h 2308860"/>
              <a:gd name="connsiteX77" fmla="*/ 1540227 w 3925287"/>
              <a:gd name="connsiteY77" fmla="*/ 2247900 h 2308860"/>
              <a:gd name="connsiteX78" fmla="*/ 1616427 w 3925287"/>
              <a:gd name="connsiteY78" fmla="*/ 2263140 h 2308860"/>
              <a:gd name="connsiteX79" fmla="*/ 1646907 w 3925287"/>
              <a:gd name="connsiteY79" fmla="*/ 2270760 h 2308860"/>
              <a:gd name="connsiteX80" fmla="*/ 1768827 w 3925287"/>
              <a:gd name="connsiteY80" fmla="*/ 2286000 h 2308860"/>
              <a:gd name="connsiteX81" fmla="*/ 1799307 w 3925287"/>
              <a:gd name="connsiteY81" fmla="*/ 2293620 h 2308860"/>
              <a:gd name="connsiteX82" fmla="*/ 2027907 w 3925287"/>
              <a:gd name="connsiteY82" fmla="*/ 2301240 h 2308860"/>
              <a:gd name="connsiteX83" fmla="*/ 2050767 w 3925287"/>
              <a:gd name="connsiteY83" fmla="*/ 2293620 h 2308860"/>
              <a:gd name="connsiteX84" fmla="*/ 2073627 w 3925287"/>
              <a:gd name="connsiteY84" fmla="*/ 2301240 h 2308860"/>
              <a:gd name="connsiteX85" fmla="*/ 2134587 w 3925287"/>
              <a:gd name="connsiteY85" fmla="*/ 2308860 h 2308860"/>
              <a:gd name="connsiteX86" fmla="*/ 2264127 w 3925287"/>
              <a:gd name="connsiteY86" fmla="*/ 2301240 h 2308860"/>
              <a:gd name="connsiteX87" fmla="*/ 2309847 w 3925287"/>
              <a:gd name="connsiteY87" fmla="*/ 2270760 h 2308860"/>
              <a:gd name="connsiteX88" fmla="*/ 2370807 w 3925287"/>
              <a:gd name="connsiteY88" fmla="*/ 2255520 h 2308860"/>
              <a:gd name="connsiteX89" fmla="*/ 2485107 w 3925287"/>
              <a:gd name="connsiteY89" fmla="*/ 2232660 h 2308860"/>
              <a:gd name="connsiteX90" fmla="*/ 2507967 w 3925287"/>
              <a:gd name="connsiteY90" fmla="*/ 2225040 h 2308860"/>
              <a:gd name="connsiteX91" fmla="*/ 2553687 w 3925287"/>
              <a:gd name="connsiteY91" fmla="*/ 2217420 h 2308860"/>
              <a:gd name="connsiteX92" fmla="*/ 2599407 w 3925287"/>
              <a:gd name="connsiteY92" fmla="*/ 2179320 h 2308860"/>
              <a:gd name="connsiteX93" fmla="*/ 2622267 w 3925287"/>
              <a:gd name="connsiteY93" fmla="*/ 2171700 h 2308860"/>
              <a:gd name="connsiteX94" fmla="*/ 2645127 w 3925287"/>
              <a:gd name="connsiteY94" fmla="*/ 2156460 h 2308860"/>
              <a:gd name="connsiteX95" fmla="*/ 2744187 w 3925287"/>
              <a:gd name="connsiteY95" fmla="*/ 2141220 h 2308860"/>
              <a:gd name="connsiteX96" fmla="*/ 2828007 w 3925287"/>
              <a:gd name="connsiteY96" fmla="*/ 2118360 h 2308860"/>
              <a:gd name="connsiteX97" fmla="*/ 2858487 w 3925287"/>
              <a:gd name="connsiteY97" fmla="*/ 2110740 h 2308860"/>
              <a:gd name="connsiteX98" fmla="*/ 2904207 w 3925287"/>
              <a:gd name="connsiteY98" fmla="*/ 2087880 h 2308860"/>
              <a:gd name="connsiteX99" fmla="*/ 2972787 w 3925287"/>
              <a:gd name="connsiteY99" fmla="*/ 2034540 h 2308860"/>
              <a:gd name="connsiteX100" fmla="*/ 3018507 w 3925287"/>
              <a:gd name="connsiteY100" fmla="*/ 2019300 h 2308860"/>
              <a:gd name="connsiteX101" fmla="*/ 3033747 w 3925287"/>
              <a:gd name="connsiteY101" fmla="*/ 1996440 h 2308860"/>
              <a:gd name="connsiteX102" fmla="*/ 3056607 w 3925287"/>
              <a:gd name="connsiteY102" fmla="*/ 1973580 h 2308860"/>
              <a:gd name="connsiteX103" fmla="*/ 3140427 w 3925287"/>
              <a:gd name="connsiteY103" fmla="*/ 1958340 h 2308860"/>
              <a:gd name="connsiteX104" fmla="*/ 3163287 w 3925287"/>
              <a:gd name="connsiteY104" fmla="*/ 1950720 h 2308860"/>
              <a:gd name="connsiteX105" fmla="*/ 3178527 w 3925287"/>
              <a:gd name="connsiteY105" fmla="*/ 1897380 h 2308860"/>
              <a:gd name="connsiteX106" fmla="*/ 3193767 w 3925287"/>
              <a:gd name="connsiteY106" fmla="*/ 1851660 h 2308860"/>
              <a:gd name="connsiteX107" fmla="*/ 3224247 w 3925287"/>
              <a:gd name="connsiteY107" fmla="*/ 1844040 h 2308860"/>
              <a:gd name="connsiteX108" fmla="*/ 3269967 w 3925287"/>
              <a:gd name="connsiteY108" fmla="*/ 1828800 h 2308860"/>
              <a:gd name="connsiteX109" fmla="*/ 3330927 w 3925287"/>
              <a:gd name="connsiteY109" fmla="*/ 1813560 h 2308860"/>
              <a:gd name="connsiteX110" fmla="*/ 3384267 w 3925287"/>
              <a:gd name="connsiteY110" fmla="*/ 1752600 h 2308860"/>
              <a:gd name="connsiteX111" fmla="*/ 3399507 w 3925287"/>
              <a:gd name="connsiteY111" fmla="*/ 1729740 h 2308860"/>
              <a:gd name="connsiteX112" fmla="*/ 3429987 w 3925287"/>
              <a:gd name="connsiteY112" fmla="*/ 1661160 h 2308860"/>
              <a:gd name="connsiteX113" fmla="*/ 3475707 w 3925287"/>
              <a:gd name="connsiteY113" fmla="*/ 1638300 h 2308860"/>
              <a:gd name="connsiteX114" fmla="*/ 3490947 w 3925287"/>
              <a:gd name="connsiteY114" fmla="*/ 1615440 h 2308860"/>
              <a:gd name="connsiteX115" fmla="*/ 3536667 w 3925287"/>
              <a:gd name="connsiteY115" fmla="*/ 1577340 h 2308860"/>
              <a:gd name="connsiteX116" fmla="*/ 3551907 w 3925287"/>
              <a:gd name="connsiteY116" fmla="*/ 1531620 h 2308860"/>
              <a:gd name="connsiteX117" fmla="*/ 3559527 w 3925287"/>
              <a:gd name="connsiteY117" fmla="*/ 1508760 h 2308860"/>
              <a:gd name="connsiteX118" fmla="*/ 3590007 w 3925287"/>
              <a:gd name="connsiteY118" fmla="*/ 1501140 h 2308860"/>
              <a:gd name="connsiteX119" fmla="*/ 3597627 w 3925287"/>
              <a:gd name="connsiteY119" fmla="*/ 1478280 h 2308860"/>
              <a:gd name="connsiteX120" fmla="*/ 3605247 w 3925287"/>
              <a:gd name="connsiteY120" fmla="*/ 1409700 h 2308860"/>
              <a:gd name="connsiteX121" fmla="*/ 3643347 w 3925287"/>
              <a:gd name="connsiteY121" fmla="*/ 1371600 h 2308860"/>
              <a:gd name="connsiteX122" fmla="*/ 3666207 w 3925287"/>
              <a:gd name="connsiteY122" fmla="*/ 1363980 h 2308860"/>
              <a:gd name="connsiteX123" fmla="*/ 3689067 w 3925287"/>
              <a:gd name="connsiteY123" fmla="*/ 1348740 h 2308860"/>
              <a:gd name="connsiteX124" fmla="*/ 3719547 w 3925287"/>
              <a:gd name="connsiteY124" fmla="*/ 1318260 h 2308860"/>
              <a:gd name="connsiteX125" fmla="*/ 3742407 w 3925287"/>
              <a:gd name="connsiteY125" fmla="*/ 1272540 h 2308860"/>
              <a:gd name="connsiteX126" fmla="*/ 3750027 w 3925287"/>
              <a:gd name="connsiteY126" fmla="*/ 1203960 h 2308860"/>
              <a:gd name="connsiteX127" fmla="*/ 3757647 w 3925287"/>
              <a:gd name="connsiteY127" fmla="*/ 1181100 h 2308860"/>
              <a:gd name="connsiteX128" fmla="*/ 3780507 w 3925287"/>
              <a:gd name="connsiteY128" fmla="*/ 1165860 h 2308860"/>
              <a:gd name="connsiteX129" fmla="*/ 3788127 w 3925287"/>
              <a:gd name="connsiteY129" fmla="*/ 1143000 h 2308860"/>
              <a:gd name="connsiteX130" fmla="*/ 3803367 w 3925287"/>
              <a:gd name="connsiteY130" fmla="*/ 990600 h 2308860"/>
              <a:gd name="connsiteX131" fmla="*/ 3818607 w 3925287"/>
              <a:gd name="connsiteY131" fmla="*/ 967740 h 2308860"/>
              <a:gd name="connsiteX132" fmla="*/ 3841467 w 3925287"/>
              <a:gd name="connsiteY132" fmla="*/ 891540 h 2308860"/>
              <a:gd name="connsiteX133" fmla="*/ 3864327 w 3925287"/>
              <a:gd name="connsiteY133" fmla="*/ 876300 h 2308860"/>
              <a:gd name="connsiteX134" fmla="*/ 3879567 w 3925287"/>
              <a:gd name="connsiteY134" fmla="*/ 830580 h 2308860"/>
              <a:gd name="connsiteX135" fmla="*/ 3894807 w 3925287"/>
              <a:gd name="connsiteY135" fmla="*/ 731520 h 2308860"/>
              <a:gd name="connsiteX136" fmla="*/ 3902427 w 3925287"/>
              <a:gd name="connsiteY136" fmla="*/ 708660 h 2308860"/>
              <a:gd name="connsiteX137" fmla="*/ 3925287 w 3925287"/>
              <a:gd name="connsiteY137" fmla="*/ 685800 h 2308860"/>
              <a:gd name="connsiteX138" fmla="*/ 3902427 w 3925287"/>
              <a:gd name="connsiteY138" fmla="*/ 556260 h 2308860"/>
              <a:gd name="connsiteX139" fmla="*/ 3887187 w 3925287"/>
              <a:gd name="connsiteY139" fmla="*/ 533400 h 2308860"/>
              <a:gd name="connsiteX140" fmla="*/ 3879567 w 3925287"/>
              <a:gd name="connsiteY140" fmla="*/ 441960 h 2308860"/>
              <a:gd name="connsiteX141" fmla="*/ 3856707 w 3925287"/>
              <a:gd name="connsiteY141" fmla="*/ 426720 h 2308860"/>
              <a:gd name="connsiteX142" fmla="*/ 3742407 w 3925287"/>
              <a:gd name="connsiteY142" fmla="*/ 411480 h 2308860"/>
              <a:gd name="connsiteX143" fmla="*/ 3734787 w 3925287"/>
              <a:gd name="connsiteY143" fmla="*/ 388620 h 2308860"/>
              <a:gd name="connsiteX144" fmla="*/ 3689067 w 3925287"/>
              <a:gd name="connsiteY144" fmla="*/ 373380 h 2308860"/>
              <a:gd name="connsiteX145" fmla="*/ 3521427 w 3925287"/>
              <a:gd name="connsiteY145" fmla="*/ 358140 h 2308860"/>
              <a:gd name="connsiteX146" fmla="*/ 3460467 w 3925287"/>
              <a:gd name="connsiteY146" fmla="*/ 342900 h 2308860"/>
              <a:gd name="connsiteX147" fmla="*/ 3346167 w 3925287"/>
              <a:gd name="connsiteY147" fmla="*/ 350520 h 2308860"/>
              <a:gd name="connsiteX148" fmla="*/ 3300447 w 3925287"/>
              <a:gd name="connsiteY148" fmla="*/ 365760 h 2308860"/>
              <a:gd name="connsiteX149" fmla="*/ 3277587 w 3925287"/>
              <a:gd name="connsiteY149" fmla="*/ 373380 h 2308860"/>
              <a:gd name="connsiteX150" fmla="*/ 3201387 w 3925287"/>
              <a:gd name="connsiteY150" fmla="*/ 381000 h 2308860"/>
              <a:gd name="connsiteX151" fmla="*/ 3125187 w 3925287"/>
              <a:gd name="connsiteY151" fmla="*/ 403860 h 2308860"/>
              <a:gd name="connsiteX152" fmla="*/ 3102327 w 3925287"/>
              <a:gd name="connsiteY152" fmla="*/ 411480 h 2308860"/>
              <a:gd name="connsiteX153" fmla="*/ 3079467 w 3925287"/>
              <a:gd name="connsiteY153" fmla="*/ 419100 h 2308860"/>
              <a:gd name="connsiteX154" fmla="*/ 3010887 w 3925287"/>
              <a:gd name="connsiteY154" fmla="*/ 426720 h 2308860"/>
              <a:gd name="connsiteX155" fmla="*/ 2942307 w 3925287"/>
              <a:gd name="connsiteY155" fmla="*/ 419100 h 2308860"/>
              <a:gd name="connsiteX156" fmla="*/ 2919447 w 3925287"/>
              <a:gd name="connsiteY156" fmla="*/ 403860 h 2308860"/>
              <a:gd name="connsiteX157" fmla="*/ 2873727 w 3925287"/>
              <a:gd name="connsiteY157" fmla="*/ 396240 h 2308860"/>
              <a:gd name="connsiteX158" fmla="*/ 2850867 w 3925287"/>
              <a:gd name="connsiteY158" fmla="*/ 388620 h 2308860"/>
              <a:gd name="connsiteX159" fmla="*/ 2759427 w 3925287"/>
              <a:gd name="connsiteY159" fmla="*/ 381000 h 2308860"/>
              <a:gd name="connsiteX160" fmla="*/ 2549877 w 3925287"/>
              <a:gd name="connsiteY160" fmla="*/ 396240 h 2308860"/>
              <a:gd name="connsiteX161" fmla="*/ 2355567 w 3925287"/>
              <a:gd name="connsiteY161" fmla="*/ 445770 h 2308860"/>
              <a:gd name="connsiteX162" fmla="*/ 2466057 w 3925287"/>
              <a:gd name="connsiteY162" fmla="*/ 327660 h 2308860"/>
              <a:gd name="connsiteX163" fmla="*/ 2538447 w 3925287"/>
              <a:gd name="connsiteY163" fmla="*/ 209550 h 2308860"/>
              <a:gd name="connsiteX164" fmla="*/ 2584167 w 3925287"/>
              <a:gd name="connsiteY164" fmla="*/ 156210 h 2308860"/>
              <a:gd name="connsiteX165" fmla="*/ 2595597 w 3925287"/>
              <a:gd name="connsiteY165" fmla="*/ 106680 h 2308860"/>
              <a:gd name="connsiteX166" fmla="*/ 2603217 w 3925287"/>
              <a:gd name="connsiteY166" fmla="*/ 99060 h 2308860"/>
              <a:gd name="connsiteX167" fmla="*/ 2614647 w 3925287"/>
              <a:gd name="connsiteY167" fmla="*/ 34290 h 2308860"/>
              <a:gd name="connsiteX168" fmla="*/ 2587977 w 3925287"/>
              <a:gd name="connsiteY168" fmla="*/ 0 h 2308860"/>
              <a:gd name="connsiteX169" fmla="*/ 2557497 w 3925287"/>
              <a:gd name="connsiteY169" fmla="*/ 11430 h 2308860"/>
              <a:gd name="connsiteX170" fmla="*/ 2511777 w 3925287"/>
              <a:gd name="connsiteY170" fmla="*/ 38100 h 2308860"/>
              <a:gd name="connsiteX171" fmla="*/ 2492727 w 3925287"/>
              <a:gd name="connsiteY171" fmla="*/ 121920 h 2308860"/>
              <a:gd name="connsiteX172" fmla="*/ 2462247 w 3925287"/>
              <a:gd name="connsiteY172" fmla="*/ 87630 h 2308860"/>
              <a:gd name="connsiteX173" fmla="*/ 2462247 w 3925287"/>
              <a:gd name="connsiteY173" fmla="*/ 152400 h 2308860"/>
              <a:gd name="connsiteX174" fmla="*/ 2431767 w 3925287"/>
              <a:gd name="connsiteY174" fmla="*/ 144780 h 2308860"/>
              <a:gd name="connsiteX175" fmla="*/ 2408907 w 3925287"/>
              <a:gd name="connsiteY175" fmla="*/ 179070 h 2308860"/>
              <a:gd name="connsiteX176" fmla="*/ 2347947 w 3925287"/>
              <a:gd name="connsiteY176" fmla="*/ 259080 h 2308860"/>
              <a:gd name="connsiteX177" fmla="*/ 2325087 w 3925287"/>
              <a:gd name="connsiteY177" fmla="*/ 274320 h 2308860"/>
              <a:gd name="connsiteX178" fmla="*/ 2302227 w 3925287"/>
              <a:gd name="connsiteY178" fmla="*/ 289560 h 2308860"/>
              <a:gd name="connsiteX179" fmla="*/ 2286987 w 3925287"/>
              <a:gd name="connsiteY179" fmla="*/ 323850 h 2308860"/>
              <a:gd name="connsiteX180" fmla="*/ 2264127 w 3925287"/>
              <a:gd name="connsiteY180" fmla="*/ 369570 h 2308860"/>
              <a:gd name="connsiteX181" fmla="*/ 2252697 w 3925287"/>
              <a:gd name="connsiteY181" fmla="*/ 369570 h 2308860"/>
              <a:gd name="connsiteX182" fmla="*/ 2227745 w 3925287"/>
              <a:gd name="connsiteY182" fmla="*/ 388620 h 2308860"/>
              <a:gd name="connsiteX183" fmla="*/ 2195547 w 3925287"/>
              <a:gd name="connsiteY183" fmla="*/ 415290 h 2308860"/>
              <a:gd name="connsiteX184" fmla="*/ 2123157 w 3925287"/>
              <a:gd name="connsiteY184" fmla="*/ 449580 h 2308860"/>
              <a:gd name="connsiteX185" fmla="*/ 1989807 w 3925287"/>
              <a:gd name="connsiteY185" fmla="*/ 510540 h 2308860"/>
              <a:gd name="connsiteX186" fmla="*/ 1987715 w 3925287"/>
              <a:gd name="connsiteY186" fmla="*/ 506730 h 2308860"/>
              <a:gd name="connsiteX187" fmla="*/ 1964855 w 3925287"/>
              <a:gd name="connsiteY187" fmla="*/ 525780 h 2308860"/>
              <a:gd name="connsiteX188" fmla="*/ 1959327 w 3925287"/>
              <a:gd name="connsiteY188" fmla="*/ 521970 h 2308860"/>
              <a:gd name="connsiteX189" fmla="*/ 1947897 w 3925287"/>
              <a:gd name="connsiteY189" fmla="*/ 529590 h 2308860"/>
              <a:gd name="connsiteX190" fmla="*/ 1940277 w 3925287"/>
              <a:gd name="connsiteY190" fmla="*/ 510540 h 2308860"/>
              <a:gd name="connsiteX191" fmla="*/ 1898367 w 3925287"/>
              <a:gd name="connsiteY191" fmla="*/ 499110 h 2308860"/>
              <a:gd name="connsiteX192" fmla="*/ 1898367 w 3925287"/>
              <a:gd name="connsiteY192" fmla="*/ 468630 h 2308860"/>
              <a:gd name="connsiteX193" fmla="*/ 1921227 w 3925287"/>
              <a:gd name="connsiteY193" fmla="*/ 533400 h 2308860"/>
              <a:gd name="connsiteX194" fmla="*/ 1902177 w 3925287"/>
              <a:gd name="connsiteY194" fmla="*/ 491490 h 2308860"/>
              <a:gd name="connsiteX195" fmla="*/ 1913607 w 3925287"/>
              <a:gd name="connsiteY195" fmla="*/ 510540 h 2308860"/>
              <a:gd name="connsiteX196" fmla="*/ 1905987 w 3925287"/>
              <a:gd name="connsiteY196" fmla="*/ 506730 h 2308860"/>
              <a:gd name="connsiteX197" fmla="*/ 1898367 w 3925287"/>
              <a:gd name="connsiteY197" fmla="*/ 502920 h 2308860"/>
              <a:gd name="connsiteX198" fmla="*/ 1907705 w 3925287"/>
              <a:gd name="connsiteY198" fmla="*/ 510540 h 2308860"/>
              <a:gd name="connsiteX199" fmla="*/ 1913607 w 3925287"/>
              <a:gd name="connsiteY199" fmla="*/ 518160 h 2308860"/>
              <a:gd name="connsiteX200" fmla="*/ 1877225 w 3925287"/>
              <a:gd name="connsiteY200" fmla="*/ 495300 h 2308860"/>
              <a:gd name="connsiteX201" fmla="*/ 1902177 w 3925287"/>
              <a:gd name="connsiteY201" fmla="*/ 491490 h 2308860"/>
              <a:gd name="connsiteX202" fmla="*/ 1865795 w 3925287"/>
              <a:gd name="connsiteY202" fmla="*/ 483870 h 2308860"/>
              <a:gd name="connsiteX203" fmla="*/ 1864077 w 3925287"/>
              <a:gd name="connsiteY203" fmla="*/ 483870 h 2308860"/>
              <a:gd name="connsiteX204" fmla="*/ 1875507 w 3925287"/>
              <a:gd name="connsiteY204" fmla="*/ 495300 h 2308860"/>
              <a:gd name="connsiteX205" fmla="*/ 1888655 w 3925287"/>
              <a:gd name="connsiteY205" fmla="*/ 495300 h 2308860"/>
              <a:gd name="connsiteX206" fmla="*/ 1883127 w 3925287"/>
              <a:gd name="connsiteY206" fmla="*/ 476250 h 2308860"/>
              <a:gd name="connsiteX207" fmla="*/ 1881035 w 3925287"/>
              <a:gd name="connsiteY207" fmla="*/ 472440 h 2308860"/>
              <a:gd name="connsiteX208" fmla="*/ 1894557 w 3925287"/>
              <a:gd name="connsiteY208" fmla="*/ 476250 h 2308860"/>
              <a:gd name="connsiteX209" fmla="*/ 1921227 w 3925287"/>
              <a:gd name="connsiteY209" fmla="*/ 495300 h 2308860"/>
              <a:gd name="connsiteX210" fmla="*/ 1959327 w 3925287"/>
              <a:gd name="connsiteY210" fmla="*/ 518160 h 2308860"/>
              <a:gd name="connsiteX211" fmla="*/ 1867887 w 3925287"/>
              <a:gd name="connsiteY211" fmla="*/ 506730 h 2308860"/>
              <a:gd name="connsiteX212" fmla="*/ 1875507 w 3925287"/>
              <a:gd name="connsiteY212" fmla="*/ 525780 h 2308860"/>
              <a:gd name="connsiteX213" fmla="*/ 1966947 w 3925287"/>
              <a:gd name="connsiteY213" fmla="*/ 525780 h 2308860"/>
              <a:gd name="connsiteX0" fmla="*/ 1966947 w 3925287"/>
              <a:gd name="connsiteY0" fmla="*/ 525780 h 2308860"/>
              <a:gd name="connsiteX1" fmla="*/ 1852647 w 3925287"/>
              <a:gd name="connsiteY1" fmla="*/ 537210 h 2308860"/>
              <a:gd name="connsiteX2" fmla="*/ 1795497 w 3925287"/>
              <a:gd name="connsiteY2" fmla="*/ 529590 h 2308860"/>
              <a:gd name="connsiteX3" fmla="*/ 1745967 w 3925287"/>
              <a:gd name="connsiteY3" fmla="*/ 533400 h 2308860"/>
              <a:gd name="connsiteX4" fmla="*/ 1700247 w 3925287"/>
              <a:gd name="connsiteY4" fmla="*/ 518160 h 2308860"/>
              <a:gd name="connsiteX5" fmla="*/ 1662147 w 3925287"/>
              <a:gd name="connsiteY5" fmla="*/ 521970 h 2308860"/>
              <a:gd name="connsiteX6" fmla="*/ 1372587 w 3925287"/>
              <a:gd name="connsiteY6" fmla="*/ 510540 h 2308860"/>
              <a:gd name="connsiteX7" fmla="*/ 1349727 w 3925287"/>
              <a:gd name="connsiteY7" fmla="*/ 502920 h 2308860"/>
              <a:gd name="connsiteX8" fmla="*/ 1227807 w 3925287"/>
              <a:gd name="connsiteY8" fmla="*/ 487680 h 2308860"/>
              <a:gd name="connsiteX9" fmla="*/ 1182087 w 3925287"/>
              <a:gd name="connsiteY9" fmla="*/ 472440 h 2308860"/>
              <a:gd name="connsiteX10" fmla="*/ 1029687 w 3925287"/>
              <a:gd name="connsiteY10" fmla="*/ 457200 h 2308860"/>
              <a:gd name="connsiteX11" fmla="*/ 907767 w 3925287"/>
              <a:gd name="connsiteY11" fmla="*/ 441960 h 2308860"/>
              <a:gd name="connsiteX12" fmla="*/ 877287 w 3925287"/>
              <a:gd name="connsiteY12" fmla="*/ 434340 h 2308860"/>
              <a:gd name="connsiteX13" fmla="*/ 831567 w 3925287"/>
              <a:gd name="connsiteY13" fmla="*/ 419100 h 2308860"/>
              <a:gd name="connsiteX14" fmla="*/ 724887 w 3925287"/>
              <a:gd name="connsiteY14" fmla="*/ 411480 h 2308860"/>
              <a:gd name="connsiteX15" fmla="*/ 702027 w 3925287"/>
              <a:gd name="connsiteY15" fmla="*/ 396240 h 2308860"/>
              <a:gd name="connsiteX16" fmla="*/ 648687 w 3925287"/>
              <a:gd name="connsiteY16" fmla="*/ 403860 h 2308860"/>
              <a:gd name="connsiteX17" fmla="*/ 477237 w 3925287"/>
              <a:gd name="connsiteY17" fmla="*/ 384810 h 2308860"/>
              <a:gd name="connsiteX18" fmla="*/ 431517 w 3925287"/>
              <a:gd name="connsiteY18" fmla="*/ 373380 h 2308860"/>
              <a:gd name="connsiteX19" fmla="*/ 387514 w 3925287"/>
              <a:gd name="connsiteY19" fmla="*/ 369570 h 2308860"/>
              <a:gd name="connsiteX20" fmla="*/ 351507 w 3925287"/>
              <a:gd name="connsiteY20" fmla="*/ 373380 h 2308860"/>
              <a:gd name="connsiteX21" fmla="*/ 294357 w 3925287"/>
              <a:gd name="connsiteY21" fmla="*/ 361950 h 2308860"/>
              <a:gd name="connsiteX22" fmla="*/ 252447 w 3925287"/>
              <a:gd name="connsiteY22" fmla="*/ 350520 h 2308860"/>
              <a:gd name="connsiteX23" fmla="*/ 180057 w 3925287"/>
              <a:gd name="connsiteY23" fmla="*/ 358140 h 2308860"/>
              <a:gd name="connsiteX24" fmla="*/ 164817 w 3925287"/>
              <a:gd name="connsiteY24" fmla="*/ 369570 h 2308860"/>
              <a:gd name="connsiteX25" fmla="*/ 130527 w 3925287"/>
              <a:gd name="connsiteY25" fmla="*/ 365760 h 2308860"/>
              <a:gd name="connsiteX26" fmla="*/ 58137 w 3925287"/>
              <a:gd name="connsiteY26" fmla="*/ 400050 h 2308860"/>
              <a:gd name="connsiteX27" fmla="*/ 27657 w 3925287"/>
              <a:gd name="connsiteY27" fmla="*/ 453390 h 2308860"/>
              <a:gd name="connsiteX28" fmla="*/ 4797 w 3925287"/>
              <a:gd name="connsiteY28" fmla="*/ 491490 h 2308860"/>
              <a:gd name="connsiteX29" fmla="*/ 987 w 3925287"/>
              <a:gd name="connsiteY29" fmla="*/ 533400 h 2308860"/>
              <a:gd name="connsiteX30" fmla="*/ 16227 w 3925287"/>
              <a:gd name="connsiteY30" fmla="*/ 640080 h 2308860"/>
              <a:gd name="connsiteX31" fmla="*/ 23847 w 3925287"/>
              <a:gd name="connsiteY31" fmla="*/ 731520 h 2308860"/>
              <a:gd name="connsiteX32" fmla="*/ 39087 w 3925287"/>
              <a:gd name="connsiteY32" fmla="*/ 754380 h 2308860"/>
              <a:gd name="connsiteX33" fmla="*/ 61947 w 3925287"/>
              <a:gd name="connsiteY33" fmla="*/ 800100 h 2308860"/>
              <a:gd name="connsiteX34" fmla="*/ 69567 w 3925287"/>
              <a:gd name="connsiteY34" fmla="*/ 922020 h 2308860"/>
              <a:gd name="connsiteX35" fmla="*/ 115287 w 3925287"/>
              <a:gd name="connsiteY35" fmla="*/ 1013460 h 2308860"/>
              <a:gd name="connsiteX36" fmla="*/ 130527 w 3925287"/>
              <a:gd name="connsiteY36" fmla="*/ 1036320 h 2308860"/>
              <a:gd name="connsiteX37" fmla="*/ 145767 w 3925287"/>
              <a:gd name="connsiteY37" fmla="*/ 1059180 h 2308860"/>
              <a:gd name="connsiteX38" fmla="*/ 161007 w 3925287"/>
              <a:gd name="connsiteY38" fmla="*/ 1104900 h 2308860"/>
              <a:gd name="connsiteX39" fmla="*/ 168627 w 3925287"/>
              <a:gd name="connsiteY39" fmla="*/ 1143000 h 2308860"/>
              <a:gd name="connsiteX40" fmla="*/ 199107 w 3925287"/>
              <a:gd name="connsiteY40" fmla="*/ 1188720 h 2308860"/>
              <a:gd name="connsiteX41" fmla="*/ 214347 w 3925287"/>
              <a:gd name="connsiteY41" fmla="*/ 1211580 h 2308860"/>
              <a:gd name="connsiteX42" fmla="*/ 252447 w 3925287"/>
              <a:gd name="connsiteY42" fmla="*/ 1272540 h 2308860"/>
              <a:gd name="connsiteX43" fmla="*/ 282927 w 3925287"/>
              <a:gd name="connsiteY43" fmla="*/ 1318260 h 2308860"/>
              <a:gd name="connsiteX44" fmla="*/ 298167 w 3925287"/>
              <a:gd name="connsiteY44" fmla="*/ 1341120 h 2308860"/>
              <a:gd name="connsiteX45" fmla="*/ 321027 w 3925287"/>
              <a:gd name="connsiteY45" fmla="*/ 1356360 h 2308860"/>
              <a:gd name="connsiteX46" fmla="*/ 328647 w 3925287"/>
              <a:gd name="connsiteY46" fmla="*/ 1379220 h 2308860"/>
              <a:gd name="connsiteX47" fmla="*/ 343887 w 3925287"/>
              <a:gd name="connsiteY47" fmla="*/ 1493520 h 2308860"/>
              <a:gd name="connsiteX48" fmla="*/ 359127 w 3925287"/>
              <a:gd name="connsiteY48" fmla="*/ 1516380 h 2308860"/>
              <a:gd name="connsiteX49" fmla="*/ 404847 w 3925287"/>
              <a:gd name="connsiteY49" fmla="*/ 1546860 h 2308860"/>
              <a:gd name="connsiteX50" fmla="*/ 442947 w 3925287"/>
              <a:gd name="connsiteY50" fmla="*/ 1584960 h 2308860"/>
              <a:gd name="connsiteX51" fmla="*/ 458187 w 3925287"/>
              <a:gd name="connsiteY51" fmla="*/ 1607820 h 2308860"/>
              <a:gd name="connsiteX52" fmla="*/ 481047 w 3925287"/>
              <a:gd name="connsiteY52" fmla="*/ 1623060 h 2308860"/>
              <a:gd name="connsiteX53" fmla="*/ 503907 w 3925287"/>
              <a:gd name="connsiteY53" fmla="*/ 1653540 h 2308860"/>
              <a:gd name="connsiteX54" fmla="*/ 534387 w 3925287"/>
              <a:gd name="connsiteY54" fmla="*/ 1661160 h 2308860"/>
              <a:gd name="connsiteX55" fmla="*/ 557247 w 3925287"/>
              <a:gd name="connsiteY55" fmla="*/ 1684020 h 2308860"/>
              <a:gd name="connsiteX56" fmla="*/ 595347 w 3925287"/>
              <a:gd name="connsiteY56" fmla="*/ 1752600 h 2308860"/>
              <a:gd name="connsiteX57" fmla="*/ 641067 w 3925287"/>
              <a:gd name="connsiteY57" fmla="*/ 1783080 h 2308860"/>
              <a:gd name="connsiteX58" fmla="*/ 663927 w 3925287"/>
              <a:gd name="connsiteY58" fmla="*/ 1798320 h 2308860"/>
              <a:gd name="connsiteX59" fmla="*/ 709647 w 3925287"/>
              <a:gd name="connsiteY59" fmla="*/ 1813560 h 2308860"/>
              <a:gd name="connsiteX60" fmla="*/ 778227 w 3925287"/>
              <a:gd name="connsiteY60" fmla="*/ 1851660 h 2308860"/>
              <a:gd name="connsiteX61" fmla="*/ 785847 w 3925287"/>
              <a:gd name="connsiteY61" fmla="*/ 1874520 h 2308860"/>
              <a:gd name="connsiteX62" fmla="*/ 862047 w 3925287"/>
              <a:gd name="connsiteY62" fmla="*/ 1950720 h 2308860"/>
              <a:gd name="connsiteX63" fmla="*/ 884907 w 3925287"/>
              <a:gd name="connsiteY63" fmla="*/ 1958340 h 2308860"/>
              <a:gd name="connsiteX64" fmla="*/ 945867 w 3925287"/>
              <a:gd name="connsiteY64" fmla="*/ 1981200 h 2308860"/>
              <a:gd name="connsiteX65" fmla="*/ 968727 w 3925287"/>
              <a:gd name="connsiteY65" fmla="*/ 2026920 h 2308860"/>
              <a:gd name="connsiteX66" fmla="*/ 991587 w 3925287"/>
              <a:gd name="connsiteY66" fmla="*/ 2072640 h 2308860"/>
              <a:gd name="connsiteX67" fmla="*/ 1022067 w 3925287"/>
              <a:gd name="connsiteY67" fmla="*/ 2080260 h 2308860"/>
              <a:gd name="connsiteX68" fmla="*/ 1098267 w 3925287"/>
              <a:gd name="connsiteY68" fmla="*/ 2103120 h 2308860"/>
              <a:gd name="connsiteX69" fmla="*/ 1182087 w 3925287"/>
              <a:gd name="connsiteY69" fmla="*/ 2125980 h 2308860"/>
              <a:gd name="connsiteX70" fmla="*/ 1227807 w 3925287"/>
              <a:gd name="connsiteY70" fmla="*/ 2148840 h 2308860"/>
              <a:gd name="connsiteX71" fmla="*/ 1258287 w 3925287"/>
              <a:gd name="connsiteY71" fmla="*/ 2156460 h 2308860"/>
              <a:gd name="connsiteX72" fmla="*/ 1304007 w 3925287"/>
              <a:gd name="connsiteY72" fmla="*/ 2179320 h 2308860"/>
              <a:gd name="connsiteX73" fmla="*/ 1326867 w 3925287"/>
              <a:gd name="connsiteY73" fmla="*/ 2194560 h 2308860"/>
              <a:gd name="connsiteX74" fmla="*/ 1357347 w 3925287"/>
              <a:gd name="connsiteY74" fmla="*/ 2202180 h 2308860"/>
              <a:gd name="connsiteX75" fmla="*/ 1448787 w 3925287"/>
              <a:gd name="connsiteY75" fmla="*/ 2225040 h 2308860"/>
              <a:gd name="connsiteX76" fmla="*/ 1509747 w 3925287"/>
              <a:gd name="connsiteY76" fmla="*/ 2240280 h 2308860"/>
              <a:gd name="connsiteX77" fmla="*/ 1540227 w 3925287"/>
              <a:gd name="connsiteY77" fmla="*/ 2247900 h 2308860"/>
              <a:gd name="connsiteX78" fmla="*/ 1616427 w 3925287"/>
              <a:gd name="connsiteY78" fmla="*/ 2263140 h 2308860"/>
              <a:gd name="connsiteX79" fmla="*/ 1646907 w 3925287"/>
              <a:gd name="connsiteY79" fmla="*/ 2270760 h 2308860"/>
              <a:gd name="connsiteX80" fmla="*/ 1768827 w 3925287"/>
              <a:gd name="connsiteY80" fmla="*/ 2286000 h 2308860"/>
              <a:gd name="connsiteX81" fmla="*/ 1799307 w 3925287"/>
              <a:gd name="connsiteY81" fmla="*/ 2293620 h 2308860"/>
              <a:gd name="connsiteX82" fmla="*/ 2027907 w 3925287"/>
              <a:gd name="connsiteY82" fmla="*/ 2301240 h 2308860"/>
              <a:gd name="connsiteX83" fmla="*/ 2050767 w 3925287"/>
              <a:gd name="connsiteY83" fmla="*/ 2293620 h 2308860"/>
              <a:gd name="connsiteX84" fmla="*/ 2073627 w 3925287"/>
              <a:gd name="connsiteY84" fmla="*/ 2301240 h 2308860"/>
              <a:gd name="connsiteX85" fmla="*/ 2134587 w 3925287"/>
              <a:gd name="connsiteY85" fmla="*/ 2308860 h 2308860"/>
              <a:gd name="connsiteX86" fmla="*/ 2264127 w 3925287"/>
              <a:gd name="connsiteY86" fmla="*/ 2301240 h 2308860"/>
              <a:gd name="connsiteX87" fmla="*/ 2309847 w 3925287"/>
              <a:gd name="connsiteY87" fmla="*/ 2270760 h 2308860"/>
              <a:gd name="connsiteX88" fmla="*/ 2370807 w 3925287"/>
              <a:gd name="connsiteY88" fmla="*/ 2255520 h 2308860"/>
              <a:gd name="connsiteX89" fmla="*/ 2485107 w 3925287"/>
              <a:gd name="connsiteY89" fmla="*/ 2232660 h 2308860"/>
              <a:gd name="connsiteX90" fmla="*/ 2507967 w 3925287"/>
              <a:gd name="connsiteY90" fmla="*/ 2225040 h 2308860"/>
              <a:gd name="connsiteX91" fmla="*/ 2553687 w 3925287"/>
              <a:gd name="connsiteY91" fmla="*/ 2217420 h 2308860"/>
              <a:gd name="connsiteX92" fmla="*/ 2599407 w 3925287"/>
              <a:gd name="connsiteY92" fmla="*/ 2179320 h 2308860"/>
              <a:gd name="connsiteX93" fmla="*/ 2622267 w 3925287"/>
              <a:gd name="connsiteY93" fmla="*/ 2171700 h 2308860"/>
              <a:gd name="connsiteX94" fmla="*/ 2645127 w 3925287"/>
              <a:gd name="connsiteY94" fmla="*/ 2156460 h 2308860"/>
              <a:gd name="connsiteX95" fmla="*/ 2744187 w 3925287"/>
              <a:gd name="connsiteY95" fmla="*/ 2141220 h 2308860"/>
              <a:gd name="connsiteX96" fmla="*/ 2828007 w 3925287"/>
              <a:gd name="connsiteY96" fmla="*/ 2118360 h 2308860"/>
              <a:gd name="connsiteX97" fmla="*/ 2858487 w 3925287"/>
              <a:gd name="connsiteY97" fmla="*/ 2110740 h 2308860"/>
              <a:gd name="connsiteX98" fmla="*/ 2904207 w 3925287"/>
              <a:gd name="connsiteY98" fmla="*/ 2087880 h 2308860"/>
              <a:gd name="connsiteX99" fmla="*/ 2972787 w 3925287"/>
              <a:gd name="connsiteY99" fmla="*/ 2034540 h 2308860"/>
              <a:gd name="connsiteX100" fmla="*/ 3018507 w 3925287"/>
              <a:gd name="connsiteY100" fmla="*/ 2019300 h 2308860"/>
              <a:gd name="connsiteX101" fmla="*/ 3033747 w 3925287"/>
              <a:gd name="connsiteY101" fmla="*/ 1996440 h 2308860"/>
              <a:gd name="connsiteX102" fmla="*/ 3056607 w 3925287"/>
              <a:gd name="connsiteY102" fmla="*/ 1973580 h 2308860"/>
              <a:gd name="connsiteX103" fmla="*/ 3140427 w 3925287"/>
              <a:gd name="connsiteY103" fmla="*/ 1958340 h 2308860"/>
              <a:gd name="connsiteX104" fmla="*/ 3163287 w 3925287"/>
              <a:gd name="connsiteY104" fmla="*/ 1950720 h 2308860"/>
              <a:gd name="connsiteX105" fmla="*/ 3178527 w 3925287"/>
              <a:gd name="connsiteY105" fmla="*/ 1897380 h 2308860"/>
              <a:gd name="connsiteX106" fmla="*/ 3193767 w 3925287"/>
              <a:gd name="connsiteY106" fmla="*/ 1851660 h 2308860"/>
              <a:gd name="connsiteX107" fmla="*/ 3224247 w 3925287"/>
              <a:gd name="connsiteY107" fmla="*/ 1844040 h 2308860"/>
              <a:gd name="connsiteX108" fmla="*/ 3269967 w 3925287"/>
              <a:gd name="connsiteY108" fmla="*/ 1828800 h 2308860"/>
              <a:gd name="connsiteX109" fmla="*/ 3330927 w 3925287"/>
              <a:gd name="connsiteY109" fmla="*/ 1813560 h 2308860"/>
              <a:gd name="connsiteX110" fmla="*/ 3384267 w 3925287"/>
              <a:gd name="connsiteY110" fmla="*/ 1752600 h 2308860"/>
              <a:gd name="connsiteX111" fmla="*/ 3399507 w 3925287"/>
              <a:gd name="connsiteY111" fmla="*/ 1729740 h 2308860"/>
              <a:gd name="connsiteX112" fmla="*/ 3429987 w 3925287"/>
              <a:gd name="connsiteY112" fmla="*/ 1661160 h 2308860"/>
              <a:gd name="connsiteX113" fmla="*/ 3475707 w 3925287"/>
              <a:gd name="connsiteY113" fmla="*/ 1638300 h 2308860"/>
              <a:gd name="connsiteX114" fmla="*/ 3490947 w 3925287"/>
              <a:gd name="connsiteY114" fmla="*/ 1615440 h 2308860"/>
              <a:gd name="connsiteX115" fmla="*/ 3536667 w 3925287"/>
              <a:gd name="connsiteY115" fmla="*/ 1577340 h 2308860"/>
              <a:gd name="connsiteX116" fmla="*/ 3551907 w 3925287"/>
              <a:gd name="connsiteY116" fmla="*/ 1531620 h 2308860"/>
              <a:gd name="connsiteX117" fmla="*/ 3559527 w 3925287"/>
              <a:gd name="connsiteY117" fmla="*/ 1508760 h 2308860"/>
              <a:gd name="connsiteX118" fmla="*/ 3590007 w 3925287"/>
              <a:gd name="connsiteY118" fmla="*/ 1501140 h 2308860"/>
              <a:gd name="connsiteX119" fmla="*/ 3597627 w 3925287"/>
              <a:gd name="connsiteY119" fmla="*/ 1478280 h 2308860"/>
              <a:gd name="connsiteX120" fmla="*/ 3605247 w 3925287"/>
              <a:gd name="connsiteY120" fmla="*/ 1409700 h 2308860"/>
              <a:gd name="connsiteX121" fmla="*/ 3643347 w 3925287"/>
              <a:gd name="connsiteY121" fmla="*/ 1371600 h 2308860"/>
              <a:gd name="connsiteX122" fmla="*/ 3666207 w 3925287"/>
              <a:gd name="connsiteY122" fmla="*/ 1363980 h 2308860"/>
              <a:gd name="connsiteX123" fmla="*/ 3689067 w 3925287"/>
              <a:gd name="connsiteY123" fmla="*/ 1348740 h 2308860"/>
              <a:gd name="connsiteX124" fmla="*/ 3719547 w 3925287"/>
              <a:gd name="connsiteY124" fmla="*/ 1318260 h 2308860"/>
              <a:gd name="connsiteX125" fmla="*/ 3742407 w 3925287"/>
              <a:gd name="connsiteY125" fmla="*/ 1272540 h 2308860"/>
              <a:gd name="connsiteX126" fmla="*/ 3750027 w 3925287"/>
              <a:gd name="connsiteY126" fmla="*/ 1203960 h 2308860"/>
              <a:gd name="connsiteX127" fmla="*/ 3757647 w 3925287"/>
              <a:gd name="connsiteY127" fmla="*/ 1181100 h 2308860"/>
              <a:gd name="connsiteX128" fmla="*/ 3780507 w 3925287"/>
              <a:gd name="connsiteY128" fmla="*/ 1165860 h 2308860"/>
              <a:gd name="connsiteX129" fmla="*/ 3788127 w 3925287"/>
              <a:gd name="connsiteY129" fmla="*/ 1143000 h 2308860"/>
              <a:gd name="connsiteX130" fmla="*/ 3803367 w 3925287"/>
              <a:gd name="connsiteY130" fmla="*/ 990600 h 2308860"/>
              <a:gd name="connsiteX131" fmla="*/ 3818607 w 3925287"/>
              <a:gd name="connsiteY131" fmla="*/ 967740 h 2308860"/>
              <a:gd name="connsiteX132" fmla="*/ 3841467 w 3925287"/>
              <a:gd name="connsiteY132" fmla="*/ 891540 h 2308860"/>
              <a:gd name="connsiteX133" fmla="*/ 3864327 w 3925287"/>
              <a:gd name="connsiteY133" fmla="*/ 876300 h 2308860"/>
              <a:gd name="connsiteX134" fmla="*/ 3879567 w 3925287"/>
              <a:gd name="connsiteY134" fmla="*/ 830580 h 2308860"/>
              <a:gd name="connsiteX135" fmla="*/ 3894807 w 3925287"/>
              <a:gd name="connsiteY135" fmla="*/ 731520 h 2308860"/>
              <a:gd name="connsiteX136" fmla="*/ 3902427 w 3925287"/>
              <a:gd name="connsiteY136" fmla="*/ 708660 h 2308860"/>
              <a:gd name="connsiteX137" fmla="*/ 3925287 w 3925287"/>
              <a:gd name="connsiteY137" fmla="*/ 685800 h 2308860"/>
              <a:gd name="connsiteX138" fmla="*/ 3902427 w 3925287"/>
              <a:gd name="connsiteY138" fmla="*/ 556260 h 2308860"/>
              <a:gd name="connsiteX139" fmla="*/ 3887187 w 3925287"/>
              <a:gd name="connsiteY139" fmla="*/ 533400 h 2308860"/>
              <a:gd name="connsiteX140" fmla="*/ 3879567 w 3925287"/>
              <a:gd name="connsiteY140" fmla="*/ 441960 h 2308860"/>
              <a:gd name="connsiteX141" fmla="*/ 3856707 w 3925287"/>
              <a:gd name="connsiteY141" fmla="*/ 426720 h 2308860"/>
              <a:gd name="connsiteX142" fmla="*/ 3742407 w 3925287"/>
              <a:gd name="connsiteY142" fmla="*/ 411480 h 2308860"/>
              <a:gd name="connsiteX143" fmla="*/ 3734787 w 3925287"/>
              <a:gd name="connsiteY143" fmla="*/ 388620 h 2308860"/>
              <a:gd name="connsiteX144" fmla="*/ 3689067 w 3925287"/>
              <a:gd name="connsiteY144" fmla="*/ 373380 h 2308860"/>
              <a:gd name="connsiteX145" fmla="*/ 3521427 w 3925287"/>
              <a:gd name="connsiteY145" fmla="*/ 358140 h 2308860"/>
              <a:gd name="connsiteX146" fmla="*/ 3460467 w 3925287"/>
              <a:gd name="connsiteY146" fmla="*/ 342900 h 2308860"/>
              <a:gd name="connsiteX147" fmla="*/ 3346167 w 3925287"/>
              <a:gd name="connsiteY147" fmla="*/ 350520 h 2308860"/>
              <a:gd name="connsiteX148" fmla="*/ 3300447 w 3925287"/>
              <a:gd name="connsiteY148" fmla="*/ 365760 h 2308860"/>
              <a:gd name="connsiteX149" fmla="*/ 3277587 w 3925287"/>
              <a:gd name="connsiteY149" fmla="*/ 373380 h 2308860"/>
              <a:gd name="connsiteX150" fmla="*/ 3201387 w 3925287"/>
              <a:gd name="connsiteY150" fmla="*/ 381000 h 2308860"/>
              <a:gd name="connsiteX151" fmla="*/ 3125187 w 3925287"/>
              <a:gd name="connsiteY151" fmla="*/ 403860 h 2308860"/>
              <a:gd name="connsiteX152" fmla="*/ 3102327 w 3925287"/>
              <a:gd name="connsiteY152" fmla="*/ 411480 h 2308860"/>
              <a:gd name="connsiteX153" fmla="*/ 3079467 w 3925287"/>
              <a:gd name="connsiteY153" fmla="*/ 419100 h 2308860"/>
              <a:gd name="connsiteX154" fmla="*/ 3010887 w 3925287"/>
              <a:gd name="connsiteY154" fmla="*/ 426720 h 2308860"/>
              <a:gd name="connsiteX155" fmla="*/ 2942307 w 3925287"/>
              <a:gd name="connsiteY155" fmla="*/ 419100 h 2308860"/>
              <a:gd name="connsiteX156" fmla="*/ 2919447 w 3925287"/>
              <a:gd name="connsiteY156" fmla="*/ 403860 h 2308860"/>
              <a:gd name="connsiteX157" fmla="*/ 2873727 w 3925287"/>
              <a:gd name="connsiteY157" fmla="*/ 396240 h 2308860"/>
              <a:gd name="connsiteX158" fmla="*/ 2850867 w 3925287"/>
              <a:gd name="connsiteY158" fmla="*/ 388620 h 2308860"/>
              <a:gd name="connsiteX159" fmla="*/ 2759427 w 3925287"/>
              <a:gd name="connsiteY159" fmla="*/ 381000 h 2308860"/>
              <a:gd name="connsiteX160" fmla="*/ 2549877 w 3925287"/>
              <a:gd name="connsiteY160" fmla="*/ 396240 h 2308860"/>
              <a:gd name="connsiteX161" fmla="*/ 2355567 w 3925287"/>
              <a:gd name="connsiteY161" fmla="*/ 445770 h 2308860"/>
              <a:gd name="connsiteX162" fmla="*/ 2466057 w 3925287"/>
              <a:gd name="connsiteY162" fmla="*/ 327660 h 2308860"/>
              <a:gd name="connsiteX163" fmla="*/ 2538447 w 3925287"/>
              <a:gd name="connsiteY163" fmla="*/ 209550 h 2308860"/>
              <a:gd name="connsiteX164" fmla="*/ 2584167 w 3925287"/>
              <a:gd name="connsiteY164" fmla="*/ 156210 h 2308860"/>
              <a:gd name="connsiteX165" fmla="*/ 2595597 w 3925287"/>
              <a:gd name="connsiteY165" fmla="*/ 106680 h 2308860"/>
              <a:gd name="connsiteX166" fmla="*/ 2603217 w 3925287"/>
              <a:gd name="connsiteY166" fmla="*/ 99060 h 2308860"/>
              <a:gd name="connsiteX167" fmla="*/ 2597315 w 3925287"/>
              <a:gd name="connsiteY167" fmla="*/ 45720 h 2308860"/>
              <a:gd name="connsiteX168" fmla="*/ 2614647 w 3925287"/>
              <a:gd name="connsiteY168" fmla="*/ 34290 h 2308860"/>
              <a:gd name="connsiteX169" fmla="*/ 2587977 w 3925287"/>
              <a:gd name="connsiteY169" fmla="*/ 0 h 2308860"/>
              <a:gd name="connsiteX170" fmla="*/ 2557497 w 3925287"/>
              <a:gd name="connsiteY170" fmla="*/ 11430 h 2308860"/>
              <a:gd name="connsiteX171" fmla="*/ 2511777 w 3925287"/>
              <a:gd name="connsiteY171" fmla="*/ 38100 h 2308860"/>
              <a:gd name="connsiteX172" fmla="*/ 2492727 w 3925287"/>
              <a:gd name="connsiteY172" fmla="*/ 121920 h 2308860"/>
              <a:gd name="connsiteX173" fmla="*/ 2462247 w 3925287"/>
              <a:gd name="connsiteY173" fmla="*/ 87630 h 2308860"/>
              <a:gd name="connsiteX174" fmla="*/ 2462247 w 3925287"/>
              <a:gd name="connsiteY174" fmla="*/ 152400 h 2308860"/>
              <a:gd name="connsiteX175" fmla="*/ 2431767 w 3925287"/>
              <a:gd name="connsiteY175" fmla="*/ 144780 h 2308860"/>
              <a:gd name="connsiteX176" fmla="*/ 2408907 w 3925287"/>
              <a:gd name="connsiteY176" fmla="*/ 179070 h 2308860"/>
              <a:gd name="connsiteX177" fmla="*/ 2347947 w 3925287"/>
              <a:gd name="connsiteY177" fmla="*/ 259080 h 2308860"/>
              <a:gd name="connsiteX178" fmla="*/ 2325087 w 3925287"/>
              <a:gd name="connsiteY178" fmla="*/ 274320 h 2308860"/>
              <a:gd name="connsiteX179" fmla="*/ 2302227 w 3925287"/>
              <a:gd name="connsiteY179" fmla="*/ 289560 h 2308860"/>
              <a:gd name="connsiteX180" fmla="*/ 2286987 w 3925287"/>
              <a:gd name="connsiteY180" fmla="*/ 323850 h 2308860"/>
              <a:gd name="connsiteX181" fmla="*/ 2264127 w 3925287"/>
              <a:gd name="connsiteY181" fmla="*/ 369570 h 2308860"/>
              <a:gd name="connsiteX182" fmla="*/ 2252697 w 3925287"/>
              <a:gd name="connsiteY182" fmla="*/ 369570 h 2308860"/>
              <a:gd name="connsiteX183" fmla="*/ 2227745 w 3925287"/>
              <a:gd name="connsiteY183" fmla="*/ 388620 h 2308860"/>
              <a:gd name="connsiteX184" fmla="*/ 2195547 w 3925287"/>
              <a:gd name="connsiteY184" fmla="*/ 415290 h 2308860"/>
              <a:gd name="connsiteX185" fmla="*/ 2123157 w 3925287"/>
              <a:gd name="connsiteY185" fmla="*/ 449580 h 2308860"/>
              <a:gd name="connsiteX186" fmla="*/ 1989807 w 3925287"/>
              <a:gd name="connsiteY186" fmla="*/ 510540 h 2308860"/>
              <a:gd name="connsiteX187" fmla="*/ 1987715 w 3925287"/>
              <a:gd name="connsiteY187" fmla="*/ 506730 h 2308860"/>
              <a:gd name="connsiteX188" fmla="*/ 1964855 w 3925287"/>
              <a:gd name="connsiteY188" fmla="*/ 525780 h 2308860"/>
              <a:gd name="connsiteX189" fmla="*/ 1959327 w 3925287"/>
              <a:gd name="connsiteY189" fmla="*/ 521970 h 2308860"/>
              <a:gd name="connsiteX190" fmla="*/ 1947897 w 3925287"/>
              <a:gd name="connsiteY190" fmla="*/ 529590 h 2308860"/>
              <a:gd name="connsiteX191" fmla="*/ 1940277 w 3925287"/>
              <a:gd name="connsiteY191" fmla="*/ 510540 h 2308860"/>
              <a:gd name="connsiteX192" fmla="*/ 1898367 w 3925287"/>
              <a:gd name="connsiteY192" fmla="*/ 499110 h 2308860"/>
              <a:gd name="connsiteX193" fmla="*/ 1898367 w 3925287"/>
              <a:gd name="connsiteY193" fmla="*/ 468630 h 2308860"/>
              <a:gd name="connsiteX194" fmla="*/ 1921227 w 3925287"/>
              <a:gd name="connsiteY194" fmla="*/ 533400 h 2308860"/>
              <a:gd name="connsiteX195" fmla="*/ 1902177 w 3925287"/>
              <a:gd name="connsiteY195" fmla="*/ 491490 h 2308860"/>
              <a:gd name="connsiteX196" fmla="*/ 1913607 w 3925287"/>
              <a:gd name="connsiteY196" fmla="*/ 510540 h 2308860"/>
              <a:gd name="connsiteX197" fmla="*/ 1905987 w 3925287"/>
              <a:gd name="connsiteY197" fmla="*/ 506730 h 2308860"/>
              <a:gd name="connsiteX198" fmla="*/ 1898367 w 3925287"/>
              <a:gd name="connsiteY198" fmla="*/ 502920 h 2308860"/>
              <a:gd name="connsiteX199" fmla="*/ 1907705 w 3925287"/>
              <a:gd name="connsiteY199" fmla="*/ 510540 h 2308860"/>
              <a:gd name="connsiteX200" fmla="*/ 1913607 w 3925287"/>
              <a:gd name="connsiteY200" fmla="*/ 518160 h 2308860"/>
              <a:gd name="connsiteX201" fmla="*/ 1877225 w 3925287"/>
              <a:gd name="connsiteY201" fmla="*/ 495300 h 2308860"/>
              <a:gd name="connsiteX202" fmla="*/ 1902177 w 3925287"/>
              <a:gd name="connsiteY202" fmla="*/ 491490 h 2308860"/>
              <a:gd name="connsiteX203" fmla="*/ 1865795 w 3925287"/>
              <a:gd name="connsiteY203" fmla="*/ 483870 h 2308860"/>
              <a:gd name="connsiteX204" fmla="*/ 1864077 w 3925287"/>
              <a:gd name="connsiteY204" fmla="*/ 483870 h 2308860"/>
              <a:gd name="connsiteX205" fmla="*/ 1875507 w 3925287"/>
              <a:gd name="connsiteY205" fmla="*/ 495300 h 2308860"/>
              <a:gd name="connsiteX206" fmla="*/ 1888655 w 3925287"/>
              <a:gd name="connsiteY206" fmla="*/ 495300 h 2308860"/>
              <a:gd name="connsiteX207" fmla="*/ 1883127 w 3925287"/>
              <a:gd name="connsiteY207" fmla="*/ 476250 h 2308860"/>
              <a:gd name="connsiteX208" fmla="*/ 1881035 w 3925287"/>
              <a:gd name="connsiteY208" fmla="*/ 472440 h 2308860"/>
              <a:gd name="connsiteX209" fmla="*/ 1894557 w 3925287"/>
              <a:gd name="connsiteY209" fmla="*/ 476250 h 2308860"/>
              <a:gd name="connsiteX210" fmla="*/ 1921227 w 3925287"/>
              <a:gd name="connsiteY210" fmla="*/ 495300 h 2308860"/>
              <a:gd name="connsiteX211" fmla="*/ 1959327 w 3925287"/>
              <a:gd name="connsiteY211" fmla="*/ 518160 h 2308860"/>
              <a:gd name="connsiteX212" fmla="*/ 1867887 w 3925287"/>
              <a:gd name="connsiteY212" fmla="*/ 506730 h 2308860"/>
              <a:gd name="connsiteX213" fmla="*/ 1875507 w 3925287"/>
              <a:gd name="connsiteY213" fmla="*/ 525780 h 2308860"/>
              <a:gd name="connsiteX214" fmla="*/ 1966947 w 3925287"/>
              <a:gd name="connsiteY214" fmla="*/ 525780 h 2308860"/>
              <a:gd name="connsiteX0" fmla="*/ 1966947 w 3925287"/>
              <a:gd name="connsiteY0" fmla="*/ 525780 h 2308860"/>
              <a:gd name="connsiteX1" fmla="*/ 1852647 w 3925287"/>
              <a:gd name="connsiteY1" fmla="*/ 537210 h 2308860"/>
              <a:gd name="connsiteX2" fmla="*/ 1795497 w 3925287"/>
              <a:gd name="connsiteY2" fmla="*/ 529590 h 2308860"/>
              <a:gd name="connsiteX3" fmla="*/ 1745967 w 3925287"/>
              <a:gd name="connsiteY3" fmla="*/ 533400 h 2308860"/>
              <a:gd name="connsiteX4" fmla="*/ 1700247 w 3925287"/>
              <a:gd name="connsiteY4" fmla="*/ 518160 h 2308860"/>
              <a:gd name="connsiteX5" fmla="*/ 1662147 w 3925287"/>
              <a:gd name="connsiteY5" fmla="*/ 521970 h 2308860"/>
              <a:gd name="connsiteX6" fmla="*/ 1372587 w 3925287"/>
              <a:gd name="connsiteY6" fmla="*/ 510540 h 2308860"/>
              <a:gd name="connsiteX7" fmla="*/ 1349727 w 3925287"/>
              <a:gd name="connsiteY7" fmla="*/ 502920 h 2308860"/>
              <a:gd name="connsiteX8" fmla="*/ 1227807 w 3925287"/>
              <a:gd name="connsiteY8" fmla="*/ 487680 h 2308860"/>
              <a:gd name="connsiteX9" fmla="*/ 1182087 w 3925287"/>
              <a:gd name="connsiteY9" fmla="*/ 472440 h 2308860"/>
              <a:gd name="connsiteX10" fmla="*/ 1029687 w 3925287"/>
              <a:gd name="connsiteY10" fmla="*/ 457200 h 2308860"/>
              <a:gd name="connsiteX11" fmla="*/ 907767 w 3925287"/>
              <a:gd name="connsiteY11" fmla="*/ 441960 h 2308860"/>
              <a:gd name="connsiteX12" fmla="*/ 877287 w 3925287"/>
              <a:gd name="connsiteY12" fmla="*/ 434340 h 2308860"/>
              <a:gd name="connsiteX13" fmla="*/ 831567 w 3925287"/>
              <a:gd name="connsiteY13" fmla="*/ 419100 h 2308860"/>
              <a:gd name="connsiteX14" fmla="*/ 724887 w 3925287"/>
              <a:gd name="connsiteY14" fmla="*/ 411480 h 2308860"/>
              <a:gd name="connsiteX15" fmla="*/ 702027 w 3925287"/>
              <a:gd name="connsiteY15" fmla="*/ 396240 h 2308860"/>
              <a:gd name="connsiteX16" fmla="*/ 648687 w 3925287"/>
              <a:gd name="connsiteY16" fmla="*/ 403860 h 2308860"/>
              <a:gd name="connsiteX17" fmla="*/ 477237 w 3925287"/>
              <a:gd name="connsiteY17" fmla="*/ 384810 h 2308860"/>
              <a:gd name="connsiteX18" fmla="*/ 431517 w 3925287"/>
              <a:gd name="connsiteY18" fmla="*/ 373380 h 2308860"/>
              <a:gd name="connsiteX19" fmla="*/ 387514 w 3925287"/>
              <a:gd name="connsiteY19" fmla="*/ 369570 h 2308860"/>
              <a:gd name="connsiteX20" fmla="*/ 351507 w 3925287"/>
              <a:gd name="connsiteY20" fmla="*/ 373380 h 2308860"/>
              <a:gd name="connsiteX21" fmla="*/ 294357 w 3925287"/>
              <a:gd name="connsiteY21" fmla="*/ 361950 h 2308860"/>
              <a:gd name="connsiteX22" fmla="*/ 252447 w 3925287"/>
              <a:gd name="connsiteY22" fmla="*/ 350520 h 2308860"/>
              <a:gd name="connsiteX23" fmla="*/ 180057 w 3925287"/>
              <a:gd name="connsiteY23" fmla="*/ 358140 h 2308860"/>
              <a:gd name="connsiteX24" fmla="*/ 164817 w 3925287"/>
              <a:gd name="connsiteY24" fmla="*/ 369570 h 2308860"/>
              <a:gd name="connsiteX25" fmla="*/ 130527 w 3925287"/>
              <a:gd name="connsiteY25" fmla="*/ 365760 h 2308860"/>
              <a:gd name="connsiteX26" fmla="*/ 58137 w 3925287"/>
              <a:gd name="connsiteY26" fmla="*/ 400050 h 2308860"/>
              <a:gd name="connsiteX27" fmla="*/ 27657 w 3925287"/>
              <a:gd name="connsiteY27" fmla="*/ 453390 h 2308860"/>
              <a:gd name="connsiteX28" fmla="*/ 4797 w 3925287"/>
              <a:gd name="connsiteY28" fmla="*/ 491490 h 2308860"/>
              <a:gd name="connsiteX29" fmla="*/ 987 w 3925287"/>
              <a:gd name="connsiteY29" fmla="*/ 533400 h 2308860"/>
              <a:gd name="connsiteX30" fmla="*/ 16227 w 3925287"/>
              <a:gd name="connsiteY30" fmla="*/ 640080 h 2308860"/>
              <a:gd name="connsiteX31" fmla="*/ 23847 w 3925287"/>
              <a:gd name="connsiteY31" fmla="*/ 731520 h 2308860"/>
              <a:gd name="connsiteX32" fmla="*/ 39087 w 3925287"/>
              <a:gd name="connsiteY32" fmla="*/ 754380 h 2308860"/>
              <a:gd name="connsiteX33" fmla="*/ 61947 w 3925287"/>
              <a:gd name="connsiteY33" fmla="*/ 800100 h 2308860"/>
              <a:gd name="connsiteX34" fmla="*/ 69567 w 3925287"/>
              <a:gd name="connsiteY34" fmla="*/ 922020 h 2308860"/>
              <a:gd name="connsiteX35" fmla="*/ 115287 w 3925287"/>
              <a:gd name="connsiteY35" fmla="*/ 1013460 h 2308860"/>
              <a:gd name="connsiteX36" fmla="*/ 130527 w 3925287"/>
              <a:gd name="connsiteY36" fmla="*/ 1036320 h 2308860"/>
              <a:gd name="connsiteX37" fmla="*/ 145767 w 3925287"/>
              <a:gd name="connsiteY37" fmla="*/ 1059180 h 2308860"/>
              <a:gd name="connsiteX38" fmla="*/ 161007 w 3925287"/>
              <a:gd name="connsiteY38" fmla="*/ 1104900 h 2308860"/>
              <a:gd name="connsiteX39" fmla="*/ 168627 w 3925287"/>
              <a:gd name="connsiteY39" fmla="*/ 1143000 h 2308860"/>
              <a:gd name="connsiteX40" fmla="*/ 199107 w 3925287"/>
              <a:gd name="connsiteY40" fmla="*/ 1188720 h 2308860"/>
              <a:gd name="connsiteX41" fmla="*/ 214347 w 3925287"/>
              <a:gd name="connsiteY41" fmla="*/ 1211580 h 2308860"/>
              <a:gd name="connsiteX42" fmla="*/ 252447 w 3925287"/>
              <a:gd name="connsiteY42" fmla="*/ 1272540 h 2308860"/>
              <a:gd name="connsiteX43" fmla="*/ 282927 w 3925287"/>
              <a:gd name="connsiteY43" fmla="*/ 1318260 h 2308860"/>
              <a:gd name="connsiteX44" fmla="*/ 298167 w 3925287"/>
              <a:gd name="connsiteY44" fmla="*/ 1341120 h 2308860"/>
              <a:gd name="connsiteX45" fmla="*/ 321027 w 3925287"/>
              <a:gd name="connsiteY45" fmla="*/ 1356360 h 2308860"/>
              <a:gd name="connsiteX46" fmla="*/ 328647 w 3925287"/>
              <a:gd name="connsiteY46" fmla="*/ 1379220 h 2308860"/>
              <a:gd name="connsiteX47" fmla="*/ 343887 w 3925287"/>
              <a:gd name="connsiteY47" fmla="*/ 1493520 h 2308860"/>
              <a:gd name="connsiteX48" fmla="*/ 359127 w 3925287"/>
              <a:gd name="connsiteY48" fmla="*/ 1516380 h 2308860"/>
              <a:gd name="connsiteX49" fmla="*/ 404847 w 3925287"/>
              <a:gd name="connsiteY49" fmla="*/ 1546860 h 2308860"/>
              <a:gd name="connsiteX50" fmla="*/ 442947 w 3925287"/>
              <a:gd name="connsiteY50" fmla="*/ 1584960 h 2308860"/>
              <a:gd name="connsiteX51" fmla="*/ 458187 w 3925287"/>
              <a:gd name="connsiteY51" fmla="*/ 1607820 h 2308860"/>
              <a:gd name="connsiteX52" fmla="*/ 481047 w 3925287"/>
              <a:gd name="connsiteY52" fmla="*/ 1623060 h 2308860"/>
              <a:gd name="connsiteX53" fmla="*/ 503907 w 3925287"/>
              <a:gd name="connsiteY53" fmla="*/ 1653540 h 2308860"/>
              <a:gd name="connsiteX54" fmla="*/ 534387 w 3925287"/>
              <a:gd name="connsiteY54" fmla="*/ 1661160 h 2308860"/>
              <a:gd name="connsiteX55" fmla="*/ 557247 w 3925287"/>
              <a:gd name="connsiteY55" fmla="*/ 1684020 h 2308860"/>
              <a:gd name="connsiteX56" fmla="*/ 595347 w 3925287"/>
              <a:gd name="connsiteY56" fmla="*/ 1752600 h 2308860"/>
              <a:gd name="connsiteX57" fmla="*/ 641067 w 3925287"/>
              <a:gd name="connsiteY57" fmla="*/ 1783080 h 2308860"/>
              <a:gd name="connsiteX58" fmla="*/ 663927 w 3925287"/>
              <a:gd name="connsiteY58" fmla="*/ 1798320 h 2308860"/>
              <a:gd name="connsiteX59" fmla="*/ 709647 w 3925287"/>
              <a:gd name="connsiteY59" fmla="*/ 1813560 h 2308860"/>
              <a:gd name="connsiteX60" fmla="*/ 778227 w 3925287"/>
              <a:gd name="connsiteY60" fmla="*/ 1851660 h 2308860"/>
              <a:gd name="connsiteX61" fmla="*/ 785847 w 3925287"/>
              <a:gd name="connsiteY61" fmla="*/ 1874520 h 2308860"/>
              <a:gd name="connsiteX62" fmla="*/ 862047 w 3925287"/>
              <a:gd name="connsiteY62" fmla="*/ 1950720 h 2308860"/>
              <a:gd name="connsiteX63" fmla="*/ 884907 w 3925287"/>
              <a:gd name="connsiteY63" fmla="*/ 1958340 h 2308860"/>
              <a:gd name="connsiteX64" fmla="*/ 945867 w 3925287"/>
              <a:gd name="connsiteY64" fmla="*/ 1981200 h 2308860"/>
              <a:gd name="connsiteX65" fmla="*/ 968727 w 3925287"/>
              <a:gd name="connsiteY65" fmla="*/ 2026920 h 2308860"/>
              <a:gd name="connsiteX66" fmla="*/ 991587 w 3925287"/>
              <a:gd name="connsiteY66" fmla="*/ 2072640 h 2308860"/>
              <a:gd name="connsiteX67" fmla="*/ 1022067 w 3925287"/>
              <a:gd name="connsiteY67" fmla="*/ 2080260 h 2308860"/>
              <a:gd name="connsiteX68" fmla="*/ 1098267 w 3925287"/>
              <a:gd name="connsiteY68" fmla="*/ 2103120 h 2308860"/>
              <a:gd name="connsiteX69" fmla="*/ 1182087 w 3925287"/>
              <a:gd name="connsiteY69" fmla="*/ 2125980 h 2308860"/>
              <a:gd name="connsiteX70" fmla="*/ 1227807 w 3925287"/>
              <a:gd name="connsiteY70" fmla="*/ 2148840 h 2308860"/>
              <a:gd name="connsiteX71" fmla="*/ 1258287 w 3925287"/>
              <a:gd name="connsiteY71" fmla="*/ 2156460 h 2308860"/>
              <a:gd name="connsiteX72" fmla="*/ 1304007 w 3925287"/>
              <a:gd name="connsiteY72" fmla="*/ 2179320 h 2308860"/>
              <a:gd name="connsiteX73" fmla="*/ 1326867 w 3925287"/>
              <a:gd name="connsiteY73" fmla="*/ 2194560 h 2308860"/>
              <a:gd name="connsiteX74" fmla="*/ 1357347 w 3925287"/>
              <a:gd name="connsiteY74" fmla="*/ 2202180 h 2308860"/>
              <a:gd name="connsiteX75" fmla="*/ 1448787 w 3925287"/>
              <a:gd name="connsiteY75" fmla="*/ 2225040 h 2308860"/>
              <a:gd name="connsiteX76" fmla="*/ 1509747 w 3925287"/>
              <a:gd name="connsiteY76" fmla="*/ 2240280 h 2308860"/>
              <a:gd name="connsiteX77" fmla="*/ 1540227 w 3925287"/>
              <a:gd name="connsiteY77" fmla="*/ 2247900 h 2308860"/>
              <a:gd name="connsiteX78" fmla="*/ 1616427 w 3925287"/>
              <a:gd name="connsiteY78" fmla="*/ 2263140 h 2308860"/>
              <a:gd name="connsiteX79" fmla="*/ 1646907 w 3925287"/>
              <a:gd name="connsiteY79" fmla="*/ 2270760 h 2308860"/>
              <a:gd name="connsiteX80" fmla="*/ 1768827 w 3925287"/>
              <a:gd name="connsiteY80" fmla="*/ 2286000 h 2308860"/>
              <a:gd name="connsiteX81" fmla="*/ 1799307 w 3925287"/>
              <a:gd name="connsiteY81" fmla="*/ 2293620 h 2308860"/>
              <a:gd name="connsiteX82" fmla="*/ 2027907 w 3925287"/>
              <a:gd name="connsiteY82" fmla="*/ 2301240 h 2308860"/>
              <a:gd name="connsiteX83" fmla="*/ 2050767 w 3925287"/>
              <a:gd name="connsiteY83" fmla="*/ 2293620 h 2308860"/>
              <a:gd name="connsiteX84" fmla="*/ 2073627 w 3925287"/>
              <a:gd name="connsiteY84" fmla="*/ 2301240 h 2308860"/>
              <a:gd name="connsiteX85" fmla="*/ 2134587 w 3925287"/>
              <a:gd name="connsiteY85" fmla="*/ 2308860 h 2308860"/>
              <a:gd name="connsiteX86" fmla="*/ 2264127 w 3925287"/>
              <a:gd name="connsiteY86" fmla="*/ 2301240 h 2308860"/>
              <a:gd name="connsiteX87" fmla="*/ 2309847 w 3925287"/>
              <a:gd name="connsiteY87" fmla="*/ 2270760 h 2308860"/>
              <a:gd name="connsiteX88" fmla="*/ 2370807 w 3925287"/>
              <a:gd name="connsiteY88" fmla="*/ 2255520 h 2308860"/>
              <a:gd name="connsiteX89" fmla="*/ 2485107 w 3925287"/>
              <a:gd name="connsiteY89" fmla="*/ 2232660 h 2308860"/>
              <a:gd name="connsiteX90" fmla="*/ 2507967 w 3925287"/>
              <a:gd name="connsiteY90" fmla="*/ 2225040 h 2308860"/>
              <a:gd name="connsiteX91" fmla="*/ 2553687 w 3925287"/>
              <a:gd name="connsiteY91" fmla="*/ 2217420 h 2308860"/>
              <a:gd name="connsiteX92" fmla="*/ 2599407 w 3925287"/>
              <a:gd name="connsiteY92" fmla="*/ 2179320 h 2308860"/>
              <a:gd name="connsiteX93" fmla="*/ 2622267 w 3925287"/>
              <a:gd name="connsiteY93" fmla="*/ 2171700 h 2308860"/>
              <a:gd name="connsiteX94" fmla="*/ 2645127 w 3925287"/>
              <a:gd name="connsiteY94" fmla="*/ 2156460 h 2308860"/>
              <a:gd name="connsiteX95" fmla="*/ 2744187 w 3925287"/>
              <a:gd name="connsiteY95" fmla="*/ 2141220 h 2308860"/>
              <a:gd name="connsiteX96" fmla="*/ 2828007 w 3925287"/>
              <a:gd name="connsiteY96" fmla="*/ 2118360 h 2308860"/>
              <a:gd name="connsiteX97" fmla="*/ 2858487 w 3925287"/>
              <a:gd name="connsiteY97" fmla="*/ 2110740 h 2308860"/>
              <a:gd name="connsiteX98" fmla="*/ 2904207 w 3925287"/>
              <a:gd name="connsiteY98" fmla="*/ 2087880 h 2308860"/>
              <a:gd name="connsiteX99" fmla="*/ 2972787 w 3925287"/>
              <a:gd name="connsiteY99" fmla="*/ 2034540 h 2308860"/>
              <a:gd name="connsiteX100" fmla="*/ 3018507 w 3925287"/>
              <a:gd name="connsiteY100" fmla="*/ 2019300 h 2308860"/>
              <a:gd name="connsiteX101" fmla="*/ 3033747 w 3925287"/>
              <a:gd name="connsiteY101" fmla="*/ 1996440 h 2308860"/>
              <a:gd name="connsiteX102" fmla="*/ 3056607 w 3925287"/>
              <a:gd name="connsiteY102" fmla="*/ 1973580 h 2308860"/>
              <a:gd name="connsiteX103" fmla="*/ 3140427 w 3925287"/>
              <a:gd name="connsiteY103" fmla="*/ 1958340 h 2308860"/>
              <a:gd name="connsiteX104" fmla="*/ 3163287 w 3925287"/>
              <a:gd name="connsiteY104" fmla="*/ 1950720 h 2308860"/>
              <a:gd name="connsiteX105" fmla="*/ 3178527 w 3925287"/>
              <a:gd name="connsiteY105" fmla="*/ 1897380 h 2308860"/>
              <a:gd name="connsiteX106" fmla="*/ 3193767 w 3925287"/>
              <a:gd name="connsiteY106" fmla="*/ 1851660 h 2308860"/>
              <a:gd name="connsiteX107" fmla="*/ 3224247 w 3925287"/>
              <a:gd name="connsiteY107" fmla="*/ 1844040 h 2308860"/>
              <a:gd name="connsiteX108" fmla="*/ 3269967 w 3925287"/>
              <a:gd name="connsiteY108" fmla="*/ 1828800 h 2308860"/>
              <a:gd name="connsiteX109" fmla="*/ 3330927 w 3925287"/>
              <a:gd name="connsiteY109" fmla="*/ 1813560 h 2308860"/>
              <a:gd name="connsiteX110" fmla="*/ 3384267 w 3925287"/>
              <a:gd name="connsiteY110" fmla="*/ 1752600 h 2308860"/>
              <a:gd name="connsiteX111" fmla="*/ 3399507 w 3925287"/>
              <a:gd name="connsiteY111" fmla="*/ 1729740 h 2308860"/>
              <a:gd name="connsiteX112" fmla="*/ 3429987 w 3925287"/>
              <a:gd name="connsiteY112" fmla="*/ 1661160 h 2308860"/>
              <a:gd name="connsiteX113" fmla="*/ 3475707 w 3925287"/>
              <a:gd name="connsiteY113" fmla="*/ 1638300 h 2308860"/>
              <a:gd name="connsiteX114" fmla="*/ 3490947 w 3925287"/>
              <a:gd name="connsiteY114" fmla="*/ 1615440 h 2308860"/>
              <a:gd name="connsiteX115" fmla="*/ 3536667 w 3925287"/>
              <a:gd name="connsiteY115" fmla="*/ 1577340 h 2308860"/>
              <a:gd name="connsiteX116" fmla="*/ 3551907 w 3925287"/>
              <a:gd name="connsiteY116" fmla="*/ 1531620 h 2308860"/>
              <a:gd name="connsiteX117" fmla="*/ 3559527 w 3925287"/>
              <a:gd name="connsiteY117" fmla="*/ 1508760 h 2308860"/>
              <a:gd name="connsiteX118" fmla="*/ 3590007 w 3925287"/>
              <a:gd name="connsiteY118" fmla="*/ 1501140 h 2308860"/>
              <a:gd name="connsiteX119" fmla="*/ 3597627 w 3925287"/>
              <a:gd name="connsiteY119" fmla="*/ 1478280 h 2308860"/>
              <a:gd name="connsiteX120" fmla="*/ 3605247 w 3925287"/>
              <a:gd name="connsiteY120" fmla="*/ 1409700 h 2308860"/>
              <a:gd name="connsiteX121" fmla="*/ 3643347 w 3925287"/>
              <a:gd name="connsiteY121" fmla="*/ 1371600 h 2308860"/>
              <a:gd name="connsiteX122" fmla="*/ 3666207 w 3925287"/>
              <a:gd name="connsiteY122" fmla="*/ 1363980 h 2308860"/>
              <a:gd name="connsiteX123" fmla="*/ 3689067 w 3925287"/>
              <a:gd name="connsiteY123" fmla="*/ 1348740 h 2308860"/>
              <a:gd name="connsiteX124" fmla="*/ 3719547 w 3925287"/>
              <a:gd name="connsiteY124" fmla="*/ 1318260 h 2308860"/>
              <a:gd name="connsiteX125" fmla="*/ 3742407 w 3925287"/>
              <a:gd name="connsiteY125" fmla="*/ 1272540 h 2308860"/>
              <a:gd name="connsiteX126" fmla="*/ 3750027 w 3925287"/>
              <a:gd name="connsiteY126" fmla="*/ 1203960 h 2308860"/>
              <a:gd name="connsiteX127" fmla="*/ 3757647 w 3925287"/>
              <a:gd name="connsiteY127" fmla="*/ 1181100 h 2308860"/>
              <a:gd name="connsiteX128" fmla="*/ 3780507 w 3925287"/>
              <a:gd name="connsiteY128" fmla="*/ 1165860 h 2308860"/>
              <a:gd name="connsiteX129" fmla="*/ 3788127 w 3925287"/>
              <a:gd name="connsiteY129" fmla="*/ 1143000 h 2308860"/>
              <a:gd name="connsiteX130" fmla="*/ 3803367 w 3925287"/>
              <a:gd name="connsiteY130" fmla="*/ 990600 h 2308860"/>
              <a:gd name="connsiteX131" fmla="*/ 3818607 w 3925287"/>
              <a:gd name="connsiteY131" fmla="*/ 967740 h 2308860"/>
              <a:gd name="connsiteX132" fmla="*/ 3841467 w 3925287"/>
              <a:gd name="connsiteY132" fmla="*/ 891540 h 2308860"/>
              <a:gd name="connsiteX133" fmla="*/ 3864327 w 3925287"/>
              <a:gd name="connsiteY133" fmla="*/ 876300 h 2308860"/>
              <a:gd name="connsiteX134" fmla="*/ 3879567 w 3925287"/>
              <a:gd name="connsiteY134" fmla="*/ 830580 h 2308860"/>
              <a:gd name="connsiteX135" fmla="*/ 3894807 w 3925287"/>
              <a:gd name="connsiteY135" fmla="*/ 731520 h 2308860"/>
              <a:gd name="connsiteX136" fmla="*/ 3902427 w 3925287"/>
              <a:gd name="connsiteY136" fmla="*/ 708660 h 2308860"/>
              <a:gd name="connsiteX137" fmla="*/ 3925287 w 3925287"/>
              <a:gd name="connsiteY137" fmla="*/ 685800 h 2308860"/>
              <a:gd name="connsiteX138" fmla="*/ 3902427 w 3925287"/>
              <a:gd name="connsiteY138" fmla="*/ 556260 h 2308860"/>
              <a:gd name="connsiteX139" fmla="*/ 3887187 w 3925287"/>
              <a:gd name="connsiteY139" fmla="*/ 533400 h 2308860"/>
              <a:gd name="connsiteX140" fmla="*/ 3879567 w 3925287"/>
              <a:gd name="connsiteY140" fmla="*/ 441960 h 2308860"/>
              <a:gd name="connsiteX141" fmla="*/ 3856707 w 3925287"/>
              <a:gd name="connsiteY141" fmla="*/ 426720 h 2308860"/>
              <a:gd name="connsiteX142" fmla="*/ 3742407 w 3925287"/>
              <a:gd name="connsiteY142" fmla="*/ 411480 h 2308860"/>
              <a:gd name="connsiteX143" fmla="*/ 3734787 w 3925287"/>
              <a:gd name="connsiteY143" fmla="*/ 388620 h 2308860"/>
              <a:gd name="connsiteX144" fmla="*/ 3689067 w 3925287"/>
              <a:gd name="connsiteY144" fmla="*/ 373380 h 2308860"/>
              <a:gd name="connsiteX145" fmla="*/ 3521427 w 3925287"/>
              <a:gd name="connsiteY145" fmla="*/ 358140 h 2308860"/>
              <a:gd name="connsiteX146" fmla="*/ 3460467 w 3925287"/>
              <a:gd name="connsiteY146" fmla="*/ 342900 h 2308860"/>
              <a:gd name="connsiteX147" fmla="*/ 3346167 w 3925287"/>
              <a:gd name="connsiteY147" fmla="*/ 350520 h 2308860"/>
              <a:gd name="connsiteX148" fmla="*/ 3300447 w 3925287"/>
              <a:gd name="connsiteY148" fmla="*/ 365760 h 2308860"/>
              <a:gd name="connsiteX149" fmla="*/ 3277587 w 3925287"/>
              <a:gd name="connsiteY149" fmla="*/ 373380 h 2308860"/>
              <a:gd name="connsiteX150" fmla="*/ 3201387 w 3925287"/>
              <a:gd name="connsiteY150" fmla="*/ 381000 h 2308860"/>
              <a:gd name="connsiteX151" fmla="*/ 3125187 w 3925287"/>
              <a:gd name="connsiteY151" fmla="*/ 403860 h 2308860"/>
              <a:gd name="connsiteX152" fmla="*/ 3102327 w 3925287"/>
              <a:gd name="connsiteY152" fmla="*/ 411480 h 2308860"/>
              <a:gd name="connsiteX153" fmla="*/ 3079467 w 3925287"/>
              <a:gd name="connsiteY153" fmla="*/ 419100 h 2308860"/>
              <a:gd name="connsiteX154" fmla="*/ 3010887 w 3925287"/>
              <a:gd name="connsiteY154" fmla="*/ 426720 h 2308860"/>
              <a:gd name="connsiteX155" fmla="*/ 2942307 w 3925287"/>
              <a:gd name="connsiteY155" fmla="*/ 419100 h 2308860"/>
              <a:gd name="connsiteX156" fmla="*/ 2919447 w 3925287"/>
              <a:gd name="connsiteY156" fmla="*/ 403860 h 2308860"/>
              <a:gd name="connsiteX157" fmla="*/ 2873727 w 3925287"/>
              <a:gd name="connsiteY157" fmla="*/ 396240 h 2308860"/>
              <a:gd name="connsiteX158" fmla="*/ 2850867 w 3925287"/>
              <a:gd name="connsiteY158" fmla="*/ 388620 h 2308860"/>
              <a:gd name="connsiteX159" fmla="*/ 2759427 w 3925287"/>
              <a:gd name="connsiteY159" fmla="*/ 381000 h 2308860"/>
              <a:gd name="connsiteX160" fmla="*/ 2549877 w 3925287"/>
              <a:gd name="connsiteY160" fmla="*/ 396240 h 2308860"/>
              <a:gd name="connsiteX161" fmla="*/ 2355567 w 3925287"/>
              <a:gd name="connsiteY161" fmla="*/ 445770 h 2308860"/>
              <a:gd name="connsiteX162" fmla="*/ 2466057 w 3925287"/>
              <a:gd name="connsiteY162" fmla="*/ 327660 h 2308860"/>
              <a:gd name="connsiteX163" fmla="*/ 2538447 w 3925287"/>
              <a:gd name="connsiteY163" fmla="*/ 209550 h 2308860"/>
              <a:gd name="connsiteX164" fmla="*/ 2584167 w 3925287"/>
              <a:gd name="connsiteY164" fmla="*/ 156210 h 2308860"/>
              <a:gd name="connsiteX165" fmla="*/ 2595597 w 3925287"/>
              <a:gd name="connsiteY165" fmla="*/ 106680 h 2308860"/>
              <a:gd name="connsiteX166" fmla="*/ 2603217 w 3925287"/>
              <a:gd name="connsiteY166" fmla="*/ 99060 h 2308860"/>
              <a:gd name="connsiteX167" fmla="*/ 2597315 w 3925287"/>
              <a:gd name="connsiteY167" fmla="*/ 45720 h 2308860"/>
              <a:gd name="connsiteX168" fmla="*/ 2614647 w 3925287"/>
              <a:gd name="connsiteY168" fmla="*/ 34290 h 2308860"/>
              <a:gd name="connsiteX169" fmla="*/ 2587977 w 3925287"/>
              <a:gd name="connsiteY169" fmla="*/ 0 h 2308860"/>
              <a:gd name="connsiteX170" fmla="*/ 2557497 w 3925287"/>
              <a:gd name="connsiteY170" fmla="*/ 11430 h 2308860"/>
              <a:gd name="connsiteX171" fmla="*/ 2511777 w 3925287"/>
              <a:gd name="connsiteY171" fmla="*/ 38100 h 2308860"/>
              <a:gd name="connsiteX172" fmla="*/ 2500347 w 3925287"/>
              <a:gd name="connsiteY172" fmla="*/ 60960 h 2308860"/>
              <a:gd name="connsiteX173" fmla="*/ 2462247 w 3925287"/>
              <a:gd name="connsiteY173" fmla="*/ 87630 h 2308860"/>
              <a:gd name="connsiteX174" fmla="*/ 2462247 w 3925287"/>
              <a:gd name="connsiteY174" fmla="*/ 152400 h 2308860"/>
              <a:gd name="connsiteX175" fmla="*/ 2431767 w 3925287"/>
              <a:gd name="connsiteY175" fmla="*/ 144780 h 2308860"/>
              <a:gd name="connsiteX176" fmla="*/ 2408907 w 3925287"/>
              <a:gd name="connsiteY176" fmla="*/ 179070 h 2308860"/>
              <a:gd name="connsiteX177" fmla="*/ 2347947 w 3925287"/>
              <a:gd name="connsiteY177" fmla="*/ 259080 h 2308860"/>
              <a:gd name="connsiteX178" fmla="*/ 2325087 w 3925287"/>
              <a:gd name="connsiteY178" fmla="*/ 274320 h 2308860"/>
              <a:gd name="connsiteX179" fmla="*/ 2302227 w 3925287"/>
              <a:gd name="connsiteY179" fmla="*/ 289560 h 2308860"/>
              <a:gd name="connsiteX180" fmla="*/ 2286987 w 3925287"/>
              <a:gd name="connsiteY180" fmla="*/ 323850 h 2308860"/>
              <a:gd name="connsiteX181" fmla="*/ 2264127 w 3925287"/>
              <a:gd name="connsiteY181" fmla="*/ 369570 h 2308860"/>
              <a:gd name="connsiteX182" fmla="*/ 2252697 w 3925287"/>
              <a:gd name="connsiteY182" fmla="*/ 369570 h 2308860"/>
              <a:gd name="connsiteX183" fmla="*/ 2227745 w 3925287"/>
              <a:gd name="connsiteY183" fmla="*/ 388620 h 2308860"/>
              <a:gd name="connsiteX184" fmla="*/ 2195547 w 3925287"/>
              <a:gd name="connsiteY184" fmla="*/ 415290 h 2308860"/>
              <a:gd name="connsiteX185" fmla="*/ 2123157 w 3925287"/>
              <a:gd name="connsiteY185" fmla="*/ 449580 h 2308860"/>
              <a:gd name="connsiteX186" fmla="*/ 1989807 w 3925287"/>
              <a:gd name="connsiteY186" fmla="*/ 510540 h 2308860"/>
              <a:gd name="connsiteX187" fmla="*/ 1987715 w 3925287"/>
              <a:gd name="connsiteY187" fmla="*/ 506730 h 2308860"/>
              <a:gd name="connsiteX188" fmla="*/ 1964855 w 3925287"/>
              <a:gd name="connsiteY188" fmla="*/ 525780 h 2308860"/>
              <a:gd name="connsiteX189" fmla="*/ 1959327 w 3925287"/>
              <a:gd name="connsiteY189" fmla="*/ 521970 h 2308860"/>
              <a:gd name="connsiteX190" fmla="*/ 1947897 w 3925287"/>
              <a:gd name="connsiteY190" fmla="*/ 529590 h 2308860"/>
              <a:gd name="connsiteX191" fmla="*/ 1940277 w 3925287"/>
              <a:gd name="connsiteY191" fmla="*/ 510540 h 2308860"/>
              <a:gd name="connsiteX192" fmla="*/ 1898367 w 3925287"/>
              <a:gd name="connsiteY192" fmla="*/ 499110 h 2308860"/>
              <a:gd name="connsiteX193" fmla="*/ 1898367 w 3925287"/>
              <a:gd name="connsiteY193" fmla="*/ 468630 h 2308860"/>
              <a:gd name="connsiteX194" fmla="*/ 1921227 w 3925287"/>
              <a:gd name="connsiteY194" fmla="*/ 533400 h 2308860"/>
              <a:gd name="connsiteX195" fmla="*/ 1902177 w 3925287"/>
              <a:gd name="connsiteY195" fmla="*/ 491490 h 2308860"/>
              <a:gd name="connsiteX196" fmla="*/ 1913607 w 3925287"/>
              <a:gd name="connsiteY196" fmla="*/ 510540 h 2308860"/>
              <a:gd name="connsiteX197" fmla="*/ 1905987 w 3925287"/>
              <a:gd name="connsiteY197" fmla="*/ 506730 h 2308860"/>
              <a:gd name="connsiteX198" fmla="*/ 1898367 w 3925287"/>
              <a:gd name="connsiteY198" fmla="*/ 502920 h 2308860"/>
              <a:gd name="connsiteX199" fmla="*/ 1907705 w 3925287"/>
              <a:gd name="connsiteY199" fmla="*/ 510540 h 2308860"/>
              <a:gd name="connsiteX200" fmla="*/ 1913607 w 3925287"/>
              <a:gd name="connsiteY200" fmla="*/ 518160 h 2308860"/>
              <a:gd name="connsiteX201" fmla="*/ 1877225 w 3925287"/>
              <a:gd name="connsiteY201" fmla="*/ 495300 h 2308860"/>
              <a:gd name="connsiteX202" fmla="*/ 1902177 w 3925287"/>
              <a:gd name="connsiteY202" fmla="*/ 491490 h 2308860"/>
              <a:gd name="connsiteX203" fmla="*/ 1865795 w 3925287"/>
              <a:gd name="connsiteY203" fmla="*/ 483870 h 2308860"/>
              <a:gd name="connsiteX204" fmla="*/ 1864077 w 3925287"/>
              <a:gd name="connsiteY204" fmla="*/ 483870 h 2308860"/>
              <a:gd name="connsiteX205" fmla="*/ 1875507 w 3925287"/>
              <a:gd name="connsiteY205" fmla="*/ 495300 h 2308860"/>
              <a:gd name="connsiteX206" fmla="*/ 1888655 w 3925287"/>
              <a:gd name="connsiteY206" fmla="*/ 495300 h 2308860"/>
              <a:gd name="connsiteX207" fmla="*/ 1883127 w 3925287"/>
              <a:gd name="connsiteY207" fmla="*/ 476250 h 2308860"/>
              <a:gd name="connsiteX208" fmla="*/ 1881035 w 3925287"/>
              <a:gd name="connsiteY208" fmla="*/ 472440 h 2308860"/>
              <a:gd name="connsiteX209" fmla="*/ 1894557 w 3925287"/>
              <a:gd name="connsiteY209" fmla="*/ 476250 h 2308860"/>
              <a:gd name="connsiteX210" fmla="*/ 1921227 w 3925287"/>
              <a:gd name="connsiteY210" fmla="*/ 495300 h 2308860"/>
              <a:gd name="connsiteX211" fmla="*/ 1959327 w 3925287"/>
              <a:gd name="connsiteY211" fmla="*/ 518160 h 2308860"/>
              <a:gd name="connsiteX212" fmla="*/ 1867887 w 3925287"/>
              <a:gd name="connsiteY212" fmla="*/ 506730 h 2308860"/>
              <a:gd name="connsiteX213" fmla="*/ 1875507 w 3925287"/>
              <a:gd name="connsiteY213" fmla="*/ 525780 h 2308860"/>
              <a:gd name="connsiteX214" fmla="*/ 1966947 w 3925287"/>
              <a:gd name="connsiteY214" fmla="*/ 525780 h 2308860"/>
              <a:gd name="connsiteX0" fmla="*/ 1966947 w 3925287"/>
              <a:gd name="connsiteY0" fmla="*/ 525780 h 2308860"/>
              <a:gd name="connsiteX1" fmla="*/ 1852647 w 3925287"/>
              <a:gd name="connsiteY1" fmla="*/ 537210 h 2308860"/>
              <a:gd name="connsiteX2" fmla="*/ 1795497 w 3925287"/>
              <a:gd name="connsiteY2" fmla="*/ 529590 h 2308860"/>
              <a:gd name="connsiteX3" fmla="*/ 1745967 w 3925287"/>
              <a:gd name="connsiteY3" fmla="*/ 533400 h 2308860"/>
              <a:gd name="connsiteX4" fmla="*/ 1700247 w 3925287"/>
              <a:gd name="connsiteY4" fmla="*/ 518160 h 2308860"/>
              <a:gd name="connsiteX5" fmla="*/ 1662147 w 3925287"/>
              <a:gd name="connsiteY5" fmla="*/ 521970 h 2308860"/>
              <a:gd name="connsiteX6" fmla="*/ 1372587 w 3925287"/>
              <a:gd name="connsiteY6" fmla="*/ 510540 h 2308860"/>
              <a:gd name="connsiteX7" fmla="*/ 1349727 w 3925287"/>
              <a:gd name="connsiteY7" fmla="*/ 502920 h 2308860"/>
              <a:gd name="connsiteX8" fmla="*/ 1227807 w 3925287"/>
              <a:gd name="connsiteY8" fmla="*/ 487680 h 2308860"/>
              <a:gd name="connsiteX9" fmla="*/ 1182087 w 3925287"/>
              <a:gd name="connsiteY9" fmla="*/ 472440 h 2308860"/>
              <a:gd name="connsiteX10" fmla="*/ 1029687 w 3925287"/>
              <a:gd name="connsiteY10" fmla="*/ 457200 h 2308860"/>
              <a:gd name="connsiteX11" fmla="*/ 907767 w 3925287"/>
              <a:gd name="connsiteY11" fmla="*/ 441960 h 2308860"/>
              <a:gd name="connsiteX12" fmla="*/ 877287 w 3925287"/>
              <a:gd name="connsiteY12" fmla="*/ 434340 h 2308860"/>
              <a:gd name="connsiteX13" fmla="*/ 831567 w 3925287"/>
              <a:gd name="connsiteY13" fmla="*/ 419100 h 2308860"/>
              <a:gd name="connsiteX14" fmla="*/ 724887 w 3925287"/>
              <a:gd name="connsiteY14" fmla="*/ 411480 h 2308860"/>
              <a:gd name="connsiteX15" fmla="*/ 702027 w 3925287"/>
              <a:gd name="connsiteY15" fmla="*/ 396240 h 2308860"/>
              <a:gd name="connsiteX16" fmla="*/ 648687 w 3925287"/>
              <a:gd name="connsiteY16" fmla="*/ 403860 h 2308860"/>
              <a:gd name="connsiteX17" fmla="*/ 477237 w 3925287"/>
              <a:gd name="connsiteY17" fmla="*/ 384810 h 2308860"/>
              <a:gd name="connsiteX18" fmla="*/ 431517 w 3925287"/>
              <a:gd name="connsiteY18" fmla="*/ 373380 h 2308860"/>
              <a:gd name="connsiteX19" fmla="*/ 387514 w 3925287"/>
              <a:gd name="connsiteY19" fmla="*/ 369570 h 2308860"/>
              <a:gd name="connsiteX20" fmla="*/ 351507 w 3925287"/>
              <a:gd name="connsiteY20" fmla="*/ 373380 h 2308860"/>
              <a:gd name="connsiteX21" fmla="*/ 294357 w 3925287"/>
              <a:gd name="connsiteY21" fmla="*/ 361950 h 2308860"/>
              <a:gd name="connsiteX22" fmla="*/ 252447 w 3925287"/>
              <a:gd name="connsiteY22" fmla="*/ 350520 h 2308860"/>
              <a:gd name="connsiteX23" fmla="*/ 180057 w 3925287"/>
              <a:gd name="connsiteY23" fmla="*/ 358140 h 2308860"/>
              <a:gd name="connsiteX24" fmla="*/ 164817 w 3925287"/>
              <a:gd name="connsiteY24" fmla="*/ 369570 h 2308860"/>
              <a:gd name="connsiteX25" fmla="*/ 130527 w 3925287"/>
              <a:gd name="connsiteY25" fmla="*/ 365760 h 2308860"/>
              <a:gd name="connsiteX26" fmla="*/ 58137 w 3925287"/>
              <a:gd name="connsiteY26" fmla="*/ 400050 h 2308860"/>
              <a:gd name="connsiteX27" fmla="*/ 27657 w 3925287"/>
              <a:gd name="connsiteY27" fmla="*/ 453390 h 2308860"/>
              <a:gd name="connsiteX28" fmla="*/ 4797 w 3925287"/>
              <a:gd name="connsiteY28" fmla="*/ 491490 h 2308860"/>
              <a:gd name="connsiteX29" fmla="*/ 987 w 3925287"/>
              <a:gd name="connsiteY29" fmla="*/ 533400 h 2308860"/>
              <a:gd name="connsiteX30" fmla="*/ 16227 w 3925287"/>
              <a:gd name="connsiteY30" fmla="*/ 640080 h 2308860"/>
              <a:gd name="connsiteX31" fmla="*/ 23847 w 3925287"/>
              <a:gd name="connsiteY31" fmla="*/ 731520 h 2308860"/>
              <a:gd name="connsiteX32" fmla="*/ 39087 w 3925287"/>
              <a:gd name="connsiteY32" fmla="*/ 754380 h 2308860"/>
              <a:gd name="connsiteX33" fmla="*/ 61947 w 3925287"/>
              <a:gd name="connsiteY33" fmla="*/ 800100 h 2308860"/>
              <a:gd name="connsiteX34" fmla="*/ 69567 w 3925287"/>
              <a:gd name="connsiteY34" fmla="*/ 922020 h 2308860"/>
              <a:gd name="connsiteX35" fmla="*/ 115287 w 3925287"/>
              <a:gd name="connsiteY35" fmla="*/ 1013460 h 2308860"/>
              <a:gd name="connsiteX36" fmla="*/ 130527 w 3925287"/>
              <a:gd name="connsiteY36" fmla="*/ 1036320 h 2308860"/>
              <a:gd name="connsiteX37" fmla="*/ 145767 w 3925287"/>
              <a:gd name="connsiteY37" fmla="*/ 1059180 h 2308860"/>
              <a:gd name="connsiteX38" fmla="*/ 161007 w 3925287"/>
              <a:gd name="connsiteY38" fmla="*/ 1104900 h 2308860"/>
              <a:gd name="connsiteX39" fmla="*/ 168627 w 3925287"/>
              <a:gd name="connsiteY39" fmla="*/ 1143000 h 2308860"/>
              <a:gd name="connsiteX40" fmla="*/ 199107 w 3925287"/>
              <a:gd name="connsiteY40" fmla="*/ 1188720 h 2308860"/>
              <a:gd name="connsiteX41" fmla="*/ 214347 w 3925287"/>
              <a:gd name="connsiteY41" fmla="*/ 1211580 h 2308860"/>
              <a:gd name="connsiteX42" fmla="*/ 252447 w 3925287"/>
              <a:gd name="connsiteY42" fmla="*/ 1272540 h 2308860"/>
              <a:gd name="connsiteX43" fmla="*/ 282927 w 3925287"/>
              <a:gd name="connsiteY43" fmla="*/ 1318260 h 2308860"/>
              <a:gd name="connsiteX44" fmla="*/ 298167 w 3925287"/>
              <a:gd name="connsiteY44" fmla="*/ 1341120 h 2308860"/>
              <a:gd name="connsiteX45" fmla="*/ 321027 w 3925287"/>
              <a:gd name="connsiteY45" fmla="*/ 1356360 h 2308860"/>
              <a:gd name="connsiteX46" fmla="*/ 328647 w 3925287"/>
              <a:gd name="connsiteY46" fmla="*/ 1379220 h 2308860"/>
              <a:gd name="connsiteX47" fmla="*/ 343887 w 3925287"/>
              <a:gd name="connsiteY47" fmla="*/ 1493520 h 2308860"/>
              <a:gd name="connsiteX48" fmla="*/ 359127 w 3925287"/>
              <a:gd name="connsiteY48" fmla="*/ 1516380 h 2308860"/>
              <a:gd name="connsiteX49" fmla="*/ 404847 w 3925287"/>
              <a:gd name="connsiteY49" fmla="*/ 1546860 h 2308860"/>
              <a:gd name="connsiteX50" fmla="*/ 442947 w 3925287"/>
              <a:gd name="connsiteY50" fmla="*/ 1584960 h 2308860"/>
              <a:gd name="connsiteX51" fmla="*/ 458187 w 3925287"/>
              <a:gd name="connsiteY51" fmla="*/ 1607820 h 2308860"/>
              <a:gd name="connsiteX52" fmla="*/ 481047 w 3925287"/>
              <a:gd name="connsiteY52" fmla="*/ 1623060 h 2308860"/>
              <a:gd name="connsiteX53" fmla="*/ 503907 w 3925287"/>
              <a:gd name="connsiteY53" fmla="*/ 1653540 h 2308860"/>
              <a:gd name="connsiteX54" fmla="*/ 534387 w 3925287"/>
              <a:gd name="connsiteY54" fmla="*/ 1661160 h 2308860"/>
              <a:gd name="connsiteX55" fmla="*/ 557247 w 3925287"/>
              <a:gd name="connsiteY55" fmla="*/ 1684020 h 2308860"/>
              <a:gd name="connsiteX56" fmla="*/ 595347 w 3925287"/>
              <a:gd name="connsiteY56" fmla="*/ 1752600 h 2308860"/>
              <a:gd name="connsiteX57" fmla="*/ 641067 w 3925287"/>
              <a:gd name="connsiteY57" fmla="*/ 1783080 h 2308860"/>
              <a:gd name="connsiteX58" fmla="*/ 663927 w 3925287"/>
              <a:gd name="connsiteY58" fmla="*/ 1798320 h 2308860"/>
              <a:gd name="connsiteX59" fmla="*/ 709647 w 3925287"/>
              <a:gd name="connsiteY59" fmla="*/ 1813560 h 2308860"/>
              <a:gd name="connsiteX60" fmla="*/ 778227 w 3925287"/>
              <a:gd name="connsiteY60" fmla="*/ 1851660 h 2308860"/>
              <a:gd name="connsiteX61" fmla="*/ 785847 w 3925287"/>
              <a:gd name="connsiteY61" fmla="*/ 1874520 h 2308860"/>
              <a:gd name="connsiteX62" fmla="*/ 862047 w 3925287"/>
              <a:gd name="connsiteY62" fmla="*/ 1950720 h 2308860"/>
              <a:gd name="connsiteX63" fmla="*/ 884907 w 3925287"/>
              <a:gd name="connsiteY63" fmla="*/ 1958340 h 2308860"/>
              <a:gd name="connsiteX64" fmla="*/ 945867 w 3925287"/>
              <a:gd name="connsiteY64" fmla="*/ 1981200 h 2308860"/>
              <a:gd name="connsiteX65" fmla="*/ 968727 w 3925287"/>
              <a:gd name="connsiteY65" fmla="*/ 2026920 h 2308860"/>
              <a:gd name="connsiteX66" fmla="*/ 991587 w 3925287"/>
              <a:gd name="connsiteY66" fmla="*/ 2072640 h 2308860"/>
              <a:gd name="connsiteX67" fmla="*/ 1022067 w 3925287"/>
              <a:gd name="connsiteY67" fmla="*/ 2080260 h 2308860"/>
              <a:gd name="connsiteX68" fmla="*/ 1098267 w 3925287"/>
              <a:gd name="connsiteY68" fmla="*/ 2103120 h 2308860"/>
              <a:gd name="connsiteX69" fmla="*/ 1182087 w 3925287"/>
              <a:gd name="connsiteY69" fmla="*/ 2125980 h 2308860"/>
              <a:gd name="connsiteX70" fmla="*/ 1227807 w 3925287"/>
              <a:gd name="connsiteY70" fmla="*/ 2148840 h 2308860"/>
              <a:gd name="connsiteX71" fmla="*/ 1258287 w 3925287"/>
              <a:gd name="connsiteY71" fmla="*/ 2156460 h 2308860"/>
              <a:gd name="connsiteX72" fmla="*/ 1304007 w 3925287"/>
              <a:gd name="connsiteY72" fmla="*/ 2179320 h 2308860"/>
              <a:gd name="connsiteX73" fmla="*/ 1326867 w 3925287"/>
              <a:gd name="connsiteY73" fmla="*/ 2194560 h 2308860"/>
              <a:gd name="connsiteX74" fmla="*/ 1357347 w 3925287"/>
              <a:gd name="connsiteY74" fmla="*/ 2202180 h 2308860"/>
              <a:gd name="connsiteX75" fmla="*/ 1448787 w 3925287"/>
              <a:gd name="connsiteY75" fmla="*/ 2225040 h 2308860"/>
              <a:gd name="connsiteX76" fmla="*/ 1509747 w 3925287"/>
              <a:gd name="connsiteY76" fmla="*/ 2240280 h 2308860"/>
              <a:gd name="connsiteX77" fmla="*/ 1540227 w 3925287"/>
              <a:gd name="connsiteY77" fmla="*/ 2247900 h 2308860"/>
              <a:gd name="connsiteX78" fmla="*/ 1616427 w 3925287"/>
              <a:gd name="connsiteY78" fmla="*/ 2263140 h 2308860"/>
              <a:gd name="connsiteX79" fmla="*/ 1646907 w 3925287"/>
              <a:gd name="connsiteY79" fmla="*/ 2270760 h 2308860"/>
              <a:gd name="connsiteX80" fmla="*/ 1768827 w 3925287"/>
              <a:gd name="connsiteY80" fmla="*/ 2286000 h 2308860"/>
              <a:gd name="connsiteX81" fmla="*/ 1799307 w 3925287"/>
              <a:gd name="connsiteY81" fmla="*/ 2293620 h 2308860"/>
              <a:gd name="connsiteX82" fmla="*/ 2027907 w 3925287"/>
              <a:gd name="connsiteY82" fmla="*/ 2301240 h 2308860"/>
              <a:gd name="connsiteX83" fmla="*/ 2050767 w 3925287"/>
              <a:gd name="connsiteY83" fmla="*/ 2293620 h 2308860"/>
              <a:gd name="connsiteX84" fmla="*/ 2073627 w 3925287"/>
              <a:gd name="connsiteY84" fmla="*/ 2301240 h 2308860"/>
              <a:gd name="connsiteX85" fmla="*/ 2134587 w 3925287"/>
              <a:gd name="connsiteY85" fmla="*/ 2308860 h 2308860"/>
              <a:gd name="connsiteX86" fmla="*/ 2264127 w 3925287"/>
              <a:gd name="connsiteY86" fmla="*/ 2301240 h 2308860"/>
              <a:gd name="connsiteX87" fmla="*/ 2309847 w 3925287"/>
              <a:gd name="connsiteY87" fmla="*/ 2270760 h 2308860"/>
              <a:gd name="connsiteX88" fmla="*/ 2370807 w 3925287"/>
              <a:gd name="connsiteY88" fmla="*/ 2255520 h 2308860"/>
              <a:gd name="connsiteX89" fmla="*/ 2485107 w 3925287"/>
              <a:gd name="connsiteY89" fmla="*/ 2232660 h 2308860"/>
              <a:gd name="connsiteX90" fmla="*/ 2507967 w 3925287"/>
              <a:gd name="connsiteY90" fmla="*/ 2225040 h 2308860"/>
              <a:gd name="connsiteX91" fmla="*/ 2553687 w 3925287"/>
              <a:gd name="connsiteY91" fmla="*/ 2217420 h 2308860"/>
              <a:gd name="connsiteX92" fmla="*/ 2599407 w 3925287"/>
              <a:gd name="connsiteY92" fmla="*/ 2179320 h 2308860"/>
              <a:gd name="connsiteX93" fmla="*/ 2622267 w 3925287"/>
              <a:gd name="connsiteY93" fmla="*/ 2171700 h 2308860"/>
              <a:gd name="connsiteX94" fmla="*/ 2645127 w 3925287"/>
              <a:gd name="connsiteY94" fmla="*/ 2156460 h 2308860"/>
              <a:gd name="connsiteX95" fmla="*/ 2744187 w 3925287"/>
              <a:gd name="connsiteY95" fmla="*/ 2141220 h 2308860"/>
              <a:gd name="connsiteX96" fmla="*/ 2828007 w 3925287"/>
              <a:gd name="connsiteY96" fmla="*/ 2118360 h 2308860"/>
              <a:gd name="connsiteX97" fmla="*/ 2858487 w 3925287"/>
              <a:gd name="connsiteY97" fmla="*/ 2110740 h 2308860"/>
              <a:gd name="connsiteX98" fmla="*/ 2904207 w 3925287"/>
              <a:gd name="connsiteY98" fmla="*/ 2087880 h 2308860"/>
              <a:gd name="connsiteX99" fmla="*/ 2972787 w 3925287"/>
              <a:gd name="connsiteY99" fmla="*/ 2034540 h 2308860"/>
              <a:gd name="connsiteX100" fmla="*/ 3018507 w 3925287"/>
              <a:gd name="connsiteY100" fmla="*/ 2019300 h 2308860"/>
              <a:gd name="connsiteX101" fmla="*/ 3033747 w 3925287"/>
              <a:gd name="connsiteY101" fmla="*/ 1996440 h 2308860"/>
              <a:gd name="connsiteX102" fmla="*/ 3056607 w 3925287"/>
              <a:gd name="connsiteY102" fmla="*/ 1973580 h 2308860"/>
              <a:gd name="connsiteX103" fmla="*/ 3140427 w 3925287"/>
              <a:gd name="connsiteY103" fmla="*/ 1958340 h 2308860"/>
              <a:gd name="connsiteX104" fmla="*/ 3163287 w 3925287"/>
              <a:gd name="connsiteY104" fmla="*/ 1950720 h 2308860"/>
              <a:gd name="connsiteX105" fmla="*/ 3178527 w 3925287"/>
              <a:gd name="connsiteY105" fmla="*/ 1897380 h 2308860"/>
              <a:gd name="connsiteX106" fmla="*/ 3193767 w 3925287"/>
              <a:gd name="connsiteY106" fmla="*/ 1851660 h 2308860"/>
              <a:gd name="connsiteX107" fmla="*/ 3224247 w 3925287"/>
              <a:gd name="connsiteY107" fmla="*/ 1844040 h 2308860"/>
              <a:gd name="connsiteX108" fmla="*/ 3269967 w 3925287"/>
              <a:gd name="connsiteY108" fmla="*/ 1828800 h 2308860"/>
              <a:gd name="connsiteX109" fmla="*/ 3330927 w 3925287"/>
              <a:gd name="connsiteY109" fmla="*/ 1813560 h 2308860"/>
              <a:gd name="connsiteX110" fmla="*/ 3384267 w 3925287"/>
              <a:gd name="connsiteY110" fmla="*/ 1752600 h 2308860"/>
              <a:gd name="connsiteX111" fmla="*/ 3399507 w 3925287"/>
              <a:gd name="connsiteY111" fmla="*/ 1729740 h 2308860"/>
              <a:gd name="connsiteX112" fmla="*/ 3429987 w 3925287"/>
              <a:gd name="connsiteY112" fmla="*/ 1661160 h 2308860"/>
              <a:gd name="connsiteX113" fmla="*/ 3475707 w 3925287"/>
              <a:gd name="connsiteY113" fmla="*/ 1638300 h 2308860"/>
              <a:gd name="connsiteX114" fmla="*/ 3490947 w 3925287"/>
              <a:gd name="connsiteY114" fmla="*/ 1615440 h 2308860"/>
              <a:gd name="connsiteX115" fmla="*/ 3536667 w 3925287"/>
              <a:gd name="connsiteY115" fmla="*/ 1577340 h 2308860"/>
              <a:gd name="connsiteX116" fmla="*/ 3551907 w 3925287"/>
              <a:gd name="connsiteY116" fmla="*/ 1531620 h 2308860"/>
              <a:gd name="connsiteX117" fmla="*/ 3559527 w 3925287"/>
              <a:gd name="connsiteY117" fmla="*/ 1508760 h 2308860"/>
              <a:gd name="connsiteX118" fmla="*/ 3590007 w 3925287"/>
              <a:gd name="connsiteY118" fmla="*/ 1501140 h 2308860"/>
              <a:gd name="connsiteX119" fmla="*/ 3597627 w 3925287"/>
              <a:gd name="connsiteY119" fmla="*/ 1478280 h 2308860"/>
              <a:gd name="connsiteX120" fmla="*/ 3605247 w 3925287"/>
              <a:gd name="connsiteY120" fmla="*/ 1409700 h 2308860"/>
              <a:gd name="connsiteX121" fmla="*/ 3643347 w 3925287"/>
              <a:gd name="connsiteY121" fmla="*/ 1371600 h 2308860"/>
              <a:gd name="connsiteX122" fmla="*/ 3666207 w 3925287"/>
              <a:gd name="connsiteY122" fmla="*/ 1363980 h 2308860"/>
              <a:gd name="connsiteX123" fmla="*/ 3689067 w 3925287"/>
              <a:gd name="connsiteY123" fmla="*/ 1348740 h 2308860"/>
              <a:gd name="connsiteX124" fmla="*/ 3719547 w 3925287"/>
              <a:gd name="connsiteY124" fmla="*/ 1318260 h 2308860"/>
              <a:gd name="connsiteX125" fmla="*/ 3742407 w 3925287"/>
              <a:gd name="connsiteY125" fmla="*/ 1272540 h 2308860"/>
              <a:gd name="connsiteX126" fmla="*/ 3750027 w 3925287"/>
              <a:gd name="connsiteY126" fmla="*/ 1203960 h 2308860"/>
              <a:gd name="connsiteX127" fmla="*/ 3757647 w 3925287"/>
              <a:gd name="connsiteY127" fmla="*/ 1181100 h 2308860"/>
              <a:gd name="connsiteX128" fmla="*/ 3780507 w 3925287"/>
              <a:gd name="connsiteY128" fmla="*/ 1165860 h 2308860"/>
              <a:gd name="connsiteX129" fmla="*/ 3788127 w 3925287"/>
              <a:gd name="connsiteY129" fmla="*/ 1143000 h 2308860"/>
              <a:gd name="connsiteX130" fmla="*/ 3803367 w 3925287"/>
              <a:gd name="connsiteY130" fmla="*/ 990600 h 2308860"/>
              <a:gd name="connsiteX131" fmla="*/ 3818607 w 3925287"/>
              <a:gd name="connsiteY131" fmla="*/ 967740 h 2308860"/>
              <a:gd name="connsiteX132" fmla="*/ 3841467 w 3925287"/>
              <a:gd name="connsiteY132" fmla="*/ 891540 h 2308860"/>
              <a:gd name="connsiteX133" fmla="*/ 3864327 w 3925287"/>
              <a:gd name="connsiteY133" fmla="*/ 876300 h 2308860"/>
              <a:gd name="connsiteX134" fmla="*/ 3879567 w 3925287"/>
              <a:gd name="connsiteY134" fmla="*/ 830580 h 2308860"/>
              <a:gd name="connsiteX135" fmla="*/ 3894807 w 3925287"/>
              <a:gd name="connsiteY135" fmla="*/ 731520 h 2308860"/>
              <a:gd name="connsiteX136" fmla="*/ 3902427 w 3925287"/>
              <a:gd name="connsiteY136" fmla="*/ 708660 h 2308860"/>
              <a:gd name="connsiteX137" fmla="*/ 3925287 w 3925287"/>
              <a:gd name="connsiteY137" fmla="*/ 685800 h 2308860"/>
              <a:gd name="connsiteX138" fmla="*/ 3902427 w 3925287"/>
              <a:gd name="connsiteY138" fmla="*/ 556260 h 2308860"/>
              <a:gd name="connsiteX139" fmla="*/ 3887187 w 3925287"/>
              <a:gd name="connsiteY139" fmla="*/ 533400 h 2308860"/>
              <a:gd name="connsiteX140" fmla="*/ 3879567 w 3925287"/>
              <a:gd name="connsiteY140" fmla="*/ 441960 h 2308860"/>
              <a:gd name="connsiteX141" fmla="*/ 3856707 w 3925287"/>
              <a:gd name="connsiteY141" fmla="*/ 426720 h 2308860"/>
              <a:gd name="connsiteX142" fmla="*/ 3742407 w 3925287"/>
              <a:gd name="connsiteY142" fmla="*/ 411480 h 2308860"/>
              <a:gd name="connsiteX143" fmla="*/ 3734787 w 3925287"/>
              <a:gd name="connsiteY143" fmla="*/ 388620 h 2308860"/>
              <a:gd name="connsiteX144" fmla="*/ 3689067 w 3925287"/>
              <a:gd name="connsiteY144" fmla="*/ 373380 h 2308860"/>
              <a:gd name="connsiteX145" fmla="*/ 3521427 w 3925287"/>
              <a:gd name="connsiteY145" fmla="*/ 358140 h 2308860"/>
              <a:gd name="connsiteX146" fmla="*/ 3460467 w 3925287"/>
              <a:gd name="connsiteY146" fmla="*/ 342900 h 2308860"/>
              <a:gd name="connsiteX147" fmla="*/ 3346167 w 3925287"/>
              <a:gd name="connsiteY147" fmla="*/ 350520 h 2308860"/>
              <a:gd name="connsiteX148" fmla="*/ 3300447 w 3925287"/>
              <a:gd name="connsiteY148" fmla="*/ 365760 h 2308860"/>
              <a:gd name="connsiteX149" fmla="*/ 3277587 w 3925287"/>
              <a:gd name="connsiteY149" fmla="*/ 373380 h 2308860"/>
              <a:gd name="connsiteX150" fmla="*/ 3201387 w 3925287"/>
              <a:gd name="connsiteY150" fmla="*/ 381000 h 2308860"/>
              <a:gd name="connsiteX151" fmla="*/ 3125187 w 3925287"/>
              <a:gd name="connsiteY151" fmla="*/ 403860 h 2308860"/>
              <a:gd name="connsiteX152" fmla="*/ 3102327 w 3925287"/>
              <a:gd name="connsiteY152" fmla="*/ 411480 h 2308860"/>
              <a:gd name="connsiteX153" fmla="*/ 3079467 w 3925287"/>
              <a:gd name="connsiteY153" fmla="*/ 419100 h 2308860"/>
              <a:gd name="connsiteX154" fmla="*/ 3010887 w 3925287"/>
              <a:gd name="connsiteY154" fmla="*/ 426720 h 2308860"/>
              <a:gd name="connsiteX155" fmla="*/ 2942307 w 3925287"/>
              <a:gd name="connsiteY155" fmla="*/ 419100 h 2308860"/>
              <a:gd name="connsiteX156" fmla="*/ 2919447 w 3925287"/>
              <a:gd name="connsiteY156" fmla="*/ 403860 h 2308860"/>
              <a:gd name="connsiteX157" fmla="*/ 2873727 w 3925287"/>
              <a:gd name="connsiteY157" fmla="*/ 396240 h 2308860"/>
              <a:gd name="connsiteX158" fmla="*/ 2850867 w 3925287"/>
              <a:gd name="connsiteY158" fmla="*/ 388620 h 2308860"/>
              <a:gd name="connsiteX159" fmla="*/ 2759427 w 3925287"/>
              <a:gd name="connsiteY159" fmla="*/ 381000 h 2308860"/>
              <a:gd name="connsiteX160" fmla="*/ 2549877 w 3925287"/>
              <a:gd name="connsiteY160" fmla="*/ 396240 h 2308860"/>
              <a:gd name="connsiteX161" fmla="*/ 2355567 w 3925287"/>
              <a:gd name="connsiteY161" fmla="*/ 445770 h 2308860"/>
              <a:gd name="connsiteX162" fmla="*/ 2466057 w 3925287"/>
              <a:gd name="connsiteY162" fmla="*/ 327660 h 2308860"/>
              <a:gd name="connsiteX163" fmla="*/ 2538447 w 3925287"/>
              <a:gd name="connsiteY163" fmla="*/ 209550 h 2308860"/>
              <a:gd name="connsiteX164" fmla="*/ 2584167 w 3925287"/>
              <a:gd name="connsiteY164" fmla="*/ 156210 h 2308860"/>
              <a:gd name="connsiteX165" fmla="*/ 2595597 w 3925287"/>
              <a:gd name="connsiteY165" fmla="*/ 106680 h 2308860"/>
              <a:gd name="connsiteX166" fmla="*/ 2603217 w 3925287"/>
              <a:gd name="connsiteY166" fmla="*/ 99060 h 2308860"/>
              <a:gd name="connsiteX167" fmla="*/ 2597315 w 3925287"/>
              <a:gd name="connsiteY167" fmla="*/ 45720 h 2308860"/>
              <a:gd name="connsiteX168" fmla="*/ 2614647 w 3925287"/>
              <a:gd name="connsiteY168" fmla="*/ 34290 h 2308860"/>
              <a:gd name="connsiteX169" fmla="*/ 2587977 w 3925287"/>
              <a:gd name="connsiteY169" fmla="*/ 0 h 2308860"/>
              <a:gd name="connsiteX170" fmla="*/ 2557497 w 3925287"/>
              <a:gd name="connsiteY170" fmla="*/ 11430 h 2308860"/>
              <a:gd name="connsiteX171" fmla="*/ 2511777 w 3925287"/>
              <a:gd name="connsiteY171" fmla="*/ 38100 h 2308860"/>
              <a:gd name="connsiteX172" fmla="*/ 2500347 w 3925287"/>
              <a:gd name="connsiteY172" fmla="*/ 60960 h 2308860"/>
              <a:gd name="connsiteX173" fmla="*/ 2462247 w 3925287"/>
              <a:gd name="connsiteY173" fmla="*/ 87630 h 2308860"/>
              <a:gd name="connsiteX174" fmla="*/ 2447007 w 3925287"/>
              <a:gd name="connsiteY174" fmla="*/ 125730 h 2308860"/>
              <a:gd name="connsiteX175" fmla="*/ 2431767 w 3925287"/>
              <a:gd name="connsiteY175" fmla="*/ 144780 h 2308860"/>
              <a:gd name="connsiteX176" fmla="*/ 2408907 w 3925287"/>
              <a:gd name="connsiteY176" fmla="*/ 179070 h 2308860"/>
              <a:gd name="connsiteX177" fmla="*/ 2347947 w 3925287"/>
              <a:gd name="connsiteY177" fmla="*/ 259080 h 2308860"/>
              <a:gd name="connsiteX178" fmla="*/ 2325087 w 3925287"/>
              <a:gd name="connsiteY178" fmla="*/ 274320 h 2308860"/>
              <a:gd name="connsiteX179" fmla="*/ 2302227 w 3925287"/>
              <a:gd name="connsiteY179" fmla="*/ 289560 h 2308860"/>
              <a:gd name="connsiteX180" fmla="*/ 2286987 w 3925287"/>
              <a:gd name="connsiteY180" fmla="*/ 323850 h 2308860"/>
              <a:gd name="connsiteX181" fmla="*/ 2264127 w 3925287"/>
              <a:gd name="connsiteY181" fmla="*/ 369570 h 2308860"/>
              <a:gd name="connsiteX182" fmla="*/ 2252697 w 3925287"/>
              <a:gd name="connsiteY182" fmla="*/ 369570 h 2308860"/>
              <a:gd name="connsiteX183" fmla="*/ 2227745 w 3925287"/>
              <a:gd name="connsiteY183" fmla="*/ 388620 h 2308860"/>
              <a:gd name="connsiteX184" fmla="*/ 2195547 w 3925287"/>
              <a:gd name="connsiteY184" fmla="*/ 415290 h 2308860"/>
              <a:gd name="connsiteX185" fmla="*/ 2123157 w 3925287"/>
              <a:gd name="connsiteY185" fmla="*/ 449580 h 2308860"/>
              <a:gd name="connsiteX186" fmla="*/ 1989807 w 3925287"/>
              <a:gd name="connsiteY186" fmla="*/ 510540 h 2308860"/>
              <a:gd name="connsiteX187" fmla="*/ 1987715 w 3925287"/>
              <a:gd name="connsiteY187" fmla="*/ 506730 h 2308860"/>
              <a:gd name="connsiteX188" fmla="*/ 1964855 w 3925287"/>
              <a:gd name="connsiteY188" fmla="*/ 525780 h 2308860"/>
              <a:gd name="connsiteX189" fmla="*/ 1959327 w 3925287"/>
              <a:gd name="connsiteY189" fmla="*/ 521970 h 2308860"/>
              <a:gd name="connsiteX190" fmla="*/ 1947897 w 3925287"/>
              <a:gd name="connsiteY190" fmla="*/ 529590 h 2308860"/>
              <a:gd name="connsiteX191" fmla="*/ 1940277 w 3925287"/>
              <a:gd name="connsiteY191" fmla="*/ 510540 h 2308860"/>
              <a:gd name="connsiteX192" fmla="*/ 1898367 w 3925287"/>
              <a:gd name="connsiteY192" fmla="*/ 499110 h 2308860"/>
              <a:gd name="connsiteX193" fmla="*/ 1898367 w 3925287"/>
              <a:gd name="connsiteY193" fmla="*/ 468630 h 2308860"/>
              <a:gd name="connsiteX194" fmla="*/ 1921227 w 3925287"/>
              <a:gd name="connsiteY194" fmla="*/ 533400 h 2308860"/>
              <a:gd name="connsiteX195" fmla="*/ 1902177 w 3925287"/>
              <a:gd name="connsiteY195" fmla="*/ 491490 h 2308860"/>
              <a:gd name="connsiteX196" fmla="*/ 1913607 w 3925287"/>
              <a:gd name="connsiteY196" fmla="*/ 510540 h 2308860"/>
              <a:gd name="connsiteX197" fmla="*/ 1905987 w 3925287"/>
              <a:gd name="connsiteY197" fmla="*/ 506730 h 2308860"/>
              <a:gd name="connsiteX198" fmla="*/ 1898367 w 3925287"/>
              <a:gd name="connsiteY198" fmla="*/ 502920 h 2308860"/>
              <a:gd name="connsiteX199" fmla="*/ 1907705 w 3925287"/>
              <a:gd name="connsiteY199" fmla="*/ 510540 h 2308860"/>
              <a:gd name="connsiteX200" fmla="*/ 1913607 w 3925287"/>
              <a:gd name="connsiteY200" fmla="*/ 518160 h 2308860"/>
              <a:gd name="connsiteX201" fmla="*/ 1877225 w 3925287"/>
              <a:gd name="connsiteY201" fmla="*/ 495300 h 2308860"/>
              <a:gd name="connsiteX202" fmla="*/ 1902177 w 3925287"/>
              <a:gd name="connsiteY202" fmla="*/ 491490 h 2308860"/>
              <a:gd name="connsiteX203" fmla="*/ 1865795 w 3925287"/>
              <a:gd name="connsiteY203" fmla="*/ 483870 h 2308860"/>
              <a:gd name="connsiteX204" fmla="*/ 1864077 w 3925287"/>
              <a:gd name="connsiteY204" fmla="*/ 483870 h 2308860"/>
              <a:gd name="connsiteX205" fmla="*/ 1875507 w 3925287"/>
              <a:gd name="connsiteY205" fmla="*/ 495300 h 2308860"/>
              <a:gd name="connsiteX206" fmla="*/ 1888655 w 3925287"/>
              <a:gd name="connsiteY206" fmla="*/ 495300 h 2308860"/>
              <a:gd name="connsiteX207" fmla="*/ 1883127 w 3925287"/>
              <a:gd name="connsiteY207" fmla="*/ 476250 h 2308860"/>
              <a:gd name="connsiteX208" fmla="*/ 1881035 w 3925287"/>
              <a:gd name="connsiteY208" fmla="*/ 472440 h 2308860"/>
              <a:gd name="connsiteX209" fmla="*/ 1894557 w 3925287"/>
              <a:gd name="connsiteY209" fmla="*/ 476250 h 2308860"/>
              <a:gd name="connsiteX210" fmla="*/ 1921227 w 3925287"/>
              <a:gd name="connsiteY210" fmla="*/ 495300 h 2308860"/>
              <a:gd name="connsiteX211" fmla="*/ 1959327 w 3925287"/>
              <a:gd name="connsiteY211" fmla="*/ 518160 h 2308860"/>
              <a:gd name="connsiteX212" fmla="*/ 1867887 w 3925287"/>
              <a:gd name="connsiteY212" fmla="*/ 506730 h 2308860"/>
              <a:gd name="connsiteX213" fmla="*/ 1875507 w 3925287"/>
              <a:gd name="connsiteY213" fmla="*/ 525780 h 2308860"/>
              <a:gd name="connsiteX214" fmla="*/ 1966947 w 3925287"/>
              <a:gd name="connsiteY214" fmla="*/ 525780 h 2308860"/>
              <a:gd name="connsiteX0" fmla="*/ 1966947 w 3925287"/>
              <a:gd name="connsiteY0" fmla="*/ 525780 h 2308860"/>
              <a:gd name="connsiteX1" fmla="*/ 1852647 w 3925287"/>
              <a:gd name="connsiteY1" fmla="*/ 537210 h 2308860"/>
              <a:gd name="connsiteX2" fmla="*/ 1795497 w 3925287"/>
              <a:gd name="connsiteY2" fmla="*/ 529590 h 2308860"/>
              <a:gd name="connsiteX3" fmla="*/ 1745967 w 3925287"/>
              <a:gd name="connsiteY3" fmla="*/ 533400 h 2308860"/>
              <a:gd name="connsiteX4" fmla="*/ 1700247 w 3925287"/>
              <a:gd name="connsiteY4" fmla="*/ 518160 h 2308860"/>
              <a:gd name="connsiteX5" fmla="*/ 1662147 w 3925287"/>
              <a:gd name="connsiteY5" fmla="*/ 521970 h 2308860"/>
              <a:gd name="connsiteX6" fmla="*/ 1372587 w 3925287"/>
              <a:gd name="connsiteY6" fmla="*/ 510540 h 2308860"/>
              <a:gd name="connsiteX7" fmla="*/ 1349727 w 3925287"/>
              <a:gd name="connsiteY7" fmla="*/ 502920 h 2308860"/>
              <a:gd name="connsiteX8" fmla="*/ 1227807 w 3925287"/>
              <a:gd name="connsiteY8" fmla="*/ 487680 h 2308860"/>
              <a:gd name="connsiteX9" fmla="*/ 1182087 w 3925287"/>
              <a:gd name="connsiteY9" fmla="*/ 472440 h 2308860"/>
              <a:gd name="connsiteX10" fmla="*/ 1029687 w 3925287"/>
              <a:gd name="connsiteY10" fmla="*/ 457200 h 2308860"/>
              <a:gd name="connsiteX11" fmla="*/ 907767 w 3925287"/>
              <a:gd name="connsiteY11" fmla="*/ 441960 h 2308860"/>
              <a:gd name="connsiteX12" fmla="*/ 877287 w 3925287"/>
              <a:gd name="connsiteY12" fmla="*/ 434340 h 2308860"/>
              <a:gd name="connsiteX13" fmla="*/ 831567 w 3925287"/>
              <a:gd name="connsiteY13" fmla="*/ 419100 h 2308860"/>
              <a:gd name="connsiteX14" fmla="*/ 724887 w 3925287"/>
              <a:gd name="connsiteY14" fmla="*/ 411480 h 2308860"/>
              <a:gd name="connsiteX15" fmla="*/ 702027 w 3925287"/>
              <a:gd name="connsiteY15" fmla="*/ 396240 h 2308860"/>
              <a:gd name="connsiteX16" fmla="*/ 648687 w 3925287"/>
              <a:gd name="connsiteY16" fmla="*/ 403860 h 2308860"/>
              <a:gd name="connsiteX17" fmla="*/ 477237 w 3925287"/>
              <a:gd name="connsiteY17" fmla="*/ 384810 h 2308860"/>
              <a:gd name="connsiteX18" fmla="*/ 431517 w 3925287"/>
              <a:gd name="connsiteY18" fmla="*/ 373380 h 2308860"/>
              <a:gd name="connsiteX19" fmla="*/ 387514 w 3925287"/>
              <a:gd name="connsiteY19" fmla="*/ 369570 h 2308860"/>
              <a:gd name="connsiteX20" fmla="*/ 351507 w 3925287"/>
              <a:gd name="connsiteY20" fmla="*/ 373380 h 2308860"/>
              <a:gd name="connsiteX21" fmla="*/ 294357 w 3925287"/>
              <a:gd name="connsiteY21" fmla="*/ 361950 h 2308860"/>
              <a:gd name="connsiteX22" fmla="*/ 252447 w 3925287"/>
              <a:gd name="connsiteY22" fmla="*/ 350520 h 2308860"/>
              <a:gd name="connsiteX23" fmla="*/ 180057 w 3925287"/>
              <a:gd name="connsiteY23" fmla="*/ 358140 h 2308860"/>
              <a:gd name="connsiteX24" fmla="*/ 164817 w 3925287"/>
              <a:gd name="connsiteY24" fmla="*/ 369570 h 2308860"/>
              <a:gd name="connsiteX25" fmla="*/ 130527 w 3925287"/>
              <a:gd name="connsiteY25" fmla="*/ 365760 h 2308860"/>
              <a:gd name="connsiteX26" fmla="*/ 58137 w 3925287"/>
              <a:gd name="connsiteY26" fmla="*/ 400050 h 2308860"/>
              <a:gd name="connsiteX27" fmla="*/ 27657 w 3925287"/>
              <a:gd name="connsiteY27" fmla="*/ 453390 h 2308860"/>
              <a:gd name="connsiteX28" fmla="*/ 4797 w 3925287"/>
              <a:gd name="connsiteY28" fmla="*/ 491490 h 2308860"/>
              <a:gd name="connsiteX29" fmla="*/ 987 w 3925287"/>
              <a:gd name="connsiteY29" fmla="*/ 533400 h 2308860"/>
              <a:gd name="connsiteX30" fmla="*/ 16227 w 3925287"/>
              <a:gd name="connsiteY30" fmla="*/ 640080 h 2308860"/>
              <a:gd name="connsiteX31" fmla="*/ 23847 w 3925287"/>
              <a:gd name="connsiteY31" fmla="*/ 731520 h 2308860"/>
              <a:gd name="connsiteX32" fmla="*/ 39087 w 3925287"/>
              <a:gd name="connsiteY32" fmla="*/ 754380 h 2308860"/>
              <a:gd name="connsiteX33" fmla="*/ 61947 w 3925287"/>
              <a:gd name="connsiteY33" fmla="*/ 800100 h 2308860"/>
              <a:gd name="connsiteX34" fmla="*/ 69567 w 3925287"/>
              <a:gd name="connsiteY34" fmla="*/ 922020 h 2308860"/>
              <a:gd name="connsiteX35" fmla="*/ 115287 w 3925287"/>
              <a:gd name="connsiteY35" fmla="*/ 1013460 h 2308860"/>
              <a:gd name="connsiteX36" fmla="*/ 130527 w 3925287"/>
              <a:gd name="connsiteY36" fmla="*/ 1036320 h 2308860"/>
              <a:gd name="connsiteX37" fmla="*/ 145767 w 3925287"/>
              <a:gd name="connsiteY37" fmla="*/ 1059180 h 2308860"/>
              <a:gd name="connsiteX38" fmla="*/ 161007 w 3925287"/>
              <a:gd name="connsiteY38" fmla="*/ 1104900 h 2308860"/>
              <a:gd name="connsiteX39" fmla="*/ 168627 w 3925287"/>
              <a:gd name="connsiteY39" fmla="*/ 1143000 h 2308860"/>
              <a:gd name="connsiteX40" fmla="*/ 199107 w 3925287"/>
              <a:gd name="connsiteY40" fmla="*/ 1188720 h 2308860"/>
              <a:gd name="connsiteX41" fmla="*/ 214347 w 3925287"/>
              <a:gd name="connsiteY41" fmla="*/ 1211580 h 2308860"/>
              <a:gd name="connsiteX42" fmla="*/ 252447 w 3925287"/>
              <a:gd name="connsiteY42" fmla="*/ 1272540 h 2308860"/>
              <a:gd name="connsiteX43" fmla="*/ 282927 w 3925287"/>
              <a:gd name="connsiteY43" fmla="*/ 1318260 h 2308860"/>
              <a:gd name="connsiteX44" fmla="*/ 298167 w 3925287"/>
              <a:gd name="connsiteY44" fmla="*/ 1341120 h 2308860"/>
              <a:gd name="connsiteX45" fmla="*/ 321027 w 3925287"/>
              <a:gd name="connsiteY45" fmla="*/ 1356360 h 2308860"/>
              <a:gd name="connsiteX46" fmla="*/ 328647 w 3925287"/>
              <a:gd name="connsiteY46" fmla="*/ 1379220 h 2308860"/>
              <a:gd name="connsiteX47" fmla="*/ 343887 w 3925287"/>
              <a:gd name="connsiteY47" fmla="*/ 1493520 h 2308860"/>
              <a:gd name="connsiteX48" fmla="*/ 359127 w 3925287"/>
              <a:gd name="connsiteY48" fmla="*/ 1516380 h 2308860"/>
              <a:gd name="connsiteX49" fmla="*/ 404847 w 3925287"/>
              <a:gd name="connsiteY49" fmla="*/ 1546860 h 2308860"/>
              <a:gd name="connsiteX50" fmla="*/ 442947 w 3925287"/>
              <a:gd name="connsiteY50" fmla="*/ 1584960 h 2308860"/>
              <a:gd name="connsiteX51" fmla="*/ 458187 w 3925287"/>
              <a:gd name="connsiteY51" fmla="*/ 1607820 h 2308860"/>
              <a:gd name="connsiteX52" fmla="*/ 481047 w 3925287"/>
              <a:gd name="connsiteY52" fmla="*/ 1623060 h 2308860"/>
              <a:gd name="connsiteX53" fmla="*/ 503907 w 3925287"/>
              <a:gd name="connsiteY53" fmla="*/ 1653540 h 2308860"/>
              <a:gd name="connsiteX54" fmla="*/ 534387 w 3925287"/>
              <a:gd name="connsiteY54" fmla="*/ 1661160 h 2308860"/>
              <a:gd name="connsiteX55" fmla="*/ 557247 w 3925287"/>
              <a:gd name="connsiteY55" fmla="*/ 1684020 h 2308860"/>
              <a:gd name="connsiteX56" fmla="*/ 595347 w 3925287"/>
              <a:gd name="connsiteY56" fmla="*/ 1752600 h 2308860"/>
              <a:gd name="connsiteX57" fmla="*/ 641067 w 3925287"/>
              <a:gd name="connsiteY57" fmla="*/ 1783080 h 2308860"/>
              <a:gd name="connsiteX58" fmla="*/ 663927 w 3925287"/>
              <a:gd name="connsiteY58" fmla="*/ 1798320 h 2308860"/>
              <a:gd name="connsiteX59" fmla="*/ 709647 w 3925287"/>
              <a:gd name="connsiteY59" fmla="*/ 1813560 h 2308860"/>
              <a:gd name="connsiteX60" fmla="*/ 778227 w 3925287"/>
              <a:gd name="connsiteY60" fmla="*/ 1851660 h 2308860"/>
              <a:gd name="connsiteX61" fmla="*/ 785847 w 3925287"/>
              <a:gd name="connsiteY61" fmla="*/ 1874520 h 2308860"/>
              <a:gd name="connsiteX62" fmla="*/ 862047 w 3925287"/>
              <a:gd name="connsiteY62" fmla="*/ 1950720 h 2308860"/>
              <a:gd name="connsiteX63" fmla="*/ 884907 w 3925287"/>
              <a:gd name="connsiteY63" fmla="*/ 1958340 h 2308860"/>
              <a:gd name="connsiteX64" fmla="*/ 945867 w 3925287"/>
              <a:gd name="connsiteY64" fmla="*/ 1981200 h 2308860"/>
              <a:gd name="connsiteX65" fmla="*/ 968727 w 3925287"/>
              <a:gd name="connsiteY65" fmla="*/ 2026920 h 2308860"/>
              <a:gd name="connsiteX66" fmla="*/ 991587 w 3925287"/>
              <a:gd name="connsiteY66" fmla="*/ 2072640 h 2308860"/>
              <a:gd name="connsiteX67" fmla="*/ 1022067 w 3925287"/>
              <a:gd name="connsiteY67" fmla="*/ 2080260 h 2308860"/>
              <a:gd name="connsiteX68" fmla="*/ 1098267 w 3925287"/>
              <a:gd name="connsiteY68" fmla="*/ 2103120 h 2308860"/>
              <a:gd name="connsiteX69" fmla="*/ 1182087 w 3925287"/>
              <a:gd name="connsiteY69" fmla="*/ 2125980 h 2308860"/>
              <a:gd name="connsiteX70" fmla="*/ 1227807 w 3925287"/>
              <a:gd name="connsiteY70" fmla="*/ 2148840 h 2308860"/>
              <a:gd name="connsiteX71" fmla="*/ 1258287 w 3925287"/>
              <a:gd name="connsiteY71" fmla="*/ 2156460 h 2308860"/>
              <a:gd name="connsiteX72" fmla="*/ 1304007 w 3925287"/>
              <a:gd name="connsiteY72" fmla="*/ 2179320 h 2308860"/>
              <a:gd name="connsiteX73" fmla="*/ 1326867 w 3925287"/>
              <a:gd name="connsiteY73" fmla="*/ 2194560 h 2308860"/>
              <a:gd name="connsiteX74" fmla="*/ 1357347 w 3925287"/>
              <a:gd name="connsiteY74" fmla="*/ 2202180 h 2308860"/>
              <a:gd name="connsiteX75" fmla="*/ 1448787 w 3925287"/>
              <a:gd name="connsiteY75" fmla="*/ 2225040 h 2308860"/>
              <a:gd name="connsiteX76" fmla="*/ 1509747 w 3925287"/>
              <a:gd name="connsiteY76" fmla="*/ 2240280 h 2308860"/>
              <a:gd name="connsiteX77" fmla="*/ 1540227 w 3925287"/>
              <a:gd name="connsiteY77" fmla="*/ 2247900 h 2308860"/>
              <a:gd name="connsiteX78" fmla="*/ 1616427 w 3925287"/>
              <a:gd name="connsiteY78" fmla="*/ 2263140 h 2308860"/>
              <a:gd name="connsiteX79" fmla="*/ 1646907 w 3925287"/>
              <a:gd name="connsiteY79" fmla="*/ 2270760 h 2308860"/>
              <a:gd name="connsiteX80" fmla="*/ 1768827 w 3925287"/>
              <a:gd name="connsiteY80" fmla="*/ 2286000 h 2308860"/>
              <a:gd name="connsiteX81" fmla="*/ 1799307 w 3925287"/>
              <a:gd name="connsiteY81" fmla="*/ 2293620 h 2308860"/>
              <a:gd name="connsiteX82" fmla="*/ 2027907 w 3925287"/>
              <a:gd name="connsiteY82" fmla="*/ 2301240 h 2308860"/>
              <a:gd name="connsiteX83" fmla="*/ 2050767 w 3925287"/>
              <a:gd name="connsiteY83" fmla="*/ 2293620 h 2308860"/>
              <a:gd name="connsiteX84" fmla="*/ 2073627 w 3925287"/>
              <a:gd name="connsiteY84" fmla="*/ 2301240 h 2308860"/>
              <a:gd name="connsiteX85" fmla="*/ 2134587 w 3925287"/>
              <a:gd name="connsiteY85" fmla="*/ 2308860 h 2308860"/>
              <a:gd name="connsiteX86" fmla="*/ 2264127 w 3925287"/>
              <a:gd name="connsiteY86" fmla="*/ 2301240 h 2308860"/>
              <a:gd name="connsiteX87" fmla="*/ 2309847 w 3925287"/>
              <a:gd name="connsiteY87" fmla="*/ 2270760 h 2308860"/>
              <a:gd name="connsiteX88" fmla="*/ 2370807 w 3925287"/>
              <a:gd name="connsiteY88" fmla="*/ 2255520 h 2308860"/>
              <a:gd name="connsiteX89" fmla="*/ 2485107 w 3925287"/>
              <a:gd name="connsiteY89" fmla="*/ 2232660 h 2308860"/>
              <a:gd name="connsiteX90" fmla="*/ 2507967 w 3925287"/>
              <a:gd name="connsiteY90" fmla="*/ 2225040 h 2308860"/>
              <a:gd name="connsiteX91" fmla="*/ 2553687 w 3925287"/>
              <a:gd name="connsiteY91" fmla="*/ 2217420 h 2308860"/>
              <a:gd name="connsiteX92" fmla="*/ 2599407 w 3925287"/>
              <a:gd name="connsiteY92" fmla="*/ 2179320 h 2308860"/>
              <a:gd name="connsiteX93" fmla="*/ 2622267 w 3925287"/>
              <a:gd name="connsiteY93" fmla="*/ 2171700 h 2308860"/>
              <a:gd name="connsiteX94" fmla="*/ 2645127 w 3925287"/>
              <a:gd name="connsiteY94" fmla="*/ 2156460 h 2308860"/>
              <a:gd name="connsiteX95" fmla="*/ 2744187 w 3925287"/>
              <a:gd name="connsiteY95" fmla="*/ 2141220 h 2308860"/>
              <a:gd name="connsiteX96" fmla="*/ 2828007 w 3925287"/>
              <a:gd name="connsiteY96" fmla="*/ 2118360 h 2308860"/>
              <a:gd name="connsiteX97" fmla="*/ 2858487 w 3925287"/>
              <a:gd name="connsiteY97" fmla="*/ 2110740 h 2308860"/>
              <a:gd name="connsiteX98" fmla="*/ 2904207 w 3925287"/>
              <a:gd name="connsiteY98" fmla="*/ 2087880 h 2308860"/>
              <a:gd name="connsiteX99" fmla="*/ 2972787 w 3925287"/>
              <a:gd name="connsiteY99" fmla="*/ 2034540 h 2308860"/>
              <a:gd name="connsiteX100" fmla="*/ 3018507 w 3925287"/>
              <a:gd name="connsiteY100" fmla="*/ 2019300 h 2308860"/>
              <a:gd name="connsiteX101" fmla="*/ 3033747 w 3925287"/>
              <a:gd name="connsiteY101" fmla="*/ 1996440 h 2308860"/>
              <a:gd name="connsiteX102" fmla="*/ 3056607 w 3925287"/>
              <a:gd name="connsiteY102" fmla="*/ 1973580 h 2308860"/>
              <a:gd name="connsiteX103" fmla="*/ 3140427 w 3925287"/>
              <a:gd name="connsiteY103" fmla="*/ 1958340 h 2308860"/>
              <a:gd name="connsiteX104" fmla="*/ 3163287 w 3925287"/>
              <a:gd name="connsiteY104" fmla="*/ 1950720 h 2308860"/>
              <a:gd name="connsiteX105" fmla="*/ 3178527 w 3925287"/>
              <a:gd name="connsiteY105" fmla="*/ 1897380 h 2308860"/>
              <a:gd name="connsiteX106" fmla="*/ 3193767 w 3925287"/>
              <a:gd name="connsiteY106" fmla="*/ 1851660 h 2308860"/>
              <a:gd name="connsiteX107" fmla="*/ 3224247 w 3925287"/>
              <a:gd name="connsiteY107" fmla="*/ 1844040 h 2308860"/>
              <a:gd name="connsiteX108" fmla="*/ 3269967 w 3925287"/>
              <a:gd name="connsiteY108" fmla="*/ 1828800 h 2308860"/>
              <a:gd name="connsiteX109" fmla="*/ 3330927 w 3925287"/>
              <a:gd name="connsiteY109" fmla="*/ 1813560 h 2308860"/>
              <a:gd name="connsiteX110" fmla="*/ 3384267 w 3925287"/>
              <a:gd name="connsiteY110" fmla="*/ 1752600 h 2308860"/>
              <a:gd name="connsiteX111" fmla="*/ 3399507 w 3925287"/>
              <a:gd name="connsiteY111" fmla="*/ 1729740 h 2308860"/>
              <a:gd name="connsiteX112" fmla="*/ 3429987 w 3925287"/>
              <a:gd name="connsiteY112" fmla="*/ 1661160 h 2308860"/>
              <a:gd name="connsiteX113" fmla="*/ 3475707 w 3925287"/>
              <a:gd name="connsiteY113" fmla="*/ 1638300 h 2308860"/>
              <a:gd name="connsiteX114" fmla="*/ 3490947 w 3925287"/>
              <a:gd name="connsiteY114" fmla="*/ 1615440 h 2308860"/>
              <a:gd name="connsiteX115" fmla="*/ 3536667 w 3925287"/>
              <a:gd name="connsiteY115" fmla="*/ 1577340 h 2308860"/>
              <a:gd name="connsiteX116" fmla="*/ 3551907 w 3925287"/>
              <a:gd name="connsiteY116" fmla="*/ 1531620 h 2308860"/>
              <a:gd name="connsiteX117" fmla="*/ 3559527 w 3925287"/>
              <a:gd name="connsiteY117" fmla="*/ 1508760 h 2308860"/>
              <a:gd name="connsiteX118" fmla="*/ 3590007 w 3925287"/>
              <a:gd name="connsiteY118" fmla="*/ 1501140 h 2308860"/>
              <a:gd name="connsiteX119" fmla="*/ 3597627 w 3925287"/>
              <a:gd name="connsiteY119" fmla="*/ 1478280 h 2308860"/>
              <a:gd name="connsiteX120" fmla="*/ 3605247 w 3925287"/>
              <a:gd name="connsiteY120" fmla="*/ 1409700 h 2308860"/>
              <a:gd name="connsiteX121" fmla="*/ 3643347 w 3925287"/>
              <a:gd name="connsiteY121" fmla="*/ 1371600 h 2308860"/>
              <a:gd name="connsiteX122" fmla="*/ 3666207 w 3925287"/>
              <a:gd name="connsiteY122" fmla="*/ 1363980 h 2308860"/>
              <a:gd name="connsiteX123" fmla="*/ 3689067 w 3925287"/>
              <a:gd name="connsiteY123" fmla="*/ 1348740 h 2308860"/>
              <a:gd name="connsiteX124" fmla="*/ 3719547 w 3925287"/>
              <a:gd name="connsiteY124" fmla="*/ 1318260 h 2308860"/>
              <a:gd name="connsiteX125" fmla="*/ 3742407 w 3925287"/>
              <a:gd name="connsiteY125" fmla="*/ 1272540 h 2308860"/>
              <a:gd name="connsiteX126" fmla="*/ 3750027 w 3925287"/>
              <a:gd name="connsiteY126" fmla="*/ 1203960 h 2308860"/>
              <a:gd name="connsiteX127" fmla="*/ 3757647 w 3925287"/>
              <a:gd name="connsiteY127" fmla="*/ 1181100 h 2308860"/>
              <a:gd name="connsiteX128" fmla="*/ 3780507 w 3925287"/>
              <a:gd name="connsiteY128" fmla="*/ 1165860 h 2308860"/>
              <a:gd name="connsiteX129" fmla="*/ 3788127 w 3925287"/>
              <a:gd name="connsiteY129" fmla="*/ 1143000 h 2308860"/>
              <a:gd name="connsiteX130" fmla="*/ 3803367 w 3925287"/>
              <a:gd name="connsiteY130" fmla="*/ 990600 h 2308860"/>
              <a:gd name="connsiteX131" fmla="*/ 3818607 w 3925287"/>
              <a:gd name="connsiteY131" fmla="*/ 967740 h 2308860"/>
              <a:gd name="connsiteX132" fmla="*/ 3841467 w 3925287"/>
              <a:gd name="connsiteY132" fmla="*/ 891540 h 2308860"/>
              <a:gd name="connsiteX133" fmla="*/ 3864327 w 3925287"/>
              <a:gd name="connsiteY133" fmla="*/ 876300 h 2308860"/>
              <a:gd name="connsiteX134" fmla="*/ 3879567 w 3925287"/>
              <a:gd name="connsiteY134" fmla="*/ 830580 h 2308860"/>
              <a:gd name="connsiteX135" fmla="*/ 3894807 w 3925287"/>
              <a:gd name="connsiteY135" fmla="*/ 731520 h 2308860"/>
              <a:gd name="connsiteX136" fmla="*/ 3902427 w 3925287"/>
              <a:gd name="connsiteY136" fmla="*/ 708660 h 2308860"/>
              <a:gd name="connsiteX137" fmla="*/ 3925287 w 3925287"/>
              <a:gd name="connsiteY137" fmla="*/ 685800 h 2308860"/>
              <a:gd name="connsiteX138" fmla="*/ 3902427 w 3925287"/>
              <a:gd name="connsiteY138" fmla="*/ 556260 h 2308860"/>
              <a:gd name="connsiteX139" fmla="*/ 3887187 w 3925287"/>
              <a:gd name="connsiteY139" fmla="*/ 533400 h 2308860"/>
              <a:gd name="connsiteX140" fmla="*/ 3879567 w 3925287"/>
              <a:gd name="connsiteY140" fmla="*/ 441960 h 2308860"/>
              <a:gd name="connsiteX141" fmla="*/ 3856707 w 3925287"/>
              <a:gd name="connsiteY141" fmla="*/ 426720 h 2308860"/>
              <a:gd name="connsiteX142" fmla="*/ 3742407 w 3925287"/>
              <a:gd name="connsiteY142" fmla="*/ 411480 h 2308860"/>
              <a:gd name="connsiteX143" fmla="*/ 3734787 w 3925287"/>
              <a:gd name="connsiteY143" fmla="*/ 388620 h 2308860"/>
              <a:gd name="connsiteX144" fmla="*/ 3689067 w 3925287"/>
              <a:gd name="connsiteY144" fmla="*/ 373380 h 2308860"/>
              <a:gd name="connsiteX145" fmla="*/ 3521427 w 3925287"/>
              <a:gd name="connsiteY145" fmla="*/ 358140 h 2308860"/>
              <a:gd name="connsiteX146" fmla="*/ 3460467 w 3925287"/>
              <a:gd name="connsiteY146" fmla="*/ 342900 h 2308860"/>
              <a:gd name="connsiteX147" fmla="*/ 3346167 w 3925287"/>
              <a:gd name="connsiteY147" fmla="*/ 350520 h 2308860"/>
              <a:gd name="connsiteX148" fmla="*/ 3300447 w 3925287"/>
              <a:gd name="connsiteY148" fmla="*/ 365760 h 2308860"/>
              <a:gd name="connsiteX149" fmla="*/ 3277587 w 3925287"/>
              <a:gd name="connsiteY149" fmla="*/ 373380 h 2308860"/>
              <a:gd name="connsiteX150" fmla="*/ 3201387 w 3925287"/>
              <a:gd name="connsiteY150" fmla="*/ 381000 h 2308860"/>
              <a:gd name="connsiteX151" fmla="*/ 3125187 w 3925287"/>
              <a:gd name="connsiteY151" fmla="*/ 403860 h 2308860"/>
              <a:gd name="connsiteX152" fmla="*/ 3102327 w 3925287"/>
              <a:gd name="connsiteY152" fmla="*/ 411480 h 2308860"/>
              <a:gd name="connsiteX153" fmla="*/ 3079467 w 3925287"/>
              <a:gd name="connsiteY153" fmla="*/ 419100 h 2308860"/>
              <a:gd name="connsiteX154" fmla="*/ 3010887 w 3925287"/>
              <a:gd name="connsiteY154" fmla="*/ 426720 h 2308860"/>
              <a:gd name="connsiteX155" fmla="*/ 2942307 w 3925287"/>
              <a:gd name="connsiteY155" fmla="*/ 419100 h 2308860"/>
              <a:gd name="connsiteX156" fmla="*/ 2919447 w 3925287"/>
              <a:gd name="connsiteY156" fmla="*/ 403860 h 2308860"/>
              <a:gd name="connsiteX157" fmla="*/ 2873727 w 3925287"/>
              <a:gd name="connsiteY157" fmla="*/ 396240 h 2308860"/>
              <a:gd name="connsiteX158" fmla="*/ 2850867 w 3925287"/>
              <a:gd name="connsiteY158" fmla="*/ 388620 h 2308860"/>
              <a:gd name="connsiteX159" fmla="*/ 2759427 w 3925287"/>
              <a:gd name="connsiteY159" fmla="*/ 381000 h 2308860"/>
              <a:gd name="connsiteX160" fmla="*/ 2549877 w 3925287"/>
              <a:gd name="connsiteY160" fmla="*/ 396240 h 2308860"/>
              <a:gd name="connsiteX161" fmla="*/ 2355567 w 3925287"/>
              <a:gd name="connsiteY161" fmla="*/ 445770 h 2308860"/>
              <a:gd name="connsiteX162" fmla="*/ 2450817 w 3925287"/>
              <a:gd name="connsiteY162" fmla="*/ 327660 h 2308860"/>
              <a:gd name="connsiteX163" fmla="*/ 2538447 w 3925287"/>
              <a:gd name="connsiteY163" fmla="*/ 209550 h 2308860"/>
              <a:gd name="connsiteX164" fmla="*/ 2584167 w 3925287"/>
              <a:gd name="connsiteY164" fmla="*/ 156210 h 2308860"/>
              <a:gd name="connsiteX165" fmla="*/ 2595597 w 3925287"/>
              <a:gd name="connsiteY165" fmla="*/ 106680 h 2308860"/>
              <a:gd name="connsiteX166" fmla="*/ 2603217 w 3925287"/>
              <a:gd name="connsiteY166" fmla="*/ 99060 h 2308860"/>
              <a:gd name="connsiteX167" fmla="*/ 2597315 w 3925287"/>
              <a:gd name="connsiteY167" fmla="*/ 45720 h 2308860"/>
              <a:gd name="connsiteX168" fmla="*/ 2614647 w 3925287"/>
              <a:gd name="connsiteY168" fmla="*/ 34290 h 2308860"/>
              <a:gd name="connsiteX169" fmla="*/ 2587977 w 3925287"/>
              <a:gd name="connsiteY169" fmla="*/ 0 h 2308860"/>
              <a:gd name="connsiteX170" fmla="*/ 2557497 w 3925287"/>
              <a:gd name="connsiteY170" fmla="*/ 11430 h 2308860"/>
              <a:gd name="connsiteX171" fmla="*/ 2511777 w 3925287"/>
              <a:gd name="connsiteY171" fmla="*/ 38100 h 2308860"/>
              <a:gd name="connsiteX172" fmla="*/ 2500347 w 3925287"/>
              <a:gd name="connsiteY172" fmla="*/ 60960 h 2308860"/>
              <a:gd name="connsiteX173" fmla="*/ 2462247 w 3925287"/>
              <a:gd name="connsiteY173" fmla="*/ 87630 h 2308860"/>
              <a:gd name="connsiteX174" fmla="*/ 2447007 w 3925287"/>
              <a:gd name="connsiteY174" fmla="*/ 125730 h 2308860"/>
              <a:gd name="connsiteX175" fmla="*/ 2431767 w 3925287"/>
              <a:gd name="connsiteY175" fmla="*/ 144780 h 2308860"/>
              <a:gd name="connsiteX176" fmla="*/ 2408907 w 3925287"/>
              <a:gd name="connsiteY176" fmla="*/ 179070 h 2308860"/>
              <a:gd name="connsiteX177" fmla="*/ 2347947 w 3925287"/>
              <a:gd name="connsiteY177" fmla="*/ 259080 h 2308860"/>
              <a:gd name="connsiteX178" fmla="*/ 2325087 w 3925287"/>
              <a:gd name="connsiteY178" fmla="*/ 274320 h 2308860"/>
              <a:gd name="connsiteX179" fmla="*/ 2302227 w 3925287"/>
              <a:gd name="connsiteY179" fmla="*/ 289560 h 2308860"/>
              <a:gd name="connsiteX180" fmla="*/ 2286987 w 3925287"/>
              <a:gd name="connsiteY180" fmla="*/ 323850 h 2308860"/>
              <a:gd name="connsiteX181" fmla="*/ 2264127 w 3925287"/>
              <a:gd name="connsiteY181" fmla="*/ 369570 h 2308860"/>
              <a:gd name="connsiteX182" fmla="*/ 2252697 w 3925287"/>
              <a:gd name="connsiteY182" fmla="*/ 369570 h 2308860"/>
              <a:gd name="connsiteX183" fmla="*/ 2227745 w 3925287"/>
              <a:gd name="connsiteY183" fmla="*/ 388620 h 2308860"/>
              <a:gd name="connsiteX184" fmla="*/ 2195547 w 3925287"/>
              <a:gd name="connsiteY184" fmla="*/ 415290 h 2308860"/>
              <a:gd name="connsiteX185" fmla="*/ 2123157 w 3925287"/>
              <a:gd name="connsiteY185" fmla="*/ 449580 h 2308860"/>
              <a:gd name="connsiteX186" fmla="*/ 1989807 w 3925287"/>
              <a:gd name="connsiteY186" fmla="*/ 510540 h 2308860"/>
              <a:gd name="connsiteX187" fmla="*/ 1987715 w 3925287"/>
              <a:gd name="connsiteY187" fmla="*/ 506730 h 2308860"/>
              <a:gd name="connsiteX188" fmla="*/ 1964855 w 3925287"/>
              <a:gd name="connsiteY188" fmla="*/ 525780 h 2308860"/>
              <a:gd name="connsiteX189" fmla="*/ 1959327 w 3925287"/>
              <a:gd name="connsiteY189" fmla="*/ 521970 h 2308860"/>
              <a:gd name="connsiteX190" fmla="*/ 1947897 w 3925287"/>
              <a:gd name="connsiteY190" fmla="*/ 529590 h 2308860"/>
              <a:gd name="connsiteX191" fmla="*/ 1940277 w 3925287"/>
              <a:gd name="connsiteY191" fmla="*/ 510540 h 2308860"/>
              <a:gd name="connsiteX192" fmla="*/ 1898367 w 3925287"/>
              <a:gd name="connsiteY192" fmla="*/ 499110 h 2308860"/>
              <a:gd name="connsiteX193" fmla="*/ 1898367 w 3925287"/>
              <a:gd name="connsiteY193" fmla="*/ 468630 h 2308860"/>
              <a:gd name="connsiteX194" fmla="*/ 1921227 w 3925287"/>
              <a:gd name="connsiteY194" fmla="*/ 533400 h 2308860"/>
              <a:gd name="connsiteX195" fmla="*/ 1902177 w 3925287"/>
              <a:gd name="connsiteY195" fmla="*/ 491490 h 2308860"/>
              <a:gd name="connsiteX196" fmla="*/ 1913607 w 3925287"/>
              <a:gd name="connsiteY196" fmla="*/ 510540 h 2308860"/>
              <a:gd name="connsiteX197" fmla="*/ 1905987 w 3925287"/>
              <a:gd name="connsiteY197" fmla="*/ 506730 h 2308860"/>
              <a:gd name="connsiteX198" fmla="*/ 1898367 w 3925287"/>
              <a:gd name="connsiteY198" fmla="*/ 502920 h 2308860"/>
              <a:gd name="connsiteX199" fmla="*/ 1907705 w 3925287"/>
              <a:gd name="connsiteY199" fmla="*/ 510540 h 2308860"/>
              <a:gd name="connsiteX200" fmla="*/ 1913607 w 3925287"/>
              <a:gd name="connsiteY200" fmla="*/ 518160 h 2308860"/>
              <a:gd name="connsiteX201" fmla="*/ 1877225 w 3925287"/>
              <a:gd name="connsiteY201" fmla="*/ 495300 h 2308860"/>
              <a:gd name="connsiteX202" fmla="*/ 1902177 w 3925287"/>
              <a:gd name="connsiteY202" fmla="*/ 491490 h 2308860"/>
              <a:gd name="connsiteX203" fmla="*/ 1865795 w 3925287"/>
              <a:gd name="connsiteY203" fmla="*/ 483870 h 2308860"/>
              <a:gd name="connsiteX204" fmla="*/ 1864077 w 3925287"/>
              <a:gd name="connsiteY204" fmla="*/ 483870 h 2308860"/>
              <a:gd name="connsiteX205" fmla="*/ 1875507 w 3925287"/>
              <a:gd name="connsiteY205" fmla="*/ 495300 h 2308860"/>
              <a:gd name="connsiteX206" fmla="*/ 1888655 w 3925287"/>
              <a:gd name="connsiteY206" fmla="*/ 495300 h 2308860"/>
              <a:gd name="connsiteX207" fmla="*/ 1883127 w 3925287"/>
              <a:gd name="connsiteY207" fmla="*/ 476250 h 2308860"/>
              <a:gd name="connsiteX208" fmla="*/ 1881035 w 3925287"/>
              <a:gd name="connsiteY208" fmla="*/ 472440 h 2308860"/>
              <a:gd name="connsiteX209" fmla="*/ 1894557 w 3925287"/>
              <a:gd name="connsiteY209" fmla="*/ 476250 h 2308860"/>
              <a:gd name="connsiteX210" fmla="*/ 1921227 w 3925287"/>
              <a:gd name="connsiteY210" fmla="*/ 495300 h 2308860"/>
              <a:gd name="connsiteX211" fmla="*/ 1959327 w 3925287"/>
              <a:gd name="connsiteY211" fmla="*/ 518160 h 2308860"/>
              <a:gd name="connsiteX212" fmla="*/ 1867887 w 3925287"/>
              <a:gd name="connsiteY212" fmla="*/ 506730 h 2308860"/>
              <a:gd name="connsiteX213" fmla="*/ 1875507 w 3925287"/>
              <a:gd name="connsiteY213" fmla="*/ 525780 h 2308860"/>
              <a:gd name="connsiteX214" fmla="*/ 1966947 w 3925287"/>
              <a:gd name="connsiteY214" fmla="*/ 525780 h 2308860"/>
              <a:gd name="connsiteX0" fmla="*/ 1966947 w 3925287"/>
              <a:gd name="connsiteY0" fmla="*/ 525780 h 2308860"/>
              <a:gd name="connsiteX1" fmla="*/ 1852647 w 3925287"/>
              <a:gd name="connsiteY1" fmla="*/ 537210 h 2308860"/>
              <a:gd name="connsiteX2" fmla="*/ 1795497 w 3925287"/>
              <a:gd name="connsiteY2" fmla="*/ 529590 h 2308860"/>
              <a:gd name="connsiteX3" fmla="*/ 1745967 w 3925287"/>
              <a:gd name="connsiteY3" fmla="*/ 533400 h 2308860"/>
              <a:gd name="connsiteX4" fmla="*/ 1700247 w 3925287"/>
              <a:gd name="connsiteY4" fmla="*/ 518160 h 2308860"/>
              <a:gd name="connsiteX5" fmla="*/ 1662147 w 3925287"/>
              <a:gd name="connsiteY5" fmla="*/ 521970 h 2308860"/>
              <a:gd name="connsiteX6" fmla="*/ 1372587 w 3925287"/>
              <a:gd name="connsiteY6" fmla="*/ 510540 h 2308860"/>
              <a:gd name="connsiteX7" fmla="*/ 1349727 w 3925287"/>
              <a:gd name="connsiteY7" fmla="*/ 502920 h 2308860"/>
              <a:gd name="connsiteX8" fmla="*/ 1227807 w 3925287"/>
              <a:gd name="connsiteY8" fmla="*/ 487680 h 2308860"/>
              <a:gd name="connsiteX9" fmla="*/ 1182087 w 3925287"/>
              <a:gd name="connsiteY9" fmla="*/ 472440 h 2308860"/>
              <a:gd name="connsiteX10" fmla="*/ 1029687 w 3925287"/>
              <a:gd name="connsiteY10" fmla="*/ 457200 h 2308860"/>
              <a:gd name="connsiteX11" fmla="*/ 907767 w 3925287"/>
              <a:gd name="connsiteY11" fmla="*/ 441960 h 2308860"/>
              <a:gd name="connsiteX12" fmla="*/ 877287 w 3925287"/>
              <a:gd name="connsiteY12" fmla="*/ 434340 h 2308860"/>
              <a:gd name="connsiteX13" fmla="*/ 831567 w 3925287"/>
              <a:gd name="connsiteY13" fmla="*/ 419100 h 2308860"/>
              <a:gd name="connsiteX14" fmla="*/ 724887 w 3925287"/>
              <a:gd name="connsiteY14" fmla="*/ 411480 h 2308860"/>
              <a:gd name="connsiteX15" fmla="*/ 702027 w 3925287"/>
              <a:gd name="connsiteY15" fmla="*/ 396240 h 2308860"/>
              <a:gd name="connsiteX16" fmla="*/ 648687 w 3925287"/>
              <a:gd name="connsiteY16" fmla="*/ 403860 h 2308860"/>
              <a:gd name="connsiteX17" fmla="*/ 477237 w 3925287"/>
              <a:gd name="connsiteY17" fmla="*/ 384810 h 2308860"/>
              <a:gd name="connsiteX18" fmla="*/ 431517 w 3925287"/>
              <a:gd name="connsiteY18" fmla="*/ 373380 h 2308860"/>
              <a:gd name="connsiteX19" fmla="*/ 387514 w 3925287"/>
              <a:gd name="connsiteY19" fmla="*/ 369570 h 2308860"/>
              <a:gd name="connsiteX20" fmla="*/ 351507 w 3925287"/>
              <a:gd name="connsiteY20" fmla="*/ 373380 h 2308860"/>
              <a:gd name="connsiteX21" fmla="*/ 294357 w 3925287"/>
              <a:gd name="connsiteY21" fmla="*/ 361950 h 2308860"/>
              <a:gd name="connsiteX22" fmla="*/ 252447 w 3925287"/>
              <a:gd name="connsiteY22" fmla="*/ 350520 h 2308860"/>
              <a:gd name="connsiteX23" fmla="*/ 180057 w 3925287"/>
              <a:gd name="connsiteY23" fmla="*/ 358140 h 2308860"/>
              <a:gd name="connsiteX24" fmla="*/ 164817 w 3925287"/>
              <a:gd name="connsiteY24" fmla="*/ 369570 h 2308860"/>
              <a:gd name="connsiteX25" fmla="*/ 130527 w 3925287"/>
              <a:gd name="connsiteY25" fmla="*/ 365760 h 2308860"/>
              <a:gd name="connsiteX26" fmla="*/ 58137 w 3925287"/>
              <a:gd name="connsiteY26" fmla="*/ 400050 h 2308860"/>
              <a:gd name="connsiteX27" fmla="*/ 27657 w 3925287"/>
              <a:gd name="connsiteY27" fmla="*/ 453390 h 2308860"/>
              <a:gd name="connsiteX28" fmla="*/ 4797 w 3925287"/>
              <a:gd name="connsiteY28" fmla="*/ 491490 h 2308860"/>
              <a:gd name="connsiteX29" fmla="*/ 987 w 3925287"/>
              <a:gd name="connsiteY29" fmla="*/ 533400 h 2308860"/>
              <a:gd name="connsiteX30" fmla="*/ 16227 w 3925287"/>
              <a:gd name="connsiteY30" fmla="*/ 640080 h 2308860"/>
              <a:gd name="connsiteX31" fmla="*/ 23847 w 3925287"/>
              <a:gd name="connsiteY31" fmla="*/ 731520 h 2308860"/>
              <a:gd name="connsiteX32" fmla="*/ 39087 w 3925287"/>
              <a:gd name="connsiteY32" fmla="*/ 754380 h 2308860"/>
              <a:gd name="connsiteX33" fmla="*/ 61947 w 3925287"/>
              <a:gd name="connsiteY33" fmla="*/ 800100 h 2308860"/>
              <a:gd name="connsiteX34" fmla="*/ 69567 w 3925287"/>
              <a:gd name="connsiteY34" fmla="*/ 922020 h 2308860"/>
              <a:gd name="connsiteX35" fmla="*/ 115287 w 3925287"/>
              <a:gd name="connsiteY35" fmla="*/ 1013460 h 2308860"/>
              <a:gd name="connsiteX36" fmla="*/ 130527 w 3925287"/>
              <a:gd name="connsiteY36" fmla="*/ 1036320 h 2308860"/>
              <a:gd name="connsiteX37" fmla="*/ 145767 w 3925287"/>
              <a:gd name="connsiteY37" fmla="*/ 1059180 h 2308860"/>
              <a:gd name="connsiteX38" fmla="*/ 161007 w 3925287"/>
              <a:gd name="connsiteY38" fmla="*/ 1104900 h 2308860"/>
              <a:gd name="connsiteX39" fmla="*/ 168627 w 3925287"/>
              <a:gd name="connsiteY39" fmla="*/ 1143000 h 2308860"/>
              <a:gd name="connsiteX40" fmla="*/ 199107 w 3925287"/>
              <a:gd name="connsiteY40" fmla="*/ 1188720 h 2308860"/>
              <a:gd name="connsiteX41" fmla="*/ 214347 w 3925287"/>
              <a:gd name="connsiteY41" fmla="*/ 1211580 h 2308860"/>
              <a:gd name="connsiteX42" fmla="*/ 252447 w 3925287"/>
              <a:gd name="connsiteY42" fmla="*/ 1272540 h 2308860"/>
              <a:gd name="connsiteX43" fmla="*/ 282927 w 3925287"/>
              <a:gd name="connsiteY43" fmla="*/ 1318260 h 2308860"/>
              <a:gd name="connsiteX44" fmla="*/ 298167 w 3925287"/>
              <a:gd name="connsiteY44" fmla="*/ 1341120 h 2308860"/>
              <a:gd name="connsiteX45" fmla="*/ 321027 w 3925287"/>
              <a:gd name="connsiteY45" fmla="*/ 1356360 h 2308860"/>
              <a:gd name="connsiteX46" fmla="*/ 328647 w 3925287"/>
              <a:gd name="connsiteY46" fmla="*/ 1379220 h 2308860"/>
              <a:gd name="connsiteX47" fmla="*/ 343887 w 3925287"/>
              <a:gd name="connsiteY47" fmla="*/ 1493520 h 2308860"/>
              <a:gd name="connsiteX48" fmla="*/ 359127 w 3925287"/>
              <a:gd name="connsiteY48" fmla="*/ 1516380 h 2308860"/>
              <a:gd name="connsiteX49" fmla="*/ 404847 w 3925287"/>
              <a:gd name="connsiteY49" fmla="*/ 1546860 h 2308860"/>
              <a:gd name="connsiteX50" fmla="*/ 442947 w 3925287"/>
              <a:gd name="connsiteY50" fmla="*/ 1584960 h 2308860"/>
              <a:gd name="connsiteX51" fmla="*/ 458187 w 3925287"/>
              <a:gd name="connsiteY51" fmla="*/ 1607820 h 2308860"/>
              <a:gd name="connsiteX52" fmla="*/ 481047 w 3925287"/>
              <a:gd name="connsiteY52" fmla="*/ 1623060 h 2308860"/>
              <a:gd name="connsiteX53" fmla="*/ 503907 w 3925287"/>
              <a:gd name="connsiteY53" fmla="*/ 1653540 h 2308860"/>
              <a:gd name="connsiteX54" fmla="*/ 534387 w 3925287"/>
              <a:gd name="connsiteY54" fmla="*/ 1661160 h 2308860"/>
              <a:gd name="connsiteX55" fmla="*/ 557247 w 3925287"/>
              <a:gd name="connsiteY55" fmla="*/ 1684020 h 2308860"/>
              <a:gd name="connsiteX56" fmla="*/ 595347 w 3925287"/>
              <a:gd name="connsiteY56" fmla="*/ 1752600 h 2308860"/>
              <a:gd name="connsiteX57" fmla="*/ 641067 w 3925287"/>
              <a:gd name="connsiteY57" fmla="*/ 1783080 h 2308860"/>
              <a:gd name="connsiteX58" fmla="*/ 663927 w 3925287"/>
              <a:gd name="connsiteY58" fmla="*/ 1798320 h 2308860"/>
              <a:gd name="connsiteX59" fmla="*/ 709647 w 3925287"/>
              <a:gd name="connsiteY59" fmla="*/ 1813560 h 2308860"/>
              <a:gd name="connsiteX60" fmla="*/ 778227 w 3925287"/>
              <a:gd name="connsiteY60" fmla="*/ 1851660 h 2308860"/>
              <a:gd name="connsiteX61" fmla="*/ 785847 w 3925287"/>
              <a:gd name="connsiteY61" fmla="*/ 1874520 h 2308860"/>
              <a:gd name="connsiteX62" fmla="*/ 862047 w 3925287"/>
              <a:gd name="connsiteY62" fmla="*/ 1950720 h 2308860"/>
              <a:gd name="connsiteX63" fmla="*/ 884907 w 3925287"/>
              <a:gd name="connsiteY63" fmla="*/ 1958340 h 2308860"/>
              <a:gd name="connsiteX64" fmla="*/ 945867 w 3925287"/>
              <a:gd name="connsiteY64" fmla="*/ 1981200 h 2308860"/>
              <a:gd name="connsiteX65" fmla="*/ 968727 w 3925287"/>
              <a:gd name="connsiteY65" fmla="*/ 2026920 h 2308860"/>
              <a:gd name="connsiteX66" fmla="*/ 991587 w 3925287"/>
              <a:gd name="connsiteY66" fmla="*/ 2072640 h 2308860"/>
              <a:gd name="connsiteX67" fmla="*/ 1022067 w 3925287"/>
              <a:gd name="connsiteY67" fmla="*/ 2080260 h 2308860"/>
              <a:gd name="connsiteX68" fmla="*/ 1098267 w 3925287"/>
              <a:gd name="connsiteY68" fmla="*/ 2103120 h 2308860"/>
              <a:gd name="connsiteX69" fmla="*/ 1182087 w 3925287"/>
              <a:gd name="connsiteY69" fmla="*/ 2125980 h 2308860"/>
              <a:gd name="connsiteX70" fmla="*/ 1227807 w 3925287"/>
              <a:gd name="connsiteY70" fmla="*/ 2148840 h 2308860"/>
              <a:gd name="connsiteX71" fmla="*/ 1258287 w 3925287"/>
              <a:gd name="connsiteY71" fmla="*/ 2156460 h 2308860"/>
              <a:gd name="connsiteX72" fmla="*/ 1304007 w 3925287"/>
              <a:gd name="connsiteY72" fmla="*/ 2179320 h 2308860"/>
              <a:gd name="connsiteX73" fmla="*/ 1326867 w 3925287"/>
              <a:gd name="connsiteY73" fmla="*/ 2194560 h 2308860"/>
              <a:gd name="connsiteX74" fmla="*/ 1357347 w 3925287"/>
              <a:gd name="connsiteY74" fmla="*/ 2202180 h 2308860"/>
              <a:gd name="connsiteX75" fmla="*/ 1448787 w 3925287"/>
              <a:gd name="connsiteY75" fmla="*/ 2225040 h 2308860"/>
              <a:gd name="connsiteX76" fmla="*/ 1509747 w 3925287"/>
              <a:gd name="connsiteY76" fmla="*/ 2240280 h 2308860"/>
              <a:gd name="connsiteX77" fmla="*/ 1540227 w 3925287"/>
              <a:gd name="connsiteY77" fmla="*/ 2247900 h 2308860"/>
              <a:gd name="connsiteX78" fmla="*/ 1616427 w 3925287"/>
              <a:gd name="connsiteY78" fmla="*/ 2263140 h 2308860"/>
              <a:gd name="connsiteX79" fmla="*/ 1646907 w 3925287"/>
              <a:gd name="connsiteY79" fmla="*/ 2270760 h 2308860"/>
              <a:gd name="connsiteX80" fmla="*/ 1768827 w 3925287"/>
              <a:gd name="connsiteY80" fmla="*/ 2286000 h 2308860"/>
              <a:gd name="connsiteX81" fmla="*/ 1799307 w 3925287"/>
              <a:gd name="connsiteY81" fmla="*/ 2293620 h 2308860"/>
              <a:gd name="connsiteX82" fmla="*/ 2027907 w 3925287"/>
              <a:gd name="connsiteY82" fmla="*/ 2301240 h 2308860"/>
              <a:gd name="connsiteX83" fmla="*/ 2050767 w 3925287"/>
              <a:gd name="connsiteY83" fmla="*/ 2293620 h 2308860"/>
              <a:gd name="connsiteX84" fmla="*/ 2073627 w 3925287"/>
              <a:gd name="connsiteY84" fmla="*/ 2301240 h 2308860"/>
              <a:gd name="connsiteX85" fmla="*/ 2134587 w 3925287"/>
              <a:gd name="connsiteY85" fmla="*/ 2308860 h 2308860"/>
              <a:gd name="connsiteX86" fmla="*/ 2264127 w 3925287"/>
              <a:gd name="connsiteY86" fmla="*/ 2301240 h 2308860"/>
              <a:gd name="connsiteX87" fmla="*/ 2309847 w 3925287"/>
              <a:gd name="connsiteY87" fmla="*/ 2270760 h 2308860"/>
              <a:gd name="connsiteX88" fmla="*/ 2370807 w 3925287"/>
              <a:gd name="connsiteY88" fmla="*/ 2255520 h 2308860"/>
              <a:gd name="connsiteX89" fmla="*/ 2485107 w 3925287"/>
              <a:gd name="connsiteY89" fmla="*/ 2232660 h 2308860"/>
              <a:gd name="connsiteX90" fmla="*/ 2507967 w 3925287"/>
              <a:gd name="connsiteY90" fmla="*/ 2225040 h 2308860"/>
              <a:gd name="connsiteX91" fmla="*/ 2553687 w 3925287"/>
              <a:gd name="connsiteY91" fmla="*/ 2217420 h 2308860"/>
              <a:gd name="connsiteX92" fmla="*/ 2599407 w 3925287"/>
              <a:gd name="connsiteY92" fmla="*/ 2179320 h 2308860"/>
              <a:gd name="connsiteX93" fmla="*/ 2622267 w 3925287"/>
              <a:gd name="connsiteY93" fmla="*/ 2171700 h 2308860"/>
              <a:gd name="connsiteX94" fmla="*/ 2645127 w 3925287"/>
              <a:gd name="connsiteY94" fmla="*/ 2156460 h 2308860"/>
              <a:gd name="connsiteX95" fmla="*/ 2744187 w 3925287"/>
              <a:gd name="connsiteY95" fmla="*/ 2141220 h 2308860"/>
              <a:gd name="connsiteX96" fmla="*/ 2828007 w 3925287"/>
              <a:gd name="connsiteY96" fmla="*/ 2118360 h 2308860"/>
              <a:gd name="connsiteX97" fmla="*/ 2858487 w 3925287"/>
              <a:gd name="connsiteY97" fmla="*/ 2110740 h 2308860"/>
              <a:gd name="connsiteX98" fmla="*/ 2904207 w 3925287"/>
              <a:gd name="connsiteY98" fmla="*/ 2087880 h 2308860"/>
              <a:gd name="connsiteX99" fmla="*/ 2972787 w 3925287"/>
              <a:gd name="connsiteY99" fmla="*/ 2034540 h 2308860"/>
              <a:gd name="connsiteX100" fmla="*/ 3018507 w 3925287"/>
              <a:gd name="connsiteY100" fmla="*/ 2019300 h 2308860"/>
              <a:gd name="connsiteX101" fmla="*/ 3033747 w 3925287"/>
              <a:gd name="connsiteY101" fmla="*/ 1996440 h 2308860"/>
              <a:gd name="connsiteX102" fmla="*/ 3056607 w 3925287"/>
              <a:gd name="connsiteY102" fmla="*/ 1973580 h 2308860"/>
              <a:gd name="connsiteX103" fmla="*/ 3140427 w 3925287"/>
              <a:gd name="connsiteY103" fmla="*/ 1958340 h 2308860"/>
              <a:gd name="connsiteX104" fmla="*/ 3163287 w 3925287"/>
              <a:gd name="connsiteY104" fmla="*/ 1950720 h 2308860"/>
              <a:gd name="connsiteX105" fmla="*/ 3178527 w 3925287"/>
              <a:gd name="connsiteY105" fmla="*/ 1897380 h 2308860"/>
              <a:gd name="connsiteX106" fmla="*/ 3193767 w 3925287"/>
              <a:gd name="connsiteY106" fmla="*/ 1851660 h 2308860"/>
              <a:gd name="connsiteX107" fmla="*/ 3224247 w 3925287"/>
              <a:gd name="connsiteY107" fmla="*/ 1844040 h 2308860"/>
              <a:gd name="connsiteX108" fmla="*/ 3269967 w 3925287"/>
              <a:gd name="connsiteY108" fmla="*/ 1828800 h 2308860"/>
              <a:gd name="connsiteX109" fmla="*/ 3330927 w 3925287"/>
              <a:gd name="connsiteY109" fmla="*/ 1813560 h 2308860"/>
              <a:gd name="connsiteX110" fmla="*/ 3384267 w 3925287"/>
              <a:gd name="connsiteY110" fmla="*/ 1752600 h 2308860"/>
              <a:gd name="connsiteX111" fmla="*/ 3399507 w 3925287"/>
              <a:gd name="connsiteY111" fmla="*/ 1729740 h 2308860"/>
              <a:gd name="connsiteX112" fmla="*/ 3429987 w 3925287"/>
              <a:gd name="connsiteY112" fmla="*/ 1661160 h 2308860"/>
              <a:gd name="connsiteX113" fmla="*/ 3475707 w 3925287"/>
              <a:gd name="connsiteY113" fmla="*/ 1638300 h 2308860"/>
              <a:gd name="connsiteX114" fmla="*/ 3490947 w 3925287"/>
              <a:gd name="connsiteY114" fmla="*/ 1615440 h 2308860"/>
              <a:gd name="connsiteX115" fmla="*/ 3536667 w 3925287"/>
              <a:gd name="connsiteY115" fmla="*/ 1577340 h 2308860"/>
              <a:gd name="connsiteX116" fmla="*/ 3551907 w 3925287"/>
              <a:gd name="connsiteY116" fmla="*/ 1531620 h 2308860"/>
              <a:gd name="connsiteX117" fmla="*/ 3559527 w 3925287"/>
              <a:gd name="connsiteY117" fmla="*/ 1508760 h 2308860"/>
              <a:gd name="connsiteX118" fmla="*/ 3590007 w 3925287"/>
              <a:gd name="connsiteY118" fmla="*/ 1501140 h 2308860"/>
              <a:gd name="connsiteX119" fmla="*/ 3597627 w 3925287"/>
              <a:gd name="connsiteY119" fmla="*/ 1478280 h 2308860"/>
              <a:gd name="connsiteX120" fmla="*/ 3605247 w 3925287"/>
              <a:gd name="connsiteY120" fmla="*/ 1409700 h 2308860"/>
              <a:gd name="connsiteX121" fmla="*/ 3643347 w 3925287"/>
              <a:gd name="connsiteY121" fmla="*/ 1371600 h 2308860"/>
              <a:gd name="connsiteX122" fmla="*/ 3666207 w 3925287"/>
              <a:gd name="connsiteY122" fmla="*/ 1363980 h 2308860"/>
              <a:gd name="connsiteX123" fmla="*/ 3689067 w 3925287"/>
              <a:gd name="connsiteY123" fmla="*/ 1348740 h 2308860"/>
              <a:gd name="connsiteX124" fmla="*/ 3719547 w 3925287"/>
              <a:gd name="connsiteY124" fmla="*/ 1318260 h 2308860"/>
              <a:gd name="connsiteX125" fmla="*/ 3742407 w 3925287"/>
              <a:gd name="connsiteY125" fmla="*/ 1272540 h 2308860"/>
              <a:gd name="connsiteX126" fmla="*/ 3750027 w 3925287"/>
              <a:gd name="connsiteY126" fmla="*/ 1203960 h 2308860"/>
              <a:gd name="connsiteX127" fmla="*/ 3757647 w 3925287"/>
              <a:gd name="connsiteY127" fmla="*/ 1181100 h 2308860"/>
              <a:gd name="connsiteX128" fmla="*/ 3780507 w 3925287"/>
              <a:gd name="connsiteY128" fmla="*/ 1165860 h 2308860"/>
              <a:gd name="connsiteX129" fmla="*/ 3788127 w 3925287"/>
              <a:gd name="connsiteY129" fmla="*/ 1143000 h 2308860"/>
              <a:gd name="connsiteX130" fmla="*/ 3803367 w 3925287"/>
              <a:gd name="connsiteY130" fmla="*/ 990600 h 2308860"/>
              <a:gd name="connsiteX131" fmla="*/ 3818607 w 3925287"/>
              <a:gd name="connsiteY131" fmla="*/ 967740 h 2308860"/>
              <a:gd name="connsiteX132" fmla="*/ 3841467 w 3925287"/>
              <a:gd name="connsiteY132" fmla="*/ 891540 h 2308860"/>
              <a:gd name="connsiteX133" fmla="*/ 3864327 w 3925287"/>
              <a:gd name="connsiteY133" fmla="*/ 876300 h 2308860"/>
              <a:gd name="connsiteX134" fmla="*/ 3879567 w 3925287"/>
              <a:gd name="connsiteY134" fmla="*/ 830580 h 2308860"/>
              <a:gd name="connsiteX135" fmla="*/ 3894807 w 3925287"/>
              <a:gd name="connsiteY135" fmla="*/ 731520 h 2308860"/>
              <a:gd name="connsiteX136" fmla="*/ 3902427 w 3925287"/>
              <a:gd name="connsiteY136" fmla="*/ 708660 h 2308860"/>
              <a:gd name="connsiteX137" fmla="*/ 3925287 w 3925287"/>
              <a:gd name="connsiteY137" fmla="*/ 685800 h 2308860"/>
              <a:gd name="connsiteX138" fmla="*/ 3902427 w 3925287"/>
              <a:gd name="connsiteY138" fmla="*/ 556260 h 2308860"/>
              <a:gd name="connsiteX139" fmla="*/ 3887187 w 3925287"/>
              <a:gd name="connsiteY139" fmla="*/ 533400 h 2308860"/>
              <a:gd name="connsiteX140" fmla="*/ 3879567 w 3925287"/>
              <a:gd name="connsiteY140" fmla="*/ 441960 h 2308860"/>
              <a:gd name="connsiteX141" fmla="*/ 3856707 w 3925287"/>
              <a:gd name="connsiteY141" fmla="*/ 426720 h 2308860"/>
              <a:gd name="connsiteX142" fmla="*/ 3742407 w 3925287"/>
              <a:gd name="connsiteY142" fmla="*/ 411480 h 2308860"/>
              <a:gd name="connsiteX143" fmla="*/ 3734787 w 3925287"/>
              <a:gd name="connsiteY143" fmla="*/ 388620 h 2308860"/>
              <a:gd name="connsiteX144" fmla="*/ 3689067 w 3925287"/>
              <a:gd name="connsiteY144" fmla="*/ 373380 h 2308860"/>
              <a:gd name="connsiteX145" fmla="*/ 3521427 w 3925287"/>
              <a:gd name="connsiteY145" fmla="*/ 358140 h 2308860"/>
              <a:gd name="connsiteX146" fmla="*/ 3460467 w 3925287"/>
              <a:gd name="connsiteY146" fmla="*/ 342900 h 2308860"/>
              <a:gd name="connsiteX147" fmla="*/ 3346167 w 3925287"/>
              <a:gd name="connsiteY147" fmla="*/ 350520 h 2308860"/>
              <a:gd name="connsiteX148" fmla="*/ 3300447 w 3925287"/>
              <a:gd name="connsiteY148" fmla="*/ 365760 h 2308860"/>
              <a:gd name="connsiteX149" fmla="*/ 3277587 w 3925287"/>
              <a:gd name="connsiteY149" fmla="*/ 373380 h 2308860"/>
              <a:gd name="connsiteX150" fmla="*/ 3201387 w 3925287"/>
              <a:gd name="connsiteY150" fmla="*/ 381000 h 2308860"/>
              <a:gd name="connsiteX151" fmla="*/ 3125187 w 3925287"/>
              <a:gd name="connsiteY151" fmla="*/ 403860 h 2308860"/>
              <a:gd name="connsiteX152" fmla="*/ 3102327 w 3925287"/>
              <a:gd name="connsiteY152" fmla="*/ 411480 h 2308860"/>
              <a:gd name="connsiteX153" fmla="*/ 3079467 w 3925287"/>
              <a:gd name="connsiteY153" fmla="*/ 419100 h 2308860"/>
              <a:gd name="connsiteX154" fmla="*/ 3010887 w 3925287"/>
              <a:gd name="connsiteY154" fmla="*/ 426720 h 2308860"/>
              <a:gd name="connsiteX155" fmla="*/ 2942307 w 3925287"/>
              <a:gd name="connsiteY155" fmla="*/ 419100 h 2308860"/>
              <a:gd name="connsiteX156" fmla="*/ 2919447 w 3925287"/>
              <a:gd name="connsiteY156" fmla="*/ 403860 h 2308860"/>
              <a:gd name="connsiteX157" fmla="*/ 2873727 w 3925287"/>
              <a:gd name="connsiteY157" fmla="*/ 396240 h 2308860"/>
              <a:gd name="connsiteX158" fmla="*/ 2850867 w 3925287"/>
              <a:gd name="connsiteY158" fmla="*/ 388620 h 2308860"/>
              <a:gd name="connsiteX159" fmla="*/ 2759427 w 3925287"/>
              <a:gd name="connsiteY159" fmla="*/ 381000 h 2308860"/>
              <a:gd name="connsiteX160" fmla="*/ 2549877 w 3925287"/>
              <a:gd name="connsiteY160" fmla="*/ 396240 h 2308860"/>
              <a:gd name="connsiteX161" fmla="*/ 2355567 w 3925287"/>
              <a:gd name="connsiteY161" fmla="*/ 445770 h 2308860"/>
              <a:gd name="connsiteX162" fmla="*/ 2450817 w 3925287"/>
              <a:gd name="connsiteY162" fmla="*/ 327660 h 2308860"/>
              <a:gd name="connsiteX163" fmla="*/ 2538447 w 3925287"/>
              <a:gd name="connsiteY163" fmla="*/ 209550 h 2308860"/>
              <a:gd name="connsiteX164" fmla="*/ 2565117 w 3925287"/>
              <a:gd name="connsiteY164" fmla="*/ 144780 h 2308860"/>
              <a:gd name="connsiteX165" fmla="*/ 2595597 w 3925287"/>
              <a:gd name="connsiteY165" fmla="*/ 106680 h 2308860"/>
              <a:gd name="connsiteX166" fmla="*/ 2603217 w 3925287"/>
              <a:gd name="connsiteY166" fmla="*/ 99060 h 2308860"/>
              <a:gd name="connsiteX167" fmla="*/ 2597315 w 3925287"/>
              <a:gd name="connsiteY167" fmla="*/ 45720 h 2308860"/>
              <a:gd name="connsiteX168" fmla="*/ 2614647 w 3925287"/>
              <a:gd name="connsiteY168" fmla="*/ 34290 h 2308860"/>
              <a:gd name="connsiteX169" fmla="*/ 2587977 w 3925287"/>
              <a:gd name="connsiteY169" fmla="*/ 0 h 2308860"/>
              <a:gd name="connsiteX170" fmla="*/ 2557497 w 3925287"/>
              <a:gd name="connsiteY170" fmla="*/ 11430 h 2308860"/>
              <a:gd name="connsiteX171" fmla="*/ 2511777 w 3925287"/>
              <a:gd name="connsiteY171" fmla="*/ 38100 h 2308860"/>
              <a:gd name="connsiteX172" fmla="*/ 2500347 w 3925287"/>
              <a:gd name="connsiteY172" fmla="*/ 60960 h 2308860"/>
              <a:gd name="connsiteX173" fmla="*/ 2462247 w 3925287"/>
              <a:gd name="connsiteY173" fmla="*/ 87630 h 2308860"/>
              <a:gd name="connsiteX174" fmla="*/ 2447007 w 3925287"/>
              <a:gd name="connsiteY174" fmla="*/ 125730 h 2308860"/>
              <a:gd name="connsiteX175" fmla="*/ 2431767 w 3925287"/>
              <a:gd name="connsiteY175" fmla="*/ 144780 h 2308860"/>
              <a:gd name="connsiteX176" fmla="*/ 2408907 w 3925287"/>
              <a:gd name="connsiteY176" fmla="*/ 179070 h 2308860"/>
              <a:gd name="connsiteX177" fmla="*/ 2347947 w 3925287"/>
              <a:gd name="connsiteY177" fmla="*/ 259080 h 2308860"/>
              <a:gd name="connsiteX178" fmla="*/ 2325087 w 3925287"/>
              <a:gd name="connsiteY178" fmla="*/ 274320 h 2308860"/>
              <a:gd name="connsiteX179" fmla="*/ 2302227 w 3925287"/>
              <a:gd name="connsiteY179" fmla="*/ 289560 h 2308860"/>
              <a:gd name="connsiteX180" fmla="*/ 2286987 w 3925287"/>
              <a:gd name="connsiteY180" fmla="*/ 323850 h 2308860"/>
              <a:gd name="connsiteX181" fmla="*/ 2264127 w 3925287"/>
              <a:gd name="connsiteY181" fmla="*/ 369570 h 2308860"/>
              <a:gd name="connsiteX182" fmla="*/ 2252697 w 3925287"/>
              <a:gd name="connsiteY182" fmla="*/ 369570 h 2308860"/>
              <a:gd name="connsiteX183" fmla="*/ 2227745 w 3925287"/>
              <a:gd name="connsiteY183" fmla="*/ 388620 h 2308860"/>
              <a:gd name="connsiteX184" fmla="*/ 2195547 w 3925287"/>
              <a:gd name="connsiteY184" fmla="*/ 415290 h 2308860"/>
              <a:gd name="connsiteX185" fmla="*/ 2123157 w 3925287"/>
              <a:gd name="connsiteY185" fmla="*/ 449580 h 2308860"/>
              <a:gd name="connsiteX186" fmla="*/ 1989807 w 3925287"/>
              <a:gd name="connsiteY186" fmla="*/ 510540 h 2308860"/>
              <a:gd name="connsiteX187" fmla="*/ 1987715 w 3925287"/>
              <a:gd name="connsiteY187" fmla="*/ 506730 h 2308860"/>
              <a:gd name="connsiteX188" fmla="*/ 1964855 w 3925287"/>
              <a:gd name="connsiteY188" fmla="*/ 525780 h 2308860"/>
              <a:gd name="connsiteX189" fmla="*/ 1959327 w 3925287"/>
              <a:gd name="connsiteY189" fmla="*/ 521970 h 2308860"/>
              <a:gd name="connsiteX190" fmla="*/ 1947897 w 3925287"/>
              <a:gd name="connsiteY190" fmla="*/ 529590 h 2308860"/>
              <a:gd name="connsiteX191" fmla="*/ 1940277 w 3925287"/>
              <a:gd name="connsiteY191" fmla="*/ 510540 h 2308860"/>
              <a:gd name="connsiteX192" fmla="*/ 1898367 w 3925287"/>
              <a:gd name="connsiteY192" fmla="*/ 499110 h 2308860"/>
              <a:gd name="connsiteX193" fmla="*/ 1898367 w 3925287"/>
              <a:gd name="connsiteY193" fmla="*/ 468630 h 2308860"/>
              <a:gd name="connsiteX194" fmla="*/ 1921227 w 3925287"/>
              <a:gd name="connsiteY194" fmla="*/ 533400 h 2308860"/>
              <a:gd name="connsiteX195" fmla="*/ 1902177 w 3925287"/>
              <a:gd name="connsiteY195" fmla="*/ 491490 h 2308860"/>
              <a:gd name="connsiteX196" fmla="*/ 1913607 w 3925287"/>
              <a:gd name="connsiteY196" fmla="*/ 510540 h 2308860"/>
              <a:gd name="connsiteX197" fmla="*/ 1905987 w 3925287"/>
              <a:gd name="connsiteY197" fmla="*/ 506730 h 2308860"/>
              <a:gd name="connsiteX198" fmla="*/ 1898367 w 3925287"/>
              <a:gd name="connsiteY198" fmla="*/ 502920 h 2308860"/>
              <a:gd name="connsiteX199" fmla="*/ 1907705 w 3925287"/>
              <a:gd name="connsiteY199" fmla="*/ 510540 h 2308860"/>
              <a:gd name="connsiteX200" fmla="*/ 1913607 w 3925287"/>
              <a:gd name="connsiteY200" fmla="*/ 518160 h 2308860"/>
              <a:gd name="connsiteX201" fmla="*/ 1877225 w 3925287"/>
              <a:gd name="connsiteY201" fmla="*/ 495300 h 2308860"/>
              <a:gd name="connsiteX202" fmla="*/ 1902177 w 3925287"/>
              <a:gd name="connsiteY202" fmla="*/ 491490 h 2308860"/>
              <a:gd name="connsiteX203" fmla="*/ 1865795 w 3925287"/>
              <a:gd name="connsiteY203" fmla="*/ 483870 h 2308860"/>
              <a:gd name="connsiteX204" fmla="*/ 1864077 w 3925287"/>
              <a:gd name="connsiteY204" fmla="*/ 483870 h 2308860"/>
              <a:gd name="connsiteX205" fmla="*/ 1875507 w 3925287"/>
              <a:gd name="connsiteY205" fmla="*/ 495300 h 2308860"/>
              <a:gd name="connsiteX206" fmla="*/ 1888655 w 3925287"/>
              <a:gd name="connsiteY206" fmla="*/ 495300 h 2308860"/>
              <a:gd name="connsiteX207" fmla="*/ 1883127 w 3925287"/>
              <a:gd name="connsiteY207" fmla="*/ 476250 h 2308860"/>
              <a:gd name="connsiteX208" fmla="*/ 1881035 w 3925287"/>
              <a:gd name="connsiteY208" fmla="*/ 472440 h 2308860"/>
              <a:gd name="connsiteX209" fmla="*/ 1894557 w 3925287"/>
              <a:gd name="connsiteY209" fmla="*/ 476250 h 2308860"/>
              <a:gd name="connsiteX210" fmla="*/ 1921227 w 3925287"/>
              <a:gd name="connsiteY210" fmla="*/ 495300 h 2308860"/>
              <a:gd name="connsiteX211" fmla="*/ 1959327 w 3925287"/>
              <a:gd name="connsiteY211" fmla="*/ 518160 h 2308860"/>
              <a:gd name="connsiteX212" fmla="*/ 1867887 w 3925287"/>
              <a:gd name="connsiteY212" fmla="*/ 506730 h 2308860"/>
              <a:gd name="connsiteX213" fmla="*/ 1875507 w 3925287"/>
              <a:gd name="connsiteY213" fmla="*/ 525780 h 2308860"/>
              <a:gd name="connsiteX214" fmla="*/ 1966947 w 3925287"/>
              <a:gd name="connsiteY214" fmla="*/ 525780 h 2308860"/>
              <a:gd name="connsiteX0" fmla="*/ 1966947 w 3925287"/>
              <a:gd name="connsiteY0" fmla="*/ 525780 h 2308860"/>
              <a:gd name="connsiteX1" fmla="*/ 1852647 w 3925287"/>
              <a:gd name="connsiteY1" fmla="*/ 537210 h 2308860"/>
              <a:gd name="connsiteX2" fmla="*/ 1795497 w 3925287"/>
              <a:gd name="connsiteY2" fmla="*/ 529590 h 2308860"/>
              <a:gd name="connsiteX3" fmla="*/ 1745967 w 3925287"/>
              <a:gd name="connsiteY3" fmla="*/ 533400 h 2308860"/>
              <a:gd name="connsiteX4" fmla="*/ 1700247 w 3925287"/>
              <a:gd name="connsiteY4" fmla="*/ 518160 h 2308860"/>
              <a:gd name="connsiteX5" fmla="*/ 1662147 w 3925287"/>
              <a:gd name="connsiteY5" fmla="*/ 521970 h 2308860"/>
              <a:gd name="connsiteX6" fmla="*/ 1372587 w 3925287"/>
              <a:gd name="connsiteY6" fmla="*/ 510540 h 2308860"/>
              <a:gd name="connsiteX7" fmla="*/ 1349727 w 3925287"/>
              <a:gd name="connsiteY7" fmla="*/ 502920 h 2308860"/>
              <a:gd name="connsiteX8" fmla="*/ 1227807 w 3925287"/>
              <a:gd name="connsiteY8" fmla="*/ 487680 h 2308860"/>
              <a:gd name="connsiteX9" fmla="*/ 1182087 w 3925287"/>
              <a:gd name="connsiteY9" fmla="*/ 472440 h 2308860"/>
              <a:gd name="connsiteX10" fmla="*/ 1029687 w 3925287"/>
              <a:gd name="connsiteY10" fmla="*/ 457200 h 2308860"/>
              <a:gd name="connsiteX11" fmla="*/ 907767 w 3925287"/>
              <a:gd name="connsiteY11" fmla="*/ 441960 h 2308860"/>
              <a:gd name="connsiteX12" fmla="*/ 877287 w 3925287"/>
              <a:gd name="connsiteY12" fmla="*/ 434340 h 2308860"/>
              <a:gd name="connsiteX13" fmla="*/ 831567 w 3925287"/>
              <a:gd name="connsiteY13" fmla="*/ 419100 h 2308860"/>
              <a:gd name="connsiteX14" fmla="*/ 724887 w 3925287"/>
              <a:gd name="connsiteY14" fmla="*/ 411480 h 2308860"/>
              <a:gd name="connsiteX15" fmla="*/ 702027 w 3925287"/>
              <a:gd name="connsiteY15" fmla="*/ 396240 h 2308860"/>
              <a:gd name="connsiteX16" fmla="*/ 648687 w 3925287"/>
              <a:gd name="connsiteY16" fmla="*/ 403860 h 2308860"/>
              <a:gd name="connsiteX17" fmla="*/ 477237 w 3925287"/>
              <a:gd name="connsiteY17" fmla="*/ 384810 h 2308860"/>
              <a:gd name="connsiteX18" fmla="*/ 431517 w 3925287"/>
              <a:gd name="connsiteY18" fmla="*/ 373380 h 2308860"/>
              <a:gd name="connsiteX19" fmla="*/ 387514 w 3925287"/>
              <a:gd name="connsiteY19" fmla="*/ 369570 h 2308860"/>
              <a:gd name="connsiteX20" fmla="*/ 351507 w 3925287"/>
              <a:gd name="connsiteY20" fmla="*/ 373380 h 2308860"/>
              <a:gd name="connsiteX21" fmla="*/ 294357 w 3925287"/>
              <a:gd name="connsiteY21" fmla="*/ 361950 h 2308860"/>
              <a:gd name="connsiteX22" fmla="*/ 252447 w 3925287"/>
              <a:gd name="connsiteY22" fmla="*/ 350520 h 2308860"/>
              <a:gd name="connsiteX23" fmla="*/ 180057 w 3925287"/>
              <a:gd name="connsiteY23" fmla="*/ 358140 h 2308860"/>
              <a:gd name="connsiteX24" fmla="*/ 164817 w 3925287"/>
              <a:gd name="connsiteY24" fmla="*/ 369570 h 2308860"/>
              <a:gd name="connsiteX25" fmla="*/ 130527 w 3925287"/>
              <a:gd name="connsiteY25" fmla="*/ 365760 h 2308860"/>
              <a:gd name="connsiteX26" fmla="*/ 58137 w 3925287"/>
              <a:gd name="connsiteY26" fmla="*/ 400050 h 2308860"/>
              <a:gd name="connsiteX27" fmla="*/ 27657 w 3925287"/>
              <a:gd name="connsiteY27" fmla="*/ 453390 h 2308860"/>
              <a:gd name="connsiteX28" fmla="*/ 4797 w 3925287"/>
              <a:gd name="connsiteY28" fmla="*/ 491490 h 2308860"/>
              <a:gd name="connsiteX29" fmla="*/ 987 w 3925287"/>
              <a:gd name="connsiteY29" fmla="*/ 533400 h 2308860"/>
              <a:gd name="connsiteX30" fmla="*/ 16227 w 3925287"/>
              <a:gd name="connsiteY30" fmla="*/ 640080 h 2308860"/>
              <a:gd name="connsiteX31" fmla="*/ 23847 w 3925287"/>
              <a:gd name="connsiteY31" fmla="*/ 731520 h 2308860"/>
              <a:gd name="connsiteX32" fmla="*/ 39087 w 3925287"/>
              <a:gd name="connsiteY32" fmla="*/ 754380 h 2308860"/>
              <a:gd name="connsiteX33" fmla="*/ 61947 w 3925287"/>
              <a:gd name="connsiteY33" fmla="*/ 800100 h 2308860"/>
              <a:gd name="connsiteX34" fmla="*/ 69567 w 3925287"/>
              <a:gd name="connsiteY34" fmla="*/ 922020 h 2308860"/>
              <a:gd name="connsiteX35" fmla="*/ 115287 w 3925287"/>
              <a:gd name="connsiteY35" fmla="*/ 1013460 h 2308860"/>
              <a:gd name="connsiteX36" fmla="*/ 130527 w 3925287"/>
              <a:gd name="connsiteY36" fmla="*/ 1036320 h 2308860"/>
              <a:gd name="connsiteX37" fmla="*/ 145767 w 3925287"/>
              <a:gd name="connsiteY37" fmla="*/ 1059180 h 2308860"/>
              <a:gd name="connsiteX38" fmla="*/ 161007 w 3925287"/>
              <a:gd name="connsiteY38" fmla="*/ 1104900 h 2308860"/>
              <a:gd name="connsiteX39" fmla="*/ 168627 w 3925287"/>
              <a:gd name="connsiteY39" fmla="*/ 1143000 h 2308860"/>
              <a:gd name="connsiteX40" fmla="*/ 199107 w 3925287"/>
              <a:gd name="connsiteY40" fmla="*/ 1188720 h 2308860"/>
              <a:gd name="connsiteX41" fmla="*/ 214347 w 3925287"/>
              <a:gd name="connsiteY41" fmla="*/ 1211580 h 2308860"/>
              <a:gd name="connsiteX42" fmla="*/ 252447 w 3925287"/>
              <a:gd name="connsiteY42" fmla="*/ 1272540 h 2308860"/>
              <a:gd name="connsiteX43" fmla="*/ 282927 w 3925287"/>
              <a:gd name="connsiteY43" fmla="*/ 1318260 h 2308860"/>
              <a:gd name="connsiteX44" fmla="*/ 298167 w 3925287"/>
              <a:gd name="connsiteY44" fmla="*/ 1341120 h 2308860"/>
              <a:gd name="connsiteX45" fmla="*/ 321027 w 3925287"/>
              <a:gd name="connsiteY45" fmla="*/ 1356360 h 2308860"/>
              <a:gd name="connsiteX46" fmla="*/ 328647 w 3925287"/>
              <a:gd name="connsiteY46" fmla="*/ 1379220 h 2308860"/>
              <a:gd name="connsiteX47" fmla="*/ 343887 w 3925287"/>
              <a:gd name="connsiteY47" fmla="*/ 1493520 h 2308860"/>
              <a:gd name="connsiteX48" fmla="*/ 359127 w 3925287"/>
              <a:gd name="connsiteY48" fmla="*/ 1516380 h 2308860"/>
              <a:gd name="connsiteX49" fmla="*/ 404847 w 3925287"/>
              <a:gd name="connsiteY49" fmla="*/ 1546860 h 2308860"/>
              <a:gd name="connsiteX50" fmla="*/ 442947 w 3925287"/>
              <a:gd name="connsiteY50" fmla="*/ 1584960 h 2308860"/>
              <a:gd name="connsiteX51" fmla="*/ 458187 w 3925287"/>
              <a:gd name="connsiteY51" fmla="*/ 1607820 h 2308860"/>
              <a:gd name="connsiteX52" fmla="*/ 481047 w 3925287"/>
              <a:gd name="connsiteY52" fmla="*/ 1623060 h 2308860"/>
              <a:gd name="connsiteX53" fmla="*/ 503907 w 3925287"/>
              <a:gd name="connsiteY53" fmla="*/ 1653540 h 2308860"/>
              <a:gd name="connsiteX54" fmla="*/ 534387 w 3925287"/>
              <a:gd name="connsiteY54" fmla="*/ 1661160 h 2308860"/>
              <a:gd name="connsiteX55" fmla="*/ 557247 w 3925287"/>
              <a:gd name="connsiteY55" fmla="*/ 1684020 h 2308860"/>
              <a:gd name="connsiteX56" fmla="*/ 595347 w 3925287"/>
              <a:gd name="connsiteY56" fmla="*/ 1752600 h 2308860"/>
              <a:gd name="connsiteX57" fmla="*/ 641067 w 3925287"/>
              <a:gd name="connsiteY57" fmla="*/ 1783080 h 2308860"/>
              <a:gd name="connsiteX58" fmla="*/ 663927 w 3925287"/>
              <a:gd name="connsiteY58" fmla="*/ 1798320 h 2308860"/>
              <a:gd name="connsiteX59" fmla="*/ 709647 w 3925287"/>
              <a:gd name="connsiteY59" fmla="*/ 1813560 h 2308860"/>
              <a:gd name="connsiteX60" fmla="*/ 778227 w 3925287"/>
              <a:gd name="connsiteY60" fmla="*/ 1851660 h 2308860"/>
              <a:gd name="connsiteX61" fmla="*/ 785847 w 3925287"/>
              <a:gd name="connsiteY61" fmla="*/ 1874520 h 2308860"/>
              <a:gd name="connsiteX62" fmla="*/ 862047 w 3925287"/>
              <a:gd name="connsiteY62" fmla="*/ 1950720 h 2308860"/>
              <a:gd name="connsiteX63" fmla="*/ 884907 w 3925287"/>
              <a:gd name="connsiteY63" fmla="*/ 1958340 h 2308860"/>
              <a:gd name="connsiteX64" fmla="*/ 945867 w 3925287"/>
              <a:gd name="connsiteY64" fmla="*/ 1981200 h 2308860"/>
              <a:gd name="connsiteX65" fmla="*/ 968727 w 3925287"/>
              <a:gd name="connsiteY65" fmla="*/ 2026920 h 2308860"/>
              <a:gd name="connsiteX66" fmla="*/ 991587 w 3925287"/>
              <a:gd name="connsiteY66" fmla="*/ 2072640 h 2308860"/>
              <a:gd name="connsiteX67" fmla="*/ 1022067 w 3925287"/>
              <a:gd name="connsiteY67" fmla="*/ 2080260 h 2308860"/>
              <a:gd name="connsiteX68" fmla="*/ 1098267 w 3925287"/>
              <a:gd name="connsiteY68" fmla="*/ 2103120 h 2308860"/>
              <a:gd name="connsiteX69" fmla="*/ 1182087 w 3925287"/>
              <a:gd name="connsiteY69" fmla="*/ 2125980 h 2308860"/>
              <a:gd name="connsiteX70" fmla="*/ 1227807 w 3925287"/>
              <a:gd name="connsiteY70" fmla="*/ 2148840 h 2308860"/>
              <a:gd name="connsiteX71" fmla="*/ 1258287 w 3925287"/>
              <a:gd name="connsiteY71" fmla="*/ 2156460 h 2308860"/>
              <a:gd name="connsiteX72" fmla="*/ 1304007 w 3925287"/>
              <a:gd name="connsiteY72" fmla="*/ 2179320 h 2308860"/>
              <a:gd name="connsiteX73" fmla="*/ 1326867 w 3925287"/>
              <a:gd name="connsiteY73" fmla="*/ 2194560 h 2308860"/>
              <a:gd name="connsiteX74" fmla="*/ 1357347 w 3925287"/>
              <a:gd name="connsiteY74" fmla="*/ 2202180 h 2308860"/>
              <a:gd name="connsiteX75" fmla="*/ 1448787 w 3925287"/>
              <a:gd name="connsiteY75" fmla="*/ 2225040 h 2308860"/>
              <a:gd name="connsiteX76" fmla="*/ 1509747 w 3925287"/>
              <a:gd name="connsiteY76" fmla="*/ 2240280 h 2308860"/>
              <a:gd name="connsiteX77" fmla="*/ 1540227 w 3925287"/>
              <a:gd name="connsiteY77" fmla="*/ 2247900 h 2308860"/>
              <a:gd name="connsiteX78" fmla="*/ 1616427 w 3925287"/>
              <a:gd name="connsiteY78" fmla="*/ 2263140 h 2308860"/>
              <a:gd name="connsiteX79" fmla="*/ 1646907 w 3925287"/>
              <a:gd name="connsiteY79" fmla="*/ 2270760 h 2308860"/>
              <a:gd name="connsiteX80" fmla="*/ 1768827 w 3925287"/>
              <a:gd name="connsiteY80" fmla="*/ 2286000 h 2308860"/>
              <a:gd name="connsiteX81" fmla="*/ 1799307 w 3925287"/>
              <a:gd name="connsiteY81" fmla="*/ 2293620 h 2308860"/>
              <a:gd name="connsiteX82" fmla="*/ 2027907 w 3925287"/>
              <a:gd name="connsiteY82" fmla="*/ 2301240 h 2308860"/>
              <a:gd name="connsiteX83" fmla="*/ 2050767 w 3925287"/>
              <a:gd name="connsiteY83" fmla="*/ 2293620 h 2308860"/>
              <a:gd name="connsiteX84" fmla="*/ 2073627 w 3925287"/>
              <a:gd name="connsiteY84" fmla="*/ 2301240 h 2308860"/>
              <a:gd name="connsiteX85" fmla="*/ 2134587 w 3925287"/>
              <a:gd name="connsiteY85" fmla="*/ 2308860 h 2308860"/>
              <a:gd name="connsiteX86" fmla="*/ 2264127 w 3925287"/>
              <a:gd name="connsiteY86" fmla="*/ 2301240 h 2308860"/>
              <a:gd name="connsiteX87" fmla="*/ 2309847 w 3925287"/>
              <a:gd name="connsiteY87" fmla="*/ 2270760 h 2308860"/>
              <a:gd name="connsiteX88" fmla="*/ 2370807 w 3925287"/>
              <a:gd name="connsiteY88" fmla="*/ 2255520 h 2308860"/>
              <a:gd name="connsiteX89" fmla="*/ 2485107 w 3925287"/>
              <a:gd name="connsiteY89" fmla="*/ 2232660 h 2308860"/>
              <a:gd name="connsiteX90" fmla="*/ 2507967 w 3925287"/>
              <a:gd name="connsiteY90" fmla="*/ 2225040 h 2308860"/>
              <a:gd name="connsiteX91" fmla="*/ 2553687 w 3925287"/>
              <a:gd name="connsiteY91" fmla="*/ 2217420 h 2308860"/>
              <a:gd name="connsiteX92" fmla="*/ 2599407 w 3925287"/>
              <a:gd name="connsiteY92" fmla="*/ 2179320 h 2308860"/>
              <a:gd name="connsiteX93" fmla="*/ 2622267 w 3925287"/>
              <a:gd name="connsiteY93" fmla="*/ 2171700 h 2308860"/>
              <a:gd name="connsiteX94" fmla="*/ 2645127 w 3925287"/>
              <a:gd name="connsiteY94" fmla="*/ 2156460 h 2308860"/>
              <a:gd name="connsiteX95" fmla="*/ 2744187 w 3925287"/>
              <a:gd name="connsiteY95" fmla="*/ 2141220 h 2308860"/>
              <a:gd name="connsiteX96" fmla="*/ 2828007 w 3925287"/>
              <a:gd name="connsiteY96" fmla="*/ 2118360 h 2308860"/>
              <a:gd name="connsiteX97" fmla="*/ 2858487 w 3925287"/>
              <a:gd name="connsiteY97" fmla="*/ 2110740 h 2308860"/>
              <a:gd name="connsiteX98" fmla="*/ 2904207 w 3925287"/>
              <a:gd name="connsiteY98" fmla="*/ 2087880 h 2308860"/>
              <a:gd name="connsiteX99" fmla="*/ 2972787 w 3925287"/>
              <a:gd name="connsiteY99" fmla="*/ 2034540 h 2308860"/>
              <a:gd name="connsiteX100" fmla="*/ 3018507 w 3925287"/>
              <a:gd name="connsiteY100" fmla="*/ 2019300 h 2308860"/>
              <a:gd name="connsiteX101" fmla="*/ 3033747 w 3925287"/>
              <a:gd name="connsiteY101" fmla="*/ 1996440 h 2308860"/>
              <a:gd name="connsiteX102" fmla="*/ 3056607 w 3925287"/>
              <a:gd name="connsiteY102" fmla="*/ 1973580 h 2308860"/>
              <a:gd name="connsiteX103" fmla="*/ 3140427 w 3925287"/>
              <a:gd name="connsiteY103" fmla="*/ 1958340 h 2308860"/>
              <a:gd name="connsiteX104" fmla="*/ 3163287 w 3925287"/>
              <a:gd name="connsiteY104" fmla="*/ 1950720 h 2308860"/>
              <a:gd name="connsiteX105" fmla="*/ 3178527 w 3925287"/>
              <a:gd name="connsiteY105" fmla="*/ 1897380 h 2308860"/>
              <a:gd name="connsiteX106" fmla="*/ 3193767 w 3925287"/>
              <a:gd name="connsiteY106" fmla="*/ 1851660 h 2308860"/>
              <a:gd name="connsiteX107" fmla="*/ 3224247 w 3925287"/>
              <a:gd name="connsiteY107" fmla="*/ 1844040 h 2308860"/>
              <a:gd name="connsiteX108" fmla="*/ 3269967 w 3925287"/>
              <a:gd name="connsiteY108" fmla="*/ 1828800 h 2308860"/>
              <a:gd name="connsiteX109" fmla="*/ 3330927 w 3925287"/>
              <a:gd name="connsiteY109" fmla="*/ 1813560 h 2308860"/>
              <a:gd name="connsiteX110" fmla="*/ 3384267 w 3925287"/>
              <a:gd name="connsiteY110" fmla="*/ 1752600 h 2308860"/>
              <a:gd name="connsiteX111" fmla="*/ 3399507 w 3925287"/>
              <a:gd name="connsiteY111" fmla="*/ 1729740 h 2308860"/>
              <a:gd name="connsiteX112" fmla="*/ 3429987 w 3925287"/>
              <a:gd name="connsiteY112" fmla="*/ 1661160 h 2308860"/>
              <a:gd name="connsiteX113" fmla="*/ 3475707 w 3925287"/>
              <a:gd name="connsiteY113" fmla="*/ 1638300 h 2308860"/>
              <a:gd name="connsiteX114" fmla="*/ 3490947 w 3925287"/>
              <a:gd name="connsiteY114" fmla="*/ 1615440 h 2308860"/>
              <a:gd name="connsiteX115" fmla="*/ 3536667 w 3925287"/>
              <a:gd name="connsiteY115" fmla="*/ 1577340 h 2308860"/>
              <a:gd name="connsiteX116" fmla="*/ 3551907 w 3925287"/>
              <a:gd name="connsiteY116" fmla="*/ 1531620 h 2308860"/>
              <a:gd name="connsiteX117" fmla="*/ 3559527 w 3925287"/>
              <a:gd name="connsiteY117" fmla="*/ 1508760 h 2308860"/>
              <a:gd name="connsiteX118" fmla="*/ 3590007 w 3925287"/>
              <a:gd name="connsiteY118" fmla="*/ 1501140 h 2308860"/>
              <a:gd name="connsiteX119" fmla="*/ 3597627 w 3925287"/>
              <a:gd name="connsiteY119" fmla="*/ 1478280 h 2308860"/>
              <a:gd name="connsiteX120" fmla="*/ 3605247 w 3925287"/>
              <a:gd name="connsiteY120" fmla="*/ 1409700 h 2308860"/>
              <a:gd name="connsiteX121" fmla="*/ 3643347 w 3925287"/>
              <a:gd name="connsiteY121" fmla="*/ 1371600 h 2308860"/>
              <a:gd name="connsiteX122" fmla="*/ 3666207 w 3925287"/>
              <a:gd name="connsiteY122" fmla="*/ 1363980 h 2308860"/>
              <a:gd name="connsiteX123" fmla="*/ 3689067 w 3925287"/>
              <a:gd name="connsiteY123" fmla="*/ 1348740 h 2308860"/>
              <a:gd name="connsiteX124" fmla="*/ 3719547 w 3925287"/>
              <a:gd name="connsiteY124" fmla="*/ 1318260 h 2308860"/>
              <a:gd name="connsiteX125" fmla="*/ 3742407 w 3925287"/>
              <a:gd name="connsiteY125" fmla="*/ 1272540 h 2308860"/>
              <a:gd name="connsiteX126" fmla="*/ 3750027 w 3925287"/>
              <a:gd name="connsiteY126" fmla="*/ 1203960 h 2308860"/>
              <a:gd name="connsiteX127" fmla="*/ 3757647 w 3925287"/>
              <a:gd name="connsiteY127" fmla="*/ 1181100 h 2308860"/>
              <a:gd name="connsiteX128" fmla="*/ 3780507 w 3925287"/>
              <a:gd name="connsiteY128" fmla="*/ 1165860 h 2308860"/>
              <a:gd name="connsiteX129" fmla="*/ 3788127 w 3925287"/>
              <a:gd name="connsiteY129" fmla="*/ 1143000 h 2308860"/>
              <a:gd name="connsiteX130" fmla="*/ 3803367 w 3925287"/>
              <a:gd name="connsiteY130" fmla="*/ 990600 h 2308860"/>
              <a:gd name="connsiteX131" fmla="*/ 3818607 w 3925287"/>
              <a:gd name="connsiteY131" fmla="*/ 967740 h 2308860"/>
              <a:gd name="connsiteX132" fmla="*/ 3841467 w 3925287"/>
              <a:gd name="connsiteY132" fmla="*/ 891540 h 2308860"/>
              <a:gd name="connsiteX133" fmla="*/ 3864327 w 3925287"/>
              <a:gd name="connsiteY133" fmla="*/ 876300 h 2308860"/>
              <a:gd name="connsiteX134" fmla="*/ 3879567 w 3925287"/>
              <a:gd name="connsiteY134" fmla="*/ 830580 h 2308860"/>
              <a:gd name="connsiteX135" fmla="*/ 3894807 w 3925287"/>
              <a:gd name="connsiteY135" fmla="*/ 731520 h 2308860"/>
              <a:gd name="connsiteX136" fmla="*/ 3902427 w 3925287"/>
              <a:gd name="connsiteY136" fmla="*/ 708660 h 2308860"/>
              <a:gd name="connsiteX137" fmla="*/ 3925287 w 3925287"/>
              <a:gd name="connsiteY137" fmla="*/ 685800 h 2308860"/>
              <a:gd name="connsiteX138" fmla="*/ 3902427 w 3925287"/>
              <a:gd name="connsiteY138" fmla="*/ 556260 h 2308860"/>
              <a:gd name="connsiteX139" fmla="*/ 3887187 w 3925287"/>
              <a:gd name="connsiteY139" fmla="*/ 533400 h 2308860"/>
              <a:gd name="connsiteX140" fmla="*/ 3879567 w 3925287"/>
              <a:gd name="connsiteY140" fmla="*/ 441960 h 2308860"/>
              <a:gd name="connsiteX141" fmla="*/ 3856707 w 3925287"/>
              <a:gd name="connsiteY141" fmla="*/ 426720 h 2308860"/>
              <a:gd name="connsiteX142" fmla="*/ 3742407 w 3925287"/>
              <a:gd name="connsiteY142" fmla="*/ 411480 h 2308860"/>
              <a:gd name="connsiteX143" fmla="*/ 3734787 w 3925287"/>
              <a:gd name="connsiteY143" fmla="*/ 388620 h 2308860"/>
              <a:gd name="connsiteX144" fmla="*/ 3689067 w 3925287"/>
              <a:gd name="connsiteY144" fmla="*/ 373380 h 2308860"/>
              <a:gd name="connsiteX145" fmla="*/ 3521427 w 3925287"/>
              <a:gd name="connsiteY145" fmla="*/ 358140 h 2308860"/>
              <a:gd name="connsiteX146" fmla="*/ 3460467 w 3925287"/>
              <a:gd name="connsiteY146" fmla="*/ 342900 h 2308860"/>
              <a:gd name="connsiteX147" fmla="*/ 3346167 w 3925287"/>
              <a:gd name="connsiteY147" fmla="*/ 350520 h 2308860"/>
              <a:gd name="connsiteX148" fmla="*/ 3300447 w 3925287"/>
              <a:gd name="connsiteY148" fmla="*/ 365760 h 2308860"/>
              <a:gd name="connsiteX149" fmla="*/ 3277587 w 3925287"/>
              <a:gd name="connsiteY149" fmla="*/ 373380 h 2308860"/>
              <a:gd name="connsiteX150" fmla="*/ 3201387 w 3925287"/>
              <a:gd name="connsiteY150" fmla="*/ 381000 h 2308860"/>
              <a:gd name="connsiteX151" fmla="*/ 3125187 w 3925287"/>
              <a:gd name="connsiteY151" fmla="*/ 403860 h 2308860"/>
              <a:gd name="connsiteX152" fmla="*/ 3102327 w 3925287"/>
              <a:gd name="connsiteY152" fmla="*/ 411480 h 2308860"/>
              <a:gd name="connsiteX153" fmla="*/ 3079467 w 3925287"/>
              <a:gd name="connsiteY153" fmla="*/ 419100 h 2308860"/>
              <a:gd name="connsiteX154" fmla="*/ 3010887 w 3925287"/>
              <a:gd name="connsiteY154" fmla="*/ 426720 h 2308860"/>
              <a:gd name="connsiteX155" fmla="*/ 2942307 w 3925287"/>
              <a:gd name="connsiteY155" fmla="*/ 419100 h 2308860"/>
              <a:gd name="connsiteX156" fmla="*/ 2919447 w 3925287"/>
              <a:gd name="connsiteY156" fmla="*/ 403860 h 2308860"/>
              <a:gd name="connsiteX157" fmla="*/ 2873727 w 3925287"/>
              <a:gd name="connsiteY157" fmla="*/ 396240 h 2308860"/>
              <a:gd name="connsiteX158" fmla="*/ 2850867 w 3925287"/>
              <a:gd name="connsiteY158" fmla="*/ 388620 h 2308860"/>
              <a:gd name="connsiteX159" fmla="*/ 2759427 w 3925287"/>
              <a:gd name="connsiteY159" fmla="*/ 381000 h 2308860"/>
              <a:gd name="connsiteX160" fmla="*/ 2549877 w 3925287"/>
              <a:gd name="connsiteY160" fmla="*/ 396240 h 2308860"/>
              <a:gd name="connsiteX161" fmla="*/ 2355567 w 3925287"/>
              <a:gd name="connsiteY161" fmla="*/ 445770 h 2308860"/>
              <a:gd name="connsiteX162" fmla="*/ 2450817 w 3925287"/>
              <a:gd name="connsiteY162" fmla="*/ 327660 h 2308860"/>
              <a:gd name="connsiteX163" fmla="*/ 2538447 w 3925287"/>
              <a:gd name="connsiteY163" fmla="*/ 209550 h 2308860"/>
              <a:gd name="connsiteX164" fmla="*/ 2565117 w 3925287"/>
              <a:gd name="connsiteY164" fmla="*/ 144780 h 2308860"/>
              <a:gd name="connsiteX165" fmla="*/ 2595597 w 3925287"/>
              <a:gd name="connsiteY165" fmla="*/ 106680 h 2308860"/>
              <a:gd name="connsiteX166" fmla="*/ 2584167 w 3925287"/>
              <a:gd name="connsiteY166" fmla="*/ 83820 h 2308860"/>
              <a:gd name="connsiteX167" fmla="*/ 2597315 w 3925287"/>
              <a:gd name="connsiteY167" fmla="*/ 45720 h 2308860"/>
              <a:gd name="connsiteX168" fmla="*/ 2614647 w 3925287"/>
              <a:gd name="connsiteY168" fmla="*/ 34290 h 2308860"/>
              <a:gd name="connsiteX169" fmla="*/ 2587977 w 3925287"/>
              <a:gd name="connsiteY169" fmla="*/ 0 h 2308860"/>
              <a:gd name="connsiteX170" fmla="*/ 2557497 w 3925287"/>
              <a:gd name="connsiteY170" fmla="*/ 11430 h 2308860"/>
              <a:gd name="connsiteX171" fmla="*/ 2511777 w 3925287"/>
              <a:gd name="connsiteY171" fmla="*/ 38100 h 2308860"/>
              <a:gd name="connsiteX172" fmla="*/ 2500347 w 3925287"/>
              <a:gd name="connsiteY172" fmla="*/ 60960 h 2308860"/>
              <a:gd name="connsiteX173" fmla="*/ 2462247 w 3925287"/>
              <a:gd name="connsiteY173" fmla="*/ 87630 h 2308860"/>
              <a:gd name="connsiteX174" fmla="*/ 2447007 w 3925287"/>
              <a:gd name="connsiteY174" fmla="*/ 125730 h 2308860"/>
              <a:gd name="connsiteX175" fmla="*/ 2431767 w 3925287"/>
              <a:gd name="connsiteY175" fmla="*/ 144780 h 2308860"/>
              <a:gd name="connsiteX176" fmla="*/ 2408907 w 3925287"/>
              <a:gd name="connsiteY176" fmla="*/ 179070 h 2308860"/>
              <a:gd name="connsiteX177" fmla="*/ 2347947 w 3925287"/>
              <a:gd name="connsiteY177" fmla="*/ 259080 h 2308860"/>
              <a:gd name="connsiteX178" fmla="*/ 2325087 w 3925287"/>
              <a:gd name="connsiteY178" fmla="*/ 274320 h 2308860"/>
              <a:gd name="connsiteX179" fmla="*/ 2302227 w 3925287"/>
              <a:gd name="connsiteY179" fmla="*/ 289560 h 2308860"/>
              <a:gd name="connsiteX180" fmla="*/ 2286987 w 3925287"/>
              <a:gd name="connsiteY180" fmla="*/ 323850 h 2308860"/>
              <a:gd name="connsiteX181" fmla="*/ 2264127 w 3925287"/>
              <a:gd name="connsiteY181" fmla="*/ 369570 h 2308860"/>
              <a:gd name="connsiteX182" fmla="*/ 2252697 w 3925287"/>
              <a:gd name="connsiteY182" fmla="*/ 369570 h 2308860"/>
              <a:gd name="connsiteX183" fmla="*/ 2227745 w 3925287"/>
              <a:gd name="connsiteY183" fmla="*/ 388620 h 2308860"/>
              <a:gd name="connsiteX184" fmla="*/ 2195547 w 3925287"/>
              <a:gd name="connsiteY184" fmla="*/ 415290 h 2308860"/>
              <a:gd name="connsiteX185" fmla="*/ 2123157 w 3925287"/>
              <a:gd name="connsiteY185" fmla="*/ 449580 h 2308860"/>
              <a:gd name="connsiteX186" fmla="*/ 1989807 w 3925287"/>
              <a:gd name="connsiteY186" fmla="*/ 510540 h 2308860"/>
              <a:gd name="connsiteX187" fmla="*/ 1987715 w 3925287"/>
              <a:gd name="connsiteY187" fmla="*/ 506730 h 2308860"/>
              <a:gd name="connsiteX188" fmla="*/ 1964855 w 3925287"/>
              <a:gd name="connsiteY188" fmla="*/ 525780 h 2308860"/>
              <a:gd name="connsiteX189" fmla="*/ 1959327 w 3925287"/>
              <a:gd name="connsiteY189" fmla="*/ 521970 h 2308860"/>
              <a:gd name="connsiteX190" fmla="*/ 1947897 w 3925287"/>
              <a:gd name="connsiteY190" fmla="*/ 529590 h 2308860"/>
              <a:gd name="connsiteX191" fmla="*/ 1940277 w 3925287"/>
              <a:gd name="connsiteY191" fmla="*/ 510540 h 2308860"/>
              <a:gd name="connsiteX192" fmla="*/ 1898367 w 3925287"/>
              <a:gd name="connsiteY192" fmla="*/ 499110 h 2308860"/>
              <a:gd name="connsiteX193" fmla="*/ 1898367 w 3925287"/>
              <a:gd name="connsiteY193" fmla="*/ 468630 h 2308860"/>
              <a:gd name="connsiteX194" fmla="*/ 1921227 w 3925287"/>
              <a:gd name="connsiteY194" fmla="*/ 533400 h 2308860"/>
              <a:gd name="connsiteX195" fmla="*/ 1902177 w 3925287"/>
              <a:gd name="connsiteY195" fmla="*/ 491490 h 2308860"/>
              <a:gd name="connsiteX196" fmla="*/ 1913607 w 3925287"/>
              <a:gd name="connsiteY196" fmla="*/ 510540 h 2308860"/>
              <a:gd name="connsiteX197" fmla="*/ 1905987 w 3925287"/>
              <a:gd name="connsiteY197" fmla="*/ 506730 h 2308860"/>
              <a:gd name="connsiteX198" fmla="*/ 1898367 w 3925287"/>
              <a:gd name="connsiteY198" fmla="*/ 502920 h 2308860"/>
              <a:gd name="connsiteX199" fmla="*/ 1907705 w 3925287"/>
              <a:gd name="connsiteY199" fmla="*/ 510540 h 2308860"/>
              <a:gd name="connsiteX200" fmla="*/ 1913607 w 3925287"/>
              <a:gd name="connsiteY200" fmla="*/ 518160 h 2308860"/>
              <a:gd name="connsiteX201" fmla="*/ 1877225 w 3925287"/>
              <a:gd name="connsiteY201" fmla="*/ 495300 h 2308860"/>
              <a:gd name="connsiteX202" fmla="*/ 1902177 w 3925287"/>
              <a:gd name="connsiteY202" fmla="*/ 491490 h 2308860"/>
              <a:gd name="connsiteX203" fmla="*/ 1865795 w 3925287"/>
              <a:gd name="connsiteY203" fmla="*/ 483870 h 2308860"/>
              <a:gd name="connsiteX204" fmla="*/ 1864077 w 3925287"/>
              <a:gd name="connsiteY204" fmla="*/ 483870 h 2308860"/>
              <a:gd name="connsiteX205" fmla="*/ 1875507 w 3925287"/>
              <a:gd name="connsiteY205" fmla="*/ 495300 h 2308860"/>
              <a:gd name="connsiteX206" fmla="*/ 1888655 w 3925287"/>
              <a:gd name="connsiteY206" fmla="*/ 495300 h 2308860"/>
              <a:gd name="connsiteX207" fmla="*/ 1883127 w 3925287"/>
              <a:gd name="connsiteY207" fmla="*/ 476250 h 2308860"/>
              <a:gd name="connsiteX208" fmla="*/ 1881035 w 3925287"/>
              <a:gd name="connsiteY208" fmla="*/ 472440 h 2308860"/>
              <a:gd name="connsiteX209" fmla="*/ 1894557 w 3925287"/>
              <a:gd name="connsiteY209" fmla="*/ 476250 h 2308860"/>
              <a:gd name="connsiteX210" fmla="*/ 1921227 w 3925287"/>
              <a:gd name="connsiteY210" fmla="*/ 495300 h 2308860"/>
              <a:gd name="connsiteX211" fmla="*/ 1959327 w 3925287"/>
              <a:gd name="connsiteY211" fmla="*/ 518160 h 2308860"/>
              <a:gd name="connsiteX212" fmla="*/ 1867887 w 3925287"/>
              <a:gd name="connsiteY212" fmla="*/ 506730 h 2308860"/>
              <a:gd name="connsiteX213" fmla="*/ 1875507 w 3925287"/>
              <a:gd name="connsiteY213" fmla="*/ 525780 h 2308860"/>
              <a:gd name="connsiteX214" fmla="*/ 1966947 w 3925287"/>
              <a:gd name="connsiteY214" fmla="*/ 525780 h 2308860"/>
              <a:gd name="connsiteX0" fmla="*/ 1966947 w 3925287"/>
              <a:gd name="connsiteY0" fmla="*/ 525780 h 2308860"/>
              <a:gd name="connsiteX1" fmla="*/ 1852647 w 3925287"/>
              <a:gd name="connsiteY1" fmla="*/ 537210 h 2308860"/>
              <a:gd name="connsiteX2" fmla="*/ 1795497 w 3925287"/>
              <a:gd name="connsiteY2" fmla="*/ 529590 h 2308860"/>
              <a:gd name="connsiteX3" fmla="*/ 1745967 w 3925287"/>
              <a:gd name="connsiteY3" fmla="*/ 533400 h 2308860"/>
              <a:gd name="connsiteX4" fmla="*/ 1700247 w 3925287"/>
              <a:gd name="connsiteY4" fmla="*/ 518160 h 2308860"/>
              <a:gd name="connsiteX5" fmla="*/ 1662147 w 3925287"/>
              <a:gd name="connsiteY5" fmla="*/ 521970 h 2308860"/>
              <a:gd name="connsiteX6" fmla="*/ 1372587 w 3925287"/>
              <a:gd name="connsiteY6" fmla="*/ 510540 h 2308860"/>
              <a:gd name="connsiteX7" fmla="*/ 1349727 w 3925287"/>
              <a:gd name="connsiteY7" fmla="*/ 502920 h 2308860"/>
              <a:gd name="connsiteX8" fmla="*/ 1227807 w 3925287"/>
              <a:gd name="connsiteY8" fmla="*/ 487680 h 2308860"/>
              <a:gd name="connsiteX9" fmla="*/ 1182087 w 3925287"/>
              <a:gd name="connsiteY9" fmla="*/ 472440 h 2308860"/>
              <a:gd name="connsiteX10" fmla="*/ 1029687 w 3925287"/>
              <a:gd name="connsiteY10" fmla="*/ 457200 h 2308860"/>
              <a:gd name="connsiteX11" fmla="*/ 907767 w 3925287"/>
              <a:gd name="connsiteY11" fmla="*/ 441960 h 2308860"/>
              <a:gd name="connsiteX12" fmla="*/ 877287 w 3925287"/>
              <a:gd name="connsiteY12" fmla="*/ 434340 h 2308860"/>
              <a:gd name="connsiteX13" fmla="*/ 831567 w 3925287"/>
              <a:gd name="connsiteY13" fmla="*/ 419100 h 2308860"/>
              <a:gd name="connsiteX14" fmla="*/ 724887 w 3925287"/>
              <a:gd name="connsiteY14" fmla="*/ 411480 h 2308860"/>
              <a:gd name="connsiteX15" fmla="*/ 702027 w 3925287"/>
              <a:gd name="connsiteY15" fmla="*/ 396240 h 2308860"/>
              <a:gd name="connsiteX16" fmla="*/ 648687 w 3925287"/>
              <a:gd name="connsiteY16" fmla="*/ 403860 h 2308860"/>
              <a:gd name="connsiteX17" fmla="*/ 477237 w 3925287"/>
              <a:gd name="connsiteY17" fmla="*/ 384810 h 2308860"/>
              <a:gd name="connsiteX18" fmla="*/ 431517 w 3925287"/>
              <a:gd name="connsiteY18" fmla="*/ 373380 h 2308860"/>
              <a:gd name="connsiteX19" fmla="*/ 387514 w 3925287"/>
              <a:gd name="connsiteY19" fmla="*/ 369570 h 2308860"/>
              <a:gd name="connsiteX20" fmla="*/ 351507 w 3925287"/>
              <a:gd name="connsiteY20" fmla="*/ 373380 h 2308860"/>
              <a:gd name="connsiteX21" fmla="*/ 294357 w 3925287"/>
              <a:gd name="connsiteY21" fmla="*/ 361950 h 2308860"/>
              <a:gd name="connsiteX22" fmla="*/ 252447 w 3925287"/>
              <a:gd name="connsiteY22" fmla="*/ 350520 h 2308860"/>
              <a:gd name="connsiteX23" fmla="*/ 180057 w 3925287"/>
              <a:gd name="connsiteY23" fmla="*/ 358140 h 2308860"/>
              <a:gd name="connsiteX24" fmla="*/ 164817 w 3925287"/>
              <a:gd name="connsiteY24" fmla="*/ 369570 h 2308860"/>
              <a:gd name="connsiteX25" fmla="*/ 130527 w 3925287"/>
              <a:gd name="connsiteY25" fmla="*/ 365760 h 2308860"/>
              <a:gd name="connsiteX26" fmla="*/ 58137 w 3925287"/>
              <a:gd name="connsiteY26" fmla="*/ 400050 h 2308860"/>
              <a:gd name="connsiteX27" fmla="*/ 27657 w 3925287"/>
              <a:gd name="connsiteY27" fmla="*/ 453390 h 2308860"/>
              <a:gd name="connsiteX28" fmla="*/ 4797 w 3925287"/>
              <a:gd name="connsiteY28" fmla="*/ 491490 h 2308860"/>
              <a:gd name="connsiteX29" fmla="*/ 987 w 3925287"/>
              <a:gd name="connsiteY29" fmla="*/ 533400 h 2308860"/>
              <a:gd name="connsiteX30" fmla="*/ 16227 w 3925287"/>
              <a:gd name="connsiteY30" fmla="*/ 640080 h 2308860"/>
              <a:gd name="connsiteX31" fmla="*/ 23847 w 3925287"/>
              <a:gd name="connsiteY31" fmla="*/ 731520 h 2308860"/>
              <a:gd name="connsiteX32" fmla="*/ 39087 w 3925287"/>
              <a:gd name="connsiteY32" fmla="*/ 754380 h 2308860"/>
              <a:gd name="connsiteX33" fmla="*/ 61947 w 3925287"/>
              <a:gd name="connsiteY33" fmla="*/ 800100 h 2308860"/>
              <a:gd name="connsiteX34" fmla="*/ 69567 w 3925287"/>
              <a:gd name="connsiteY34" fmla="*/ 922020 h 2308860"/>
              <a:gd name="connsiteX35" fmla="*/ 115287 w 3925287"/>
              <a:gd name="connsiteY35" fmla="*/ 1013460 h 2308860"/>
              <a:gd name="connsiteX36" fmla="*/ 130527 w 3925287"/>
              <a:gd name="connsiteY36" fmla="*/ 1036320 h 2308860"/>
              <a:gd name="connsiteX37" fmla="*/ 145767 w 3925287"/>
              <a:gd name="connsiteY37" fmla="*/ 1059180 h 2308860"/>
              <a:gd name="connsiteX38" fmla="*/ 161007 w 3925287"/>
              <a:gd name="connsiteY38" fmla="*/ 1104900 h 2308860"/>
              <a:gd name="connsiteX39" fmla="*/ 168627 w 3925287"/>
              <a:gd name="connsiteY39" fmla="*/ 1143000 h 2308860"/>
              <a:gd name="connsiteX40" fmla="*/ 199107 w 3925287"/>
              <a:gd name="connsiteY40" fmla="*/ 1188720 h 2308860"/>
              <a:gd name="connsiteX41" fmla="*/ 214347 w 3925287"/>
              <a:gd name="connsiteY41" fmla="*/ 1211580 h 2308860"/>
              <a:gd name="connsiteX42" fmla="*/ 252447 w 3925287"/>
              <a:gd name="connsiteY42" fmla="*/ 1272540 h 2308860"/>
              <a:gd name="connsiteX43" fmla="*/ 282927 w 3925287"/>
              <a:gd name="connsiteY43" fmla="*/ 1318260 h 2308860"/>
              <a:gd name="connsiteX44" fmla="*/ 298167 w 3925287"/>
              <a:gd name="connsiteY44" fmla="*/ 1341120 h 2308860"/>
              <a:gd name="connsiteX45" fmla="*/ 321027 w 3925287"/>
              <a:gd name="connsiteY45" fmla="*/ 1356360 h 2308860"/>
              <a:gd name="connsiteX46" fmla="*/ 328647 w 3925287"/>
              <a:gd name="connsiteY46" fmla="*/ 1379220 h 2308860"/>
              <a:gd name="connsiteX47" fmla="*/ 343887 w 3925287"/>
              <a:gd name="connsiteY47" fmla="*/ 1493520 h 2308860"/>
              <a:gd name="connsiteX48" fmla="*/ 359127 w 3925287"/>
              <a:gd name="connsiteY48" fmla="*/ 1516380 h 2308860"/>
              <a:gd name="connsiteX49" fmla="*/ 404847 w 3925287"/>
              <a:gd name="connsiteY49" fmla="*/ 1546860 h 2308860"/>
              <a:gd name="connsiteX50" fmla="*/ 442947 w 3925287"/>
              <a:gd name="connsiteY50" fmla="*/ 1584960 h 2308860"/>
              <a:gd name="connsiteX51" fmla="*/ 458187 w 3925287"/>
              <a:gd name="connsiteY51" fmla="*/ 1607820 h 2308860"/>
              <a:gd name="connsiteX52" fmla="*/ 481047 w 3925287"/>
              <a:gd name="connsiteY52" fmla="*/ 1623060 h 2308860"/>
              <a:gd name="connsiteX53" fmla="*/ 503907 w 3925287"/>
              <a:gd name="connsiteY53" fmla="*/ 1653540 h 2308860"/>
              <a:gd name="connsiteX54" fmla="*/ 534387 w 3925287"/>
              <a:gd name="connsiteY54" fmla="*/ 1661160 h 2308860"/>
              <a:gd name="connsiteX55" fmla="*/ 557247 w 3925287"/>
              <a:gd name="connsiteY55" fmla="*/ 1684020 h 2308860"/>
              <a:gd name="connsiteX56" fmla="*/ 595347 w 3925287"/>
              <a:gd name="connsiteY56" fmla="*/ 1752600 h 2308860"/>
              <a:gd name="connsiteX57" fmla="*/ 641067 w 3925287"/>
              <a:gd name="connsiteY57" fmla="*/ 1783080 h 2308860"/>
              <a:gd name="connsiteX58" fmla="*/ 663927 w 3925287"/>
              <a:gd name="connsiteY58" fmla="*/ 1798320 h 2308860"/>
              <a:gd name="connsiteX59" fmla="*/ 709647 w 3925287"/>
              <a:gd name="connsiteY59" fmla="*/ 1813560 h 2308860"/>
              <a:gd name="connsiteX60" fmla="*/ 778227 w 3925287"/>
              <a:gd name="connsiteY60" fmla="*/ 1851660 h 2308860"/>
              <a:gd name="connsiteX61" fmla="*/ 785847 w 3925287"/>
              <a:gd name="connsiteY61" fmla="*/ 1874520 h 2308860"/>
              <a:gd name="connsiteX62" fmla="*/ 862047 w 3925287"/>
              <a:gd name="connsiteY62" fmla="*/ 1950720 h 2308860"/>
              <a:gd name="connsiteX63" fmla="*/ 884907 w 3925287"/>
              <a:gd name="connsiteY63" fmla="*/ 1958340 h 2308860"/>
              <a:gd name="connsiteX64" fmla="*/ 945867 w 3925287"/>
              <a:gd name="connsiteY64" fmla="*/ 1981200 h 2308860"/>
              <a:gd name="connsiteX65" fmla="*/ 968727 w 3925287"/>
              <a:gd name="connsiteY65" fmla="*/ 2026920 h 2308860"/>
              <a:gd name="connsiteX66" fmla="*/ 991587 w 3925287"/>
              <a:gd name="connsiteY66" fmla="*/ 2072640 h 2308860"/>
              <a:gd name="connsiteX67" fmla="*/ 1022067 w 3925287"/>
              <a:gd name="connsiteY67" fmla="*/ 2080260 h 2308860"/>
              <a:gd name="connsiteX68" fmla="*/ 1098267 w 3925287"/>
              <a:gd name="connsiteY68" fmla="*/ 2103120 h 2308860"/>
              <a:gd name="connsiteX69" fmla="*/ 1182087 w 3925287"/>
              <a:gd name="connsiteY69" fmla="*/ 2125980 h 2308860"/>
              <a:gd name="connsiteX70" fmla="*/ 1227807 w 3925287"/>
              <a:gd name="connsiteY70" fmla="*/ 2148840 h 2308860"/>
              <a:gd name="connsiteX71" fmla="*/ 1258287 w 3925287"/>
              <a:gd name="connsiteY71" fmla="*/ 2156460 h 2308860"/>
              <a:gd name="connsiteX72" fmla="*/ 1304007 w 3925287"/>
              <a:gd name="connsiteY72" fmla="*/ 2179320 h 2308860"/>
              <a:gd name="connsiteX73" fmla="*/ 1326867 w 3925287"/>
              <a:gd name="connsiteY73" fmla="*/ 2194560 h 2308860"/>
              <a:gd name="connsiteX74" fmla="*/ 1357347 w 3925287"/>
              <a:gd name="connsiteY74" fmla="*/ 2202180 h 2308860"/>
              <a:gd name="connsiteX75" fmla="*/ 1448787 w 3925287"/>
              <a:gd name="connsiteY75" fmla="*/ 2225040 h 2308860"/>
              <a:gd name="connsiteX76" fmla="*/ 1509747 w 3925287"/>
              <a:gd name="connsiteY76" fmla="*/ 2240280 h 2308860"/>
              <a:gd name="connsiteX77" fmla="*/ 1540227 w 3925287"/>
              <a:gd name="connsiteY77" fmla="*/ 2247900 h 2308860"/>
              <a:gd name="connsiteX78" fmla="*/ 1616427 w 3925287"/>
              <a:gd name="connsiteY78" fmla="*/ 2263140 h 2308860"/>
              <a:gd name="connsiteX79" fmla="*/ 1646907 w 3925287"/>
              <a:gd name="connsiteY79" fmla="*/ 2270760 h 2308860"/>
              <a:gd name="connsiteX80" fmla="*/ 1768827 w 3925287"/>
              <a:gd name="connsiteY80" fmla="*/ 2286000 h 2308860"/>
              <a:gd name="connsiteX81" fmla="*/ 1799307 w 3925287"/>
              <a:gd name="connsiteY81" fmla="*/ 2293620 h 2308860"/>
              <a:gd name="connsiteX82" fmla="*/ 2027907 w 3925287"/>
              <a:gd name="connsiteY82" fmla="*/ 2301240 h 2308860"/>
              <a:gd name="connsiteX83" fmla="*/ 2050767 w 3925287"/>
              <a:gd name="connsiteY83" fmla="*/ 2293620 h 2308860"/>
              <a:gd name="connsiteX84" fmla="*/ 2073627 w 3925287"/>
              <a:gd name="connsiteY84" fmla="*/ 2301240 h 2308860"/>
              <a:gd name="connsiteX85" fmla="*/ 2134587 w 3925287"/>
              <a:gd name="connsiteY85" fmla="*/ 2308860 h 2308860"/>
              <a:gd name="connsiteX86" fmla="*/ 2264127 w 3925287"/>
              <a:gd name="connsiteY86" fmla="*/ 2301240 h 2308860"/>
              <a:gd name="connsiteX87" fmla="*/ 2309847 w 3925287"/>
              <a:gd name="connsiteY87" fmla="*/ 2270760 h 2308860"/>
              <a:gd name="connsiteX88" fmla="*/ 2370807 w 3925287"/>
              <a:gd name="connsiteY88" fmla="*/ 2255520 h 2308860"/>
              <a:gd name="connsiteX89" fmla="*/ 2485107 w 3925287"/>
              <a:gd name="connsiteY89" fmla="*/ 2232660 h 2308860"/>
              <a:gd name="connsiteX90" fmla="*/ 2507967 w 3925287"/>
              <a:gd name="connsiteY90" fmla="*/ 2225040 h 2308860"/>
              <a:gd name="connsiteX91" fmla="*/ 2553687 w 3925287"/>
              <a:gd name="connsiteY91" fmla="*/ 2217420 h 2308860"/>
              <a:gd name="connsiteX92" fmla="*/ 2599407 w 3925287"/>
              <a:gd name="connsiteY92" fmla="*/ 2179320 h 2308860"/>
              <a:gd name="connsiteX93" fmla="*/ 2622267 w 3925287"/>
              <a:gd name="connsiteY93" fmla="*/ 2171700 h 2308860"/>
              <a:gd name="connsiteX94" fmla="*/ 2645127 w 3925287"/>
              <a:gd name="connsiteY94" fmla="*/ 2156460 h 2308860"/>
              <a:gd name="connsiteX95" fmla="*/ 2744187 w 3925287"/>
              <a:gd name="connsiteY95" fmla="*/ 2141220 h 2308860"/>
              <a:gd name="connsiteX96" fmla="*/ 2828007 w 3925287"/>
              <a:gd name="connsiteY96" fmla="*/ 2118360 h 2308860"/>
              <a:gd name="connsiteX97" fmla="*/ 2858487 w 3925287"/>
              <a:gd name="connsiteY97" fmla="*/ 2110740 h 2308860"/>
              <a:gd name="connsiteX98" fmla="*/ 2904207 w 3925287"/>
              <a:gd name="connsiteY98" fmla="*/ 2087880 h 2308860"/>
              <a:gd name="connsiteX99" fmla="*/ 2972787 w 3925287"/>
              <a:gd name="connsiteY99" fmla="*/ 2034540 h 2308860"/>
              <a:gd name="connsiteX100" fmla="*/ 3018507 w 3925287"/>
              <a:gd name="connsiteY100" fmla="*/ 2019300 h 2308860"/>
              <a:gd name="connsiteX101" fmla="*/ 3033747 w 3925287"/>
              <a:gd name="connsiteY101" fmla="*/ 1996440 h 2308860"/>
              <a:gd name="connsiteX102" fmla="*/ 3056607 w 3925287"/>
              <a:gd name="connsiteY102" fmla="*/ 1973580 h 2308860"/>
              <a:gd name="connsiteX103" fmla="*/ 3140427 w 3925287"/>
              <a:gd name="connsiteY103" fmla="*/ 1958340 h 2308860"/>
              <a:gd name="connsiteX104" fmla="*/ 3163287 w 3925287"/>
              <a:gd name="connsiteY104" fmla="*/ 1950720 h 2308860"/>
              <a:gd name="connsiteX105" fmla="*/ 3178527 w 3925287"/>
              <a:gd name="connsiteY105" fmla="*/ 1897380 h 2308860"/>
              <a:gd name="connsiteX106" fmla="*/ 3193767 w 3925287"/>
              <a:gd name="connsiteY106" fmla="*/ 1851660 h 2308860"/>
              <a:gd name="connsiteX107" fmla="*/ 3224247 w 3925287"/>
              <a:gd name="connsiteY107" fmla="*/ 1844040 h 2308860"/>
              <a:gd name="connsiteX108" fmla="*/ 3269967 w 3925287"/>
              <a:gd name="connsiteY108" fmla="*/ 1828800 h 2308860"/>
              <a:gd name="connsiteX109" fmla="*/ 3330927 w 3925287"/>
              <a:gd name="connsiteY109" fmla="*/ 1813560 h 2308860"/>
              <a:gd name="connsiteX110" fmla="*/ 3384267 w 3925287"/>
              <a:gd name="connsiteY110" fmla="*/ 1752600 h 2308860"/>
              <a:gd name="connsiteX111" fmla="*/ 3399507 w 3925287"/>
              <a:gd name="connsiteY111" fmla="*/ 1729740 h 2308860"/>
              <a:gd name="connsiteX112" fmla="*/ 3429987 w 3925287"/>
              <a:gd name="connsiteY112" fmla="*/ 1661160 h 2308860"/>
              <a:gd name="connsiteX113" fmla="*/ 3475707 w 3925287"/>
              <a:gd name="connsiteY113" fmla="*/ 1638300 h 2308860"/>
              <a:gd name="connsiteX114" fmla="*/ 3490947 w 3925287"/>
              <a:gd name="connsiteY114" fmla="*/ 1615440 h 2308860"/>
              <a:gd name="connsiteX115" fmla="*/ 3536667 w 3925287"/>
              <a:gd name="connsiteY115" fmla="*/ 1577340 h 2308860"/>
              <a:gd name="connsiteX116" fmla="*/ 3551907 w 3925287"/>
              <a:gd name="connsiteY116" fmla="*/ 1531620 h 2308860"/>
              <a:gd name="connsiteX117" fmla="*/ 3559527 w 3925287"/>
              <a:gd name="connsiteY117" fmla="*/ 1508760 h 2308860"/>
              <a:gd name="connsiteX118" fmla="*/ 3590007 w 3925287"/>
              <a:gd name="connsiteY118" fmla="*/ 1501140 h 2308860"/>
              <a:gd name="connsiteX119" fmla="*/ 3597627 w 3925287"/>
              <a:gd name="connsiteY119" fmla="*/ 1478280 h 2308860"/>
              <a:gd name="connsiteX120" fmla="*/ 3605247 w 3925287"/>
              <a:gd name="connsiteY120" fmla="*/ 1409700 h 2308860"/>
              <a:gd name="connsiteX121" fmla="*/ 3643347 w 3925287"/>
              <a:gd name="connsiteY121" fmla="*/ 1371600 h 2308860"/>
              <a:gd name="connsiteX122" fmla="*/ 3666207 w 3925287"/>
              <a:gd name="connsiteY122" fmla="*/ 1363980 h 2308860"/>
              <a:gd name="connsiteX123" fmla="*/ 3689067 w 3925287"/>
              <a:gd name="connsiteY123" fmla="*/ 1348740 h 2308860"/>
              <a:gd name="connsiteX124" fmla="*/ 3719547 w 3925287"/>
              <a:gd name="connsiteY124" fmla="*/ 1318260 h 2308860"/>
              <a:gd name="connsiteX125" fmla="*/ 3742407 w 3925287"/>
              <a:gd name="connsiteY125" fmla="*/ 1272540 h 2308860"/>
              <a:gd name="connsiteX126" fmla="*/ 3750027 w 3925287"/>
              <a:gd name="connsiteY126" fmla="*/ 1203960 h 2308860"/>
              <a:gd name="connsiteX127" fmla="*/ 3757647 w 3925287"/>
              <a:gd name="connsiteY127" fmla="*/ 1181100 h 2308860"/>
              <a:gd name="connsiteX128" fmla="*/ 3780507 w 3925287"/>
              <a:gd name="connsiteY128" fmla="*/ 1165860 h 2308860"/>
              <a:gd name="connsiteX129" fmla="*/ 3788127 w 3925287"/>
              <a:gd name="connsiteY129" fmla="*/ 1143000 h 2308860"/>
              <a:gd name="connsiteX130" fmla="*/ 3803367 w 3925287"/>
              <a:gd name="connsiteY130" fmla="*/ 990600 h 2308860"/>
              <a:gd name="connsiteX131" fmla="*/ 3818607 w 3925287"/>
              <a:gd name="connsiteY131" fmla="*/ 967740 h 2308860"/>
              <a:gd name="connsiteX132" fmla="*/ 3841467 w 3925287"/>
              <a:gd name="connsiteY132" fmla="*/ 891540 h 2308860"/>
              <a:gd name="connsiteX133" fmla="*/ 3864327 w 3925287"/>
              <a:gd name="connsiteY133" fmla="*/ 876300 h 2308860"/>
              <a:gd name="connsiteX134" fmla="*/ 3879567 w 3925287"/>
              <a:gd name="connsiteY134" fmla="*/ 830580 h 2308860"/>
              <a:gd name="connsiteX135" fmla="*/ 3894807 w 3925287"/>
              <a:gd name="connsiteY135" fmla="*/ 731520 h 2308860"/>
              <a:gd name="connsiteX136" fmla="*/ 3902427 w 3925287"/>
              <a:gd name="connsiteY136" fmla="*/ 708660 h 2308860"/>
              <a:gd name="connsiteX137" fmla="*/ 3925287 w 3925287"/>
              <a:gd name="connsiteY137" fmla="*/ 685800 h 2308860"/>
              <a:gd name="connsiteX138" fmla="*/ 3902427 w 3925287"/>
              <a:gd name="connsiteY138" fmla="*/ 556260 h 2308860"/>
              <a:gd name="connsiteX139" fmla="*/ 3887187 w 3925287"/>
              <a:gd name="connsiteY139" fmla="*/ 533400 h 2308860"/>
              <a:gd name="connsiteX140" fmla="*/ 3879567 w 3925287"/>
              <a:gd name="connsiteY140" fmla="*/ 441960 h 2308860"/>
              <a:gd name="connsiteX141" fmla="*/ 3856707 w 3925287"/>
              <a:gd name="connsiteY141" fmla="*/ 426720 h 2308860"/>
              <a:gd name="connsiteX142" fmla="*/ 3742407 w 3925287"/>
              <a:gd name="connsiteY142" fmla="*/ 411480 h 2308860"/>
              <a:gd name="connsiteX143" fmla="*/ 3734787 w 3925287"/>
              <a:gd name="connsiteY143" fmla="*/ 388620 h 2308860"/>
              <a:gd name="connsiteX144" fmla="*/ 3689067 w 3925287"/>
              <a:gd name="connsiteY144" fmla="*/ 373380 h 2308860"/>
              <a:gd name="connsiteX145" fmla="*/ 3521427 w 3925287"/>
              <a:gd name="connsiteY145" fmla="*/ 358140 h 2308860"/>
              <a:gd name="connsiteX146" fmla="*/ 3460467 w 3925287"/>
              <a:gd name="connsiteY146" fmla="*/ 342900 h 2308860"/>
              <a:gd name="connsiteX147" fmla="*/ 3346167 w 3925287"/>
              <a:gd name="connsiteY147" fmla="*/ 350520 h 2308860"/>
              <a:gd name="connsiteX148" fmla="*/ 3300447 w 3925287"/>
              <a:gd name="connsiteY148" fmla="*/ 365760 h 2308860"/>
              <a:gd name="connsiteX149" fmla="*/ 3277587 w 3925287"/>
              <a:gd name="connsiteY149" fmla="*/ 373380 h 2308860"/>
              <a:gd name="connsiteX150" fmla="*/ 3201387 w 3925287"/>
              <a:gd name="connsiteY150" fmla="*/ 381000 h 2308860"/>
              <a:gd name="connsiteX151" fmla="*/ 3125187 w 3925287"/>
              <a:gd name="connsiteY151" fmla="*/ 403860 h 2308860"/>
              <a:gd name="connsiteX152" fmla="*/ 3102327 w 3925287"/>
              <a:gd name="connsiteY152" fmla="*/ 411480 h 2308860"/>
              <a:gd name="connsiteX153" fmla="*/ 3079467 w 3925287"/>
              <a:gd name="connsiteY153" fmla="*/ 419100 h 2308860"/>
              <a:gd name="connsiteX154" fmla="*/ 3010887 w 3925287"/>
              <a:gd name="connsiteY154" fmla="*/ 426720 h 2308860"/>
              <a:gd name="connsiteX155" fmla="*/ 2942307 w 3925287"/>
              <a:gd name="connsiteY155" fmla="*/ 419100 h 2308860"/>
              <a:gd name="connsiteX156" fmla="*/ 2919447 w 3925287"/>
              <a:gd name="connsiteY156" fmla="*/ 403860 h 2308860"/>
              <a:gd name="connsiteX157" fmla="*/ 2873727 w 3925287"/>
              <a:gd name="connsiteY157" fmla="*/ 396240 h 2308860"/>
              <a:gd name="connsiteX158" fmla="*/ 2850867 w 3925287"/>
              <a:gd name="connsiteY158" fmla="*/ 388620 h 2308860"/>
              <a:gd name="connsiteX159" fmla="*/ 2759427 w 3925287"/>
              <a:gd name="connsiteY159" fmla="*/ 381000 h 2308860"/>
              <a:gd name="connsiteX160" fmla="*/ 2549877 w 3925287"/>
              <a:gd name="connsiteY160" fmla="*/ 396240 h 2308860"/>
              <a:gd name="connsiteX161" fmla="*/ 2355567 w 3925287"/>
              <a:gd name="connsiteY161" fmla="*/ 445770 h 2308860"/>
              <a:gd name="connsiteX162" fmla="*/ 2450817 w 3925287"/>
              <a:gd name="connsiteY162" fmla="*/ 327660 h 2308860"/>
              <a:gd name="connsiteX163" fmla="*/ 2538447 w 3925287"/>
              <a:gd name="connsiteY163" fmla="*/ 209550 h 2308860"/>
              <a:gd name="connsiteX164" fmla="*/ 2565117 w 3925287"/>
              <a:gd name="connsiteY164" fmla="*/ 144780 h 2308860"/>
              <a:gd name="connsiteX165" fmla="*/ 2595597 w 3925287"/>
              <a:gd name="connsiteY165" fmla="*/ 106680 h 2308860"/>
              <a:gd name="connsiteX166" fmla="*/ 2607027 w 3925287"/>
              <a:gd name="connsiteY166" fmla="*/ 80010 h 2308860"/>
              <a:gd name="connsiteX167" fmla="*/ 2597315 w 3925287"/>
              <a:gd name="connsiteY167" fmla="*/ 45720 h 2308860"/>
              <a:gd name="connsiteX168" fmla="*/ 2614647 w 3925287"/>
              <a:gd name="connsiteY168" fmla="*/ 34290 h 2308860"/>
              <a:gd name="connsiteX169" fmla="*/ 2587977 w 3925287"/>
              <a:gd name="connsiteY169" fmla="*/ 0 h 2308860"/>
              <a:gd name="connsiteX170" fmla="*/ 2557497 w 3925287"/>
              <a:gd name="connsiteY170" fmla="*/ 11430 h 2308860"/>
              <a:gd name="connsiteX171" fmla="*/ 2511777 w 3925287"/>
              <a:gd name="connsiteY171" fmla="*/ 38100 h 2308860"/>
              <a:gd name="connsiteX172" fmla="*/ 2500347 w 3925287"/>
              <a:gd name="connsiteY172" fmla="*/ 60960 h 2308860"/>
              <a:gd name="connsiteX173" fmla="*/ 2462247 w 3925287"/>
              <a:gd name="connsiteY173" fmla="*/ 87630 h 2308860"/>
              <a:gd name="connsiteX174" fmla="*/ 2447007 w 3925287"/>
              <a:gd name="connsiteY174" fmla="*/ 125730 h 2308860"/>
              <a:gd name="connsiteX175" fmla="*/ 2431767 w 3925287"/>
              <a:gd name="connsiteY175" fmla="*/ 144780 h 2308860"/>
              <a:gd name="connsiteX176" fmla="*/ 2408907 w 3925287"/>
              <a:gd name="connsiteY176" fmla="*/ 179070 h 2308860"/>
              <a:gd name="connsiteX177" fmla="*/ 2347947 w 3925287"/>
              <a:gd name="connsiteY177" fmla="*/ 259080 h 2308860"/>
              <a:gd name="connsiteX178" fmla="*/ 2325087 w 3925287"/>
              <a:gd name="connsiteY178" fmla="*/ 274320 h 2308860"/>
              <a:gd name="connsiteX179" fmla="*/ 2302227 w 3925287"/>
              <a:gd name="connsiteY179" fmla="*/ 289560 h 2308860"/>
              <a:gd name="connsiteX180" fmla="*/ 2286987 w 3925287"/>
              <a:gd name="connsiteY180" fmla="*/ 323850 h 2308860"/>
              <a:gd name="connsiteX181" fmla="*/ 2264127 w 3925287"/>
              <a:gd name="connsiteY181" fmla="*/ 369570 h 2308860"/>
              <a:gd name="connsiteX182" fmla="*/ 2252697 w 3925287"/>
              <a:gd name="connsiteY182" fmla="*/ 369570 h 2308860"/>
              <a:gd name="connsiteX183" fmla="*/ 2227745 w 3925287"/>
              <a:gd name="connsiteY183" fmla="*/ 388620 h 2308860"/>
              <a:gd name="connsiteX184" fmla="*/ 2195547 w 3925287"/>
              <a:gd name="connsiteY184" fmla="*/ 415290 h 2308860"/>
              <a:gd name="connsiteX185" fmla="*/ 2123157 w 3925287"/>
              <a:gd name="connsiteY185" fmla="*/ 449580 h 2308860"/>
              <a:gd name="connsiteX186" fmla="*/ 1989807 w 3925287"/>
              <a:gd name="connsiteY186" fmla="*/ 510540 h 2308860"/>
              <a:gd name="connsiteX187" fmla="*/ 1987715 w 3925287"/>
              <a:gd name="connsiteY187" fmla="*/ 506730 h 2308860"/>
              <a:gd name="connsiteX188" fmla="*/ 1964855 w 3925287"/>
              <a:gd name="connsiteY188" fmla="*/ 525780 h 2308860"/>
              <a:gd name="connsiteX189" fmla="*/ 1959327 w 3925287"/>
              <a:gd name="connsiteY189" fmla="*/ 521970 h 2308860"/>
              <a:gd name="connsiteX190" fmla="*/ 1947897 w 3925287"/>
              <a:gd name="connsiteY190" fmla="*/ 529590 h 2308860"/>
              <a:gd name="connsiteX191" fmla="*/ 1940277 w 3925287"/>
              <a:gd name="connsiteY191" fmla="*/ 510540 h 2308860"/>
              <a:gd name="connsiteX192" fmla="*/ 1898367 w 3925287"/>
              <a:gd name="connsiteY192" fmla="*/ 499110 h 2308860"/>
              <a:gd name="connsiteX193" fmla="*/ 1898367 w 3925287"/>
              <a:gd name="connsiteY193" fmla="*/ 468630 h 2308860"/>
              <a:gd name="connsiteX194" fmla="*/ 1921227 w 3925287"/>
              <a:gd name="connsiteY194" fmla="*/ 533400 h 2308860"/>
              <a:gd name="connsiteX195" fmla="*/ 1902177 w 3925287"/>
              <a:gd name="connsiteY195" fmla="*/ 491490 h 2308860"/>
              <a:gd name="connsiteX196" fmla="*/ 1913607 w 3925287"/>
              <a:gd name="connsiteY196" fmla="*/ 510540 h 2308860"/>
              <a:gd name="connsiteX197" fmla="*/ 1905987 w 3925287"/>
              <a:gd name="connsiteY197" fmla="*/ 506730 h 2308860"/>
              <a:gd name="connsiteX198" fmla="*/ 1898367 w 3925287"/>
              <a:gd name="connsiteY198" fmla="*/ 502920 h 2308860"/>
              <a:gd name="connsiteX199" fmla="*/ 1907705 w 3925287"/>
              <a:gd name="connsiteY199" fmla="*/ 510540 h 2308860"/>
              <a:gd name="connsiteX200" fmla="*/ 1913607 w 3925287"/>
              <a:gd name="connsiteY200" fmla="*/ 518160 h 2308860"/>
              <a:gd name="connsiteX201" fmla="*/ 1877225 w 3925287"/>
              <a:gd name="connsiteY201" fmla="*/ 495300 h 2308860"/>
              <a:gd name="connsiteX202" fmla="*/ 1902177 w 3925287"/>
              <a:gd name="connsiteY202" fmla="*/ 491490 h 2308860"/>
              <a:gd name="connsiteX203" fmla="*/ 1865795 w 3925287"/>
              <a:gd name="connsiteY203" fmla="*/ 483870 h 2308860"/>
              <a:gd name="connsiteX204" fmla="*/ 1864077 w 3925287"/>
              <a:gd name="connsiteY204" fmla="*/ 483870 h 2308860"/>
              <a:gd name="connsiteX205" fmla="*/ 1875507 w 3925287"/>
              <a:gd name="connsiteY205" fmla="*/ 495300 h 2308860"/>
              <a:gd name="connsiteX206" fmla="*/ 1888655 w 3925287"/>
              <a:gd name="connsiteY206" fmla="*/ 495300 h 2308860"/>
              <a:gd name="connsiteX207" fmla="*/ 1883127 w 3925287"/>
              <a:gd name="connsiteY207" fmla="*/ 476250 h 2308860"/>
              <a:gd name="connsiteX208" fmla="*/ 1881035 w 3925287"/>
              <a:gd name="connsiteY208" fmla="*/ 472440 h 2308860"/>
              <a:gd name="connsiteX209" fmla="*/ 1894557 w 3925287"/>
              <a:gd name="connsiteY209" fmla="*/ 476250 h 2308860"/>
              <a:gd name="connsiteX210" fmla="*/ 1921227 w 3925287"/>
              <a:gd name="connsiteY210" fmla="*/ 495300 h 2308860"/>
              <a:gd name="connsiteX211" fmla="*/ 1959327 w 3925287"/>
              <a:gd name="connsiteY211" fmla="*/ 518160 h 2308860"/>
              <a:gd name="connsiteX212" fmla="*/ 1867887 w 3925287"/>
              <a:gd name="connsiteY212" fmla="*/ 506730 h 2308860"/>
              <a:gd name="connsiteX213" fmla="*/ 1875507 w 3925287"/>
              <a:gd name="connsiteY213" fmla="*/ 525780 h 2308860"/>
              <a:gd name="connsiteX214" fmla="*/ 1966947 w 3925287"/>
              <a:gd name="connsiteY214" fmla="*/ 525780 h 2308860"/>
              <a:gd name="connsiteX0" fmla="*/ 1966947 w 3925287"/>
              <a:gd name="connsiteY0" fmla="*/ 531634 h 2314714"/>
              <a:gd name="connsiteX1" fmla="*/ 1852647 w 3925287"/>
              <a:gd name="connsiteY1" fmla="*/ 543064 h 2314714"/>
              <a:gd name="connsiteX2" fmla="*/ 1795497 w 3925287"/>
              <a:gd name="connsiteY2" fmla="*/ 535444 h 2314714"/>
              <a:gd name="connsiteX3" fmla="*/ 1745967 w 3925287"/>
              <a:gd name="connsiteY3" fmla="*/ 539254 h 2314714"/>
              <a:gd name="connsiteX4" fmla="*/ 1700247 w 3925287"/>
              <a:gd name="connsiteY4" fmla="*/ 524014 h 2314714"/>
              <a:gd name="connsiteX5" fmla="*/ 1662147 w 3925287"/>
              <a:gd name="connsiteY5" fmla="*/ 527824 h 2314714"/>
              <a:gd name="connsiteX6" fmla="*/ 1372587 w 3925287"/>
              <a:gd name="connsiteY6" fmla="*/ 516394 h 2314714"/>
              <a:gd name="connsiteX7" fmla="*/ 1349727 w 3925287"/>
              <a:gd name="connsiteY7" fmla="*/ 508774 h 2314714"/>
              <a:gd name="connsiteX8" fmla="*/ 1227807 w 3925287"/>
              <a:gd name="connsiteY8" fmla="*/ 493534 h 2314714"/>
              <a:gd name="connsiteX9" fmla="*/ 1182087 w 3925287"/>
              <a:gd name="connsiteY9" fmla="*/ 478294 h 2314714"/>
              <a:gd name="connsiteX10" fmla="*/ 1029687 w 3925287"/>
              <a:gd name="connsiteY10" fmla="*/ 463054 h 2314714"/>
              <a:gd name="connsiteX11" fmla="*/ 907767 w 3925287"/>
              <a:gd name="connsiteY11" fmla="*/ 447814 h 2314714"/>
              <a:gd name="connsiteX12" fmla="*/ 877287 w 3925287"/>
              <a:gd name="connsiteY12" fmla="*/ 440194 h 2314714"/>
              <a:gd name="connsiteX13" fmla="*/ 831567 w 3925287"/>
              <a:gd name="connsiteY13" fmla="*/ 424954 h 2314714"/>
              <a:gd name="connsiteX14" fmla="*/ 724887 w 3925287"/>
              <a:gd name="connsiteY14" fmla="*/ 417334 h 2314714"/>
              <a:gd name="connsiteX15" fmla="*/ 702027 w 3925287"/>
              <a:gd name="connsiteY15" fmla="*/ 402094 h 2314714"/>
              <a:gd name="connsiteX16" fmla="*/ 648687 w 3925287"/>
              <a:gd name="connsiteY16" fmla="*/ 409714 h 2314714"/>
              <a:gd name="connsiteX17" fmla="*/ 477237 w 3925287"/>
              <a:gd name="connsiteY17" fmla="*/ 390664 h 2314714"/>
              <a:gd name="connsiteX18" fmla="*/ 431517 w 3925287"/>
              <a:gd name="connsiteY18" fmla="*/ 379234 h 2314714"/>
              <a:gd name="connsiteX19" fmla="*/ 387514 w 3925287"/>
              <a:gd name="connsiteY19" fmla="*/ 375424 h 2314714"/>
              <a:gd name="connsiteX20" fmla="*/ 351507 w 3925287"/>
              <a:gd name="connsiteY20" fmla="*/ 379234 h 2314714"/>
              <a:gd name="connsiteX21" fmla="*/ 294357 w 3925287"/>
              <a:gd name="connsiteY21" fmla="*/ 367804 h 2314714"/>
              <a:gd name="connsiteX22" fmla="*/ 252447 w 3925287"/>
              <a:gd name="connsiteY22" fmla="*/ 356374 h 2314714"/>
              <a:gd name="connsiteX23" fmla="*/ 180057 w 3925287"/>
              <a:gd name="connsiteY23" fmla="*/ 363994 h 2314714"/>
              <a:gd name="connsiteX24" fmla="*/ 164817 w 3925287"/>
              <a:gd name="connsiteY24" fmla="*/ 375424 h 2314714"/>
              <a:gd name="connsiteX25" fmla="*/ 130527 w 3925287"/>
              <a:gd name="connsiteY25" fmla="*/ 371614 h 2314714"/>
              <a:gd name="connsiteX26" fmla="*/ 58137 w 3925287"/>
              <a:gd name="connsiteY26" fmla="*/ 405904 h 2314714"/>
              <a:gd name="connsiteX27" fmla="*/ 27657 w 3925287"/>
              <a:gd name="connsiteY27" fmla="*/ 459244 h 2314714"/>
              <a:gd name="connsiteX28" fmla="*/ 4797 w 3925287"/>
              <a:gd name="connsiteY28" fmla="*/ 497344 h 2314714"/>
              <a:gd name="connsiteX29" fmla="*/ 987 w 3925287"/>
              <a:gd name="connsiteY29" fmla="*/ 539254 h 2314714"/>
              <a:gd name="connsiteX30" fmla="*/ 16227 w 3925287"/>
              <a:gd name="connsiteY30" fmla="*/ 645934 h 2314714"/>
              <a:gd name="connsiteX31" fmla="*/ 23847 w 3925287"/>
              <a:gd name="connsiteY31" fmla="*/ 737374 h 2314714"/>
              <a:gd name="connsiteX32" fmla="*/ 39087 w 3925287"/>
              <a:gd name="connsiteY32" fmla="*/ 760234 h 2314714"/>
              <a:gd name="connsiteX33" fmla="*/ 61947 w 3925287"/>
              <a:gd name="connsiteY33" fmla="*/ 805954 h 2314714"/>
              <a:gd name="connsiteX34" fmla="*/ 69567 w 3925287"/>
              <a:gd name="connsiteY34" fmla="*/ 927874 h 2314714"/>
              <a:gd name="connsiteX35" fmla="*/ 115287 w 3925287"/>
              <a:gd name="connsiteY35" fmla="*/ 1019314 h 2314714"/>
              <a:gd name="connsiteX36" fmla="*/ 130527 w 3925287"/>
              <a:gd name="connsiteY36" fmla="*/ 1042174 h 2314714"/>
              <a:gd name="connsiteX37" fmla="*/ 145767 w 3925287"/>
              <a:gd name="connsiteY37" fmla="*/ 1065034 h 2314714"/>
              <a:gd name="connsiteX38" fmla="*/ 161007 w 3925287"/>
              <a:gd name="connsiteY38" fmla="*/ 1110754 h 2314714"/>
              <a:gd name="connsiteX39" fmla="*/ 168627 w 3925287"/>
              <a:gd name="connsiteY39" fmla="*/ 1148854 h 2314714"/>
              <a:gd name="connsiteX40" fmla="*/ 199107 w 3925287"/>
              <a:gd name="connsiteY40" fmla="*/ 1194574 h 2314714"/>
              <a:gd name="connsiteX41" fmla="*/ 214347 w 3925287"/>
              <a:gd name="connsiteY41" fmla="*/ 1217434 h 2314714"/>
              <a:gd name="connsiteX42" fmla="*/ 252447 w 3925287"/>
              <a:gd name="connsiteY42" fmla="*/ 1278394 h 2314714"/>
              <a:gd name="connsiteX43" fmla="*/ 282927 w 3925287"/>
              <a:gd name="connsiteY43" fmla="*/ 1324114 h 2314714"/>
              <a:gd name="connsiteX44" fmla="*/ 298167 w 3925287"/>
              <a:gd name="connsiteY44" fmla="*/ 1346974 h 2314714"/>
              <a:gd name="connsiteX45" fmla="*/ 321027 w 3925287"/>
              <a:gd name="connsiteY45" fmla="*/ 1362214 h 2314714"/>
              <a:gd name="connsiteX46" fmla="*/ 328647 w 3925287"/>
              <a:gd name="connsiteY46" fmla="*/ 1385074 h 2314714"/>
              <a:gd name="connsiteX47" fmla="*/ 343887 w 3925287"/>
              <a:gd name="connsiteY47" fmla="*/ 1499374 h 2314714"/>
              <a:gd name="connsiteX48" fmla="*/ 359127 w 3925287"/>
              <a:gd name="connsiteY48" fmla="*/ 1522234 h 2314714"/>
              <a:gd name="connsiteX49" fmla="*/ 404847 w 3925287"/>
              <a:gd name="connsiteY49" fmla="*/ 1552714 h 2314714"/>
              <a:gd name="connsiteX50" fmla="*/ 442947 w 3925287"/>
              <a:gd name="connsiteY50" fmla="*/ 1590814 h 2314714"/>
              <a:gd name="connsiteX51" fmla="*/ 458187 w 3925287"/>
              <a:gd name="connsiteY51" fmla="*/ 1613674 h 2314714"/>
              <a:gd name="connsiteX52" fmla="*/ 481047 w 3925287"/>
              <a:gd name="connsiteY52" fmla="*/ 1628914 h 2314714"/>
              <a:gd name="connsiteX53" fmla="*/ 503907 w 3925287"/>
              <a:gd name="connsiteY53" fmla="*/ 1659394 h 2314714"/>
              <a:gd name="connsiteX54" fmla="*/ 534387 w 3925287"/>
              <a:gd name="connsiteY54" fmla="*/ 1667014 h 2314714"/>
              <a:gd name="connsiteX55" fmla="*/ 557247 w 3925287"/>
              <a:gd name="connsiteY55" fmla="*/ 1689874 h 2314714"/>
              <a:gd name="connsiteX56" fmla="*/ 595347 w 3925287"/>
              <a:gd name="connsiteY56" fmla="*/ 1758454 h 2314714"/>
              <a:gd name="connsiteX57" fmla="*/ 641067 w 3925287"/>
              <a:gd name="connsiteY57" fmla="*/ 1788934 h 2314714"/>
              <a:gd name="connsiteX58" fmla="*/ 663927 w 3925287"/>
              <a:gd name="connsiteY58" fmla="*/ 1804174 h 2314714"/>
              <a:gd name="connsiteX59" fmla="*/ 709647 w 3925287"/>
              <a:gd name="connsiteY59" fmla="*/ 1819414 h 2314714"/>
              <a:gd name="connsiteX60" fmla="*/ 778227 w 3925287"/>
              <a:gd name="connsiteY60" fmla="*/ 1857514 h 2314714"/>
              <a:gd name="connsiteX61" fmla="*/ 785847 w 3925287"/>
              <a:gd name="connsiteY61" fmla="*/ 1880374 h 2314714"/>
              <a:gd name="connsiteX62" fmla="*/ 862047 w 3925287"/>
              <a:gd name="connsiteY62" fmla="*/ 1956574 h 2314714"/>
              <a:gd name="connsiteX63" fmla="*/ 884907 w 3925287"/>
              <a:gd name="connsiteY63" fmla="*/ 1964194 h 2314714"/>
              <a:gd name="connsiteX64" fmla="*/ 945867 w 3925287"/>
              <a:gd name="connsiteY64" fmla="*/ 1987054 h 2314714"/>
              <a:gd name="connsiteX65" fmla="*/ 968727 w 3925287"/>
              <a:gd name="connsiteY65" fmla="*/ 2032774 h 2314714"/>
              <a:gd name="connsiteX66" fmla="*/ 991587 w 3925287"/>
              <a:gd name="connsiteY66" fmla="*/ 2078494 h 2314714"/>
              <a:gd name="connsiteX67" fmla="*/ 1022067 w 3925287"/>
              <a:gd name="connsiteY67" fmla="*/ 2086114 h 2314714"/>
              <a:gd name="connsiteX68" fmla="*/ 1098267 w 3925287"/>
              <a:gd name="connsiteY68" fmla="*/ 2108974 h 2314714"/>
              <a:gd name="connsiteX69" fmla="*/ 1182087 w 3925287"/>
              <a:gd name="connsiteY69" fmla="*/ 2131834 h 2314714"/>
              <a:gd name="connsiteX70" fmla="*/ 1227807 w 3925287"/>
              <a:gd name="connsiteY70" fmla="*/ 2154694 h 2314714"/>
              <a:gd name="connsiteX71" fmla="*/ 1258287 w 3925287"/>
              <a:gd name="connsiteY71" fmla="*/ 2162314 h 2314714"/>
              <a:gd name="connsiteX72" fmla="*/ 1304007 w 3925287"/>
              <a:gd name="connsiteY72" fmla="*/ 2185174 h 2314714"/>
              <a:gd name="connsiteX73" fmla="*/ 1326867 w 3925287"/>
              <a:gd name="connsiteY73" fmla="*/ 2200414 h 2314714"/>
              <a:gd name="connsiteX74" fmla="*/ 1357347 w 3925287"/>
              <a:gd name="connsiteY74" fmla="*/ 2208034 h 2314714"/>
              <a:gd name="connsiteX75" fmla="*/ 1448787 w 3925287"/>
              <a:gd name="connsiteY75" fmla="*/ 2230894 h 2314714"/>
              <a:gd name="connsiteX76" fmla="*/ 1509747 w 3925287"/>
              <a:gd name="connsiteY76" fmla="*/ 2246134 h 2314714"/>
              <a:gd name="connsiteX77" fmla="*/ 1540227 w 3925287"/>
              <a:gd name="connsiteY77" fmla="*/ 2253754 h 2314714"/>
              <a:gd name="connsiteX78" fmla="*/ 1616427 w 3925287"/>
              <a:gd name="connsiteY78" fmla="*/ 2268994 h 2314714"/>
              <a:gd name="connsiteX79" fmla="*/ 1646907 w 3925287"/>
              <a:gd name="connsiteY79" fmla="*/ 2276614 h 2314714"/>
              <a:gd name="connsiteX80" fmla="*/ 1768827 w 3925287"/>
              <a:gd name="connsiteY80" fmla="*/ 2291854 h 2314714"/>
              <a:gd name="connsiteX81" fmla="*/ 1799307 w 3925287"/>
              <a:gd name="connsiteY81" fmla="*/ 2299474 h 2314714"/>
              <a:gd name="connsiteX82" fmla="*/ 2027907 w 3925287"/>
              <a:gd name="connsiteY82" fmla="*/ 2307094 h 2314714"/>
              <a:gd name="connsiteX83" fmla="*/ 2050767 w 3925287"/>
              <a:gd name="connsiteY83" fmla="*/ 2299474 h 2314714"/>
              <a:gd name="connsiteX84" fmla="*/ 2073627 w 3925287"/>
              <a:gd name="connsiteY84" fmla="*/ 2307094 h 2314714"/>
              <a:gd name="connsiteX85" fmla="*/ 2134587 w 3925287"/>
              <a:gd name="connsiteY85" fmla="*/ 2314714 h 2314714"/>
              <a:gd name="connsiteX86" fmla="*/ 2264127 w 3925287"/>
              <a:gd name="connsiteY86" fmla="*/ 2307094 h 2314714"/>
              <a:gd name="connsiteX87" fmla="*/ 2309847 w 3925287"/>
              <a:gd name="connsiteY87" fmla="*/ 2276614 h 2314714"/>
              <a:gd name="connsiteX88" fmla="*/ 2370807 w 3925287"/>
              <a:gd name="connsiteY88" fmla="*/ 2261374 h 2314714"/>
              <a:gd name="connsiteX89" fmla="*/ 2485107 w 3925287"/>
              <a:gd name="connsiteY89" fmla="*/ 2238514 h 2314714"/>
              <a:gd name="connsiteX90" fmla="*/ 2507967 w 3925287"/>
              <a:gd name="connsiteY90" fmla="*/ 2230894 h 2314714"/>
              <a:gd name="connsiteX91" fmla="*/ 2553687 w 3925287"/>
              <a:gd name="connsiteY91" fmla="*/ 2223274 h 2314714"/>
              <a:gd name="connsiteX92" fmla="*/ 2599407 w 3925287"/>
              <a:gd name="connsiteY92" fmla="*/ 2185174 h 2314714"/>
              <a:gd name="connsiteX93" fmla="*/ 2622267 w 3925287"/>
              <a:gd name="connsiteY93" fmla="*/ 2177554 h 2314714"/>
              <a:gd name="connsiteX94" fmla="*/ 2645127 w 3925287"/>
              <a:gd name="connsiteY94" fmla="*/ 2162314 h 2314714"/>
              <a:gd name="connsiteX95" fmla="*/ 2744187 w 3925287"/>
              <a:gd name="connsiteY95" fmla="*/ 2147074 h 2314714"/>
              <a:gd name="connsiteX96" fmla="*/ 2828007 w 3925287"/>
              <a:gd name="connsiteY96" fmla="*/ 2124214 h 2314714"/>
              <a:gd name="connsiteX97" fmla="*/ 2858487 w 3925287"/>
              <a:gd name="connsiteY97" fmla="*/ 2116594 h 2314714"/>
              <a:gd name="connsiteX98" fmla="*/ 2904207 w 3925287"/>
              <a:gd name="connsiteY98" fmla="*/ 2093734 h 2314714"/>
              <a:gd name="connsiteX99" fmla="*/ 2972787 w 3925287"/>
              <a:gd name="connsiteY99" fmla="*/ 2040394 h 2314714"/>
              <a:gd name="connsiteX100" fmla="*/ 3018507 w 3925287"/>
              <a:gd name="connsiteY100" fmla="*/ 2025154 h 2314714"/>
              <a:gd name="connsiteX101" fmla="*/ 3033747 w 3925287"/>
              <a:gd name="connsiteY101" fmla="*/ 2002294 h 2314714"/>
              <a:gd name="connsiteX102" fmla="*/ 3056607 w 3925287"/>
              <a:gd name="connsiteY102" fmla="*/ 1979434 h 2314714"/>
              <a:gd name="connsiteX103" fmla="*/ 3140427 w 3925287"/>
              <a:gd name="connsiteY103" fmla="*/ 1964194 h 2314714"/>
              <a:gd name="connsiteX104" fmla="*/ 3163287 w 3925287"/>
              <a:gd name="connsiteY104" fmla="*/ 1956574 h 2314714"/>
              <a:gd name="connsiteX105" fmla="*/ 3178527 w 3925287"/>
              <a:gd name="connsiteY105" fmla="*/ 1903234 h 2314714"/>
              <a:gd name="connsiteX106" fmla="*/ 3193767 w 3925287"/>
              <a:gd name="connsiteY106" fmla="*/ 1857514 h 2314714"/>
              <a:gd name="connsiteX107" fmla="*/ 3224247 w 3925287"/>
              <a:gd name="connsiteY107" fmla="*/ 1849894 h 2314714"/>
              <a:gd name="connsiteX108" fmla="*/ 3269967 w 3925287"/>
              <a:gd name="connsiteY108" fmla="*/ 1834654 h 2314714"/>
              <a:gd name="connsiteX109" fmla="*/ 3330927 w 3925287"/>
              <a:gd name="connsiteY109" fmla="*/ 1819414 h 2314714"/>
              <a:gd name="connsiteX110" fmla="*/ 3384267 w 3925287"/>
              <a:gd name="connsiteY110" fmla="*/ 1758454 h 2314714"/>
              <a:gd name="connsiteX111" fmla="*/ 3399507 w 3925287"/>
              <a:gd name="connsiteY111" fmla="*/ 1735594 h 2314714"/>
              <a:gd name="connsiteX112" fmla="*/ 3429987 w 3925287"/>
              <a:gd name="connsiteY112" fmla="*/ 1667014 h 2314714"/>
              <a:gd name="connsiteX113" fmla="*/ 3475707 w 3925287"/>
              <a:gd name="connsiteY113" fmla="*/ 1644154 h 2314714"/>
              <a:gd name="connsiteX114" fmla="*/ 3490947 w 3925287"/>
              <a:gd name="connsiteY114" fmla="*/ 1621294 h 2314714"/>
              <a:gd name="connsiteX115" fmla="*/ 3536667 w 3925287"/>
              <a:gd name="connsiteY115" fmla="*/ 1583194 h 2314714"/>
              <a:gd name="connsiteX116" fmla="*/ 3551907 w 3925287"/>
              <a:gd name="connsiteY116" fmla="*/ 1537474 h 2314714"/>
              <a:gd name="connsiteX117" fmla="*/ 3559527 w 3925287"/>
              <a:gd name="connsiteY117" fmla="*/ 1514614 h 2314714"/>
              <a:gd name="connsiteX118" fmla="*/ 3590007 w 3925287"/>
              <a:gd name="connsiteY118" fmla="*/ 1506994 h 2314714"/>
              <a:gd name="connsiteX119" fmla="*/ 3597627 w 3925287"/>
              <a:gd name="connsiteY119" fmla="*/ 1484134 h 2314714"/>
              <a:gd name="connsiteX120" fmla="*/ 3605247 w 3925287"/>
              <a:gd name="connsiteY120" fmla="*/ 1415554 h 2314714"/>
              <a:gd name="connsiteX121" fmla="*/ 3643347 w 3925287"/>
              <a:gd name="connsiteY121" fmla="*/ 1377454 h 2314714"/>
              <a:gd name="connsiteX122" fmla="*/ 3666207 w 3925287"/>
              <a:gd name="connsiteY122" fmla="*/ 1369834 h 2314714"/>
              <a:gd name="connsiteX123" fmla="*/ 3689067 w 3925287"/>
              <a:gd name="connsiteY123" fmla="*/ 1354594 h 2314714"/>
              <a:gd name="connsiteX124" fmla="*/ 3719547 w 3925287"/>
              <a:gd name="connsiteY124" fmla="*/ 1324114 h 2314714"/>
              <a:gd name="connsiteX125" fmla="*/ 3742407 w 3925287"/>
              <a:gd name="connsiteY125" fmla="*/ 1278394 h 2314714"/>
              <a:gd name="connsiteX126" fmla="*/ 3750027 w 3925287"/>
              <a:gd name="connsiteY126" fmla="*/ 1209814 h 2314714"/>
              <a:gd name="connsiteX127" fmla="*/ 3757647 w 3925287"/>
              <a:gd name="connsiteY127" fmla="*/ 1186954 h 2314714"/>
              <a:gd name="connsiteX128" fmla="*/ 3780507 w 3925287"/>
              <a:gd name="connsiteY128" fmla="*/ 1171714 h 2314714"/>
              <a:gd name="connsiteX129" fmla="*/ 3788127 w 3925287"/>
              <a:gd name="connsiteY129" fmla="*/ 1148854 h 2314714"/>
              <a:gd name="connsiteX130" fmla="*/ 3803367 w 3925287"/>
              <a:gd name="connsiteY130" fmla="*/ 996454 h 2314714"/>
              <a:gd name="connsiteX131" fmla="*/ 3818607 w 3925287"/>
              <a:gd name="connsiteY131" fmla="*/ 973594 h 2314714"/>
              <a:gd name="connsiteX132" fmla="*/ 3841467 w 3925287"/>
              <a:gd name="connsiteY132" fmla="*/ 897394 h 2314714"/>
              <a:gd name="connsiteX133" fmla="*/ 3864327 w 3925287"/>
              <a:gd name="connsiteY133" fmla="*/ 882154 h 2314714"/>
              <a:gd name="connsiteX134" fmla="*/ 3879567 w 3925287"/>
              <a:gd name="connsiteY134" fmla="*/ 836434 h 2314714"/>
              <a:gd name="connsiteX135" fmla="*/ 3894807 w 3925287"/>
              <a:gd name="connsiteY135" fmla="*/ 737374 h 2314714"/>
              <a:gd name="connsiteX136" fmla="*/ 3902427 w 3925287"/>
              <a:gd name="connsiteY136" fmla="*/ 714514 h 2314714"/>
              <a:gd name="connsiteX137" fmla="*/ 3925287 w 3925287"/>
              <a:gd name="connsiteY137" fmla="*/ 691654 h 2314714"/>
              <a:gd name="connsiteX138" fmla="*/ 3902427 w 3925287"/>
              <a:gd name="connsiteY138" fmla="*/ 562114 h 2314714"/>
              <a:gd name="connsiteX139" fmla="*/ 3887187 w 3925287"/>
              <a:gd name="connsiteY139" fmla="*/ 539254 h 2314714"/>
              <a:gd name="connsiteX140" fmla="*/ 3879567 w 3925287"/>
              <a:gd name="connsiteY140" fmla="*/ 447814 h 2314714"/>
              <a:gd name="connsiteX141" fmla="*/ 3856707 w 3925287"/>
              <a:gd name="connsiteY141" fmla="*/ 432574 h 2314714"/>
              <a:gd name="connsiteX142" fmla="*/ 3742407 w 3925287"/>
              <a:gd name="connsiteY142" fmla="*/ 417334 h 2314714"/>
              <a:gd name="connsiteX143" fmla="*/ 3734787 w 3925287"/>
              <a:gd name="connsiteY143" fmla="*/ 394474 h 2314714"/>
              <a:gd name="connsiteX144" fmla="*/ 3689067 w 3925287"/>
              <a:gd name="connsiteY144" fmla="*/ 379234 h 2314714"/>
              <a:gd name="connsiteX145" fmla="*/ 3521427 w 3925287"/>
              <a:gd name="connsiteY145" fmla="*/ 363994 h 2314714"/>
              <a:gd name="connsiteX146" fmla="*/ 3460467 w 3925287"/>
              <a:gd name="connsiteY146" fmla="*/ 348754 h 2314714"/>
              <a:gd name="connsiteX147" fmla="*/ 3346167 w 3925287"/>
              <a:gd name="connsiteY147" fmla="*/ 356374 h 2314714"/>
              <a:gd name="connsiteX148" fmla="*/ 3300447 w 3925287"/>
              <a:gd name="connsiteY148" fmla="*/ 371614 h 2314714"/>
              <a:gd name="connsiteX149" fmla="*/ 3277587 w 3925287"/>
              <a:gd name="connsiteY149" fmla="*/ 379234 h 2314714"/>
              <a:gd name="connsiteX150" fmla="*/ 3201387 w 3925287"/>
              <a:gd name="connsiteY150" fmla="*/ 386854 h 2314714"/>
              <a:gd name="connsiteX151" fmla="*/ 3125187 w 3925287"/>
              <a:gd name="connsiteY151" fmla="*/ 409714 h 2314714"/>
              <a:gd name="connsiteX152" fmla="*/ 3102327 w 3925287"/>
              <a:gd name="connsiteY152" fmla="*/ 417334 h 2314714"/>
              <a:gd name="connsiteX153" fmla="*/ 3079467 w 3925287"/>
              <a:gd name="connsiteY153" fmla="*/ 424954 h 2314714"/>
              <a:gd name="connsiteX154" fmla="*/ 3010887 w 3925287"/>
              <a:gd name="connsiteY154" fmla="*/ 432574 h 2314714"/>
              <a:gd name="connsiteX155" fmla="*/ 2942307 w 3925287"/>
              <a:gd name="connsiteY155" fmla="*/ 424954 h 2314714"/>
              <a:gd name="connsiteX156" fmla="*/ 2919447 w 3925287"/>
              <a:gd name="connsiteY156" fmla="*/ 409714 h 2314714"/>
              <a:gd name="connsiteX157" fmla="*/ 2873727 w 3925287"/>
              <a:gd name="connsiteY157" fmla="*/ 402094 h 2314714"/>
              <a:gd name="connsiteX158" fmla="*/ 2850867 w 3925287"/>
              <a:gd name="connsiteY158" fmla="*/ 394474 h 2314714"/>
              <a:gd name="connsiteX159" fmla="*/ 2759427 w 3925287"/>
              <a:gd name="connsiteY159" fmla="*/ 386854 h 2314714"/>
              <a:gd name="connsiteX160" fmla="*/ 2549877 w 3925287"/>
              <a:gd name="connsiteY160" fmla="*/ 402094 h 2314714"/>
              <a:gd name="connsiteX161" fmla="*/ 2355567 w 3925287"/>
              <a:gd name="connsiteY161" fmla="*/ 451624 h 2314714"/>
              <a:gd name="connsiteX162" fmla="*/ 2450817 w 3925287"/>
              <a:gd name="connsiteY162" fmla="*/ 333514 h 2314714"/>
              <a:gd name="connsiteX163" fmla="*/ 2538447 w 3925287"/>
              <a:gd name="connsiteY163" fmla="*/ 215404 h 2314714"/>
              <a:gd name="connsiteX164" fmla="*/ 2565117 w 3925287"/>
              <a:gd name="connsiteY164" fmla="*/ 150634 h 2314714"/>
              <a:gd name="connsiteX165" fmla="*/ 2595597 w 3925287"/>
              <a:gd name="connsiteY165" fmla="*/ 112534 h 2314714"/>
              <a:gd name="connsiteX166" fmla="*/ 2607027 w 3925287"/>
              <a:gd name="connsiteY166" fmla="*/ 85864 h 2314714"/>
              <a:gd name="connsiteX167" fmla="*/ 2597315 w 3925287"/>
              <a:gd name="connsiteY167" fmla="*/ 51574 h 2314714"/>
              <a:gd name="connsiteX168" fmla="*/ 2614647 w 3925287"/>
              <a:gd name="connsiteY168" fmla="*/ 2044 h 2314714"/>
              <a:gd name="connsiteX169" fmla="*/ 2587977 w 3925287"/>
              <a:gd name="connsiteY169" fmla="*/ 5854 h 2314714"/>
              <a:gd name="connsiteX170" fmla="*/ 2557497 w 3925287"/>
              <a:gd name="connsiteY170" fmla="*/ 17284 h 2314714"/>
              <a:gd name="connsiteX171" fmla="*/ 2511777 w 3925287"/>
              <a:gd name="connsiteY171" fmla="*/ 43954 h 2314714"/>
              <a:gd name="connsiteX172" fmla="*/ 2500347 w 3925287"/>
              <a:gd name="connsiteY172" fmla="*/ 66814 h 2314714"/>
              <a:gd name="connsiteX173" fmla="*/ 2462247 w 3925287"/>
              <a:gd name="connsiteY173" fmla="*/ 93484 h 2314714"/>
              <a:gd name="connsiteX174" fmla="*/ 2447007 w 3925287"/>
              <a:gd name="connsiteY174" fmla="*/ 131584 h 2314714"/>
              <a:gd name="connsiteX175" fmla="*/ 2431767 w 3925287"/>
              <a:gd name="connsiteY175" fmla="*/ 150634 h 2314714"/>
              <a:gd name="connsiteX176" fmla="*/ 2408907 w 3925287"/>
              <a:gd name="connsiteY176" fmla="*/ 184924 h 2314714"/>
              <a:gd name="connsiteX177" fmla="*/ 2347947 w 3925287"/>
              <a:gd name="connsiteY177" fmla="*/ 264934 h 2314714"/>
              <a:gd name="connsiteX178" fmla="*/ 2325087 w 3925287"/>
              <a:gd name="connsiteY178" fmla="*/ 280174 h 2314714"/>
              <a:gd name="connsiteX179" fmla="*/ 2302227 w 3925287"/>
              <a:gd name="connsiteY179" fmla="*/ 295414 h 2314714"/>
              <a:gd name="connsiteX180" fmla="*/ 2286987 w 3925287"/>
              <a:gd name="connsiteY180" fmla="*/ 329704 h 2314714"/>
              <a:gd name="connsiteX181" fmla="*/ 2264127 w 3925287"/>
              <a:gd name="connsiteY181" fmla="*/ 375424 h 2314714"/>
              <a:gd name="connsiteX182" fmla="*/ 2252697 w 3925287"/>
              <a:gd name="connsiteY182" fmla="*/ 375424 h 2314714"/>
              <a:gd name="connsiteX183" fmla="*/ 2227745 w 3925287"/>
              <a:gd name="connsiteY183" fmla="*/ 394474 h 2314714"/>
              <a:gd name="connsiteX184" fmla="*/ 2195547 w 3925287"/>
              <a:gd name="connsiteY184" fmla="*/ 421144 h 2314714"/>
              <a:gd name="connsiteX185" fmla="*/ 2123157 w 3925287"/>
              <a:gd name="connsiteY185" fmla="*/ 455434 h 2314714"/>
              <a:gd name="connsiteX186" fmla="*/ 1989807 w 3925287"/>
              <a:gd name="connsiteY186" fmla="*/ 516394 h 2314714"/>
              <a:gd name="connsiteX187" fmla="*/ 1987715 w 3925287"/>
              <a:gd name="connsiteY187" fmla="*/ 512584 h 2314714"/>
              <a:gd name="connsiteX188" fmla="*/ 1964855 w 3925287"/>
              <a:gd name="connsiteY188" fmla="*/ 531634 h 2314714"/>
              <a:gd name="connsiteX189" fmla="*/ 1959327 w 3925287"/>
              <a:gd name="connsiteY189" fmla="*/ 527824 h 2314714"/>
              <a:gd name="connsiteX190" fmla="*/ 1947897 w 3925287"/>
              <a:gd name="connsiteY190" fmla="*/ 535444 h 2314714"/>
              <a:gd name="connsiteX191" fmla="*/ 1940277 w 3925287"/>
              <a:gd name="connsiteY191" fmla="*/ 516394 h 2314714"/>
              <a:gd name="connsiteX192" fmla="*/ 1898367 w 3925287"/>
              <a:gd name="connsiteY192" fmla="*/ 504964 h 2314714"/>
              <a:gd name="connsiteX193" fmla="*/ 1898367 w 3925287"/>
              <a:gd name="connsiteY193" fmla="*/ 474484 h 2314714"/>
              <a:gd name="connsiteX194" fmla="*/ 1921227 w 3925287"/>
              <a:gd name="connsiteY194" fmla="*/ 539254 h 2314714"/>
              <a:gd name="connsiteX195" fmla="*/ 1902177 w 3925287"/>
              <a:gd name="connsiteY195" fmla="*/ 497344 h 2314714"/>
              <a:gd name="connsiteX196" fmla="*/ 1913607 w 3925287"/>
              <a:gd name="connsiteY196" fmla="*/ 516394 h 2314714"/>
              <a:gd name="connsiteX197" fmla="*/ 1905987 w 3925287"/>
              <a:gd name="connsiteY197" fmla="*/ 512584 h 2314714"/>
              <a:gd name="connsiteX198" fmla="*/ 1898367 w 3925287"/>
              <a:gd name="connsiteY198" fmla="*/ 508774 h 2314714"/>
              <a:gd name="connsiteX199" fmla="*/ 1907705 w 3925287"/>
              <a:gd name="connsiteY199" fmla="*/ 516394 h 2314714"/>
              <a:gd name="connsiteX200" fmla="*/ 1913607 w 3925287"/>
              <a:gd name="connsiteY200" fmla="*/ 524014 h 2314714"/>
              <a:gd name="connsiteX201" fmla="*/ 1877225 w 3925287"/>
              <a:gd name="connsiteY201" fmla="*/ 501154 h 2314714"/>
              <a:gd name="connsiteX202" fmla="*/ 1902177 w 3925287"/>
              <a:gd name="connsiteY202" fmla="*/ 497344 h 2314714"/>
              <a:gd name="connsiteX203" fmla="*/ 1865795 w 3925287"/>
              <a:gd name="connsiteY203" fmla="*/ 489724 h 2314714"/>
              <a:gd name="connsiteX204" fmla="*/ 1864077 w 3925287"/>
              <a:gd name="connsiteY204" fmla="*/ 489724 h 2314714"/>
              <a:gd name="connsiteX205" fmla="*/ 1875507 w 3925287"/>
              <a:gd name="connsiteY205" fmla="*/ 501154 h 2314714"/>
              <a:gd name="connsiteX206" fmla="*/ 1888655 w 3925287"/>
              <a:gd name="connsiteY206" fmla="*/ 501154 h 2314714"/>
              <a:gd name="connsiteX207" fmla="*/ 1883127 w 3925287"/>
              <a:gd name="connsiteY207" fmla="*/ 482104 h 2314714"/>
              <a:gd name="connsiteX208" fmla="*/ 1881035 w 3925287"/>
              <a:gd name="connsiteY208" fmla="*/ 478294 h 2314714"/>
              <a:gd name="connsiteX209" fmla="*/ 1894557 w 3925287"/>
              <a:gd name="connsiteY209" fmla="*/ 482104 h 2314714"/>
              <a:gd name="connsiteX210" fmla="*/ 1921227 w 3925287"/>
              <a:gd name="connsiteY210" fmla="*/ 501154 h 2314714"/>
              <a:gd name="connsiteX211" fmla="*/ 1959327 w 3925287"/>
              <a:gd name="connsiteY211" fmla="*/ 524014 h 2314714"/>
              <a:gd name="connsiteX212" fmla="*/ 1867887 w 3925287"/>
              <a:gd name="connsiteY212" fmla="*/ 512584 h 2314714"/>
              <a:gd name="connsiteX213" fmla="*/ 1875507 w 3925287"/>
              <a:gd name="connsiteY213" fmla="*/ 531634 h 2314714"/>
              <a:gd name="connsiteX214" fmla="*/ 1966947 w 3925287"/>
              <a:gd name="connsiteY214" fmla="*/ 531634 h 2314714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42307 w 3925287"/>
              <a:gd name="connsiteY155" fmla="*/ 425196 h 2314956"/>
              <a:gd name="connsiteX156" fmla="*/ 2919447 w 3925287"/>
              <a:gd name="connsiteY156" fmla="*/ 409956 h 2314956"/>
              <a:gd name="connsiteX157" fmla="*/ 2873727 w 3925287"/>
              <a:gd name="connsiteY157" fmla="*/ 402336 h 2314956"/>
              <a:gd name="connsiteX158" fmla="*/ 2850867 w 3925287"/>
              <a:gd name="connsiteY158" fmla="*/ 394716 h 2314956"/>
              <a:gd name="connsiteX159" fmla="*/ 2759427 w 3925287"/>
              <a:gd name="connsiteY159" fmla="*/ 387096 h 2314956"/>
              <a:gd name="connsiteX160" fmla="*/ 2549877 w 3925287"/>
              <a:gd name="connsiteY160" fmla="*/ 402336 h 2314956"/>
              <a:gd name="connsiteX161" fmla="*/ 2355567 w 3925287"/>
              <a:gd name="connsiteY161" fmla="*/ 451866 h 2314956"/>
              <a:gd name="connsiteX162" fmla="*/ 2450817 w 3925287"/>
              <a:gd name="connsiteY162" fmla="*/ 333756 h 2314956"/>
              <a:gd name="connsiteX163" fmla="*/ 2538447 w 3925287"/>
              <a:gd name="connsiteY163" fmla="*/ 215646 h 2314956"/>
              <a:gd name="connsiteX164" fmla="*/ 2565117 w 3925287"/>
              <a:gd name="connsiteY164" fmla="*/ 150876 h 2314956"/>
              <a:gd name="connsiteX165" fmla="*/ 2595597 w 3925287"/>
              <a:gd name="connsiteY165" fmla="*/ 112776 h 2314956"/>
              <a:gd name="connsiteX166" fmla="*/ 2607027 w 3925287"/>
              <a:gd name="connsiteY166" fmla="*/ 86106 h 2314956"/>
              <a:gd name="connsiteX167" fmla="*/ 2616365 w 3925287"/>
              <a:gd name="connsiteY167" fmla="*/ 55626 h 2314956"/>
              <a:gd name="connsiteX168" fmla="*/ 2614647 w 3925287"/>
              <a:gd name="connsiteY168" fmla="*/ 2286 h 2314956"/>
              <a:gd name="connsiteX169" fmla="*/ 2587977 w 3925287"/>
              <a:gd name="connsiteY169" fmla="*/ 6096 h 2314956"/>
              <a:gd name="connsiteX170" fmla="*/ 2557497 w 3925287"/>
              <a:gd name="connsiteY170" fmla="*/ 17526 h 2314956"/>
              <a:gd name="connsiteX171" fmla="*/ 2511777 w 3925287"/>
              <a:gd name="connsiteY171" fmla="*/ 44196 h 2314956"/>
              <a:gd name="connsiteX172" fmla="*/ 2500347 w 3925287"/>
              <a:gd name="connsiteY172" fmla="*/ 67056 h 2314956"/>
              <a:gd name="connsiteX173" fmla="*/ 2462247 w 3925287"/>
              <a:gd name="connsiteY173" fmla="*/ 93726 h 2314956"/>
              <a:gd name="connsiteX174" fmla="*/ 2447007 w 3925287"/>
              <a:gd name="connsiteY174" fmla="*/ 131826 h 2314956"/>
              <a:gd name="connsiteX175" fmla="*/ 2431767 w 3925287"/>
              <a:gd name="connsiteY175" fmla="*/ 150876 h 2314956"/>
              <a:gd name="connsiteX176" fmla="*/ 2408907 w 3925287"/>
              <a:gd name="connsiteY176" fmla="*/ 185166 h 2314956"/>
              <a:gd name="connsiteX177" fmla="*/ 2347947 w 3925287"/>
              <a:gd name="connsiteY177" fmla="*/ 265176 h 2314956"/>
              <a:gd name="connsiteX178" fmla="*/ 2325087 w 3925287"/>
              <a:gd name="connsiteY178" fmla="*/ 280416 h 2314956"/>
              <a:gd name="connsiteX179" fmla="*/ 2302227 w 3925287"/>
              <a:gd name="connsiteY179" fmla="*/ 295656 h 2314956"/>
              <a:gd name="connsiteX180" fmla="*/ 2286987 w 3925287"/>
              <a:gd name="connsiteY180" fmla="*/ 329946 h 2314956"/>
              <a:gd name="connsiteX181" fmla="*/ 2264127 w 3925287"/>
              <a:gd name="connsiteY181" fmla="*/ 375666 h 2314956"/>
              <a:gd name="connsiteX182" fmla="*/ 2252697 w 3925287"/>
              <a:gd name="connsiteY182" fmla="*/ 375666 h 2314956"/>
              <a:gd name="connsiteX183" fmla="*/ 2227745 w 3925287"/>
              <a:gd name="connsiteY183" fmla="*/ 394716 h 2314956"/>
              <a:gd name="connsiteX184" fmla="*/ 2195547 w 3925287"/>
              <a:gd name="connsiteY184" fmla="*/ 421386 h 2314956"/>
              <a:gd name="connsiteX185" fmla="*/ 2123157 w 3925287"/>
              <a:gd name="connsiteY185" fmla="*/ 455676 h 2314956"/>
              <a:gd name="connsiteX186" fmla="*/ 1989807 w 3925287"/>
              <a:gd name="connsiteY186" fmla="*/ 516636 h 2314956"/>
              <a:gd name="connsiteX187" fmla="*/ 1987715 w 3925287"/>
              <a:gd name="connsiteY187" fmla="*/ 512826 h 2314956"/>
              <a:gd name="connsiteX188" fmla="*/ 1964855 w 3925287"/>
              <a:gd name="connsiteY188" fmla="*/ 531876 h 2314956"/>
              <a:gd name="connsiteX189" fmla="*/ 1959327 w 3925287"/>
              <a:gd name="connsiteY189" fmla="*/ 528066 h 2314956"/>
              <a:gd name="connsiteX190" fmla="*/ 1947897 w 3925287"/>
              <a:gd name="connsiteY190" fmla="*/ 535686 h 2314956"/>
              <a:gd name="connsiteX191" fmla="*/ 1940277 w 3925287"/>
              <a:gd name="connsiteY191" fmla="*/ 516636 h 2314956"/>
              <a:gd name="connsiteX192" fmla="*/ 1898367 w 3925287"/>
              <a:gd name="connsiteY192" fmla="*/ 505206 h 2314956"/>
              <a:gd name="connsiteX193" fmla="*/ 1898367 w 3925287"/>
              <a:gd name="connsiteY193" fmla="*/ 474726 h 2314956"/>
              <a:gd name="connsiteX194" fmla="*/ 1921227 w 3925287"/>
              <a:gd name="connsiteY194" fmla="*/ 539496 h 2314956"/>
              <a:gd name="connsiteX195" fmla="*/ 1902177 w 3925287"/>
              <a:gd name="connsiteY195" fmla="*/ 497586 h 2314956"/>
              <a:gd name="connsiteX196" fmla="*/ 1913607 w 3925287"/>
              <a:gd name="connsiteY196" fmla="*/ 516636 h 2314956"/>
              <a:gd name="connsiteX197" fmla="*/ 1905987 w 3925287"/>
              <a:gd name="connsiteY197" fmla="*/ 512826 h 2314956"/>
              <a:gd name="connsiteX198" fmla="*/ 1898367 w 3925287"/>
              <a:gd name="connsiteY198" fmla="*/ 509016 h 2314956"/>
              <a:gd name="connsiteX199" fmla="*/ 1907705 w 3925287"/>
              <a:gd name="connsiteY199" fmla="*/ 516636 h 2314956"/>
              <a:gd name="connsiteX200" fmla="*/ 1913607 w 3925287"/>
              <a:gd name="connsiteY200" fmla="*/ 524256 h 2314956"/>
              <a:gd name="connsiteX201" fmla="*/ 1877225 w 3925287"/>
              <a:gd name="connsiteY201" fmla="*/ 501396 h 2314956"/>
              <a:gd name="connsiteX202" fmla="*/ 1902177 w 3925287"/>
              <a:gd name="connsiteY202" fmla="*/ 497586 h 2314956"/>
              <a:gd name="connsiteX203" fmla="*/ 1865795 w 3925287"/>
              <a:gd name="connsiteY203" fmla="*/ 489966 h 2314956"/>
              <a:gd name="connsiteX204" fmla="*/ 1864077 w 3925287"/>
              <a:gd name="connsiteY204" fmla="*/ 489966 h 2314956"/>
              <a:gd name="connsiteX205" fmla="*/ 1875507 w 3925287"/>
              <a:gd name="connsiteY205" fmla="*/ 501396 h 2314956"/>
              <a:gd name="connsiteX206" fmla="*/ 1888655 w 3925287"/>
              <a:gd name="connsiteY206" fmla="*/ 501396 h 2314956"/>
              <a:gd name="connsiteX207" fmla="*/ 1883127 w 3925287"/>
              <a:gd name="connsiteY207" fmla="*/ 482346 h 2314956"/>
              <a:gd name="connsiteX208" fmla="*/ 1881035 w 3925287"/>
              <a:gd name="connsiteY208" fmla="*/ 478536 h 2314956"/>
              <a:gd name="connsiteX209" fmla="*/ 1894557 w 3925287"/>
              <a:gd name="connsiteY209" fmla="*/ 482346 h 2314956"/>
              <a:gd name="connsiteX210" fmla="*/ 1921227 w 3925287"/>
              <a:gd name="connsiteY210" fmla="*/ 501396 h 2314956"/>
              <a:gd name="connsiteX211" fmla="*/ 1959327 w 3925287"/>
              <a:gd name="connsiteY211" fmla="*/ 524256 h 2314956"/>
              <a:gd name="connsiteX212" fmla="*/ 1867887 w 3925287"/>
              <a:gd name="connsiteY212" fmla="*/ 512826 h 2314956"/>
              <a:gd name="connsiteX213" fmla="*/ 1875507 w 3925287"/>
              <a:gd name="connsiteY213" fmla="*/ 531876 h 2314956"/>
              <a:gd name="connsiteX214" fmla="*/ 1966947 w 3925287"/>
              <a:gd name="connsiteY214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42307 w 3925287"/>
              <a:gd name="connsiteY155" fmla="*/ 425196 h 2314956"/>
              <a:gd name="connsiteX156" fmla="*/ 2919447 w 3925287"/>
              <a:gd name="connsiteY156" fmla="*/ 409956 h 2314956"/>
              <a:gd name="connsiteX157" fmla="*/ 2873727 w 3925287"/>
              <a:gd name="connsiteY157" fmla="*/ 402336 h 2314956"/>
              <a:gd name="connsiteX158" fmla="*/ 2850867 w 3925287"/>
              <a:gd name="connsiteY158" fmla="*/ 394716 h 2314956"/>
              <a:gd name="connsiteX159" fmla="*/ 2709897 w 3925287"/>
              <a:gd name="connsiteY159" fmla="*/ 470916 h 2314956"/>
              <a:gd name="connsiteX160" fmla="*/ 2549877 w 3925287"/>
              <a:gd name="connsiteY160" fmla="*/ 402336 h 2314956"/>
              <a:gd name="connsiteX161" fmla="*/ 2355567 w 3925287"/>
              <a:gd name="connsiteY161" fmla="*/ 451866 h 2314956"/>
              <a:gd name="connsiteX162" fmla="*/ 2450817 w 3925287"/>
              <a:gd name="connsiteY162" fmla="*/ 333756 h 2314956"/>
              <a:gd name="connsiteX163" fmla="*/ 2538447 w 3925287"/>
              <a:gd name="connsiteY163" fmla="*/ 215646 h 2314956"/>
              <a:gd name="connsiteX164" fmla="*/ 2565117 w 3925287"/>
              <a:gd name="connsiteY164" fmla="*/ 150876 h 2314956"/>
              <a:gd name="connsiteX165" fmla="*/ 2595597 w 3925287"/>
              <a:gd name="connsiteY165" fmla="*/ 112776 h 2314956"/>
              <a:gd name="connsiteX166" fmla="*/ 2607027 w 3925287"/>
              <a:gd name="connsiteY166" fmla="*/ 86106 h 2314956"/>
              <a:gd name="connsiteX167" fmla="*/ 2616365 w 3925287"/>
              <a:gd name="connsiteY167" fmla="*/ 55626 h 2314956"/>
              <a:gd name="connsiteX168" fmla="*/ 2614647 w 3925287"/>
              <a:gd name="connsiteY168" fmla="*/ 2286 h 2314956"/>
              <a:gd name="connsiteX169" fmla="*/ 2587977 w 3925287"/>
              <a:gd name="connsiteY169" fmla="*/ 6096 h 2314956"/>
              <a:gd name="connsiteX170" fmla="*/ 2557497 w 3925287"/>
              <a:gd name="connsiteY170" fmla="*/ 17526 h 2314956"/>
              <a:gd name="connsiteX171" fmla="*/ 2511777 w 3925287"/>
              <a:gd name="connsiteY171" fmla="*/ 44196 h 2314956"/>
              <a:gd name="connsiteX172" fmla="*/ 2500347 w 3925287"/>
              <a:gd name="connsiteY172" fmla="*/ 67056 h 2314956"/>
              <a:gd name="connsiteX173" fmla="*/ 2462247 w 3925287"/>
              <a:gd name="connsiteY173" fmla="*/ 93726 h 2314956"/>
              <a:gd name="connsiteX174" fmla="*/ 2447007 w 3925287"/>
              <a:gd name="connsiteY174" fmla="*/ 131826 h 2314956"/>
              <a:gd name="connsiteX175" fmla="*/ 2431767 w 3925287"/>
              <a:gd name="connsiteY175" fmla="*/ 150876 h 2314956"/>
              <a:gd name="connsiteX176" fmla="*/ 2408907 w 3925287"/>
              <a:gd name="connsiteY176" fmla="*/ 185166 h 2314956"/>
              <a:gd name="connsiteX177" fmla="*/ 2347947 w 3925287"/>
              <a:gd name="connsiteY177" fmla="*/ 265176 h 2314956"/>
              <a:gd name="connsiteX178" fmla="*/ 2325087 w 3925287"/>
              <a:gd name="connsiteY178" fmla="*/ 280416 h 2314956"/>
              <a:gd name="connsiteX179" fmla="*/ 2302227 w 3925287"/>
              <a:gd name="connsiteY179" fmla="*/ 295656 h 2314956"/>
              <a:gd name="connsiteX180" fmla="*/ 2286987 w 3925287"/>
              <a:gd name="connsiteY180" fmla="*/ 329946 h 2314956"/>
              <a:gd name="connsiteX181" fmla="*/ 2264127 w 3925287"/>
              <a:gd name="connsiteY181" fmla="*/ 375666 h 2314956"/>
              <a:gd name="connsiteX182" fmla="*/ 2252697 w 3925287"/>
              <a:gd name="connsiteY182" fmla="*/ 375666 h 2314956"/>
              <a:gd name="connsiteX183" fmla="*/ 2227745 w 3925287"/>
              <a:gd name="connsiteY183" fmla="*/ 394716 h 2314956"/>
              <a:gd name="connsiteX184" fmla="*/ 2195547 w 3925287"/>
              <a:gd name="connsiteY184" fmla="*/ 421386 h 2314956"/>
              <a:gd name="connsiteX185" fmla="*/ 2123157 w 3925287"/>
              <a:gd name="connsiteY185" fmla="*/ 455676 h 2314956"/>
              <a:gd name="connsiteX186" fmla="*/ 1989807 w 3925287"/>
              <a:gd name="connsiteY186" fmla="*/ 516636 h 2314956"/>
              <a:gd name="connsiteX187" fmla="*/ 1987715 w 3925287"/>
              <a:gd name="connsiteY187" fmla="*/ 512826 h 2314956"/>
              <a:gd name="connsiteX188" fmla="*/ 1964855 w 3925287"/>
              <a:gd name="connsiteY188" fmla="*/ 531876 h 2314956"/>
              <a:gd name="connsiteX189" fmla="*/ 1959327 w 3925287"/>
              <a:gd name="connsiteY189" fmla="*/ 528066 h 2314956"/>
              <a:gd name="connsiteX190" fmla="*/ 1947897 w 3925287"/>
              <a:gd name="connsiteY190" fmla="*/ 535686 h 2314956"/>
              <a:gd name="connsiteX191" fmla="*/ 1940277 w 3925287"/>
              <a:gd name="connsiteY191" fmla="*/ 516636 h 2314956"/>
              <a:gd name="connsiteX192" fmla="*/ 1898367 w 3925287"/>
              <a:gd name="connsiteY192" fmla="*/ 505206 h 2314956"/>
              <a:gd name="connsiteX193" fmla="*/ 1898367 w 3925287"/>
              <a:gd name="connsiteY193" fmla="*/ 474726 h 2314956"/>
              <a:gd name="connsiteX194" fmla="*/ 1921227 w 3925287"/>
              <a:gd name="connsiteY194" fmla="*/ 539496 h 2314956"/>
              <a:gd name="connsiteX195" fmla="*/ 1902177 w 3925287"/>
              <a:gd name="connsiteY195" fmla="*/ 497586 h 2314956"/>
              <a:gd name="connsiteX196" fmla="*/ 1913607 w 3925287"/>
              <a:gd name="connsiteY196" fmla="*/ 516636 h 2314956"/>
              <a:gd name="connsiteX197" fmla="*/ 1905987 w 3925287"/>
              <a:gd name="connsiteY197" fmla="*/ 512826 h 2314956"/>
              <a:gd name="connsiteX198" fmla="*/ 1898367 w 3925287"/>
              <a:gd name="connsiteY198" fmla="*/ 509016 h 2314956"/>
              <a:gd name="connsiteX199" fmla="*/ 1907705 w 3925287"/>
              <a:gd name="connsiteY199" fmla="*/ 516636 h 2314956"/>
              <a:gd name="connsiteX200" fmla="*/ 1913607 w 3925287"/>
              <a:gd name="connsiteY200" fmla="*/ 524256 h 2314956"/>
              <a:gd name="connsiteX201" fmla="*/ 1877225 w 3925287"/>
              <a:gd name="connsiteY201" fmla="*/ 501396 h 2314956"/>
              <a:gd name="connsiteX202" fmla="*/ 1902177 w 3925287"/>
              <a:gd name="connsiteY202" fmla="*/ 497586 h 2314956"/>
              <a:gd name="connsiteX203" fmla="*/ 1865795 w 3925287"/>
              <a:gd name="connsiteY203" fmla="*/ 489966 h 2314956"/>
              <a:gd name="connsiteX204" fmla="*/ 1864077 w 3925287"/>
              <a:gd name="connsiteY204" fmla="*/ 489966 h 2314956"/>
              <a:gd name="connsiteX205" fmla="*/ 1875507 w 3925287"/>
              <a:gd name="connsiteY205" fmla="*/ 501396 h 2314956"/>
              <a:gd name="connsiteX206" fmla="*/ 1888655 w 3925287"/>
              <a:gd name="connsiteY206" fmla="*/ 501396 h 2314956"/>
              <a:gd name="connsiteX207" fmla="*/ 1883127 w 3925287"/>
              <a:gd name="connsiteY207" fmla="*/ 482346 h 2314956"/>
              <a:gd name="connsiteX208" fmla="*/ 1881035 w 3925287"/>
              <a:gd name="connsiteY208" fmla="*/ 478536 h 2314956"/>
              <a:gd name="connsiteX209" fmla="*/ 1894557 w 3925287"/>
              <a:gd name="connsiteY209" fmla="*/ 482346 h 2314956"/>
              <a:gd name="connsiteX210" fmla="*/ 1921227 w 3925287"/>
              <a:gd name="connsiteY210" fmla="*/ 501396 h 2314956"/>
              <a:gd name="connsiteX211" fmla="*/ 1959327 w 3925287"/>
              <a:gd name="connsiteY211" fmla="*/ 524256 h 2314956"/>
              <a:gd name="connsiteX212" fmla="*/ 1867887 w 3925287"/>
              <a:gd name="connsiteY212" fmla="*/ 512826 h 2314956"/>
              <a:gd name="connsiteX213" fmla="*/ 1875507 w 3925287"/>
              <a:gd name="connsiteY213" fmla="*/ 531876 h 2314956"/>
              <a:gd name="connsiteX214" fmla="*/ 1966947 w 3925287"/>
              <a:gd name="connsiteY214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42307 w 3925287"/>
              <a:gd name="connsiteY155" fmla="*/ 425196 h 2314956"/>
              <a:gd name="connsiteX156" fmla="*/ 2919447 w 3925287"/>
              <a:gd name="connsiteY156" fmla="*/ 409956 h 2314956"/>
              <a:gd name="connsiteX157" fmla="*/ 2873727 w 3925287"/>
              <a:gd name="connsiteY157" fmla="*/ 402336 h 2314956"/>
              <a:gd name="connsiteX158" fmla="*/ 2850867 w 3925287"/>
              <a:gd name="connsiteY158" fmla="*/ 459486 h 2314956"/>
              <a:gd name="connsiteX159" fmla="*/ 2709897 w 3925287"/>
              <a:gd name="connsiteY159" fmla="*/ 470916 h 2314956"/>
              <a:gd name="connsiteX160" fmla="*/ 2549877 w 3925287"/>
              <a:gd name="connsiteY160" fmla="*/ 402336 h 2314956"/>
              <a:gd name="connsiteX161" fmla="*/ 2355567 w 3925287"/>
              <a:gd name="connsiteY161" fmla="*/ 451866 h 2314956"/>
              <a:gd name="connsiteX162" fmla="*/ 2450817 w 3925287"/>
              <a:gd name="connsiteY162" fmla="*/ 333756 h 2314956"/>
              <a:gd name="connsiteX163" fmla="*/ 2538447 w 3925287"/>
              <a:gd name="connsiteY163" fmla="*/ 215646 h 2314956"/>
              <a:gd name="connsiteX164" fmla="*/ 2565117 w 3925287"/>
              <a:gd name="connsiteY164" fmla="*/ 150876 h 2314956"/>
              <a:gd name="connsiteX165" fmla="*/ 2595597 w 3925287"/>
              <a:gd name="connsiteY165" fmla="*/ 112776 h 2314956"/>
              <a:gd name="connsiteX166" fmla="*/ 2607027 w 3925287"/>
              <a:gd name="connsiteY166" fmla="*/ 86106 h 2314956"/>
              <a:gd name="connsiteX167" fmla="*/ 2616365 w 3925287"/>
              <a:gd name="connsiteY167" fmla="*/ 55626 h 2314956"/>
              <a:gd name="connsiteX168" fmla="*/ 2614647 w 3925287"/>
              <a:gd name="connsiteY168" fmla="*/ 2286 h 2314956"/>
              <a:gd name="connsiteX169" fmla="*/ 2587977 w 3925287"/>
              <a:gd name="connsiteY169" fmla="*/ 6096 h 2314956"/>
              <a:gd name="connsiteX170" fmla="*/ 2557497 w 3925287"/>
              <a:gd name="connsiteY170" fmla="*/ 17526 h 2314956"/>
              <a:gd name="connsiteX171" fmla="*/ 2511777 w 3925287"/>
              <a:gd name="connsiteY171" fmla="*/ 44196 h 2314956"/>
              <a:gd name="connsiteX172" fmla="*/ 2500347 w 3925287"/>
              <a:gd name="connsiteY172" fmla="*/ 67056 h 2314956"/>
              <a:gd name="connsiteX173" fmla="*/ 2462247 w 3925287"/>
              <a:gd name="connsiteY173" fmla="*/ 93726 h 2314956"/>
              <a:gd name="connsiteX174" fmla="*/ 2447007 w 3925287"/>
              <a:gd name="connsiteY174" fmla="*/ 131826 h 2314956"/>
              <a:gd name="connsiteX175" fmla="*/ 2431767 w 3925287"/>
              <a:gd name="connsiteY175" fmla="*/ 150876 h 2314956"/>
              <a:gd name="connsiteX176" fmla="*/ 2408907 w 3925287"/>
              <a:gd name="connsiteY176" fmla="*/ 185166 h 2314956"/>
              <a:gd name="connsiteX177" fmla="*/ 2347947 w 3925287"/>
              <a:gd name="connsiteY177" fmla="*/ 265176 h 2314956"/>
              <a:gd name="connsiteX178" fmla="*/ 2325087 w 3925287"/>
              <a:gd name="connsiteY178" fmla="*/ 280416 h 2314956"/>
              <a:gd name="connsiteX179" fmla="*/ 2302227 w 3925287"/>
              <a:gd name="connsiteY179" fmla="*/ 295656 h 2314956"/>
              <a:gd name="connsiteX180" fmla="*/ 2286987 w 3925287"/>
              <a:gd name="connsiteY180" fmla="*/ 329946 h 2314956"/>
              <a:gd name="connsiteX181" fmla="*/ 2264127 w 3925287"/>
              <a:gd name="connsiteY181" fmla="*/ 375666 h 2314956"/>
              <a:gd name="connsiteX182" fmla="*/ 2252697 w 3925287"/>
              <a:gd name="connsiteY182" fmla="*/ 375666 h 2314956"/>
              <a:gd name="connsiteX183" fmla="*/ 2227745 w 3925287"/>
              <a:gd name="connsiteY183" fmla="*/ 394716 h 2314956"/>
              <a:gd name="connsiteX184" fmla="*/ 2195547 w 3925287"/>
              <a:gd name="connsiteY184" fmla="*/ 421386 h 2314956"/>
              <a:gd name="connsiteX185" fmla="*/ 2123157 w 3925287"/>
              <a:gd name="connsiteY185" fmla="*/ 455676 h 2314956"/>
              <a:gd name="connsiteX186" fmla="*/ 1989807 w 3925287"/>
              <a:gd name="connsiteY186" fmla="*/ 516636 h 2314956"/>
              <a:gd name="connsiteX187" fmla="*/ 1987715 w 3925287"/>
              <a:gd name="connsiteY187" fmla="*/ 512826 h 2314956"/>
              <a:gd name="connsiteX188" fmla="*/ 1964855 w 3925287"/>
              <a:gd name="connsiteY188" fmla="*/ 531876 h 2314956"/>
              <a:gd name="connsiteX189" fmla="*/ 1959327 w 3925287"/>
              <a:gd name="connsiteY189" fmla="*/ 528066 h 2314956"/>
              <a:gd name="connsiteX190" fmla="*/ 1947897 w 3925287"/>
              <a:gd name="connsiteY190" fmla="*/ 535686 h 2314956"/>
              <a:gd name="connsiteX191" fmla="*/ 1940277 w 3925287"/>
              <a:gd name="connsiteY191" fmla="*/ 516636 h 2314956"/>
              <a:gd name="connsiteX192" fmla="*/ 1898367 w 3925287"/>
              <a:gd name="connsiteY192" fmla="*/ 505206 h 2314956"/>
              <a:gd name="connsiteX193" fmla="*/ 1898367 w 3925287"/>
              <a:gd name="connsiteY193" fmla="*/ 474726 h 2314956"/>
              <a:gd name="connsiteX194" fmla="*/ 1921227 w 3925287"/>
              <a:gd name="connsiteY194" fmla="*/ 539496 h 2314956"/>
              <a:gd name="connsiteX195" fmla="*/ 1902177 w 3925287"/>
              <a:gd name="connsiteY195" fmla="*/ 497586 h 2314956"/>
              <a:gd name="connsiteX196" fmla="*/ 1913607 w 3925287"/>
              <a:gd name="connsiteY196" fmla="*/ 516636 h 2314956"/>
              <a:gd name="connsiteX197" fmla="*/ 1905987 w 3925287"/>
              <a:gd name="connsiteY197" fmla="*/ 512826 h 2314956"/>
              <a:gd name="connsiteX198" fmla="*/ 1898367 w 3925287"/>
              <a:gd name="connsiteY198" fmla="*/ 509016 h 2314956"/>
              <a:gd name="connsiteX199" fmla="*/ 1907705 w 3925287"/>
              <a:gd name="connsiteY199" fmla="*/ 516636 h 2314956"/>
              <a:gd name="connsiteX200" fmla="*/ 1913607 w 3925287"/>
              <a:gd name="connsiteY200" fmla="*/ 524256 h 2314956"/>
              <a:gd name="connsiteX201" fmla="*/ 1877225 w 3925287"/>
              <a:gd name="connsiteY201" fmla="*/ 501396 h 2314956"/>
              <a:gd name="connsiteX202" fmla="*/ 1902177 w 3925287"/>
              <a:gd name="connsiteY202" fmla="*/ 497586 h 2314956"/>
              <a:gd name="connsiteX203" fmla="*/ 1865795 w 3925287"/>
              <a:gd name="connsiteY203" fmla="*/ 489966 h 2314956"/>
              <a:gd name="connsiteX204" fmla="*/ 1864077 w 3925287"/>
              <a:gd name="connsiteY204" fmla="*/ 489966 h 2314956"/>
              <a:gd name="connsiteX205" fmla="*/ 1875507 w 3925287"/>
              <a:gd name="connsiteY205" fmla="*/ 501396 h 2314956"/>
              <a:gd name="connsiteX206" fmla="*/ 1888655 w 3925287"/>
              <a:gd name="connsiteY206" fmla="*/ 501396 h 2314956"/>
              <a:gd name="connsiteX207" fmla="*/ 1883127 w 3925287"/>
              <a:gd name="connsiteY207" fmla="*/ 482346 h 2314956"/>
              <a:gd name="connsiteX208" fmla="*/ 1881035 w 3925287"/>
              <a:gd name="connsiteY208" fmla="*/ 478536 h 2314956"/>
              <a:gd name="connsiteX209" fmla="*/ 1894557 w 3925287"/>
              <a:gd name="connsiteY209" fmla="*/ 482346 h 2314956"/>
              <a:gd name="connsiteX210" fmla="*/ 1921227 w 3925287"/>
              <a:gd name="connsiteY210" fmla="*/ 501396 h 2314956"/>
              <a:gd name="connsiteX211" fmla="*/ 1959327 w 3925287"/>
              <a:gd name="connsiteY211" fmla="*/ 524256 h 2314956"/>
              <a:gd name="connsiteX212" fmla="*/ 1867887 w 3925287"/>
              <a:gd name="connsiteY212" fmla="*/ 512826 h 2314956"/>
              <a:gd name="connsiteX213" fmla="*/ 1875507 w 3925287"/>
              <a:gd name="connsiteY213" fmla="*/ 531876 h 2314956"/>
              <a:gd name="connsiteX214" fmla="*/ 1966947 w 3925287"/>
              <a:gd name="connsiteY214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42307 w 3925287"/>
              <a:gd name="connsiteY155" fmla="*/ 425196 h 2314956"/>
              <a:gd name="connsiteX156" fmla="*/ 2923257 w 3925287"/>
              <a:gd name="connsiteY156" fmla="*/ 451866 h 2314956"/>
              <a:gd name="connsiteX157" fmla="*/ 2873727 w 3925287"/>
              <a:gd name="connsiteY157" fmla="*/ 402336 h 2314956"/>
              <a:gd name="connsiteX158" fmla="*/ 2850867 w 3925287"/>
              <a:gd name="connsiteY158" fmla="*/ 459486 h 2314956"/>
              <a:gd name="connsiteX159" fmla="*/ 2709897 w 3925287"/>
              <a:gd name="connsiteY159" fmla="*/ 470916 h 2314956"/>
              <a:gd name="connsiteX160" fmla="*/ 2549877 w 3925287"/>
              <a:gd name="connsiteY160" fmla="*/ 402336 h 2314956"/>
              <a:gd name="connsiteX161" fmla="*/ 2355567 w 3925287"/>
              <a:gd name="connsiteY161" fmla="*/ 451866 h 2314956"/>
              <a:gd name="connsiteX162" fmla="*/ 2450817 w 3925287"/>
              <a:gd name="connsiteY162" fmla="*/ 333756 h 2314956"/>
              <a:gd name="connsiteX163" fmla="*/ 2538447 w 3925287"/>
              <a:gd name="connsiteY163" fmla="*/ 215646 h 2314956"/>
              <a:gd name="connsiteX164" fmla="*/ 2565117 w 3925287"/>
              <a:gd name="connsiteY164" fmla="*/ 150876 h 2314956"/>
              <a:gd name="connsiteX165" fmla="*/ 2595597 w 3925287"/>
              <a:gd name="connsiteY165" fmla="*/ 112776 h 2314956"/>
              <a:gd name="connsiteX166" fmla="*/ 2607027 w 3925287"/>
              <a:gd name="connsiteY166" fmla="*/ 86106 h 2314956"/>
              <a:gd name="connsiteX167" fmla="*/ 2616365 w 3925287"/>
              <a:gd name="connsiteY167" fmla="*/ 55626 h 2314956"/>
              <a:gd name="connsiteX168" fmla="*/ 2614647 w 3925287"/>
              <a:gd name="connsiteY168" fmla="*/ 2286 h 2314956"/>
              <a:gd name="connsiteX169" fmla="*/ 2587977 w 3925287"/>
              <a:gd name="connsiteY169" fmla="*/ 6096 h 2314956"/>
              <a:gd name="connsiteX170" fmla="*/ 2557497 w 3925287"/>
              <a:gd name="connsiteY170" fmla="*/ 17526 h 2314956"/>
              <a:gd name="connsiteX171" fmla="*/ 2511777 w 3925287"/>
              <a:gd name="connsiteY171" fmla="*/ 44196 h 2314956"/>
              <a:gd name="connsiteX172" fmla="*/ 2500347 w 3925287"/>
              <a:gd name="connsiteY172" fmla="*/ 67056 h 2314956"/>
              <a:gd name="connsiteX173" fmla="*/ 2462247 w 3925287"/>
              <a:gd name="connsiteY173" fmla="*/ 93726 h 2314956"/>
              <a:gd name="connsiteX174" fmla="*/ 2447007 w 3925287"/>
              <a:gd name="connsiteY174" fmla="*/ 131826 h 2314956"/>
              <a:gd name="connsiteX175" fmla="*/ 2431767 w 3925287"/>
              <a:gd name="connsiteY175" fmla="*/ 150876 h 2314956"/>
              <a:gd name="connsiteX176" fmla="*/ 2408907 w 3925287"/>
              <a:gd name="connsiteY176" fmla="*/ 185166 h 2314956"/>
              <a:gd name="connsiteX177" fmla="*/ 2347947 w 3925287"/>
              <a:gd name="connsiteY177" fmla="*/ 265176 h 2314956"/>
              <a:gd name="connsiteX178" fmla="*/ 2325087 w 3925287"/>
              <a:gd name="connsiteY178" fmla="*/ 280416 h 2314956"/>
              <a:gd name="connsiteX179" fmla="*/ 2302227 w 3925287"/>
              <a:gd name="connsiteY179" fmla="*/ 295656 h 2314956"/>
              <a:gd name="connsiteX180" fmla="*/ 2286987 w 3925287"/>
              <a:gd name="connsiteY180" fmla="*/ 329946 h 2314956"/>
              <a:gd name="connsiteX181" fmla="*/ 2264127 w 3925287"/>
              <a:gd name="connsiteY181" fmla="*/ 375666 h 2314956"/>
              <a:gd name="connsiteX182" fmla="*/ 2252697 w 3925287"/>
              <a:gd name="connsiteY182" fmla="*/ 375666 h 2314956"/>
              <a:gd name="connsiteX183" fmla="*/ 2227745 w 3925287"/>
              <a:gd name="connsiteY183" fmla="*/ 394716 h 2314956"/>
              <a:gd name="connsiteX184" fmla="*/ 2195547 w 3925287"/>
              <a:gd name="connsiteY184" fmla="*/ 421386 h 2314956"/>
              <a:gd name="connsiteX185" fmla="*/ 2123157 w 3925287"/>
              <a:gd name="connsiteY185" fmla="*/ 455676 h 2314956"/>
              <a:gd name="connsiteX186" fmla="*/ 1989807 w 3925287"/>
              <a:gd name="connsiteY186" fmla="*/ 516636 h 2314956"/>
              <a:gd name="connsiteX187" fmla="*/ 1987715 w 3925287"/>
              <a:gd name="connsiteY187" fmla="*/ 512826 h 2314956"/>
              <a:gd name="connsiteX188" fmla="*/ 1964855 w 3925287"/>
              <a:gd name="connsiteY188" fmla="*/ 531876 h 2314956"/>
              <a:gd name="connsiteX189" fmla="*/ 1959327 w 3925287"/>
              <a:gd name="connsiteY189" fmla="*/ 528066 h 2314956"/>
              <a:gd name="connsiteX190" fmla="*/ 1947897 w 3925287"/>
              <a:gd name="connsiteY190" fmla="*/ 535686 h 2314956"/>
              <a:gd name="connsiteX191" fmla="*/ 1940277 w 3925287"/>
              <a:gd name="connsiteY191" fmla="*/ 516636 h 2314956"/>
              <a:gd name="connsiteX192" fmla="*/ 1898367 w 3925287"/>
              <a:gd name="connsiteY192" fmla="*/ 505206 h 2314956"/>
              <a:gd name="connsiteX193" fmla="*/ 1898367 w 3925287"/>
              <a:gd name="connsiteY193" fmla="*/ 474726 h 2314956"/>
              <a:gd name="connsiteX194" fmla="*/ 1921227 w 3925287"/>
              <a:gd name="connsiteY194" fmla="*/ 539496 h 2314956"/>
              <a:gd name="connsiteX195" fmla="*/ 1902177 w 3925287"/>
              <a:gd name="connsiteY195" fmla="*/ 497586 h 2314956"/>
              <a:gd name="connsiteX196" fmla="*/ 1913607 w 3925287"/>
              <a:gd name="connsiteY196" fmla="*/ 516636 h 2314956"/>
              <a:gd name="connsiteX197" fmla="*/ 1905987 w 3925287"/>
              <a:gd name="connsiteY197" fmla="*/ 512826 h 2314956"/>
              <a:gd name="connsiteX198" fmla="*/ 1898367 w 3925287"/>
              <a:gd name="connsiteY198" fmla="*/ 509016 h 2314956"/>
              <a:gd name="connsiteX199" fmla="*/ 1907705 w 3925287"/>
              <a:gd name="connsiteY199" fmla="*/ 516636 h 2314956"/>
              <a:gd name="connsiteX200" fmla="*/ 1913607 w 3925287"/>
              <a:gd name="connsiteY200" fmla="*/ 524256 h 2314956"/>
              <a:gd name="connsiteX201" fmla="*/ 1877225 w 3925287"/>
              <a:gd name="connsiteY201" fmla="*/ 501396 h 2314956"/>
              <a:gd name="connsiteX202" fmla="*/ 1902177 w 3925287"/>
              <a:gd name="connsiteY202" fmla="*/ 497586 h 2314956"/>
              <a:gd name="connsiteX203" fmla="*/ 1865795 w 3925287"/>
              <a:gd name="connsiteY203" fmla="*/ 489966 h 2314956"/>
              <a:gd name="connsiteX204" fmla="*/ 1864077 w 3925287"/>
              <a:gd name="connsiteY204" fmla="*/ 489966 h 2314956"/>
              <a:gd name="connsiteX205" fmla="*/ 1875507 w 3925287"/>
              <a:gd name="connsiteY205" fmla="*/ 501396 h 2314956"/>
              <a:gd name="connsiteX206" fmla="*/ 1888655 w 3925287"/>
              <a:gd name="connsiteY206" fmla="*/ 501396 h 2314956"/>
              <a:gd name="connsiteX207" fmla="*/ 1883127 w 3925287"/>
              <a:gd name="connsiteY207" fmla="*/ 482346 h 2314956"/>
              <a:gd name="connsiteX208" fmla="*/ 1881035 w 3925287"/>
              <a:gd name="connsiteY208" fmla="*/ 478536 h 2314956"/>
              <a:gd name="connsiteX209" fmla="*/ 1894557 w 3925287"/>
              <a:gd name="connsiteY209" fmla="*/ 482346 h 2314956"/>
              <a:gd name="connsiteX210" fmla="*/ 1921227 w 3925287"/>
              <a:gd name="connsiteY210" fmla="*/ 501396 h 2314956"/>
              <a:gd name="connsiteX211" fmla="*/ 1959327 w 3925287"/>
              <a:gd name="connsiteY211" fmla="*/ 524256 h 2314956"/>
              <a:gd name="connsiteX212" fmla="*/ 1867887 w 3925287"/>
              <a:gd name="connsiteY212" fmla="*/ 512826 h 2314956"/>
              <a:gd name="connsiteX213" fmla="*/ 1875507 w 3925287"/>
              <a:gd name="connsiteY213" fmla="*/ 531876 h 2314956"/>
              <a:gd name="connsiteX214" fmla="*/ 1966947 w 3925287"/>
              <a:gd name="connsiteY214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42307 w 3925287"/>
              <a:gd name="connsiteY155" fmla="*/ 42519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50867 w 3925287"/>
              <a:gd name="connsiteY158" fmla="*/ 459486 h 2314956"/>
              <a:gd name="connsiteX159" fmla="*/ 2709897 w 3925287"/>
              <a:gd name="connsiteY159" fmla="*/ 470916 h 2314956"/>
              <a:gd name="connsiteX160" fmla="*/ 2549877 w 3925287"/>
              <a:gd name="connsiteY160" fmla="*/ 402336 h 2314956"/>
              <a:gd name="connsiteX161" fmla="*/ 2355567 w 3925287"/>
              <a:gd name="connsiteY161" fmla="*/ 451866 h 2314956"/>
              <a:gd name="connsiteX162" fmla="*/ 2450817 w 3925287"/>
              <a:gd name="connsiteY162" fmla="*/ 333756 h 2314956"/>
              <a:gd name="connsiteX163" fmla="*/ 2538447 w 3925287"/>
              <a:gd name="connsiteY163" fmla="*/ 215646 h 2314956"/>
              <a:gd name="connsiteX164" fmla="*/ 2565117 w 3925287"/>
              <a:gd name="connsiteY164" fmla="*/ 150876 h 2314956"/>
              <a:gd name="connsiteX165" fmla="*/ 2595597 w 3925287"/>
              <a:gd name="connsiteY165" fmla="*/ 112776 h 2314956"/>
              <a:gd name="connsiteX166" fmla="*/ 2607027 w 3925287"/>
              <a:gd name="connsiteY166" fmla="*/ 86106 h 2314956"/>
              <a:gd name="connsiteX167" fmla="*/ 2616365 w 3925287"/>
              <a:gd name="connsiteY167" fmla="*/ 55626 h 2314956"/>
              <a:gd name="connsiteX168" fmla="*/ 2614647 w 3925287"/>
              <a:gd name="connsiteY168" fmla="*/ 2286 h 2314956"/>
              <a:gd name="connsiteX169" fmla="*/ 2587977 w 3925287"/>
              <a:gd name="connsiteY169" fmla="*/ 6096 h 2314956"/>
              <a:gd name="connsiteX170" fmla="*/ 2557497 w 3925287"/>
              <a:gd name="connsiteY170" fmla="*/ 17526 h 2314956"/>
              <a:gd name="connsiteX171" fmla="*/ 2511777 w 3925287"/>
              <a:gd name="connsiteY171" fmla="*/ 44196 h 2314956"/>
              <a:gd name="connsiteX172" fmla="*/ 2500347 w 3925287"/>
              <a:gd name="connsiteY172" fmla="*/ 67056 h 2314956"/>
              <a:gd name="connsiteX173" fmla="*/ 2462247 w 3925287"/>
              <a:gd name="connsiteY173" fmla="*/ 93726 h 2314956"/>
              <a:gd name="connsiteX174" fmla="*/ 2447007 w 3925287"/>
              <a:gd name="connsiteY174" fmla="*/ 131826 h 2314956"/>
              <a:gd name="connsiteX175" fmla="*/ 2431767 w 3925287"/>
              <a:gd name="connsiteY175" fmla="*/ 150876 h 2314956"/>
              <a:gd name="connsiteX176" fmla="*/ 2408907 w 3925287"/>
              <a:gd name="connsiteY176" fmla="*/ 185166 h 2314956"/>
              <a:gd name="connsiteX177" fmla="*/ 2347947 w 3925287"/>
              <a:gd name="connsiteY177" fmla="*/ 265176 h 2314956"/>
              <a:gd name="connsiteX178" fmla="*/ 2325087 w 3925287"/>
              <a:gd name="connsiteY178" fmla="*/ 280416 h 2314956"/>
              <a:gd name="connsiteX179" fmla="*/ 2302227 w 3925287"/>
              <a:gd name="connsiteY179" fmla="*/ 295656 h 2314956"/>
              <a:gd name="connsiteX180" fmla="*/ 2286987 w 3925287"/>
              <a:gd name="connsiteY180" fmla="*/ 329946 h 2314956"/>
              <a:gd name="connsiteX181" fmla="*/ 2264127 w 3925287"/>
              <a:gd name="connsiteY181" fmla="*/ 375666 h 2314956"/>
              <a:gd name="connsiteX182" fmla="*/ 2252697 w 3925287"/>
              <a:gd name="connsiteY182" fmla="*/ 375666 h 2314956"/>
              <a:gd name="connsiteX183" fmla="*/ 2227745 w 3925287"/>
              <a:gd name="connsiteY183" fmla="*/ 394716 h 2314956"/>
              <a:gd name="connsiteX184" fmla="*/ 2195547 w 3925287"/>
              <a:gd name="connsiteY184" fmla="*/ 421386 h 2314956"/>
              <a:gd name="connsiteX185" fmla="*/ 2123157 w 3925287"/>
              <a:gd name="connsiteY185" fmla="*/ 455676 h 2314956"/>
              <a:gd name="connsiteX186" fmla="*/ 1989807 w 3925287"/>
              <a:gd name="connsiteY186" fmla="*/ 516636 h 2314956"/>
              <a:gd name="connsiteX187" fmla="*/ 1987715 w 3925287"/>
              <a:gd name="connsiteY187" fmla="*/ 512826 h 2314956"/>
              <a:gd name="connsiteX188" fmla="*/ 1964855 w 3925287"/>
              <a:gd name="connsiteY188" fmla="*/ 531876 h 2314956"/>
              <a:gd name="connsiteX189" fmla="*/ 1959327 w 3925287"/>
              <a:gd name="connsiteY189" fmla="*/ 528066 h 2314956"/>
              <a:gd name="connsiteX190" fmla="*/ 1947897 w 3925287"/>
              <a:gd name="connsiteY190" fmla="*/ 535686 h 2314956"/>
              <a:gd name="connsiteX191" fmla="*/ 1940277 w 3925287"/>
              <a:gd name="connsiteY191" fmla="*/ 516636 h 2314956"/>
              <a:gd name="connsiteX192" fmla="*/ 1898367 w 3925287"/>
              <a:gd name="connsiteY192" fmla="*/ 505206 h 2314956"/>
              <a:gd name="connsiteX193" fmla="*/ 1898367 w 3925287"/>
              <a:gd name="connsiteY193" fmla="*/ 474726 h 2314956"/>
              <a:gd name="connsiteX194" fmla="*/ 1921227 w 3925287"/>
              <a:gd name="connsiteY194" fmla="*/ 539496 h 2314956"/>
              <a:gd name="connsiteX195" fmla="*/ 1902177 w 3925287"/>
              <a:gd name="connsiteY195" fmla="*/ 497586 h 2314956"/>
              <a:gd name="connsiteX196" fmla="*/ 1913607 w 3925287"/>
              <a:gd name="connsiteY196" fmla="*/ 516636 h 2314956"/>
              <a:gd name="connsiteX197" fmla="*/ 1905987 w 3925287"/>
              <a:gd name="connsiteY197" fmla="*/ 512826 h 2314956"/>
              <a:gd name="connsiteX198" fmla="*/ 1898367 w 3925287"/>
              <a:gd name="connsiteY198" fmla="*/ 509016 h 2314956"/>
              <a:gd name="connsiteX199" fmla="*/ 1907705 w 3925287"/>
              <a:gd name="connsiteY199" fmla="*/ 516636 h 2314956"/>
              <a:gd name="connsiteX200" fmla="*/ 1913607 w 3925287"/>
              <a:gd name="connsiteY200" fmla="*/ 524256 h 2314956"/>
              <a:gd name="connsiteX201" fmla="*/ 1877225 w 3925287"/>
              <a:gd name="connsiteY201" fmla="*/ 501396 h 2314956"/>
              <a:gd name="connsiteX202" fmla="*/ 1902177 w 3925287"/>
              <a:gd name="connsiteY202" fmla="*/ 497586 h 2314956"/>
              <a:gd name="connsiteX203" fmla="*/ 1865795 w 3925287"/>
              <a:gd name="connsiteY203" fmla="*/ 489966 h 2314956"/>
              <a:gd name="connsiteX204" fmla="*/ 1864077 w 3925287"/>
              <a:gd name="connsiteY204" fmla="*/ 489966 h 2314956"/>
              <a:gd name="connsiteX205" fmla="*/ 1875507 w 3925287"/>
              <a:gd name="connsiteY205" fmla="*/ 501396 h 2314956"/>
              <a:gd name="connsiteX206" fmla="*/ 1888655 w 3925287"/>
              <a:gd name="connsiteY206" fmla="*/ 501396 h 2314956"/>
              <a:gd name="connsiteX207" fmla="*/ 1883127 w 3925287"/>
              <a:gd name="connsiteY207" fmla="*/ 482346 h 2314956"/>
              <a:gd name="connsiteX208" fmla="*/ 1881035 w 3925287"/>
              <a:gd name="connsiteY208" fmla="*/ 478536 h 2314956"/>
              <a:gd name="connsiteX209" fmla="*/ 1894557 w 3925287"/>
              <a:gd name="connsiteY209" fmla="*/ 482346 h 2314956"/>
              <a:gd name="connsiteX210" fmla="*/ 1921227 w 3925287"/>
              <a:gd name="connsiteY210" fmla="*/ 501396 h 2314956"/>
              <a:gd name="connsiteX211" fmla="*/ 1959327 w 3925287"/>
              <a:gd name="connsiteY211" fmla="*/ 524256 h 2314956"/>
              <a:gd name="connsiteX212" fmla="*/ 1867887 w 3925287"/>
              <a:gd name="connsiteY212" fmla="*/ 512826 h 2314956"/>
              <a:gd name="connsiteX213" fmla="*/ 1875507 w 3925287"/>
              <a:gd name="connsiteY213" fmla="*/ 531876 h 2314956"/>
              <a:gd name="connsiteX214" fmla="*/ 1966947 w 3925287"/>
              <a:gd name="connsiteY214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50867 w 3925287"/>
              <a:gd name="connsiteY158" fmla="*/ 459486 h 2314956"/>
              <a:gd name="connsiteX159" fmla="*/ 2709897 w 3925287"/>
              <a:gd name="connsiteY159" fmla="*/ 470916 h 2314956"/>
              <a:gd name="connsiteX160" fmla="*/ 2549877 w 3925287"/>
              <a:gd name="connsiteY160" fmla="*/ 402336 h 2314956"/>
              <a:gd name="connsiteX161" fmla="*/ 2355567 w 3925287"/>
              <a:gd name="connsiteY161" fmla="*/ 451866 h 2314956"/>
              <a:gd name="connsiteX162" fmla="*/ 2450817 w 3925287"/>
              <a:gd name="connsiteY162" fmla="*/ 333756 h 2314956"/>
              <a:gd name="connsiteX163" fmla="*/ 2538447 w 3925287"/>
              <a:gd name="connsiteY163" fmla="*/ 215646 h 2314956"/>
              <a:gd name="connsiteX164" fmla="*/ 2565117 w 3925287"/>
              <a:gd name="connsiteY164" fmla="*/ 150876 h 2314956"/>
              <a:gd name="connsiteX165" fmla="*/ 2595597 w 3925287"/>
              <a:gd name="connsiteY165" fmla="*/ 112776 h 2314956"/>
              <a:gd name="connsiteX166" fmla="*/ 2607027 w 3925287"/>
              <a:gd name="connsiteY166" fmla="*/ 86106 h 2314956"/>
              <a:gd name="connsiteX167" fmla="*/ 2616365 w 3925287"/>
              <a:gd name="connsiteY167" fmla="*/ 55626 h 2314956"/>
              <a:gd name="connsiteX168" fmla="*/ 2614647 w 3925287"/>
              <a:gd name="connsiteY168" fmla="*/ 2286 h 2314956"/>
              <a:gd name="connsiteX169" fmla="*/ 2587977 w 3925287"/>
              <a:gd name="connsiteY169" fmla="*/ 6096 h 2314956"/>
              <a:gd name="connsiteX170" fmla="*/ 2557497 w 3925287"/>
              <a:gd name="connsiteY170" fmla="*/ 17526 h 2314956"/>
              <a:gd name="connsiteX171" fmla="*/ 2511777 w 3925287"/>
              <a:gd name="connsiteY171" fmla="*/ 44196 h 2314956"/>
              <a:gd name="connsiteX172" fmla="*/ 2500347 w 3925287"/>
              <a:gd name="connsiteY172" fmla="*/ 67056 h 2314956"/>
              <a:gd name="connsiteX173" fmla="*/ 2462247 w 3925287"/>
              <a:gd name="connsiteY173" fmla="*/ 93726 h 2314956"/>
              <a:gd name="connsiteX174" fmla="*/ 2447007 w 3925287"/>
              <a:gd name="connsiteY174" fmla="*/ 131826 h 2314956"/>
              <a:gd name="connsiteX175" fmla="*/ 2431767 w 3925287"/>
              <a:gd name="connsiteY175" fmla="*/ 150876 h 2314956"/>
              <a:gd name="connsiteX176" fmla="*/ 2408907 w 3925287"/>
              <a:gd name="connsiteY176" fmla="*/ 185166 h 2314956"/>
              <a:gd name="connsiteX177" fmla="*/ 2347947 w 3925287"/>
              <a:gd name="connsiteY177" fmla="*/ 265176 h 2314956"/>
              <a:gd name="connsiteX178" fmla="*/ 2325087 w 3925287"/>
              <a:gd name="connsiteY178" fmla="*/ 280416 h 2314956"/>
              <a:gd name="connsiteX179" fmla="*/ 2302227 w 3925287"/>
              <a:gd name="connsiteY179" fmla="*/ 295656 h 2314956"/>
              <a:gd name="connsiteX180" fmla="*/ 2286987 w 3925287"/>
              <a:gd name="connsiteY180" fmla="*/ 329946 h 2314956"/>
              <a:gd name="connsiteX181" fmla="*/ 2264127 w 3925287"/>
              <a:gd name="connsiteY181" fmla="*/ 375666 h 2314956"/>
              <a:gd name="connsiteX182" fmla="*/ 2252697 w 3925287"/>
              <a:gd name="connsiteY182" fmla="*/ 375666 h 2314956"/>
              <a:gd name="connsiteX183" fmla="*/ 2227745 w 3925287"/>
              <a:gd name="connsiteY183" fmla="*/ 394716 h 2314956"/>
              <a:gd name="connsiteX184" fmla="*/ 2195547 w 3925287"/>
              <a:gd name="connsiteY184" fmla="*/ 421386 h 2314956"/>
              <a:gd name="connsiteX185" fmla="*/ 2123157 w 3925287"/>
              <a:gd name="connsiteY185" fmla="*/ 455676 h 2314956"/>
              <a:gd name="connsiteX186" fmla="*/ 1989807 w 3925287"/>
              <a:gd name="connsiteY186" fmla="*/ 516636 h 2314956"/>
              <a:gd name="connsiteX187" fmla="*/ 1987715 w 3925287"/>
              <a:gd name="connsiteY187" fmla="*/ 512826 h 2314956"/>
              <a:gd name="connsiteX188" fmla="*/ 1964855 w 3925287"/>
              <a:gd name="connsiteY188" fmla="*/ 531876 h 2314956"/>
              <a:gd name="connsiteX189" fmla="*/ 1959327 w 3925287"/>
              <a:gd name="connsiteY189" fmla="*/ 528066 h 2314956"/>
              <a:gd name="connsiteX190" fmla="*/ 1947897 w 3925287"/>
              <a:gd name="connsiteY190" fmla="*/ 535686 h 2314956"/>
              <a:gd name="connsiteX191" fmla="*/ 1940277 w 3925287"/>
              <a:gd name="connsiteY191" fmla="*/ 516636 h 2314956"/>
              <a:gd name="connsiteX192" fmla="*/ 1898367 w 3925287"/>
              <a:gd name="connsiteY192" fmla="*/ 505206 h 2314956"/>
              <a:gd name="connsiteX193" fmla="*/ 1898367 w 3925287"/>
              <a:gd name="connsiteY193" fmla="*/ 474726 h 2314956"/>
              <a:gd name="connsiteX194" fmla="*/ 1921227 w 3925287"/>
              <a:gd name="connsiteY194" fmla="*/ 539496 h 2314956"/>
              <a:gd name="connsiteX195" fmla="*/ 1902177 w 3925287"/>
              <a:gd name="connsiteY195" fmla="*/ 497586 h 2314956"/>
              <a:gd name="connsiteX196" fmla="*/ 1913607 w 3925287"/>
              <a:gd name="connsiteY196" fmla="*/ 516636 h 2314956"/>
              <a:gd name="connsiteX197" fmla="*/ 1905987 w 3925287"/>
              <a:gd name="connsiteY197" fmla="*/ 512826 h 2314956"/>
              <a:gd name="connsiteX198" fmla="*/ 1898367 w 3925287"/>
              <a:gd name="connsiteY198" fmla="*/ 509016 h 2314956"/>
              <a:gd name="connsiteX199" fmla="*/ 1907705 w 3925287"/>
              <a:gd name="connsiteY199" fmla="*/ 516636 h 2314956"/>
              <a:gd name="connsiteX200" fmla="*/ 1913607 w 3925287"/>
              <a:gd name="connsiteY200" fmla="*/ 524256 h 2314956"/>
              <a:gd name="connsiteX201" fmla="*/ 1877225 w 3925287"/>
              <a:gd name="connsiteY201" fmla="*/ 501396 h 2314956"/>
              <a:gd name="connsiteX202" fmla="*/ 1902177 w 3925287"/>
              <a:gd name="connsiteY202" fmla="*/ 497586 h 2314956"/>
              <a:gd name="connsiteX203" fmla="*/ 1865795 w 3925287"/>
              <a:gd name="connsiteY203" fmla="*/ 489966 h 2314956"/>
              <a:gd name="connsiteX204" fmla="*/ 1864077 w 3925287"/>
              <a:gd name="connsiteY204" fmla="*/ 489966 h 2314956"/>
              <a:gd name="connsiteX205" fmla="*/ 1875507 w 3925287"/>
              <a:gd name="connsiteY205" fmla="*/ 501396 h 2314956"/>
              <a:gd name="connsiteX206" fmla="*/ 1888655 w 3925287"/>
              <a:gd name="connsiteY206" fmla="*/ 501396 h 2314956"/>
              <a:gd name="connsiteX207" fmla="*/ 1883127 w 3925287"/>
              <a:gd name="connsiteY207" fmla="*/ 482346 h 2314956"/>
              <a:gd name="connsiteX208" fmla="*/ 1881035 w 3925287"/>
              <a:gd name="connsiteY208" fmla="*/ 478536 h 2314956"/>
              <a:gd name="connsiteX209" fmla="*/ 1894557 w 3925287"/>
              <a:gd name="connsiteY209" fmla="*/ 482346 h 2314956"/>
              <a:gd name="connsiteX210" fmla="*/ 1921227 w 3925287"/>
              <a:gd name="connsiteY210" fmla="*/ 501396 h 2314956"/>
              <a:gd name="connsiteX211" fmla="*/ 1959327 w 3925287"/>
              <a:gd name="connsiteY211" fmla="*/ 524256 h 2314956"/>
              <a:gd name="connsiteX212" fmla="*/ 1867887 w 3925287"/>
              <a:gd name="connsiteY212" fmla="*/ 512826 h 2314956"/>
              <a:gd name="connsiteX213" fmla="*/ 1875507 w 3925287"/>
              <a:gd name="connsiteY213" fmla="*/ 531876 h 2314956"/>
              <a:gd name="connsiteX214" fmla="*/ 1966947 w 3925287"/>
              <a:gd name="connsiteY214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50867 w 3925287"/>
              <a:gd name="connsiteY158" fmla="*/ 459486 h 2314956"/>
              <a:gd name="connsiteX159" fmla="*/ 2709897 w 3925287"/>
              <a:gd name="connsiteY159" fmla="*/ 470916 h 2314956"/>
              <a:gd name="connsiteX160" fmla="*/ 2549877 w 3925287"/>
              <a:gd name="connsiteY160" fmla="*/ 493776 h 2314956"/>
              <a:gd name="connsiteX161" fmla="*/ 2355567 w 3925287"/>
              <a:gd name="connsiteY161" fmla="*/ 451866 h 2314956"/>
              <a:gd name="connsiteX162" fmla="*/ 2450817 w 3925287"/>
              <a:gd name="connsiteY162" fmla="*/ 333756 h 2314956"/>
              <a:gd name="connsiteX163" fmla="*/ 2538447 w 3925287"/>
              <a:gd name="connsiteY163" fmla="*/ 215646 h 2314956"/>
              <a:gd name="connsiteX164" fmla="*/ 2565117 w 3925287"/>
              <a:gd name="connsiteY164" fmla="*/ 150876 h 2314956"/>
              <a:gd name="connsiteX165" fmla="*/ 2595597 w 3925287"/>
              <a:gd name="connsiteY165" fmla="*/ 112776 h 2314956"/>
              <a:gd name="connsiteX166" fmla="*/ 2607027 w 3925287"/>
              <a:gd name="connsiteY166" fmla="*/ 86106 h 2314956"/>
              <a:gd name="connsiteX167" fmla="*/ 2616365 w 3925287"/>
              <a:gd name="connsiteY167" fmla="*/ 55626 h 2314956"/>
              <a:gd name="connsiteX168" fmla="*/ 2614647 w 3925287"/>
              <a:gd name="connsiteY168" fmla="*/ 2286 h 2314956"/>
              <a:gd name="connsiteX169" fmla="*/ 2587977 w 3925287"/>
              <a:gd name="connsiteY169" fmla="*/ 6096 h 2314956"/>
              <a:gd name="connsiteX170" fmla="*/ 2557497 w 3925287"/>
              <a:gd name="connsiteY170" fmla="*/ 17526 h 2314956"/>
              <a:gd name="connsiteX171" fmla="*/ 2511777 w 3925287"/>
              <a:gd name="connsiteY171" fmla="*/ 44196 h 2314956"/>
              <a:gd name="connsiteX172" fmla="*/ 2500347 w 3925287"/>
              <a:gd name="connsiteY172" fmla="*/ 67056 h 2314956"/>
              <a:gd name="connsiteX173" fmla="*/ 2462247 w 3925287"/>
              <a:gd name="connsiteY173" fmla="*/ 93726 h 2314956"/>
              <a:gd name="connsiteX174" fmla="*/ 2447007 w 3925287"/>
              <a:gd name="connsiteY174" fmla="*/ 131826 h 2314956"/>
              <a:gd name="connsiteX175" fmla="*/ 2431767 w 3925287"/>
              <a:gd name="connsiteY175" fmla="*/ 150876 h 2314956"/>
              <a:gd name="connsiteX176" fmla="*/ 2408907 w 3925287"/>
              <a:gd name="connsiteY176" fmla="*/ 185166 h 2314956"/>
              <a:gd name="connsiteX177" fmla="*/ 2347947 w 3925287"/>
              <a:gd name="connsiteY177" fmla="*/ 265176 h 2314956"/>
              <a:gd name="connsiteX178" fmla="*/ 2325087 w 3925287"/>
              <a:gd name="connsiteY178" fmla="*/ 280416 h 2314956"/>
              <a:gd name="connsiteX179" fmla="*/ 2302227 w 3925287"/>
              <a:gd name="connsiteY179" fmla="*/ 295656 h 2314956"/>
              <a:gd name="connsiteX180" fmla="*/ 2286987 w 3925287"/>
              <a:gd name="connsiteY180" fmla="*/ 329946 h 2314956"/>
              <a:gd name="connsiteX181" fmla="*/ 2264127 w 3925287"/>
              <a:gd name="connsiteY181" fmla="*/ 375666 h 2314956"/>
              <a:gd name="connsiteX182" fmla="*/ 2252697 w 3925287"/>
              <a:gd name="connsiteY182" fmla="*/ 375666 h 2314956"/>
              <a:gd name="connsiteX183" fmla="*/ 2227745 w 3925287"/>
              <a:gd name="connsiteY183" fmla="*/ 394716 h 2314956"/>
              <a:gd name="connsiteX184" fmla="*/ 2195547 w 3925287"/>
              <a:gd name="connsiteY184" fmla="*/ 421386 h 2314956"/>
              <a:gd name="connsiteX185" fmla="*/ 2123157 w 3925287"/>
              <a:gd name="connsiteY185" fmla="*/ 455676 h 2314956"/>
              <a:gd name="connsiteX186" fmla="*/ 1989807 w 3925287"/>
              <a:gd name="connsiteY186" fmla="*/ 516636 h 2314956"/>
              <a:gd name="connsiteX187" fmla="*/ 1987715 w 3925287"/>
              <a:gd name="connsiteY187" fmla="*/ 512826 h 2314956"/>
              <a:gd name="connsiteX188" fmla="*/ 1964855 w 3925287"/>
              <a:gd name="connsiteY188" fmla="*/ 531876 h 2314956"/>
              <a:gd name="connsiteX189" fmla="*/ 1959327 w 3925287"/>
              <a:gd name="connsiteY189" fmla="*/ 528066 h 2314956"/>
              <a:gd name="connsiteX190" fmla="*/ 1947897 w 3925287"/>
              <a:gd name="connsiteY190" fmla="*/ 535686 h 2314956"/>
              <a:gd name="connsiteX191" fmla="*/ 1940277 w 3925287"/>
              <a:gd name="connsiteY191" fmla="*/ 516636 h 2314956"/>
              <a:gd name="connsiteX192" fmla="*/ 1898367 w 3925287"/>
              <a:gd name="connsiteY192" fmla="*/ 505206 h 2314956"/>
              <a:gd name="connsiteX193" fmla="*/ 1898367 w 3925287"/>
              <a:gd name="connsiteY193" fmla="*/ 474726 h 2314956"/>
              <a:gd name="connsiteX194" fmla="*/ 1921227 w 3925287"/>
              <a:gd name="connsiteY194" fmla="*/ 539496 h 2314956"/>
              <a:gd name="connsiteX195" fmla="*/ 1902177 w 3925287"/>
              <a:gd name="connsiteY195" fmla="*/ 497586 h 2314956"/>
              <a:gd name="connsiteX196" fmla="*/ 1913607 w 3925287"/>
              <a:gd name="connsiteY196" fmla="*/ 516636 h 2314956"/>
              <a:gd name="connsiteX197" fmla="*/ 1905987 w 3925287"/>
              <a:gd name="connsiteY197" fmla="*/ 512826 h 2314956"/>
              <a:gd name="connsiteX198" fmla="*/ 1898367 w 3925287"/>
              <a:gd name="connsiteY198" fmla="*/ 509016 h 2314956"/>
              <a:gd name="connsiteX199" fmla="*/ 1907705 w 3925287"/>
              <a:gd name="connsiteY199" fmla="*/ 516636 h 2314956"/>
              <a:gd name="connsiteX200" fmla="*/ 1913607 w 3925287"/>
              <a:gd name="connsiteY200" fmla="*/ 524256 h 2314956"/>
              <a:gd name="connsiteX201" fmla="*/ 1877225 w 3925287"/>
              <a:gd name="connsiteY201" fmla="*/ 501396 h 2314956"/>
              <a:gd name="connsiteX202" fmla="*/ 1902177 w 3925287"/>
              <a:gd name="connsiteY202" fmla="*/ 497586 h 2314956"/>
              <a:gd name="connsiteX203" fmla="*/ 1865795 w 3925287"/>
              <a:gd name="connsiteY203" fmla="*/ 489966 h 2314956"/>
              <a:gd name="connsiteX204" fmla="*/ 1864077 w 3925287"/>
              <a:gd name="connsiteY204" fmla="*/ 489966 h 2314956"/>
              <a:gd name="connsiteX205" fmla="*/ 1875507 w 3925287"/>
              <a:gd name="connsiteY205" fmla="*/ 501396 h 2314956"/>
              <a:gd name="connsiteX206" fmla="*/ 1888655 w 3925287"/>
              <a:gd name="connsiteY206" fmla="*/ 501396 h 2314956"/>
              <a:gd name="connsiteX207" fmla="*/ 1883127 w 3925287"/>
              <a:gd name="connsiteY207" fmla="*/ 482346 h 2314956"/>
              <a:gd name="connsiteX208" fmla="*/ 1881035 w 3925287"/>
              <a:gd name="connsiteY208" fmla="*/ 478536 h 2314956"/>
              <a:gd name="connsiteX209" fmla="*/ 1894557 w 3925287"/>
              <a:gd name="connsiteY209" fmla="*/ 482346 h 2314956"/>
              <a:gd name="connsiteX210" fmla="*/ 1921227 w 3925287"/>
              <a:gd name="connsiteY210" fmla="*/ 501396 h 2314956"/>
              <a:gd name="connsiteX211" fmla="*/ 1959327 w 3925287"/>
              <a:gd name="connsiteY211" fmla="*/ 524256 h 2314956"/>
              <a:gd name="connsiteX212" fmla="*/ 1867887 w 3925287"/>
              <a:gd name="connsiteY212" fmla="*/ 512826 h 2314956"/>
              <a:gd name="connsiteX213" fmla="*/ 1875507 w 3925287"/>
              <a:gd name="connsiteY213" fmla="*/ 531876 h 2314956"/>
              <a:gd name="connsiteX214" fmla="*/ 1966947 w 3925287"/>
              <a:gd name="connsiteY214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50867 w 3925287"/>
              <a:gd name="connsiteY158" fmla="*/ 459486 h 2314956"/>
              <a:gd name="connsiteX159" fmla="*/ 2709897 w 3925287"/>
              <a:gd name="connsiteY159" fmla="*/ 470916 h 2314956"/>
              <a:gd name="connsiteX160" fmla="*/ 2549877 w 3925287"/>
              <a:gd name="connsiteY160" fmla="*/ 493776 h 2314956"/>
              <a:gd name="connsiteX161" fmla="*/ 2315375 w 3925287"/>
              <a:gd name="connsiteY161" fmla="*/ 516636 h 2314956"/>
              <a:gd name="connsiteX162" fmla="*/ 2355567 w 3925287"/>
              <a:gd name="connsiteY162" fmla="*/ 451866 h 2314956"/>
              <a:gd name="connsiteX163" fmla="*/ 2450817 w 3925287"/>
              <a:gd name="connsiteY163" fmla="*/ 333756 h 2314956"/>
              <a:gd name="connsiteX164" fmla="*/ 2538447 w 3925287"/>
              <a:gd name="connsiteY164" fmla="*/ 215646 h 2314956"/>
              <a:gd name="connsiteX165" fmla="*/ 2565117 w 3925287"/>
              <a:gd name="connsiteY165" fmla="*/ 150876 h 2314956"/>
              <a:gd name="connsiteX166" fmla="*/ 2595597 w 3925287"/>
              <a:gd name="connsiteY166" fmla="*/ 112776 h 2314956"/>
              <a:gd name="connsiteX167" fmla="*/ 2607027 w 3925287"/>
              <a:gd name="connsiteY167" fmla="*/ 86106 h 2314956"/>
              <a:gd name="connsiteX168" fmla="*/ 2616365 w 3925287"/>
              <a:gd name="connsiteY168" fmla="*/ 55626 h 2314956"/>
              <a:gd name="connsiteX169" fmla="*/ 2614647 w 3925287"/>
              <a:gd name="connsiteY169" fmla="*/ 2286 h 2314956"/>
              <a:gd name="connsiteX170" fmla="*/ 2587977 w 3925287"/>
              <a:gd name="connsiteY170" fmla="*/ 6096 h 2314956"/>
              <a:gd name="connsiteX171" fmla="*/ 2557497 w 3925287"/>
              <a:gd name="connsiteY171" fmla="*/ 17526 h 2314956"/>
              <a:gd name="connsiteX172" fmla="*/ 2511777 w 3925287"/>
              <a:gd name="connsiteY172" fmla="*/ 44196 h 2314956"/>
              <a:gd name="connsiteX173" fmla="*/ 2500347 w 3925287"/>
              <a:gd name="connsiteY173" fmla="*/ 67056 h 2314956"/>
              <a:gd name="connsiteX174" fmla="*/ 2462247 w 3925287"/>
              <a:gd name="connsiteY174" fmla="*/ 93726 h 2314956"/>
              <a:gd name="connsiteX175" fmla="*/ 2447007 w 3925287"/>
              <a:gd name="connsiteY175" fmla="*/ 131826 h 2314956"/>
              <a:gd name="connsiteX176" fmla="*/ 2431767 w 3925287"/>
              <a:gd name="connsiteY176" fmla="*/ 150876 h 2314956"/>
              <a:gd name="connsiteX177" fmla="*/ 2408907 w 3925287"/>
              <a:gd name="connsiteY177" fmla="*/ 185166 h 2314956"/>
              <a:gd name="connsiteX178" fmla="*/ 2347947 w 3925287"/>
              <a:gd name="connsiteY178" fmla="*/ 265176 h 2314956"/>
              <a:gd name="connsiteX179" fmla="*/ 2325087 w 3925287"/>
              <a:gd name="connsiteY179" fmla="*/ 280416 h 2314956"/>
              <a:gd name="connsiteX180" fmla="*/ 2302227 w 3925287"/>
              <a:gd name="connsiteY180" fmla="*/ 295656 h 2314956"/>
              <a:gd name="connsiteX181" fmla="*/ 2286987 w 3925287"/>
              <a:gd name="connsiteY181" fmla="*/ 329946 h 2314956"/>
              <a:gd name="connsiteX182" fmla="*/ 2264127 w 3925287"/>
              <a:gd name="connsiteY182" fmla="*/ 375666 h 2314956"/>
              <a:gd name="connsiteX183" fmla="*/ 2252697 w 3925287"/>
              <a:gd name="connsiteY183" fmla="*/ 375666 h 2314956"/>
              <a:gd name="connsiteX184" fmla="*/ 2227745 w 3925287"/>
              <a:gd name="connsiteY184" fmla="*/ 394716 h 2314956"/>
              <a:gd name="connsiteX185" fmla="*/ 2195547 w 3925287"/>
              <a:gd name="connsiteY185" fmla="*/ 421386 h 2314956"/>
              <a:gd name="connsiteX186" fmla="*/ 2123157 w 3925287"/>
              <a:gd name="connsiteY186" fmla="*/ 455676 h 2314956"/>
              <a:gd name="connsiteX187" fmla="*/ 1989807 w 3925287"/>
              <a:gd name="connsiteY187" fmla="*/ 516636 h 2314956"/>
              <a:gd name="connsiteX188" fmla="*/ 1987715 w 3925287"/>
              <a:gd name="connsiteY188" fmla="*/ 512826 h 2314956"/>
              <a:gd name="connsiteX189" fmla="*/ 1964855 w 3925287"/>
              <a:gd name="connsiteY189" fmla="*/ 531876 h 2314956"/>
              <a:gd name="connsiteX190" fmla="*/ 1959327 w 3925287"/>
              <a:gd name="connsiteY190" fmla="*/ 528066 h 2314956"/>
              <a:gd name="connsiteX191" fmla="*/ 1947897 w 3925287"/>
              <a:gd name="connsiteY191" fmla="*/ 535686 h 2314956"/>
              <a:gd name="connsiteX192" fmla="*/ 1940277 w 3925287"/>
              <a:gd name="connsiteY192" fmla="*/ 516636 h 2314956"/>
              <a:gd name="connsiteX193" fmla="*/ 1898367 w 3925287"/>
              <a:gd name="connsiteY193" fmla="*/ 505206 h 2314956"/>
              <a:gd name="connsiteX194" fmla="*/ 1898367 w 3925287"/>
              <a:gd name="connsiteY194" fmla="*/ 474726 h 2314956"/>
              <a:gd name="connsiteX195" fmla="*/ 1921227 w 3925287"/>
              <a:gd name="connsiteY195" fmla="*/ 539496 h 2314956"/>
              <a:gd name="connsiteX196" fmla="*/ 1902177 w 3925287"/>
              <a:gd name="connsiteY196" fmla="*/ 497586 h 2314956"/>
              <a:gd name="connsiteX197" fmla="*/ 1913607 w 3925287"/>
              <a:gd name="connsiteY197" fmla="*/ 516636 h 2314956"/>
              <a:gd name="connsiteX198" fmla="*/ 1905987 w 3925287"/>
              <a:gd name="connsiteY198" fmla="*/ 512826 h 2314956"/>
              <a:gd name="connsiteX199" fmla="*/ 1898367 w 3925287"/>
              <a:gd name="connsiteY199" fmla="*/ 509016 h 2314956"/>
              <a:gd name="connsiteX200" fmla="*/ 1907705 w 3925287"/>
              <a:gd name="connsiteY200" fmla="*/ 516636 h 2314956"/>
              <a:gd name="connsiteX201" fmla="*/ 1913607 w 3925287"/>
              <a:gd name="connsiteY201" fmla="*/ 524256 h 2314956"/>
              <a:gd name="connsiteX202" fmla="*/ 1877225 w 3925287"/>
              <a:gd name="connsiteY202" fmla="*/ 501396 h 2314956"/>
              <a:gd name="connsiteX203" fmla="*/ 1902177 w 3925287"/>
              <a:gd name="connsiteY203" fmla="*/ 497586 h 2314956"/>
              <a:gd name="connsiteX204" fmla="*/ 1865795 w 3925287"/>
              <a:gd name="connsiteY204" fmla="*/ 489966 h 2314956"/>
              <a:gd name="connsiteX205" fmla="*/ 1864077 w 3925287"/>
              <a:gd name="connsiteY205" fmla="*/ 489966 h 2314956"/>
              <a:gd name="connsiteX206" fmla="*/ 1875507 w 3925287"/>
              <a:gd name="connsiteY206" fmla="*/ 501396 h 2314956"/>
              <a:gd name="connsiteX207" fmla="*/ 1888655 w 3925287"/>
              <a:gd name="connsiteY207" fmla="*/ 501396 h 2314956"/>
              <a:gd name="connsiteX208" fmla="*/ 1883127 w 3925287"/>
              <a:gd name="connsiteY208" fmla="*/ 482346 h 2314956"/>
              <a:gd name="connsiteX209" fmla="*/ 1881035 w 3925287"/>
              <a:gd name="connsiteY209" fmla="*/ 478536 h 2314956"/>
              <a:gd name="connsiteX210" fmla="*/ 1894557 w 3925287"/>
              <a:gd name="connsiteY210" fmla="*/ 482346 h 2314956"/>
              <a:gd name="connsiteX211" fmla="*/ 1921227 w 3925287"/>
              <a:gd name="connsiteY211" fmla="*/ 501396 h 2314956"/>
              <a:gd name="connsiteX212" fmla="*/ 1959327 w 3925287"/>
              <a:gd name="connsiteY212" fmla="*/ 524256 h 2314956"/>
              <a:gd name="connsiteX213" fmla="*/ 1867887 w 3925287"/>
              <a:gd name="connsiteY213" fmla="*/ 512826 h 2314956"/>
              <a:gd name="connsiteX214" fmla="*/ 1875507 w 3925287"/>
              <a:gd name="connsiteY214" fmla="*/ 531876 h 2314956"/>
              <a:gd name="connsiteX215" fmla="*/ 1966947 w 3925287"/>
              <a:gd name="connsiteY215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50867 w 3925287"/>
              <a:gd name="connsiteY158" fmla="*/ 459486 h 2314956"/>
              <a:gd name="connsiteX159" fmla="*/ 2709897 w 3925287"/>
              <a:gd name="connsiteY159" fmla="*/ 489966 h 2314956"/>
              <a:gd name="connsiteX160" fmla="*/ 2549877 w 3925287"/>
              <a:gd name="connsiteY160" fmla="*/ 493776 h 2314956"/>
              <a:gd name="connsiteX161" fmla="*/ 2315375 w 3925287"/>
              <a:gd name="connsiteY161" fmla="*/ 516636 h 2314956"/>
              <a:gd name="connsiteX162" fmla="*/ 2355567 w 3925287"/>
              <a:gd name="connsiteY162" fmla="*/ 451866 h 2314956"/>
              <a:gd name="connsiteX163" fmla="*/ 2450817 w 3925287"/>
              <a:gd name="connsiteY163" fmla="*/ 333756 h 2314956"/>
              <a:gd name="connsiteX164" fmla="*/ 2538447 w 3925287"/>
              <a:gd name="connsiteY164" fmla="*/ 215646 h 2314956"/>
              <a:gd name="connsiteX165" fmla="*/ 2565117 w 3925287"/>
              <a:gd name="connsiteY165" fmla="*/ 150876 h 2314956"/>
              <a:gd name="connsiteX166" fmla="*/ 2595597 w 3925287"/>
              <a:gd name="connsiteY166" fmla="*/ 112776 h 2314956"/>
              <a:gd name="connsiteX167" fmla="*/ 2607027 w 3925287"/>
              <a:gd name="connsiteY167" fmla="*/ 86106 h 2314956"/>
              <a:gd name="connsiteX168" fmla="*/ 2616365 w 3925287"/>
              <a:gd name="connsiteY168" fmla="*/ 55626 h 2314956"/>
              <a:gd name="connsiteX169" fmla="*/ 2614647 w 3925287"/>
              <a:gd name="connsiteY169" fmla="*/ 2286 h 2314956"/>
              <a:gd name="connsiteX170" fmla="*/ 2587977 w 3925287"/>
              <a:gd name="connsiteY170" fmla="*/ 6096 h 2314956"/>
              <a:gd name="connsiteX171" fmla="*/ 2557497 w 3925287"/>
              <a:gd name="connsiteY171" fmla="*/ 17526 h 2314956"/>
              <a:gd name="connsiteX172" fmla="*/ 2511777 w 3925287"/>
              <a:gd name="connsiteY172" fmla="*/ 44196 h 2314956"/>
              <a:gd name="connsiteX173" fmla="*/ 2500347 w 3925287"/>
              <a:gd name="connsiteY173" fmla="*/ 67056 h 2314956"/>
              <a:gd name="connsiteX174" fmla="*/ 2462247 w 3925287"/>
              <a:gd name="connsiteY174" fmla="*/ 93726 h 2314956"/>
              <a:gd name="connsiteX175" fmla="*/ 2447007 w 3925287"/>
              <a:gd name="connsiteY175" fmla="*/ 131826 h 2314956"/>
              <a:gd name="connsiteX176" fmla="*/ 2431767 w 3925287"/>
              <a:gd name="connsiteY176" fmla="*/ 150876 h 2314956"/>
              <a:gd name="connsiteX177" fmla="*/ 2408907 w 3925287"/>
              <a:gd name="connsiteY177" fmla="*/ 185166 h 2314956"/>
              <a:gd name="connsiteX178" fmla="*/ 2347947 w 3925287"/>
              <a:gd name="connsiteY178" fmla="*/ 265176 h 2314956"/>
              <a:gd name="connsiteX179" fmla="*/ 2325087 w 3925287"/>
              <a:gd name="connsiteY179" fmla="*/ 280416 h 2314956"/>
              <a:gd name="connsiteX180" fmla="*/ 2302227 w 3925287"/>
              <a:gd name="connsiteY180" fmla="*/ 295656 h 2314956"/>
              <a:gd name="connsiteX181" fmla="*/ 2286987 w 3925287"/>
              <a:gd name="connsiteY181" fmla="*/ 329946 h 2314956"/>
              <a:gd name="connsiteX182" fmla="*/ 2264127 w 3925287"/>
              <a:gd name="connsiteY182" fmla="*/ 375666 h 2314956"/>
              <a:gd name="connsiteX183" fmla="*/ 2252697 w 3925287"/>
              <a:gd name="connsiteY183" fmla="*/ 375666 h 2314956"/>
              <a:gd name="connsiteX184" fmla="*/ 2227745 w 3925287"/>
              <a:gd name="connsiteY184" fmla="*/ 394716 h 2314956"/>
              <a:gd name="connsiteX185" fmla="*/ 2195547 w 3925287"/>
              <a:gd name="connsiteY185" fmla="*/ 421386 h 2314956"/>
              <a:gd name="connsiteX186" fmla="*/ 2123157 w 3925287"/>
              <a:gd name="connsiteY186" fmla="*/ 455676 h 2314956"/>
              <a:gd name="connsiteX187" fmla="*/ 1989807 w 3925287"/>
              <a:gd name="connsiteY187" fmla="*/ 516636 h 2314956"/>
              <a:gd name="connsiteX188" fmla="*/ 1987715 w 3925287"/>
              <a:gd name="connsiteY188" fmla="*/ 512826 h 2314956"/>
              <a:gd name="connsiteX189" fmla="*/ 1964855 w 3925287"/>
              <a:gd name="connsiteY189" fmla="*/ 531876 h 2314956"/>
              <a:gd name="connsiteX190" fmla="*/ 1959327 w 3925287"/>
              <a:gd name="connsiteY190" fmla="*/ 528066 h 2314956"/>
              <a:gd name="connsiteX191" fmla="*/ 1947897 w 3925287"/>
              <a:gd name="connsiteY191" fmla="*/ 535686 h 2314956"/>
              <a:gd name="connsiteX192" fmla="*/ 1940277 w 3925287"/>
              <a:gd name="connsiteY192" fmla="*/ 516636 h 2314956"/>
              <a:gd name="connsiteX193" fmla="*/ 1898367 w 3925287"/>
              <a:gd name="connsiteY193" fmla="*/ 505206 h 2314956"/>
              <a:gd name="connsiteX194" fmla="*/ 1898367 w 3925287"/>
              <a:gd name="connsiteY194" fmla="*/ 474726 h 2314956"/>
              <a:gd name="connsiteX195" fmla="*/ 1921227 w 3925287"/>
              <a:gd name="connsiteY195" fmla="*/ 539496 h 2314956"/>
              <a:gd name="connsiteX196" fmla="*/ 1902177 w 3925287"/>
              <a:gd name="connsiteY196" fmla="*/ 497586 h 2314956"/>
              <a:gd name="connsiteX197" fmla="*/ 1913607 w 3925287"/>
              <a:gd name="connsiteY197" fmla="*/ 516636 h 2314956"/>
              <a:gd name="connsiteX198" fmla="*/ 1905987 w 3925287"/>
              <a:gd name="connsiteY198" fmla="*/ 512826 h 2314956"/>
              <a:gd name="connsiteX199" fmla="*/ 1898367 w 3925287"/>
              <a:gd name="connsiteY199" fmla="*/ 509016 h 2314956"/>
              <a:gd name="connsiteX200" fmla="*/ 1907705 w 3925287"/>
              <a:gd name="connsiteY200" fmla="*/ 516636 h 2314956"/>
              <a:gd name="connsiteX201" fmla="*/ 1913607 w 3925287"/>
              <a:gd name="connsiteY201" fmla="*/ 524256 h 2314956"/>
              <a:gd name="connsiteX202" fmla="*/ 1877225 w 3925287"/>
              <a:gd name="connsiteY202" fmla="*/ 501396 h 2314956"/>
              <a:gd name="connsiteX203" fmla="*/ 1902177 w 3925287"/>
              <a:gd name="connsiteY203" fmla="*/ 497586 h 2314956"/>
              <a:gd name="connsiteX204" fmla="*/ 1865795 w 3925287"/>
              <a:gd name="connsiteY204" fmla="*/ 489966 h 2314956"/>
              <a:gd name="connsiteX205" fmla="*/ 1864077 w 3925287"/>
              <a:gd name="connsiteY205" fmla="*/ 489966 h 2314956"/>
              <a:gd name="connsiteX206" fmla="*/ 1875507 w 3925287"/>
              <a:gd name="connsiteY206" fmla="*/ 501396 h 2314956"/>
              <a:gd name="connsiteX207" fmla="*/ 1888655 w 3925287"/>
              <a:gd name="connsiteY207" fmla="*/ 501396 h 2314956"/>
              <a:gd name="connsiteX208" fmla="*/ 1883127 w 3925287"/>
              <a:gd name="connsiteY208" fmla="*/ 482346 h 2314956"/>
              <a:gd name="connsiteX209" fmla="*/ 1881035 w 3925287"/>
              <a:gd name="connsiteY209" fmla="*/ 478536 h 2314956"/>
              <a:gd name="connsiteX210" fmla="*/ 1894557 w 3925287"/>
              <a:gd name="connsiteY210" fmla="*/ 482346 h 2314956"/>
              <a:gd name="connsiteX211" fmla="*/ 1921227 w 3925287"/>
              <a:gd name="connsiteY211" fmla="*/ 501396 h 2314956"/>
              <a:gd name="connsiteX212" fmla="*/ 1959327 w 3925287"/>
              <a:gd name="connsiteY212" fmla="*/ 524256 h 2314956"/>
              <a:gd name="connsiteX213" fmla="*/ 1867887 w 3925287"/>
              <a:gd name="connsiteY213" fmla="*/ 512826 h 2314956"/>
              <a:gd name="connsiteX214" fmla="*/ 1875507 w 3925287"/>
              <a:gd name="connsiteY214" fmla="*/ 531876 h 2314956"/>
              <a:gd name="connsiteX215" fmla="*/ 1966947 w 3925287"/>
              <a:gd name="connsiteY215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50867 w 3925287"/>
              <a:gd name="connsiteY158" fmla="*/ 459486 h 2314956"/>
              <a:gd name="connsiteX159" fmla="*/ 2709897 w 3925287"/>
              <a:gd name="connsiteY159" fmla="*/ 489966 h 2314956"/>
              <a:gd name="connsiteX160" fmla="*/ 2549877 w 3925287"/>
              <a:gd name="connsiteY160" fmla="*/ 520446 h 2314956"/>
              <a:gd name="connsiteX161" fmla="*/ 2315375 w 3925287"/>
              <a:gd name="connsiteY161" fmla="*/ 516636 h 2314956"/>
              <a:gd name="connsiteX162" fmla="*/ 2355567 w 3925287"/>
              <a:gd name="connsiteY162" fmla="*/ 451866 h 2314956"/>
              <a:gd name="connsiteX163" fmla="*/ 2450817 w 3925287"/>
              <a:gd name="connsiteY163" fmla="*/ 333756 h 2314956"/>
              <a:gd name="connsiteX164" fmla="*/ 2538447 w 3925287"/>
              <a:gd name="connsiteY164" fmla="*/ 215646 h 2314956"/>
              <a:gd name="connsiteX165" fmla="*/ 2565117 w 3925287"/>
              <a:gd name="connsiteY165" fmla="*/ 150876 h 2314956"/>
              <a:gd name="connsiteX166" fmla="*/ 2595597 w 3925287"/>
              <a:gd name="connsiteY166" fmla="*/ 112776 h 2314956"/>
              <a:gd name="connsiteX167" fmla="*/ 2607027 w 3925287"/>
              <a:gd name="connsiteY167" fmla="*/ 86106 h 2314956"/>
              <a:gd name="connsiteX168" fmla="*/ 2616365 w 3925287"/>
              <a:gd name="connsiteY168" fmla="*/ 55626 h 2314956"/>
              <a:gd name="connsiteX169" fmla="*/ 2614647 w 3925287"/>
              <a:gd name="connsiteY169" fmla="*/ 2286 h 2314956"/>
              <a:gd name="connsiteX170" fmla="*/ 2587977 w 3925287"/>
              <a:gd name="connsiteY170" fmla="*/ 6096 h 2314956"/>
              <a:gd name="connsiteX171" fmla="*/ 2557497 w 3925287"/>
              <a:gd name="connsiteY171" fmla="*/ 17526 h 2314956"/>
              <a:gd name="connsiteX172" fmla="*/ 2511777 w 3925287"/>
              <a:gd name="connsiteY172" fmla="*/ 44196 h 2314956"/>
              <a:gd name="connsiteX173" fmla="*/ 2500347 w 3925287"/>
              <a:gd name="connsiteY173" fmla="*/ 67056 h 2314956"/>
              <a:gd name="connsiteX174" fmla="*/ 2462247 w 3925287"/>
              <a:gd name="connsiteY174" fmla="*/ 93726 h 2314956"/>
              <a:gd name="connsiteX175" fmla="*/ 2447007 w 3925287"/>
              <a:gd name="connsiteY175" fmla="*/ 131826 h 2314956"/>
              <a:gd name="connsiteX176" fmla="*/ 2431767 w 3925287"/>
              <a:gd name="connsiteY176" fmla="*/ 150876 h 2314956"/>
              <a:gd name="connsiteX177" fmla="*/ 2408907 w 3925287"/>
              <a:gd name="connsiteY177" fmla="*/ 185166 h 2314956"/>
              <a:gd name="connsiteX178" fmla="*/ 2347947 w 3925287"/>
              <a:gd name="connsiteY178" fmla="*/ 265176 h 2314956"/>
              <a:gd name="connsiteX179" fmla="*/ 2325087 w 3925287"/>
              <a:gd name="connsiteY179" fmla="*/ 280416 h 2314956"/>
              <a:gd name="connsiteX180" fmla="*/ 2302227 w 3925287"/>
              <a:gd name="connsiteY180" fmla="*/ 295656 h 2314956"/>
              <a:gd name="connsiteX181" fmla="*/ 2286987 w 3925287"/>
              <a:gd name="connsiteY181" fmla="*/ 329946 h 2314956"/>
              <a:gd name="connsiteX182" fmla="*/ 2264127 w 3925287"/>
              <a:gd name="connsiteY182" fmla="*/ 375666 h 2314956"/>
              <a:gd name="connsiteX183" fmla="*/ 2252697 w 3925287"/>
              <a:gd name="connsiteY183" fmla="*/ 375666 h 2314956"/>
              <a:gd name="connsiteX184" fmla="*/ 2227745 w 3925287"/>
              <a:gd name="connsiteY184" fmla="*/ 394716 h 2314956"/>
              <a:gd name="connsiteX185" fmla="*/ 2195547 w 3925287"/>
              <a:gd name="connsiteY185" fmla="*/ 421386 h 2314956"/>
              <a:gd name="connsiteX186" fmla="*/ 2123157 w 3925287"/>
              <a:gd name="connsiteY186" fmla="*/ 455676 h 2314956"/>
              <a:gd name="connsiteX187" fmla="*/ 1989807 w 3925287"/>
              <a:gd name="connsiteY187" fmla="*/ 516636 h 2314956"/>
              <a:gd name="connsiteX188" fmla="*/ 1987715 w 3925287"/>
              <a:gd name="connsiteY188" fmla="*/ 512826 h 2314956"/>
              <a:gd name="connsiteX189" fmla="*/ 1964855 w 3925287"/>
              <a:gd name="connsiteY189" fmla="*/ 531876 h 2314956"/>
              <a:gd name="connsiteX190" fmla="*/ 1959327 w 3925287"/>
              <a:gd name="connsiteY190" fmla="*/ 528066 h 2314956"/>
              <a:gd name="connsiteX191" fmla="*/ 1947897 w 3925287"/>
              <a:gd name="connsiteY191" fmla="*/ 535686 h 2314956"/>
              <a:gd name="connsiteX192" fmla="*/ 1940277 w 3925287"/>
              <a:gd name="connsiteY192" fmla="*/ 516636 h 2314956"/>
              <a:gd name="connsiteX193" fmla="*/ 1898367 w 3925287"/>
              <a:gd name="connsiteY193" fmla="*/ 505206 h 2314956"/>
              <a:gd name="connsiteX194" fmla="*/ 1898367 w 3925287"/>
              <a:gd name="connsiteY194" fmla="*/ 474726 h 2314956"/>
              <a:gd name="connsiteX195" fmla="*/ 1921227 w 3925287"/>
              <a:gd name="connsiteY195" fmla="*/ 539496 h 2314956"/>
              <a:gd name="connsiteX196" fmla="*/ 1902177 w 3925287"/>
              <a:gd name="connsiteY196" fmla="*/ 497586 h 2314956"/>
              <a:gd name="connsiteX197" fmla="*/ 1913607 w 3925287"/>
              <a:gd name="connsiteY197" fmla="*/ 516636 h 2314956"/>
              <a:gd name="connsiteX198" fmla="*/ 1905987 w 3925287"/>
              <a:gd name="connsiteY198" fmla="*/ 512826 h 2314956"/>
              <a:gd name="connsiteX199" fmla="*/ 1898367 w 3925287"/>
              <a:gd name="connsiteY199" fmla="*/ 509016 h 2314956"/>
              <a:gd name="connsiteX200" fmla="*/ 1907705 w 3925287"/>
              <a:gd name="connsiteY200" fmla="*/ 516636 h 2314956"/>
              <a:gd name="connsiteX201" fmla="*/ 1913607 w 3925287"/>
              <a:gd name="connsiteY201" fmla="*/ 524256 h 2314956"/>
              <a:gd name="connsiteX202" fmla="*/ 1877225 w 3925287"/>
              <a:gd name="connsiteY202" fmla="*/ 501396 h 2314956"/>
              <a:gd name="connsiteX203" fmla="*/ 1902177 w 3925287"/>
              <a:gd name="connsiteY203" fmla="*/ 497586 h 2314956"/>
              <a:gd name="connsiteX204" fmla="*/ 1865795 w 3925287"/>
              <a:gd name="connsiteY204" fmla="*/ 489966 h 2314956"/>
              <a:gd name="connsiteX205" fmla="*/ 1864077 w 3925287"/>
              <a:gd name="connsiteY205" fmla="*/ 489966 h 2314956"/>
              <a:gd name="connsiteX206" fmla="*/ 1875507 w 3925287"/>
              <a:gd name="connsiteY206" fmla="*/ 501396 h 2314956"/>
              <a:gd name="connsiteX207" fmla="*/ 1888655 w 3925287"/>
              <a:gd name="connsiteY207" fmla="*/ 501396 h 2314956"/>
              <a:gd name="connsiteX208" fmla="*/ 1883127 w 3925287"/>
              <a:gd name="connsiteY208" fmla="*/ 482346 h 2314956"/>
              <a:gd name="connsiteX209" fmla="*/ 1881035 w 3925287"/>
              <a:gd name="connsiteY209" fmla="*/ 478536 h 2314956"/>
              <a:gd name="connsiteX210" fmla="*/ 1894557 w 3925287"/>
              <a:gd name="connsiteY210" fmla="*/ 482346 h 2314956"/>
              <a:gd name="connsiteX211" fmla="*/ 1921227 w 3925287"/>
              <a:gd name="connsiteY211" fmla="*/ 501396 h 2314956"/>
              <a:gd name="connsiteX212" fmla="*/ 1959327 w 3925287"/>
              <a:gd name="connsiteY212" fmla="*/ 524256 h 2314956"/>
              <a:gd name="connsiteX213" fmla="*/ 1867887 w 3925287"/>
              <a:gd name="connsiteY213" fmla="*/ 512826 h 2314956"/>
              <a:gd name="connsiteX214" fmla="*/ 1875507 w 3925287"/>
              <a:gd name="connsiteY214" fmla="*/ 531876 h 2314956"/>
              <a:gd name="connsiteX215" fmla="*/ 1966947 w 3925287"/>
              <a:gd name="connsiteY215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50867 w 3925287"/>
              <a:gd name="connsiteY158" fmla="*/ 459486 h 2314956"/>
              <a:gd name="connsiteX159" fmla="*/ 2709897 w 3925287"/>
              <a:gd name="connsiteY159" fmla="*/ 489966 h 2314956"/>
              <a:gd name="connsiteX160" fmla="*/ 2549877 w 3925287"/>
              <a:gd name="connsiteY160" fmla="*/ 520446 h 2314956"/>
              <a:gd name="connsiteX161" fmla="*/ 2315375 w 3925287"/>
              <a:gd name="connsiteY161" fmla="*/ 516636 h 2314956"/>
              <a:gd name="connsiteX162" fmla="*/ 2355567 w 3925287"/>
              <a:gd name="connsiteY162" fmla="*/ 451866 h 2314956"/>
              <a:gd name="connsiteX163" fmla="*/ 2450817 w 3925287"/>
              <a:gd name="connsiteY163" fmla="*/ 333756 h 2314956"/>
              <a:gd name="connsiteX164" fmla="*/ 2538447 w 3925287"/>
              <a:gd name="connsiteY164" fmla="*/ 215646 h 2314956"/>
              <a:gd name="connsiteX165" fmla="*/ 2565117 w 3925287"/>
              <a:gd name="connsiteY165" fmla="*/ 150876 h 2314956"/>
              <a:gd name="connsiteX166" fmla="*/ 2595597 w 3925287"/>
              <a:gd name="connsiteY166" fmla="*/ 112776 h 2314956"/>
              <a:gd name="connsiteX167" fmla="*/ 2607027 w 3925287"/>
              <a:gd name="connsiteY167" fmla="*/ 86106 h 2314956"/>
              <a:gd name="connsiteX168" fmla="*/ 2616365 w 3925287"/>
              <a:gd name="connsiteY168" fmla="*/ 55626 h 2314956"/>
              <a:gd name="connsiteX169" fmla="*/ 2614647 w 3925287"/>
              <a:gd name="connsiteY169" fmla="*/ 2286 h 2314956"/>
              <a:gd name="connsiteX170" fmla="*/ 2587977 w 3925287"/>
              <a:gd name="connsiteY170" fmla="*/ 6096 h 2314956"/>
              <a:gd name="connsiteX171" fmla="*/ 2557497 w 3925287"/>
              <a:gd name="connsiteY171" fmla="*/ 17526 h 2314956"/>
              <a:gd name="connsiteX172" fmla="*/ 2511777 w 3925287"/>
              <a:gd name="connsiteY172" fmla="*/ 44196 h 2314956"/>
              <a:gd name="connsiteX173" fmla="*/ 2500347 w 3925287"/>
              <a:gd name="connsiteY173" fmla="*/ 67056 h 2314956"/>
              <a:gd name="connsiteX174" fmla="*/ 2462247 w 3925287"/>
              <a:gd name="connsiteY174" fmla="*/ 93726 h 2314956"/>
              <a:gd name="connsiteX175" fmla="*/ 2447007 w 3925287"/>
              <a:gd name="connsiteY175" fmla="*/ 131826 h 2314956"/>
              <a:gd name="connsiteX176" fmla="*/ 2431767 w 3925287"/>
              <a:gd name="connsiteY176" fmla="*/ 150876 h 2314956"/>
              <a:gd name="connsiteX177" fmla="*/ 2408907 w 3925287"/>
              <a:gd name="connsiteY177" fmla="*/ 185166 h 2314956"/>
              <a:gd name="connsiteX178" fmla="*/ 2347947 w 3925287"/>
              <a:gd name="connsiteY178" fmla="*/ 265176 h 2314956"/>
              <a:gd name="connsiteX179" fmla="*/ 2325087 w 3925287"/>
              <a:gd name="connsiteY179" fmla="*/ 280416 h 2314956"/>
              <a:gd name="connsiteX180" fmla="*/ 2302227 w 3925287"/>
              <a:gd name="connsiteY180" fmla="*/ 295656 h 2314956"/>
              <a:gd name="connsiteX181" fmla="*/ 2286987 w 3925287"/>
              <a:gd name="connsiteY181" fmla="*/ 329946 h 2314956"/>
              <a:gd name="connsiteX182" fmla="*/ 2264127 w 3925287"/>
              <a:gd name="connsiteY182" fmla="*/ 375666 h 2314956"/>
              <a:gd name="connsiteX183" fmla="*/ 2252697 w 3925287"/>
              <a:gd name="connsiteY183" fmla="*/ 375666 h 2314956"/>
              <a:gd name="connsiteX184" fmla="*/ 2227745 w 3925287"/>
              <a:gd name="connsiteY184" fmla="*/ 394716 h 2314956"/>
              <a:gd name="connsiteX185" fmla="*/ 2195547 w 3925287"/>
              <a:gd name="connsiteY185" fmla="*/ 421386 h 2314956"/>
              <a:gd name="connsiteX186" fmla="*/ 2123157 w 3925287"/>
              <a:gd name="connsiteY186" fmla="*/ 455676 h 2314956"/>
              <a:gd name="connsiteX187" fmla="*/ 1989807 w 3925287"/>
              <a:gd name="connsiteY187" fmla="*/ 516636 h 2314956"/>
              <a:gd name="connsiteX188" fmla="*/ 1987715 w 3925287"/>
              <a:gd name="connsiteY188" fmla="*/ 512826 h 2314956"/>
              <a:gd name="connsiteX189" fmla="*/ 1964855 w 3925287"/>
              <a:gd name="connsiteY189" fmla="*/ 531876 h 2314956"/>
              <a:gd name="connsiteX190" fmla="*/ 1959327 w 3925287"/>
              <a:gd name="connsiteY190" fmla="*/ 528066 h 2314956"/>
              <a:gd name="connsiteX191" fmla="*/ 1947897 w 3925287"/>
              <a:gd name="connsiteY191" fmla="*/ 535686 h 2314956"/>
              <a:gd name="connsiteX192" fmla="*/ 1940277 w 3925287"/>
              <a:gd name="connsiteY192" fmla="*/ 516636 h 2314956"/>
              <a:gd name="connsiteX193" fmla="*/ 1898367 w 3925287"/>
              <a:gd name="connsiteY193" fmla="*/ 505206 h 2314956"/>
              <a:gd name="connsiteX194" fmla="*/ 1898367 w 3925287"/>
              <a:gd name="connsiteY194" fmla="*/ 474726 h 2314956"/>
              <a:gd name="connsiteX195" fmla="*/ 1921227 w 3925287"/>
              <a:gd name="connsiteY195" fmla="*/ 539496 h 2314956"/>
              <a:gd name="connsiteX196" fmla="*/ 1902177 w 3925287"/>
              <a:gd name="connsiteY196" fmla="*/ 497586 h 2314956"/>
              <a:gd name="connsiteX197" fmla="*/ 1913607 w 3925287"/>
              <a:gd name="connsiteY197" fmla="*/ 516636 h 2314956"/>
              <a:gd name="connsiteX198" fmla="*/ 1905987 w 3925287"/>
              <a:gd name="connsiteY198" fmla="*/ 512826 h 2314956"/>
              <a:gd name="connsiteX199" fmla="*/ 1898367 w 3925287"/>
              <a:gd name="connsiteY199" fmla="*/ 509016 h 2314956"/>
              <a:gd name="connsiteX200" fmla="*/ 1907705 w 3925287"/>
              <a:gd name="connsiteY200" fmla="*/ 516636 h 2314956"/>
              <a:gd name="connsiteX201" fmla="*/ 1913607 w 3925287"/>
              <a:gd name="connsiteY201" fmla="*/ 524256 h 2314956"/>
              <a:gd name="connsiteX202" fmla="*/ 1877225 w 3925287"/>
              <a:gd name="connsiteY202" fmla="*/ 501396 h 2314956"/>
              <a:gd name="connsiteX203" fmla="*/ 1902177 w 3925287"/>
              <a:gd name="connsiteY203" fmla="*/ 497586 h 2314956"/>
              <a:gd name="connsiteX204" fmla="*/ 1865795 w 3925287"/>
              <a:gd name="connsiteY204" fmla="*/ 489966 h 2314956"/>
              <a:gd name="connsiteX205" fmla="*/ 1864077 w 3925287"/>
              <a:gd name="connsiteY205" fmla="*/ 489966 h 2314956"/>
              <a:gd name="connsiteX206" fmla="*/ 1875507 w 3925287"/>
              <a:gd name="connsiteY206" fmla="*/ 501396 h 2314956"/>
              <a:gd name="connsiteX207" fmla="*/ 1888655 w 3925287"/>
              <a:gd name="connsiteY207" fmla="*/ 501396 h 2314956"/>
              <a:gd name="connsiteX208" fmla="*/ 1883127 w 3925287"/>
              <a:gd name="connsiteY208" fmla="*/ 482346 h 2314956"/>
              <a:gd name="connsiteX209" fmla="*/ 1881035 w 3925287"/>
              <a:gd name="connsiteY209" fmla="*/ 478536 h 2314956"/>
              <a:gd name="connsiteX210" fmla="*/ 1894557 w 3925287"/>
              <a:gd name="connsiteY210" fmla="*/ 482346 h 2314956"/>
              <a:gd name="connsiteX211" fmla="*/ 1921227 w 3925287"/>
              <a:gd name="connsiteY211" fmla="*/ 501396 h 2314956"/>
              <a:gd name="connsiteX212" fmla="*/ 1959327 w 3925287"/>
              <a:gd name="connsiteY212" fmla="*/ 524256 h 2314956"/>
              <a:gd name="connsiteX213" fmla="*/ 1867887 w 3925287"/>
              <a:gd name="connsiteY213" fmla="*/ 512826 h 2314956"/>
              <a:gd name="connsiteX214" fmla="*/ 1875507 w 3925287"/>
              <a:gd name="connsiteY214" fmla="*/ 531876 h 2314956"/>
              <a:gd name="connsiteX215" fmla="*/ 1966947 w 3925287"/>
              <a:gd name="connsiteY215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50867 w 3925287"/>
              <a:gd name="connsiteY158" fmla="*/ 459486 h 2314956"/>
              <a:gd name="connsiteX159" fmla="*/ 2709897 w 3925287"/>
              <a:gd name="connsiteY159" fmla="*/ 509016 h 2314956"/>
              <a:gd name="connsiteX160" fmla="*/ 2549877 w 3925287"/>
              <a:gd name="connsiteY160" fmla="*/ 520446 h 2314956"/>
              <a:gd name="connsiteX161" fmla="*/ 2315375 w 3925287"/>
              <a:gd name="connsiteY161" fmla="*/ 516636 h 2314956"/>
              <a:gd name="connsiteX162" fmla="*/ 2355567 w 3925287"/>
              <a:gd name="connsiteY162" fmla="*/ 451866 h 2314956"/>
              <a:gd name="connsiteX163" fmla="*/ 2450817 w 3925287"/>
              <a:gd name="connsiteY163" fmla="*/ 333756 h 2314956"/>
              <a:gd name="connsiteX164" fmla="*/ 2538447 w 3925287"/>
              <a:gd name="connsiteY164" fmla="*/ 215646 h 2314956"/>
              <a:gd name="connsiteX165" fmla="*/ 2565117 w 3925287"/>
              <a:gd name="connsiteY165" fmla="*/ 150876 h 2314956"/>
              <a:gd name="connsiteX166" fmla="*/ 2595597 w 3925287"/>
              <a:gd name="connsiteY166" fmla="*/ 112776 h 2314956"/>
              <a:gd name="connsiteX167" fmla="*/ 2607027 w 3925287"/>
              <a:gd name="connsiteY167" fmla="*/ 86106 h 2314956"/>
              <a:gd name="connsiteX168" fmla="*/ 2616365 w 3925287"/>
              <a:gd name="connsiteY168" fmla="*/ 55626 h 2314956"/>
              <a:gd name="connsiteX169" fmla="*/ 2614647 w 3925287"/>
              <a:gd name="connsiteY169" fmla="*/ 2286 h 2314956"/>
              <a:gd name="connsiteX170" fmla="*/ 2587977 w 3925287"/>
              <a:gd name="connsiteY170" fmla="*/ 6096 h 2314956"/>
              <a:gd name="connsiteX171" fmla="*/ 2557497 w 3925287"/>
              <a:gd name="connsiteY171" fmla="*/ 17526 h 2314956"/>
              <a:gd name="connsiteX172" fmla="*/ 2511777 w 3925287"/>
              <a:gd name="connsiteY172" fmla="*/ 44196 h 2314956"/>
              <a:gd name="connsiteX173" fmla="*/ 2500347 w 3925287"/>
              <a:gd name="connsiteY173" fmla="*/ 67056 h 2314956"/>
              <a:gd name="connsiteX174" fmla="*/ 2462247 w 3925287"/>
              <a:gd name="connsiteY174" fmla="*/ 93726 h 2314956"/>
              <a:gd name="connsiteX175" fmla="*/ 2447007 w 3925287"/>
              <a:gd name="connsiteY175" fmla="*/ 131826 h 2314956"/>
              <a:gd name="connsiteX176" fmla="*/ 2431767 w 3925287"/>
              <a:gd name="connsiteY176" fmla="*/ 150876 h 2314956"/>
              <a:gd name="connsiteX177" fmla="*/ 2408907 w 3925287"/>
              <a:gd name="connsiteY177" fmla="*/ 185166 h 2314956"/>
              <a:gd name="connsiteX178" fmla="*/ 2347947 w 3925287"/>
              <a:gd name="connsiteY178" fmla="*/ 265176 h 2314956"/>
              <a:gd name="connsiteX179" fmla="*/ 2325087 w 3925287"/>
              <a:gd name="connsiteY179" fmla="*/ 280416 h 2314956"/>
              <a:gd name="connsiteX180" fmla="*/ 2302227 w 3925287"/>
              <a:gd name="connsiteY180" fmla="*/ 295656 h 2314956"/>
              <a:gd name="connsiteX181" fmla="*/ 2286987 w 3925287"/>
              <a:gd name="connsiteY181" fmla="*/ 329946 h 2314956"/>
              <a:gd name="connsiteX182" fmla="*/ 2264127 w 3925287"/>
              <a:gd name="connsiteY182" fmla="*/ 375666 h 2314956"/>
              <a:gd name="connsiteX183" fmla="*/ 2252697 w 3925287"/>
              <a:gd name="connsiteY183" fmla="*/ 375666 h 2314956"/>
              <a:gd name="connsiteX184" fmla="*/ 2227745 w 3925287"/>
              <a:gd name="connsiteY184" fmla="*/ 394716 h 2314956"/>
              <a:gd name="connsiteX185" fmla="*/ 2195547 w 3925287"/>
              <a:gd name="connsiteY185" fmla="*/ 421386 h 2314956"/>
              <a:gd name="connsiteX186" fmla="*/ 2123157 w 3925287"/>
              <a:gd name="connsiteY186" fmla="*/ 455676 h 2314956"/>
              <a:gd name="connsiteX187" fmla="*/ 1989807 w 3925287"/>
              <a:gd name="connsiteY187" fmla="*/ 516636 h 2314956"/>
              <a:gd name="connsiteX188" fmla="*/ 1987715 w 3925287"/>
              <a:gd name="connsiteY188" fmla="*/ 512826 h 2314956"/>
              <a:gd name="connsiteX189" fmla="*/ 1964855 w 3925287"/>
              <a:gd name="connsiteY189" fmla="*/ 531876 h 2314956"/>
              <a:gd name="connsiteX190" fmla="*/ 1959327 w 3925287"/>
              <a:gd name="connsiteY190" fmla="*/ 528066 h 2314956"/>
              <a:gd name="connsiteX191" fmla="*/ 1947897 w 3925287"/>
              <a:gd name="connsiteY191" fmla="*/ 535686 h 2314956"/>
              <a:gd name="connsiteX192" fmla="*/ 1940277 w 3925287"/>
              <a:gd name="connsiteY192" fmla="*/ 516636 h 2314956"/>
              <a:gd name="connsiteX193" fmla="*/ 1898367 w 3925287"/>
              <a:gd name="connsiteY193" fmla="*/ 505206 h 2314956"/>
              <a:gd name="connsiteX194" fmla="*/ 1898367 w 3925287"/>
              <a:gd name="connsiteY194" fmla="*/ 474726 h 2314956"/>
              <a:gd name="connsiteX195" fmla="*/ 1921227 w 3925287"/>
              <a:gd name="connsiteY195" fmla="*/ 539496 h 2314956"/>
              <a:gd name="connsiteX196" fmla="*/ 1902177 w 3925287"/>
              <a:gd name="connsiteY196" fmla="*/ 497586 h 2314956"/>
              <a:gd name="connsiteX197" fmla="*/ 1913607 w 3925287"/>
              <a:gd name="connsiteY197" fmla="*/ 516636 h 2314956"/>
              <a:gd name="connsiteX198" fmla="*/ 1905987 w 3925287"/>
              <a:gd name="connsiteY198" fmla="*/ 512826 h 2314956"/>
              <a:gd name="connsiteX199" fmla="*/ 1898367 w 3925287"/>
              <a:gd name="connsiteY199" fmla="*/ 509016 h 2314956"/>
              <a:gd name="connsiteX200" fmla="*/ 1907705 w 3925287"/>
              <a:gd name="connsiteY200" fmla="*/ 516636 h 2314956"/>
              <a:gd name="connsiteX201" fmla="*/ 1913607 w 3925287"/>
              <a:gd name="connsiteY201" fmla="*/ 524256 h 2314956"/>
              <a:gd name="connsiteX202" fmla="*/ 1877225 w 3925287"/>
              <a:gd name="connsiteY202" fmla="*/ 501396 h 2314956"/>
              <a:gd name="connsiteX203" fmla="*/ 1902177 w 3925287"/>
              <a:gd name="connsiteY203" fmla="*/ 497586 h 2314956"/>
              <a:gd name="connsiteX204" fmla="*/ 1865795 w 3925287"/>
              <a:gd name="connsiteY204" fmla="*/ 489966 h 2314956"/>
              <a:gd name="connsiteX205" fmla="*/ 1864077 w 3925287"/>
              <a:gd name="connsiteY205" fmla="*/ 489966 h 2314956"/>
              <a:gd name="connsiteX206" fmla="*/ 1875507 w 3925287"/>
              <a:gd name="connsiteY206" fmla="*/ 501396 h 2314956"/>
              <a:gd name="connsiteX207" fmla="*/ 1888655 w 3925287"/>
              <a:gd name="connsiteY207" fmla="*/ 501396 h 2314956"/>
              <a:gd name="connsiteX208" fmla="*/ 1883127 w 3925287"/>
              <a:gd name="connsiteY208" fmla="*/ 482346 h 2314956"/>
              <a:gd name="connsiteX209" fmla="*/ 1881035 w 3925287"/>
              <a:gd name="connsiteY209" fmla="*/ 478536 h 2314956"/>
              <a:gd name="connsiteX210" fmla="*/ 1894557 w 3925287"/>
              <a:gd name="connsiteY210" fmla="*/ 482346 h 2314956"/>
              <a:gd name="connsiteX211" fmla="*/ 1921227 w 3925287"/>
              <a:gd name="connsiteY211" fmla="*/ 501396 h 2314956"/>
              <a:gd name="connsiteX212" fmla="*/ 1959327 w 3925287"/>
              <a:gd name="connsiteY212" fmla="*/ 524256 h 2314956"/>
              <a:gd name="connsiteX213" fmla="*/ 1867887 w 3925287"/>
              <a:gd name="connsiteY213" fmla="*/ 512826 h 2314956"/>
              <a:gd name="connsiteX214" fmla="*/ 1875507 w 3925287"/>
              <a:gd name="connsiteY214" fmla="*/ 531876 h 2314956"/>
              <a:gd name="connsiteX215" fmla="*/ 1966947 w 3925287"/>
              <a:gd name="connsiteY215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50867 w 3925287"/>
              <a:gd name="connsiteY158" fmla="*/ 459486 h 2314956"/>
              <a:gd name="connsiteX159" fmla="*/ 2709897 w 3925287"/>
              <a:gd name="connsiteY159" fmla="*/ 509016 h 2314956"/>
              <a:gd name="connsiteX160" fmla="*/ 2549877 w 3925287"/>
              <a:gd name="connsiteY160" fmla="*/ 520446 h 2314956"/>
              <a:gd name="connsiteX161" fmla="*/ 2315375 w 3925287"/>
              <a:gd name="connsiteY161" fmla="*/ 516636 h 2314956"/>
              <a:gd name="connsiteX162" fmla="*/ 2355567 w 3925287"/>
              <a:gd name="connsiteY162" fmla="*/ 451866 h 2314956"/>
              <a:gd name="connsiteX163" fmla="*/ 2450817 w 3925287"/>
              <a:gd name="connsiteY163" fmla="*/ 333756 h 2314956"/>
              <a:gd name="connsiteX164" fmla="*/ 2538447 w 3925287"/>
              <a:gd name="connsiteY164" fmla="*/ 215646 h 2314956"/>
              <a:gd name="connsiteX165" fmla="*/ 2565117 w 3925287"/>
              <a:gd name="connsiteY165" fmla="*/ 150876 h 2314956"/>
              <a:gd name="connsiteX166" fmla="*/ 2595597 w 3925287"/>
              <a:gd name="connsiteY166" fmla="*/ 112776 h 2314956"/>
              <a:gd name="connsiteX167" fmla="*/ 2607027 w 3925287"/>
              <a:gd name="connsiteY167" fmla="*/ 86106 h 2314956"/>
              <a:gd name="connsiteX168" fmla="*/ 2616365 w 3925287"/>
              <a:gd name="connsiteY168" fmla="*/ 55626 h 2314956"/>
              <a:gd name="connsiteX169" fmla="*/ 2614647 w 3925287"/>
              <a:gd name="connsiteY169" fmla="*/ 2286 h 2314956"/>
              <a:gd name="connsiteX170" fmla="*/ 2587977 w 3925287"/>
              <a:gd name="connsiteY170" fmla="*/ 6096 h 2314956"/>
              <a:gd name="connsiteX171" fmla="*/ 2557497 w 3925287"/>
              <a:gd name="connsiteY171" fmla="*/ 17526 h 2314956"/>
              <a:gd name="connsiteX172" fmla="*/ 2511777 w 3925287"/>
              <a:gd name="connsiteY172" fmla="*/ 44196 h 2314956"/>
              <a:gd name="connsiteX173" fmla="*/ 2500347 w 3925287"/>
              <a:gd name="connsiteY173" fmla="*/ 67056 h 2314956"/>
              <a:gd name="connsiteX174" fmla="*/ 2462247 w 3925287"/>
              <a:gd name="connsiteY174" fmla="*/ 93726 h 2314956"/>
              <a:gd name="connsiteX175" fmla="*/ 2447007 w 3925287"/>
              <a:gd name="connsiteY175" fmla="*/ 131826 h 2314956"/>
              <a:gd name="connsiteX176" fmla="*/ 2431767 w 3925287"/>
              <a:gd name="connsiteY176" fmla="*/ 150876 h 2314956"/>
              <a:gd name="connsiteX177" fmla="*/ 2408907 w 3925287"/>
              <a:gd name="connsiteY177" fmla="*/ 185166 h 2314956"/>
              <a:gd name="connsiteX178" fmla="*/ 2347947 w 3925287"/>
              <a:gd name="connsiteY178" fmla="*/ 265176 h 2314956"/>
              <a:gd name="connsiteX179" fmla="*/ 2325087 w 3925287"/>
              <a:gd name="connsiteY179" fmla="*/ 280416 h 2314956"/>
              <a:gd name="connsiteX180" fmla="*/ 2302227 w 3925287"/>
              <a:gd name="connsiteY180" fmla="*/ 295656 h 2314956"/>
              <a:gd name="connsiteX181" fmla="*/ 2286987 w 3925287"/>
              <a:gd name="connsiteY181" fmla="*/ 329946 h 2314956"/>
              <a:gd name="connsiteX182" fmla="*/ 2264127 w 3925287"/>
              <a:gd name="connsiteY182" fmla="*/ 375666 h 2314956"/>
              <a:gd name="connsiteX183" fmla="*/ 2252697 w 3925287"/>
              <a:gd name="connsiteY183" fmla="*/ 375666 h 2314956"/>
              <a:gd name="connsiteX184" fmla="*/ 2227745 w 3925287"/>
              <a:gd name="connsiteY184" fmla="*/ 394716 h 2314956"/>
              <a:gd name="connsiteX185" fmla="*/ 2195547 w 3925287"/>
              <a:gd name="connsiteY185" fmla="*/ 421386 h 2314956"/>
              <a:gd name="connsiteX186" fmla="*/ 2123157 w 3925287"/>
              <a:gd name="connsiteY186" fmla="*/ 455676 h 2314956"/>
              <a:gd name="connsiteX187" fmla="*/ 1989807 w 3925287"/>
              <a:gd name="connsiteY187" fmla="*/ 516636 h 2314956"/>
              <a:gd name="connsiteX188" fmla="*/ 1987715 w 3925287"/>
              <a:gd name="connsiteY188" fmla="*/ 512826 h 2314956"/>
              <a:gd name="connsiteX189" fmla="*/ 1964855 w 3925287"/>
              <a:gd name="connsiteY189" fmla="*/ 531876 h 2314956"/>
              <a:gd name="connsiteX190" fmla="*/ 1959327 w 3925287"/>
              <a:gd name="connsiteY190" fmla="*/ 528066 h 2314956"/>
              <a:gd name="connsiteX191" fmla="*/ 1947897 w 3925287"/>
              <a:gd name="connsiteY191" fmla="*/ 535686 h 2314956"/>
              <a:gd name="connsiteX192" fmla="*/ 1940277 w 3925287"/>
              <a:gd name="connsiteY192" fmla="*/ 516636 h 2314956"/>
              <a:gd name="connsiteX193" fmla="*/ 1898367 w 3925287"/>
              <a:gd name="connsiteY193" fmla="*/ 505206 h 2314956"/>
              <a:gd name="connsiteX194" fmla="*/ 1898367 w 3925287"/>
              <a:gd name="connsiteY194" fmla="*/ 474726 h 2314956"/>
              <a:gd name="connsiteX195" fmla="*/ 1921227 w 3925287"/>
              <a:gd name="connsiteY195" fmla="*/ 539496 h 2314956"/>
              <a:gd name="connsiteX196" fmla="*/ 1902177 w 3925287"/>
              <a:gd name="connsiteY196" fmla="*/ 497586 h 2314956"/>
              <a:gd name="connsiteX197" fmla="*/ 1913607 w 3925287"/>
              <a:gd name="connsiteY197" fmla="*/ 516636 h 2314956"/>
              <a:gd name="connsiteX198" fmla="*/ 1905987 w 3925287"/>
              <a:gd name="connsiteY198" fmla="*/ 512826 h 2314956"/>
              <a:gd name="connsiteX199" fmla="*/ 1898367 w 3925287"/>
              <a:gd name="connsiteY199" fmla="*/ 509016 h 2314956"/>
              <a:gd name="connsiteX200" fmla="*/ 1907705 w 3925287"/>
              <a:gd name="connsiteY200" fmla="*/ 516636 h 2314956"/>
              <a:gd name="connsiteX201" fmla="*/ 1913607 w 3925287"/>
              <a:gd name="connsiteY201" fmla="*/ 524256 h 2314956"/>
              <a:gd name="connsiteX202" fmla="*/ 1877225 w 3925287"/>
              <a:gd name="connsiteY202" fmla="*/ 501396 h 2314956"/>
              <a:gd name="connsiteX203" fmla="*/ 1902177 w 3925287"/>
              <a:gd name="connsiteY203" fmla="*/ 497586 h 2314956"/>
              <a:gd name="connsiteX204" fmla="*/ 1865795 w 3925287"/>
              <a:gd name="connsiteY204" fmla="*/ 489966 h 2314956"/>
              <a:gd name="connsiteX205" fmla="*/ 1864077 w 3925287"/>
              <a:gd name="connsiteY205" fmla="*/ 489966 h 2314956"/>
              <a:gd name="connsiteX206" fmla="*/ 1875507 w 3925287"/>
              <a:gd name="connsiteY206" fmla="*/ 501396 h 2314956"/>
              <a:gd name="connsiteX207" fmla="*/ 1888655 w 3925287"/>
              <a:gd name="connsiteY207" fmla="*/ 501396 h 2314956"/>
              <a:gd name="connsiteX208" fmla="*/ 1883127 w 3925287"/>
              <a:gd name="connsiteY208" fmla="*/ 482346 h 2314956"/>
              <a:gd name="connsiteX209" fmla="*/ 1881035 w 3925287"/>
              <a:gd name="connsiteY209" fmla="*/ 478536 h 2314956"/>
              <a:gd name="connsiteX210" fmla="*/ 1894557 w 3925287"/>
              <a:gd name="connsiteY210" fmla="*/ 482346 h 2314956"/>
              <a:gd name="connsiteX211" fmla="*/ 1921227 w 3925287"/>
              <a:gd name="connsiteY211" fmla="*/ 501396 h 2314956"/>
              <a:gd name="connsiteX212" fmla="*/ 1959327 w 3925287"/>
              <a:gd name="connsiteY212" fmla="*/ 524256 h 2314956"/>
              <a:gd name="connsiteX213" fmla="*/ 1867887 w 3925287"/>
              <a:gd name="connsiteY213" fmla="*/ 512826 h 2314956"/>
              <a:gd name="connsiteX214" fmla="*/ 1875507 w 3925287"/>
              <a:gd name="connsiteY214" fmla="*/ 531876 h 2314956"/>
              <a:gd name="connsiteX215" fmla="*/ 1966947 w 3925287"/>
              <a:gd name="connsiteY215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69917 w 3925287"/>
              <a:gd name="connsiteY158" fmla="*/ 470916 h 2314956"/>
              <a:gd name="connsiteX159" fmla="*/ 2709897 w 3925287"/>
              <a:gd name="connsiteY159" fmla="*/ 509016 h 2314956"/>
              <a:gd name="connsiteX160" fmla="*/ 2549877 w 3925287"/>
              <a:gd name="connsiteY160" fmla="*/ 520446 h 2314956"/>
              <a:gd name="connsiteX161" fmla="*/ 2315375 w 3925287"/>
              <a:gd name="connsiteY161" fmla="*/ 516636 h 2314956"/>
              <a:gd name="connsiteX162" fmla="*/ 2355567 w 3925287"/>
              <a:gd name="connsiteY162" fmla="*/ 451866 h 2314956"/>
              <a:gd name="connsiteX163" fmla="*/ 2450817 w 3925287"/>
              <a:gd name="connsiteY163" fmla="*/ 333756 h 2314956"/>
              <a:gd name="connsiteX164" fmla="*/ 2538447 w 3925287"/>
              <a:gd name="connsiteY164" fmla="*/ 215646 h 2314956"/>
              <a:gd name="connsiteX165" fmla="*/ 2565117 w 3925287"/>
              <a:gd name="connsiteY165" fmla="*/ 150876 h 2314956"/>
              <a:gd name="connsiteX166" fmla="*/ 2595597 w 3925287"/>
              <a:gd name="connsiteY166" fmla="*/ 112776 h 2314956"/>
              <a:gd name="connsiteX167" fmla="*/ 2607027 w 3925287"/>
              <a:gd name="connsiteY167" fmla="*/ 86106 h 2314956"/>
              <a:gd name="connsiteX168" fmla="*/ 2616365 w 3925287"/>
              <a:gd name="connsiteY168" fmla="*/ 55626 h 2314956"/>
              <a:gd name="connsiteX169" fmla="*/ 2614647 w 3925287"/>
              <a:gd name="connsiteY169" fmla="*/ 2286 h 2314956"/>
              <a:gd name="connsiteX170" fmla="*/ 2587977 w 3925287"/>
              <a:gd name="connsiteY170" fmla="*/ 6096 h 2314956"/>
              <a:gd name="connsiteX171" fmla="*/ 2557497 w 3925287"/>
              <a:gd name="connsiteY171" fmla="*/ 17526 h 2314956"/>
              <a:gd name="connsiteX172" fmla="*/ 2511777 w 3925287"/>
              <a:gd name="connsiteY172" fmla="*/ 44196 h 2314956"/>
              <a:gd name="connsiteX173" fmla="*/ 2500347 w 3925287"/>
              <a:gd name="connsiteY173" fmla="*/ 67056 h 2314956"/>
              <a:gd name="connsiteX174" fmla="*/ 2462247 w 3925287"/>
              <a:gd name="connsiteY174" fmla="*/ 93726 h 2314956"/>
              <a:gd name="connsiteX175" fmla="*/ 2447007 w 3925287"/>
              <a:gd name="connsiteY175" fmla="*/ 131826 h 2314956"/>
              <a:gd name="connsiteX176" fmla="*/ 2431767 w 3925287"/>
              <a:gd name="connsiteY176" fmla="*/ 150876 h 2314956"/>
              <a:gd name="connsiteX177" fmla="*/ 2408907 w 3925287"/>
              <a:gd name="connsiteY177" fmla="*/ 185166 h 2314956"/>
              <a:gd name="connsiteX178" fmla="*/ 2347947 w 3925287"/>
              <a:gd name="connsiteY178" fmla="*/ 265176 h 2314956"/>
              <a:gd name="connsiteX179" fmla="*/ 2325087 w 3925287"/>
              <a:gd name="connsiteY179" fmla="*/ 280416 h 2314956"/>
              <a:gd name="connsiteX180" fmla="*/ 2302227 w 3925287"/>
              <a:gd name="connsiteY180" fmla="*/ 295656 h 2314956"/>
              <a:gd name="connsiteX181" fmla="*/ 2286987 w 3925287"/>
              <a:gd name="connsiteY181" fmla="*/ 329946 h 2314956"/>
              <a:gd name="connsiteX182" fmla="*/ 2264127 w 3925287"/>
              <a:gd name="connsiteY182" fmla="*/ 375666 h 2314956"/>
              <a:gd name="connsiteX183" fmla="*/ 2252697 w 3925287"/>
              <a:gd name="connsiteY183" fmla="*/ 375666 h 2314956"/>
              <a:gd name="connsiteX184" fmla="*/ 2227745 w 3925287"/>
              <a:gd name="connsiteY184" fmla="*/ 394716 h 2314956"/>
              <a:gd name="connsiteX185" fmla="*/ 2195547 w 3925287"/>
              <a:gd name="connsiteY185" fmla="*/ 421386 h 2314956"/>
              <a:gd name="connsiteX186" fmla="*/ 2123157 w 3925287"/>
              <a:gd name="connsiteY186" fmla="*/ 455676 h 2314956"/>
              <a:gd name="connsiteX187" fmla="*/ 1989807 w 3925287"/>
              <a:gd name="connsiteY187" fmla="*/ 516636 h 2314956"/>
              <a:gd name="connsiteX188" fmla="*/ 1987715 w 3925287"/>
              <a:gd name="connsiteY188" fmla="*/ 512826 h 2314956"/>
              <a:gd name="connsiteX189" fmla="*/ 1964855 w 3925287"/>
              <a:gd name="connsiteY189" fmla="*/ 531876 h 2314956"/>
              <a:gd name="connsiteX190" fmla="*/ 1959327 w 3925287"/>
              <a:gd name="connsiteY190" fmla="*/ 528066 h 2314956"/>
              <a:gd name="connsiteX191" fmla="*/ 1947897 w 3925287"/>
              <a:gd name="connsiteY191" fmla="*/ 535686 h 2314956"/>
              <a:gd name="connsiteX192" fmla="*/ 1940277 w 3925287"/>
              <a:gd name="connsiteY192" fmla="*/ 516636 h 2314956"/>
              <a:gd name="connsiteX193" fmla="*/ 1898367 w 3925287"/>
              <a:gd name="connsiteY193" fmla="*/ 505206 h 2314956"/>
              <a:gd name="connsiteX194" fmla="*/ 1898367 w 3925287"/>
              <a:gd name="connsiteY194" fmla="*/ 474726 h 2314956"/>
              <a:gd name="connsiteX195" fmla="*/ 1921227 w 3925287"/>
              <a:gd name="connsiteY195" fmla="*/ 539496 h 2314956"/>
              <a:gd name="connsiteX196" fmla="*/ 1902177 w 3925287"/>
              <a:gd name="connsiteY196" fmla="*/ 497586 h 2314956"/>
              <a:gd name="connsiteX197" fmla="*/ 1913607 w 3925287"/>
              <a:gd name="connsiteY197" fmla="*/ 516636 h 2314956"/>
              <a:gd name="connsiteX198" fmla="*/ 1905987 w 3925287"/>
              <a:gd name="connsiteY198" fmla="*/ 512826 h 2314956"/>
              <a:gd name="connsiteX199" fmla="*/ 1898367 w 3925287"/>
              <a:gd name="connsiteY199" fmla="*/ 509016 h 2314956"/>
              <a:gd name="connsiteX200" fmla="*/ 1907705 w 3925287"/>
              <a:gd name="connsiteY200" fmla="*/ 516636 h 2314956"/>
              <a:gd name="connsiteX201" fmla="*/ 1913607 w 3925287"/>
              <a:gd name="connsiteY201" fmla="*/ 524256 h 2314956"/>
              <a:gd name="connsiteX202" fmla="*/ 1877225 w 3925287"/>
              <a:gd name="connsiteY202" fmla="*/ 501396 h 2314956"/>
              <a:gd name="connsiteX203" fmla="*/ 1902177 w 3925287"/>
              <a:gd name="connsiteY203" fmla="*/ 497586 h 2314956"/>
              <a:gd name="connsiteX204" fmla="*/ 1865795 w 3925287"/>
              <a:gd name="connsiteY204" fmla="*/ 489966 h 2314956"/>
              <a:gd name="connsiteX205" fmla="*/ 1864077 w 3925287"/>
              <a:gd name="connsiteY205" fmla="*/ 489966 h 2314956"/>
              <a:gd name="connsiteX206" fmla="*/ 1875507 w 3925287"/>
              <a:gd name="connsiteY206" fmla="*/ 501396 h 2314956"/>
              <a:gd name="connsiteX207" fmla="*/ 1888655 w 3925287"/>
              <a:gd name="connsiteY207" fmla="*/ 501396 h 2314956"/>
              <a:gd name="connsiteX208" fmla="*/ 1883127 w 3925287"/>
              <a:gd name="connsiteY208" fmla="*/ 482346 h 2314956"/>
              <a:gd name="connsiteX209" fmla="*/ 1881035 w 3925287"/>
              <a:gd name="connsiteY209" fmla="*/ 478536 h 2314956"/>
              <a:gd name="connsiteX210" fmla="*/ 1894557 w 3925287"/>
              <a:gd name="connsiteY210" fmla="*/ 482346 h 2314956"/>
              <a:gd name="connsiteX211" fmla="*/ 1921227 w 3925287"/>
              <a:gd name="connsiteY211" fmla="*/ 501396 h 2314956"/>
              <a:gd name="connsiteX212" fmla="*/ 1959327 w 3925287"/>
              <a:gd name="connsiteY212" fmla="*/ 524256 h 2314956"/>
              <a:gd name="connsiteX213" fmla="*/ 1867887 w 3925287"/>
              <a:gd name="connsiteY213" fmla="*/ 512826 h 2314956"/>
              <a:gd name="connsiteX214" fmla="*/ 1875507 w 3925287"/>
              <a:gd name="connsiteY214" fmla="*/ 531876 h 2314956"/>
              <a:gd name="connsiteX215" fmla="*/ 1966947 w 3925287"/>
              <a:gd name="connsiteY215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69917 w 3925287"/>
              <a:gd name="connsiteY158" fmla="*/ 470916 h 2314956"/>
              <a:gd name="connsiteX159" fmla="*/ 2709897 w 3925287"/>
              <a:gd name="connsiteY159" fmla="*/ 509016 h 2314956"/>
              <a:gd name="connsiteX160" fmla="*/ 2549877 w 3925287"/>
              <a:gd name="connsiteY160" fmla="*/ 520446 h 2314956"/>
              <a:gd name="connsiteX161" fmla="*/ 2315375 w 3925287"/>
              <a:gd name="connsiteY161" fmla="*/ 516636 h 2314956"/>
              <a:gd name="connsiteX162" fmla="*/ 2355567 w 3925287"/>
              <a:gd name="connsiteY162" fmla="*/ 451866 h 2314956"/>
              <a:gd name="connsiteX163" fmla="*/ 2450817 w 3925287"/>
              <a:gd name="connsiteY163" fmla="*/ 333756 h 2314956"/>
              <a:gd name="connsiteX164" fmla="*/ 2538447 w 3925287"/>
              <a:gd name="connsiteY164" fmla="*/ 215646 h 2314956"/>
              <a:gd name="connsiteX165" fmla="*/ 2565117 w 3925287"/>
              <a:gd name="connsiteY165" fmla="*/ 150876 h 2314956"/>
              <a:gd name="connsiteX166" fmla="*/ 2595597 w 3925287"/>
              <a:gd name="connsiteY166" fmla="*/ 112776 h 2314956"/>
              <a:gd name="connsiteX167" fmla="*/ 2607027 w 3925287"/>
              <a:gd name="connsiteY167" fmla="*/ 86106 h 2314956"/>
              <a:gd name="connsiteX168" fmla="*/ 2616365 w 3925287"/>
              <a:gd name="connsiteY168" fmla="*/ 55626 h 2314956"/>
              <a:gd name="connsiteX169" fmla="*/ 2614647 w 3925287"/>
              <a:gd name="connsiteY169" fmla="*/ 2286 h 2314956"/>
              <a:gd name="connsiteX170" fmla="*/ 2587977 w 3925287"/>
              <a:gd name="connsiteY170" fmla="*/ 6096 h 2314956"/>
              <a:gd name="connsiteX171" fmla="*/ 2557497 w 3925287"/>
              <a:gd name="connsiteY171" fmla="*/ 17526 h 2314956"/>
              <a:gd name="connsiteX172" fmla="*/ 2511777 w 3925287"/>
              <a:gd name="connsiteY172" fmla="*/ 44196 h 2314956"/>
              <a:gd name="connsiteX173" fmla="*/ 2500347 w 3925287"/>
              <a:gd name="connsiteY173" fmla="*/ 67056 h 2314956"/>
              <a:gd name="connsiteX174" fmla="*/ 2462247 w 3925287"/>
              <a:gd name="connsiteY174" fmla="*/ 93726 h 2314956"/>
              <a:gd name="connsiteX175" fmla="*/ 2447007 w 3925287"/>
              <a:gd name="connsiteY175" fmla="*/ 131826 h 2314956"/>
              <a:gd name="connsiteX176" fmla="*/ 2431767 w 3925287"/>
              <a:gd name="connsiteY176" fmla="*/ 150876 h 2314956"/>
              <a:gd name="connsiteX177" fmla="*/ 2408907 w 3925287"/>
              <a:gd name="connsiteY177" fmla="*/ 185166 h 2314956"/>
              <a:gd name="connsiteX178" fmla="*/ 2347947 w 3925287"/>
              <a:gd name="connsiteY178" fmla="*/ 265176 h 2314956"/>
              <a:gd name="connsiteX179" fmla="*/ 2325087 w 3925287"/>
              <a:gd name="connsiteY179" fmla="*/ 280416 h 2314956"/>
              <a:gd name="connsiteX180" fmla="*/ 2302227 w 3925287"/>
              <a:gd name="connsiteY180" fmla="*/ 295656 h 2314956"/>
              <a:gd name="connsiteX181" fmla="*/ 2286987 w 3925287"/>
              <a:gd name="connsiteY181" fmla="*/ 329946 h 2314956"/>
              <a:gd name="connsiteX182" fmla="*/ 2264127 w 3925287"/>
              <a:gd name="connsiteY182" fmla="*/ 375666 h 2314956"/>
              <a:gd name="connsiteX183" fmla="*/ 2252697 w 3925287"/>
              <a:gd name="connsiteY183" fmla="*/ 375666 h 2314956"/>
              <a:gd name="connsiteX184" fmla="*/ 2227745 w 3925287"/>
              <a:gd name="connsiteY184" fmla="*/ 394716 h 2314956"/>
              <a:gd name="connsiteX185" fmla="*/ 2195547 w 3925287"/>
              <a:gd name="connsiteY185" fmla="*/ 421386 h 2314956"/>
              <a:gd name="connsiteX186" fmla="*/ 2123157 w 3925287"/>
              <a:gd name="connsiteY186" fmla="*/ 455676 h 2314956"/>
              <a:gd name="connsiteX187" fmla="*/ 1989807 w 3925287"/>
              <a:gd name="connsiteY187" fmla="*/ 516636 h 2314956"/>
              <a:gd name="connsiteX188" fmla="*/ 1987715 w 3925287"/>
              <a:gd name="connsiteY188" fmla="*/ 512826 h 2314956"/>
              <a:gd name="connsiteX189" fmla="*/ 1964855 w 3925287"/>
              <a:gd name="connsiteY189" fmla="*/ 531876 h 2314956"/>
              <a:gd name="connsiteX190" fmla="*/ 1959327 w 3925287"/>
              <a:gd name="connsiteY190" fmla="*/ 528066 h 2314956"/>
              <a:gd name="connsiteX191" fmla="*/ 1947897 w 3925287"/>
              <a:gd name="connsiteY191" fmla="*/ 535686 h 2314956"/>
              <a:gd name="connsiteX192" fmla="*/ 1940277 w 3925287"/>
              <a:gd name="connsiteY192" fmla="*/ 516636 h 2314956"/>
              <a:gd name="connsiteX193" fmla="*/ 1898367 w 3925287"/>
              <a:gd name="connsiteY193" fmla="*/ 505206 h 2314956"/>
              <a:gd name="connsiteX194" fmla="*/ 1898367 w 3925287"/>
              <a:gd name="connsiteY194" fmla="*/ 474726 h 2314956"/>
              <a:gd name="connsiteX195" fmla="*/ 1921227 w 3925287"/>
              <a:gd name="connsiteY195" fmla="*/ 539496 h 2314956"/>
              <a:gd name="connsiteX196" fmla="*/ 1902177 w 3925287"/>
              <a:gd name="connsiteY196" fmla="*/ 497586 h 2314956"/>
              <a:gd name="connsiteX197" fmla="*/ 1913607 w 3925287"/>
              <a:gd name="connsiteY197" fmla="*/ 516636 h 2314956"/>
              <a:gd name="connsiteX198" fmla="*/ 1905987 w 3925287"/>
              <a:gd name="connsiteY198" fmla="*/ 512826 h 2314956"/>
              <a:gd name="connsiteX199" fmla="*/ 1898367 w 3925287"/>
              <a:gd name="connsiteY199" fmla="*/ 509016 h 2314956"/>
              <a:gd name="connsiteX200" fmla="*/ 1907705 w 3925287"/>
              <a:gd name="connsiteY200" fmla="*/ 516636 h 2314956"/>
              <a:gd name="connsiteX201" fmla="*/ 1913607 w 3925287"/>
              <a:gd name="connsiteY201" fmla="*/ 524256 h 2314956"/>
              <a:gd name="connsiteX202" fmla="*/ 1877225 w 3925287"/>
              <a:gd name="connsiteY202" fmla="*/ 501396 h 2314956"/>
              <a:gd name="connsiteX203" fmla="*/ 1902177 w 3925287"/>
              <a:gd name="connsiteY203" fmla="*/ 497586 h 2314956"/>
              <a:gd name="connsiteX204" fmla="*/ 1865795 w 3925287"/>
              <a:gd name="connsiteY204" fmla="*/ 489966 h 2314956"/>
              <a:gd name="connsiteX205" fmla="*/ 1864077 w 3925287"/>
              <a:gd name="connsiteY205" fmla="*/ 489966 h 2314956"/>
              <a:gd name="connsiteX206" fmla="*/ 1875507 w 3925287"/>
              <a:gd name="connsiteY206" fmla="*/ 501396 h 2314956"/>
              <a:gd name="connsiteX207" fmla="*/ 1888655 w 3925287"/>
              <a:gd name="connsiteY207" fmla="*/ 501396 h 2314956"/>
              <a:gd name="connsiteX208" fmla="*/ 1883127 w 3925287"/>
              <a:gd name="connsiteY208" fmla="*/ 482346 h 2314956"/>
              <a:gd name="connsiteX209" fmla="*/ 1919135 w 3925287"/>
              <a:gd name="connsiteY209" fmla="*/ 512826 h 2314956"/>
              <a:gd name="connsiteX210" fmla="*/ 1894557 w 3925287"/>
              <a:gd name="connsiteY210" fmla="*/ 482346 h 2314956"/>
              <a:gd name="connsiteX211" fmla="*/ 1921227 w 3925287"/>
              <a:gd name="connsiteY211" fmla="*/ 501396 h 2314956"/>
              <a:gd name="connsiteX212" fmla="*/ 1959327 w 3925287"/>
              <a:gd name="connsiteY212" fmla="*/ 524256 h 2314956"/>
              <a:gd name="connsiteX213" fmla="*/ 1867887 w 3925287"/>
              <a:gd name="connsiteY213" fmla="*/ 512826 h 2314956"/>
              <a:gd name="connsiteX214" fmla="*/ 1875507 w 3925287"/>
              <a:gd name="connsiteY214" fmla="*/ 531876 h 2314956"/>
              <a:gd name="connsiteX215" fmla="*/ 1966947 w 3925287"/>
              <a:gd name="connsiteY215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69917 w 3925287"/>
              <a:gd name="connsiteY158" fmla="*/ 470916 h 2314956"/>
              <a:gd name="connsiteX159" fmla="*/ 2709897 w 3925287"/>
              <a:gd name="connsiteY159" fmla="*/ 509016 h 2314956"/>
              <a:gd name="connsiteX160" fmla="*/ 2549877 w 3925287"/>
              <a:gd name="connsiteY160" fmla="*/ 520446 h 2314956"/>
              <a:gd name="connsiteX161" fmla="*/ 2315375 w 3925287"/>
              <a:gd name="connsiteY161" fmla="*/ 516636 h 2314956"/>
              <a:gd name="connsiteX162" fmla="*/ 2355567 w 3925287"/>
              <a:gd name="connsiteY162" fmla="*/ 451866 h 2314956"/>
              <a:gd name="connsiteX163" fmla="*/ 2450817 w 3925287"/>
              <a:gd name="connsiteY163" fmla="*/ 333756 h 2314956"/>
              <a:gd name="connsiteX164" fmla="*/ 2538447 w 3925287"/>
              <a:gd name="connsiteY164" fmla="*/ 215646 h 2314956"/>
              <a:gd name="connsiteX165" fmla="*/ 2565117 w 3925287"/>
              <a:gd name="connsiteY165" fmla="*/ 150876 h 2314956"/>
              <a:gd name="connsiteX166" fmla="*/ 2595597 w 3925287"/>
              <a:gd name="connsiteY166" fmla="*/ 112776 h 2314956"/>
              <a:gd name="connsiteX167" fmla="*/ 2607027 w 3925287"/>
              <a:gd name="connsiteY167" fmla="*/ 86106 h 2314956"/>
              <a:gd name="connsiteX168" fmla="*/ 2616365 w 3925287"/>
              <a:gd name="connsiteY168" fmla="*/ 55626 h 2314956"/>
              <a:gd name="connsiteX169" fmla="*/ 2614647 w 3925287"/>
              <a:gd name="connsiteY169" fmla="*/ 2286 h 2314956"/>
              <a:gd name="connsiteX170" fmla="*/ 2587977 w 3925287"/>
              <a:gd name="connsiteY170" fmla="*/ 6096 h 2314956"/>
              <a:gd name="connsiteX171" fmla="*/ 2557497 w 3925287"/>
              <a:gd name="connsiteY171" fmla="*/ 17526 h 2314956"/>
              <a:gd name="connsiteX172" fmla="*/ 2511777 w 3925287"/>
              <a:gd name="connsiteY172" fmla="*/ 44196 h 2314956"/>
              <a:gd name="connsiteX173" fmla="*/ 2500347 w 3925287"/>
              <a:gd name="connsiteY173" fmla="*/ 67056 h 2314956"/>
              <a:gd name="connsiteX174" fmla="*/ 2462247 w 3925287"/>
              <a:gd name="connsiteY174" fmla="*/ 93726 h 2314956"/>
              <a:gd name="connsiteX175" fmla="*/ 2447007 w 3925287"/>
              <a:gd name="connsiteY175" fmla="*/ 131826 h 2314956"/>
              <a:gd name="connsiteX176" fmla="*/ 2431767 w 3925287"/>
              <a:gd name="connsiteY176" fmla="*/ 150876 h 2314956"/>
              <a:gd name="connsiteX177" fmla="*/ 2408907 w 3925287"/>
              <a:gd name="connsiteY177" fmla="*/ 185166 h 2314956"/>
              <a:gd name="connsiteX178" fmla="*/ 2347947 w 3925287"/>
              <a:gd name="connsiteY178" fmla="*/ 265176 h 2314956"/>
              <a:gd name="connsiteX179" fmla="*/ 2325087 w 3925287"/>
              <a:gd name="connsiteY179" fmla="*/ 280416 h 2314956"/>
              <a:gd name="connsiteX180" fmla="*/ 2302227 w 3925287"/>
              <a:gd name="connsiteY180" fmla="*/ 295656 h 2314956"/>
              <a:gd name="connsiteX181" fmla="*/ 2286987 w 3925287"/>
              <a:gd name="connsiteY181" fmla="*/ 329946 h 2314956"/>
              <a:gd name="connsiteX182" fmla="*/ 2264127 w 3925287"/>
              <a:gd name="connsiteY182" fmla="*/ 375666 h 2314956"/>
              <a:gd name="connsiteX183" fmla="*/ 2252697 w 3925287"/>
              <a:gd name="connsiteY183" fmla="*/ 375666 h 2314956"/>
              <a:gd name="connsiteX184" fmla="*/ 2227745 w 3925287"/>
              <a:gd name="connsiteY184" fmla="*/ 394716 h 2314956"/>
              <a:gd name="connsiteX185" fmla="*/ 2195547 w 3925287"/>
              <a:gd name="connsiteY185" fmla="*/ 421386 h 2314956"/>
              <a:gd name="connsiteX186" fmla="*/ 2123157 w 3925287"/>
              <a:gd name="connsiteY186" fmla="*/ 455676 h 2314956"/>
              <a:gd name="connsiteX187" fmla="*/ 1989807 w 3925287"/>
              <a:gd name="connsiteY187" fmla="*/ 516636 h 2314956"/>
              <a:gd name="connsiteX188" fmla="*/ 1987715 w 3925287"/>
              <a:gd name="connsiteY188" fmla="*/ 512826 h 2314956"/>
              <a:gd name="connsiteX189" fmla="*/ 1964855 w 3925287"/>
              <a:gd name="connsiteY189" fmla="*/ 531876 h 2314956"/>
              <a:gd name="connsiteX190" fmla="*/ 1959327 w 3925287"/>
              <a:gd name="connsiteY190" fmla="*/ 528066 h 2314956"/>
              <a:gd name="connsiteX191" fmla="*/ 1947897 w 3925287"/>
              <a:gd name="connsiteY191" fmla="*/ 535686 h 2314956"/>
              <a:gd name="connsiteX192" fmla="*/ 1940277 w 3925287"/>
              <a:gd name="connsiteY192" fmla="*/ 516636 h 2314956"/>
              <a:gd name="connsiteX193" fmla="*/ 1898367 w 3925287"/>
              <a:gd name="connsiteY193" fmla="*/ 505206 h 2314956"/>
              <a:gd name="connsiteX194" fmla="*/ 1898367 w 3925287"/>
              <a:gd name="connsiteY194" fmla="*/ 474726 h 2314956"/>
              <a:gd name="connsiteX195" fmla="*/ 1921227 w 3925287"/>
              <a:gd name="connsiteY195" fmla="*/ 539496 h 2314956"/>
              <a:gd name="connsiteX196" fmla="*/ 1902177 w 3925287"/>
              <a:gd name="connsiteY196" fmla="*/ 497586 h 2314956"/>
              <a:gd name="connsiteX197" fmla="*/ 1913607 w 3925287"/>
              <a:gd name="connsiteY197" fmla="*/ 516636 h 2314956"/>
              <a:gd name="connsiteX198" fmla="*/ 1905987 w 3925287"/>
              <a:gd name="connsiteY198" fmla="*/ 512826 h 2314956"/>
              <a:gd name="connsiteX199" fmla="*/ 1898367 w 3925287"/>
              <a:gd name="connsiteY199" fmla="*/ 509016 h 2314956"/>
              <a:gd name="connsiteX200" fmla="*/ 1907705 w 3925287"/>
              <a:gd name="connsiteY200" fmla="*/ 516636 h 2314956"/>
              <a:gd name="connsiteX201" fmla="*/ 1913607 w 3925287"/>
              <a:gd name="connsiteY201" fmla="*/ 524256 h 2314956"/>
              <a:gd name="connsiteX202" fmla="*/ 1877225 w 3925287"/>
              <a:gd name="connsiteY202" fmla="*/ 501396 h 2314956"/>
              <a:gd name="connsiteX203" fmla="*/ 1902177 w 3925287"/>
              <a:gd name="connsiteY203" fmla="*/ 497586 h 2314956"/>
              <a:gd name="connsiteX204" fmla="*/ 1865795 w 3925287"/>
              <a:gd name="connsiteY204" fmla="*/ 489966 h 2314956"/>
              <a:gd name="connsiteX205" fmla="*/ 1864077 w 3925287"/>
              <a:gd name="connsiteY205" fmla="*/ 489966 h 2314956"/>
              <a:gd name="connsiteX206" fmla="*/ 1875507 w 3925287"/>
              <a:gd name="connsiteY206" fmla="*/ 501396 h 2314956"/>
              <a:gd name="connsiteX207" fmla="*/ 1888655 w 3925287"/>
              <a:gd name="connsiteY207" fmla="*/ 501396 h 2314956"/>
              <a:gd name="connsiteX208" fmla="*/ 1883127 w 3925287"/>
              <a:gd name="connsiteY208" fmla="*/ 482346 h 2314956"/>
              <a:gd name="connsiteX209" fmla="*/ 1919135 w 3925287"/>
              <a:gd name="connsiteY209" fmla="*/ 512826 h 2314956"/>
              <a:gd name="connsiteX210" fmla="*/ 1909797 w 3925287"/>
              <a:gd name="connsiteY210" fmla="*/ 516636 h 2314956"/>
              <a:gd name="connsiteX211" fmla="*/ 1921227 w 3925287"/>
              <a:gd name="connsiteY211" fmla="*/ 501396 h 2314956"/>
              <a:gd name="connsiteX212" fmla="*/ 1959327 w 3925287"/>
              <a:gd name="connsiteY212" fmla="*/ 524256 h 2314956"/>
              <a:gd name="connsiteX213" fmla="*/ 1867887 w 3925287"/>
              <a:gd name="connsiteY213" fmla="*/ 512826 h 2314956"/>
              <a:gd name="connsiteX214" fmla="*/ 1875507 w 3925287"/>
              <a:gd name="connsiteY214" fmla="*/ 531876 h 2314956"/>
              <a:gd name="connsiteX215" fmla="*/ 1966947 w 3925287"/>
              <a:gd name="connsiteY215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69917 w 3925287"/>
              <a:gd name="connsiteY158" fmla="*/ 470916 h 2314956"/>
              <a:gd name="connsiteX159" fmla="*/ 2709897 w 3925287"/>
              <a:gd name="connsiteY159" fmla="*/ 509016 h 2314956"/>
              <a:gd name="connsiteX160" fmla="*/ 2549877 w 3925287"/>
              <a:gd name="connsiteY160" fmla="*/ 520446 h 2314956"/>
              <a:gd name="connsiteX161" fmla="*/ 2315375 w 3925287"/>
              <a:gd name="connsiteY161" fmla="*/ 516636 h 2314956"/>
              <a:gd name="connsiteX162" fmla="*/ 2355567 w 3925287"/>
              <a:gd name="connsiteY162" fmla="*/ 451866 h 2314956"/>
              <a:gd name="connsiteX163" fmla="*/ 2450817 w 3925287"/>
              <a:gd name="connsiteY163" fmla="*/ 333756 h 2314956"/>
              <a:gd name="connsiteX164" fmla="*/ 2538447 w 3925287"/>
              <a:gd name="connsiteY164" fmla="*/ 215646 h 2314956"/>
              <a:gd name="connsiteX165" fmla="*/ 2565117 w 3925287"/>
              <a:gd name="connsiteY165" fmla="*/ 150876 h 2314956"/>
              <a:gd name="connsiteX166" fmla="*/ 2595597 w 3925287"/>
              <a:gd name="connsiteY166" fmla="*/ 112776 h 2314956"/>
              <a:gd name="connsiteX167" fmla="*/ 2607027 w 3925287"/>
              <a:gd name="connsiteY167" fmla="*/ 86106 h 2314956"/>
              <a:gd name="connsiteX168" fmla="*/ 2616365 w 3925287"/>
              <a:gd name="connsiteY168" fmla="*/ 55626 h 2314956"/>
              <a:gd name="connsiteX169" fmla="*/ 2614647 w 3925287"/>
              <a:gd name="connsiteY169" fmla="*/ 2286 h 2314956"/>
              <a:gd name="connsiteX170" fmla="*/ 2587977 w 3925287"/>
              <a:gd name="connsiteY170" fmla="*/ 6096 h 2314956"/>
              <a:gd name="connsiteX171" fmla="*/ 2557497 w 3925287"/>
              <a:gd name="connsiteY171" fmla="*/ 17526 h 2314956"/>
              <a:gd name="connsiteX172" fmla="*/ 2511777 w 3925287"/>
              <a:gd name="connsiteY172" fmla="*/ 44196 h 2314956"/>
              <a:gd name="connsiteX173" fmla="*/ 2500347 w 3925287"/>
              <a:gd name="connsiteY173" fmla="*/ 67056 h 2314956"/>
              <a:gd name="connsiteX174" fmla="*/ 2462247 w 3925287"/>
              <a:gd name="connsiteY174" fmla="*/ 93726 h 2314956"/>
              <a:gd name="connsiteX175" fmla="*/ 2447007 w 3925287"/>
              <a:gd name="connsiteY175" fmla="*/ 131826 h 2314956"/>
              <a:gd name="connsiteX176" fmla="*/ 2431767 w 3925287"/>
              <a:gd name="connsiteY176" fmla="*/ 150876 h 2314956"/>
              <a:gd name="connsiteX177" fmla="*/ 2408907 w 3925287"/>
              <a:gd name="connsiteY177" fmla="*/ 185166 h 2314956"/>
              <a:gd name="connsiteX178" fmla="*/ 2347947 w 3925287"/>
              <a:gd name="connsiteY178" fmla="*/ 265176 h 2314956"/>
              <a:gd name="connsiteX179" fmla="*/ 2325087 w 3925287"/>
              <a:gd name="connsiteY179" fmla="*/ 280416 h 2314956"/>
              <a:gd name="connsiteX180" fmla="*/ 2302227 w 3925287"/>
              <a:gd name="connsiteY180" fmla="*/ 295656 h 2314956"/>
              <a:gd name="connsiteX181" fmla="*/ 2286987 w 3925287"/>
              <a:gd name="connsiteY181" fmla="*/ 329946 h 2314956"/>
              <a:gd name="connsiteX182" fmla="*/ 2264127 w 3925287"/>
              <a:gd name="connsiteY182" fmla="*/ 375666 h 2314956"/>
              <a:gd name="connsiteX183" fmla="*/ 2252697 w 3925287"/>
              <a:gd name="connsiteY183" fmla="*/ 375666 h 2314956"/>
              <a:gd name="connsiteX184" fmla="*/ 2227745 w 3925287"/>
              <a:gd name="connsiteY184" fmla="*/ 394716 h 2314956"/>
              <a:gd name="connsiteX185" fmla="*/ 2195547 w 3925287"/>
              <a:gd name="connsiteY185" fmla="*/ 421386 h 2314956"/>
              <a:gd name="connsiteX186" fmla="*/ 2123157 w 3925287"/>
              <a:gd name="connsiteY186" fmla="*/ 455676 h 2314956"/>
              <a:gd name="connsiteX187" fmla="*/ 1989807 w 3925287"/>
              <a:gd name="connsiteY187" fmla="*/ 516636 h 2314956"/>
              <a:gd name="connsiteX188" fmla="*/ 1987715 w 3925287"/>
              <a:gd name="connsiteY188" fmla="*/ 512826 h 2314956"/>
              <a:gd name="connsiteX189" fmla="*/ 1964855 w 3925287"/>
              <a:gd name="connsiteY189" fmla="*/ 531876 h 2314956"/>
              <a:gd name="connsiteX190" fmla="*/ 1959327 w 3925287"/>
              <a:gd name="connsiteY190" fmla="*/ 528066 h 2314956"/>
              <a:gd name="connsiteX191" fmla="*/ 1947897 w 3925287"/>
              <a:gd name="connsiteY191" fmla="*/ 535686 h 2314956"/>
              <a:gd name="connsiteX192" fmla="*/ 1940277 w 3925287"/>
              <a:gd name="connsiteY192" fmla="*/ 516636 h 2314956"/>
              <a:gd name="connsiteX193" fmla="*/ 1898367 w 3925287"/>
              <a:gd name="connsiteY193" fmla="*/ 505206 h 2314956"/>
              <a:gd name="connsiteX194" fmla="*/ 1898367 w 3925287"/>
              <a:gd name="connsiteY194" fmla="*/ 474726 h 2314956"/>
              <a:gd name="connsiteX195" fmla="*/ 1921227 w 3925287"/>
              <a:gd name="connsiteY195" fmla="*/ 539496 h 2314956"/>
              <a:gd name="connsiteX196" fmla="*/ 1902177 w 3925287"/>
              <a:gd name="connsiteY196" fmla="*/ 497586 h 2314956"/>
              <a:gd name="connsiteX197" fmla="*/ 1913607 w 3925287"/>
              <a:gd name="connsiteY197" fmla="*/ 516636 h 2314956"/>
              <a:gd name="connsiteX198" fmla="*/ 1905987 w 3925287"/>
              <a:gd name="connsiteY198" fmla="*/ 512826 h 2314956"/>
              <a:gd name="connsiteX199" fmla="*/ 1898367 w 3925287"/>
              <a:gd name="connsiteY199" fmla="*/ 509016 h 2314956"/>
              <a:gd name="connsiteX200" fmla="*/ 1907705 w 3925287"/>
              <a:gd name="connsiteY200" fmla="*/ 516636 h 2314956"/>
              <a:gd name="connsiteX201" fmla="*/ 1913607 w 3925287"/>
              <a:gd name="connsiteY201" fmla="*/ 524256 h 2314956"/>
              <a:gd name="connsiteX202" fmla="*/ 1877225 w 3925287"/>
              <a:gd name="connsiteY202" fmla="*/ 501396 h 2314956"/>
              <a:gd name="connsiteX203" fmla="*/ 1902177 w 3925287"/>
              <a:gd name="connsiteY203" fmla="*/ 497586 h 2314956"/>
              <a:gd name="connsiteX204" fmla="*/ 1865795 w 3925287"/>
              <a:gd name="connsiteY204" fmla="*/ 489966 h 2314956"/>
              <a:gd name="connsiteX205" fmla="*/ 1864077 w 3925287"/>
              <a:gd name="connsiteY205" fmla="*/ 489966 h 2314956"/>
              <a:gd name="connsiteX206" fmla="*/ 1875507 w 3925287"/>
              <a:gd name="connsiteY206" fmla="*/ 501396 h 2314956"/>
              <a:gd name="connsiteX207" fmla="*/ 1888655 w 3925287"/>
              <a:gd name="connsiteY207" fmla="*/ 501396 h 2314956"/>
              <a:gd name="connsiteX208" fmla="*/ 1913607 w 3925287"/>
              <a:gd name="connsiteY208" fmla="*/ 528066 h 2314956"/>
              <a:gd name="connsiteX209" fmla="*/ 1919135 w 3925287"/>
              <a:gd name="connsiteY209" fmla="*/ 512826 h 2314956"/>
              <a:gd name="connsiteX210" fmla="*/ 1909797 w 3925287"/>
              <a:gd name="connsiteY210" fmla="*/ 516636 h 2314956"/>
              <a:gd name="connsiteX211" fmla="*/ 1921227 w 3925287"/>
              <a:gd name="connsiteY211" fmla="*/ 501396 h 2314956"/>
              <a:gd name="connsiteX212" fmla="*/ 1959327 w 3925287"/>
              <a:gd name="connsiteY212" fmla="*/ 524256 h 2314956"/>
              <a:gd name="connsiteX213" fmla="*/ 1867887 w 3925287"/>
              <a:gd name="connsiteY213" fmla="*/ 512826 h 2314956"/>
              <a:gd name="connsiteX214" fmla="*/ 1875507 w 3925287"/>
              <a:gd name="connsiteY214" fmla="*/ 531876 h 2314956"/>
              <a:gd name="connsiteX215" fmla="*/ 1966947 w 3925287"/>
              <a:gd name="connsiteY215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69917 w 3925287"/>
              <a:gd name="connsiteY158" fmla="*/ 470916 h 2314956"/>
              <a:gd name="connsiteX159" fmla="*/ 2709897 w 3925287"/>
              <a:gd name="connsiteY159" fmla="*/ 509016 h 2314956"/>
              <a:gd name="connsiteX160" fmla="*/ 2549877 w 3925287"/>
              <a:gd name="connsiteY160" fmla="*/ 520446 h 2314956"/>
              <a:gd name="connsiteX161" fmla="*/ 2315375 w 3925287"/>
              <a:gd name="connsiteY161" fmla="*/ 516636 h 2314956"/>
              <a:gd name="connsiteX162" fmla="*/ 2355567 w 3925287"/>
              <a:gd name="connsiteY162" fmla="*/ 451866 h 2314956"/>
              <a:gd name="connsiteX163" fmla="*/ 2450817 w 3925287"/>
              <a:gd name="connsiteY163" fmla="*/ 333756 h 2314956"/>
              <a:gd name="connsiteX164" fmla="*/ 2538447 w 3925287"/>
              <a:gd name="connsiteY164" fmla="*/ 215646 h 2314956"/>
              <a:gd name="connsiteX165" fmla="*/ 2565117 w 3925287"/>
              <a:gd name="connsiteY165" fmla="*/ 150876 h 2314956"/>
              <a:gd name="connsiteX166" fmla="*/ 2595597 w 3925287"/>
              <a:gd name="connsiteY166" fmla="*/ 112776 h 2314956"/>
              <a:gd name="connsiteX167" fmla="*/ 2607027 w 3925287"/>
              <a:gd name="connsiteY167" fmla="*/ 86106 h 2314956"/>
              <a:gd name="connsiteX168" fmla="*/ 2616365 w 3925287"/>
              <a:gd name="connsiteY168" fmla="*/ 55626 h 2314956"/>
              <a:gd name="connsiteX169" fmla="*/ 2614647 w 3925287"/>
              <a:gd name="connsiteY169" fmla="*/ 2286 h 2314956"/>
              <a:gd name="connsiteX170" fmla="*/ 2587977 w 3925287"/>
              <a:gd name="connsiteY170" fmla="*/ 6096 h 2314956"/>
              <a:gd name="connsiteX171" fmla="*/ 2557497 w 3925287"/>
              <a:gd name="connsiteY171" fmla="*/ 17526 h 2314956"/>
              <a:gd name="connsiteX172" fmla="*/ 2511777 w 3925287"/>
              <a:gd name="connsiteY172" fmla="*/ 44196 h 2314956"/>
              <a:gd name="connsiteX173" fmla="*/ 2500347 w 3925287"/>
              <a:gd name="connsiteY173" fmla="*/ 67056 h 2314956"/>
              <a:gd name="connsiteX174" fmla="*/ 2462247 w 3925287"/>
              <a:gd name="connsiteY174" fmla="*/ 93726 h 2314956"/>
              <a:gd name="connsiteX175" fmla="*/ 2447007 w 3925287"/>
              <a:gd name="connsiteY175" fmla="*/ 131826 h 2314956"/>
              <a:gd name="connsiteX176" fmla="*/ 2431767 w 3925287"/>
              <a:gd name="connsiteY176" fmla="*/ 150876 h 2314956"/>
              <a:gd name="connsiteX177" fmla="*/ 2408907 w 3925287"/>
              <a:gd name="connsiteY177" fmla="*/ 185166 h 2314956"/>
              <a:gd name="connsiteX178" fmla="*/ 2347947 w 3925287"/>
              <a:gd name="connsiteY178" fmla="*/ 265176 h 2314956"/>
              <a:gd name="connsiteX179" fmla="*/ 2325087 w 3925287"/>
              <a:gd name="connsiteY179" fmla="*/ 280416 h 2314956"/>
              <a:gd name="connsiteX180" fmla="*/ 2302227 w 3925287"/>
              <a:gd name="connsiteY180" fmla="*/ 295656 h 2314956"/>
              <a:gd name="connsiteX181" fmla="*/ 2286987 w 3925287"/>
              <a:gd name="connsiteY181" fmla="*/ 329946 h 2314956"/>
              <a:gd name="connsiteX182" fmla="*/ 2264127 w 3925287"/>
              <a:gd name="connsiteY182" fmla="*/ 375666 h 2314956"/>
              <a:gd name="connsiteX183" fmla="*/ 2252697 w 3925287"/>
              <a:gd name="connsiteY183" fmla="*/ 375666 h 2314956"/>
              <a:gd name="connsiteX184" fmla="*/ 2227745 w 3925287"/>
              <a:gd name="connsiteY184" fmla="*/ 394716 h 2314956"/>
              <a:gd name="connsiteX185" fmla="*/ 2195547 w 3925287"/>
              <a:gd name="connsiteY185" fmla="*/ 421386 h 2314956"/>
              <a:gd name="connsiteX186" fmla="*/ 2123157 w 3925287"/>
              <a:gd name="connsiteY186" fmla="*/ 455676 h 2314956"/>
              <a:gd name="connsiteX187" fmla="*/ 1989807 w 3925287"/>
              <a:gd name="connsiteY187" fmla="*/ 516636 h 2314956"/>
              <a:gd name="connsiteX188" fmla="*/ 1987715 w 3925287"/>
              <a:gd name="connsiteY188" fmla="*/ 512826 h 2314956"/>
              <a:gd name="connsiteX189" fmla="*/ 1964855 w 3925287"/>
              <a:gd name="connsiteY189" fmla="*/ 531876 h 2314956"/>
              <a:gd name="connsiteX190" fmla="*/ 1959327 w 3925287"/>
              <a:gd name="connsiteY190" fmla="*/ 528066 h 2314956"/>
              <a:gd name="connsiteX191" fmla="*/ 1947897 w 3925287"/>
              <a:gd name="connsiteY191" fmla="*/ 535686 h 2314956"/>
              <a:gd name="connsiteX192" fmla="*/ 1940277 w 3925287"/>
              <a:gd name="connsiteY192" fmla="*/ 516636 h 2314956"/>
              <a:gd name="connsiteX193" fmla="*/ 1898367 w 3925287"/>
              <a:gd name="connsiteY193" fmla="*/ 505206 h 2314956"/>
              <a:gd name="connsiteX194" fmla="*/ 1925037 w 3925287"/>
              <a:gd name="connsiteY194" fmla="*/ 520446 h 2314956"/>
              <a:gd name="connsiteX195" fmla="*/ 1921227 w 3925287"/>
              <a:gd name="connsiteY195" fmla="*/ 539496 h 2314956"/>
              <a:gd name="connsiteX196" fmla="*/ 1902177 w 3925287"/>
              <a:gd name="connsiteY196" fmla="*/ 497586 h 2314956"/>
              <a:gd name="connsiteX197" fmla="*/ 1913607 w 3925287"/>
              <a:gd name="connsiteY197" fmla="*/ 516636 h 2314956"/>
              <a:gd name="connsiteX198" fmla="*/ 1905987 w 3925287"/>
              <a:gd name="connsiteY198" fmla="*/ 512826 h 2314956"/>
              <a:gd name="connsiteX199" fmla="*/ 1898367 w 3925287"/>
              <a:gd name="connsiteY199" fmla="*/ 509016 h 2314956"/>
              <a:gd name="connsiteX200" fmla="*/ 1907705 w 3925287"/>
              <a:gd name="connsiteY200" fmla="*/ 516636 h 2314956"/>
              <a:gd name="connsiteX201" fmla="*/ 1913607 w 3925287"/>
              <a:gd name="connsiteY201" fmla="*/ 524256 h 2314956"/>
              <a:gd name="connsiteX202" fmla="*/ 1877225 w 3925287"/>
              <a:gd name="connsiteY202" fmla="*/ 501396 h 2314956"/>
              <a:gd name="connsiteX203" fmla="*/ 1902177 w 3925287"/>
              <a:gd name="connsiteY203" fmla="*/ 497586 h 2314956"/>
              <a:gd name="connsiteX204" fmla="*/ 1865795 w 3925287"/>
              <a:gd name="connsiteY204" fmla="*/ 489966 h 2314956"/>
              <a:gd name="connsiteX205" fmla="*/ 1864077 w 3925287"/>
              <a:gd name="connsiteY205" fmla="*/ 489966 h 2314956"/>
              <a:gd name="connsiteX206" fmla="*/ 1875507 w 3925287"/>
              <a:gd name="connsiteY206" fmla="*/ 501396 h 2314956"/>
              <a:gd name="connsiteX207" fmla="*/ 1888655 w 3925287"/>
              <a:gd name="connsiteY207" fmla="*/ 501396 h 2314956"/>
              <a:gd name="connsiteX208" fmla="*/ 1913607 w 3925287"/>
              <a:gd name="connsiteY208" fmla="*/ 528066 h 2314956"/>
              <a:gd name="connsiteX209" fmla="*/ 1919135 w 3925287"/>
              <a:gd name="connsiteY209" fmla="*/ 512826 h 2314956"/>
              <a:gd name="connsiteX210" fmla="*/ 1909797 w 3925287"/>
              <a:gd name="connsiteY210" fmla="*/ 516636 h 2314956"/>
              <a:gd name="connsiteX211" fmla="*/ 1921227 w 3925287"/>
              <a:gd name="connsiteY211" fmla="*/ 501396 h 2314956"/>
              <a:gd name="connsiteX212" fmla="*/ 1959327 w 3925287"/>
              <a:gd name="connsiteY212" fmla="*/ 524256 h 2314956"/>
              <a:gd name="connsiteX213" fmla="*/ 1867887 w 3925287"/>
              <a:gd name="connsiteY213" fmla="*/ 512826 h 2314956"/>
              <a:gd name="connsiteX214" fmla="*/ 1875507 w 3925287"/>
              <a:gd name="connsiteY214" fmla="*/ 531876 h 2314956"/>
              <a:gd name="connsiteX215" fmla="*/ 1966947 w 3925287"/>
              <a:gd name="connsiteY215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69917 w 3925287"/>
              <a:gd name="connsiteY158" fmla="*/ 470916 h 2314956"/>
              <a:gd name="connsiteX159" fmla="*/ 2709897 w 3925287"/>
              <a:gd name="connsiteY159" fmla="*/ 509016 h 2314956"/>
              <a:gd name="connsiteX160" fmla="*/ 2549877 w 3925287"/>
              <a:gd name="connsiteY160" fmla="*/ 520446 h 2314956"/>
              <a:gd name="connsiteX161" fmla="*/ 2315375 w 3925287"/>
              <a:gd name="connsiteY161" fmla="*/ 516636 h 2314956"/>
              <a:gd name="connsiteX162" fmla="*/ 2355567 w 3925287"/>
              <a:gd name="connsiteY162" fmla="*/ 451866 h 2314956"/>
              <a:gd name="connsiteX163" fmla="*/ 2450817 w 3925287"/>
              <a:gd name="connsiteY163" fmla="*/ 333756 h 2314956"/>
              <a:gd name="connsiteX164" fmla="*/ 2538447 w 3925287"/>
              <a:gd name="connsiteY164" fmla="*/ 215646 h 2314956"/>
              <a:gd name="connsiteX165" fmla="*/ 2565117 w 3925287"/>
              <a:gd name="connsiteY165" fmla="*/ 150876 h 2314956"/>
              <a:gd name="connsiteX166" fmla="*/ 2595597 w 3925287"/>
              <a:gd name="connsiteY166" fmla="*/ 112776 h 2314956"/>
              <a:gd name="connsiteX167" fmla="*/ 2607027 w 3925287"/>
              <a:gd name="connsiteY167" fmla="*/ 86106 h 2314956"/>
              <a:gd name="connsiteX168" fmla="*/ 2616365 w 3925287"/>
              <a:gd name="connsiteY168" fmla="*/ 55626 h 2314956"/>
              <a:gd name="connsiteX169" fmla="*/ 2614647 w 3925287"/>
              <a:gd name="connsiteY169" fmla="*/ 2286 h 2314956"/>
              <a:gd name="connsiteX170" fmla="*/ 2587977 w 3925287"/>
              <a:gd name="connsiteY170" fmla="*/ 6096 h 2314956"/>
              <a:gd name="connsiteX171" fmla="*/ 2557497 w 3925287"/>
              <a:gd name="connsiteY171" fmla="*/ 17526 h 2314956"/>
              <a:gd name="connsiteX172" fmla="*/ 2511777 w 3925287"/>
              <a:gd name="connsiteY172" fmla="*/ 44196 h 2314956"/>
              <a:gd name="connsiteX173" fmla="*/ 2500347 w 3925287"/>
              <a:gd name="connsiteY173" fmla="*/ 67056 h 2314956"/>
              <a:gd name="connsiteX174" fmla="*/ 2462247 w 3925287"/>
              <a:gd name="connsiteY174" fmla="*/ 93726 h 2314956"/>
              <a:gd name="connsiteX175" fmla="*/ 2447007 w 3925287"/>
              <a:gd name="connsiteY175" fmla="*/ 131826 h 2314956"/>
              <a:gd name="connsiteX176" fmla="*/ 2431767 w 3925287"/>
              <a:gd name="connsiteY176" fmla="*/ 150876 h 2314956"/>
              <a:gd name="connsiteX177" fmla="*/ 2408907 w 3925287"/>
              <a:gd name="connsiteY177" fmla="*/ 185166 h 2314956"/>
              <a:gd name="connsiteX178" fmla="*/ 2347947 w 3925287"/>
              <a:gd name="connsiteY178" fmla="*/ 265176 h 2314956"/>
              <a:gd name="connsiteX179" fmla="*/ 2325087 w 3925287"/>
              <a:gd name="connsiteY179" fmla="*/ 280416 h 2314956"/>
              <a:gd name="connsiteX180" fmla="*/ 2302227 w 3925287"/>
              <a:gd name="connsiteY180" fmla="*/ 295656 h 2314956"/>
              <a:gd name="connsiteX181" fmla="*/ 2286987 w 3925287"/>
              <a:gd name="connsiteY181" fmla="*/ 329946 h 2314956"/>
              <a:gd name="connsiteX182" fmla="*/ 2264127 w 3925287"/>
              <a:gd name="connsiteY182" fmla="*/ 375666 h 2314956"/>
              <a:gd name="connsiteX183" fmla="*/ 2252697 w 3925287"/>
              <a:gd name="connsiteY183" fmla="*/ 375666 h 2314956"/>
              <a:gd name="connsiteX184" fmla="*/ 2227745 w 3925287"/>
              <a:gd name="connsiteY184" fmla="*/ 394716 h 2314956"/>
              <a:gd name="connsiteX185" fmla="*/ 2195547 w 3925287"/>
              <a:gd name="connsiteY185" fmla="*/ 421386 h 2314956"/>
              <a:gd name="connsiteX186" fmla="*/ 2123157 w 3925287"/>
              <a:gd name="connsiteY186" fmla="*/ 455676 h 2314956"/>
              <a:gd name="connsiteX187" fmla="*/ 1989807 w 3925287"/>
              <a:gd name="connsiteY187" fmla="*/ 516636 h 2314956"/>
              <a:gd name="connsiteX188" fmla="*/ 1987715 w 3925287"/>
              <a:gd name="connsiteY188" fmla="*/ 512826 h 2314956"/>
              <a:gd name="connsiteX189" fmla="*/ 1964855 w 3925287"/>
              <a:gd name="connsiteY189" fmla="*/ 531876 h 2314956"/>
              <a:gd name="connsiteX190" fmla="*/ 1959327 w 3925287"/>
              <a:gd name="connsiteY190" fmla="*/ 528066 h 2314956"/>
              <a:gd name="connsiteX191" fmla="*/ 1947897 w 3925287"/>
              <a:gd name="connsiteY191" fmla="*/ 535686 h 2314956"/>
              <a:gd name="connsiteX192" fmla="*/ 1940277 w 3925287"/>
              <a:gd name="connsiteY192" fmla="*/ 516636 h 2314956"/>
              <a:gd name="connsiteX193" fmla="*/ 1898367 w 3925287"/>
              <a:gd name="connsiteY193" fmla="*/ 505206 h 2314956"/>
              <a:gd name="connsiteX194" fmla="*/ 1925037 w 3925287"/>
              <a:gd name="connsiteY194" fmla="*/ 520446 h 2314956"/>
              <a:gd name="connsiteX195" fmla="*/ 1921227 w 3925287"/>
              <a:gd name="connsiteY195" fmla="*/ 539496 h 2314956"/>
              <a:gd name="connsiteX196" fmla="*/ 1902177 w 3925287"/>
              <a:gd name="connsiteY196" fmla="*/ 497586 h 2314956"/>
              <a:gd name="connsiteX197" fmla="*/ 1913607 w 3925287"/>
              <a:gd name="connsiteY197" fmla="*/ 516636 h 2314956"/>
              <a:gd name="connsiteX198" fmla="*/ 1905987 w 3925287"/>
              <a:gd name="connsiteY198" fmla="*/ 512826 h 2314956"/>
              <a:gd name="connsiteX199" fmla="*/ 1898367 w 3925287"/>
              <a:gd name="connsiteY199" fmla="*/ 509016 h 2314956"/>
              <a:gd name="connsiteX200" fmla="*/ 1907705 w 3925287"/>
              <a:gd name="connsiteY200" fmla="*/ 516636 h 2314956"/>
              <a:gd name="connsiteX201" fmla="*/ 1913607 w 3925287"/>
              <a:gd name="connsiteY201" fmla="*/ 524256 h 2314956"/>
              <a:gd name="connsiteX202" fmla="*/ 1877225 w 3925287"/>
              <a:gd name="connsiteY202" fmla="*/ 501396 h 2314956"/>
              <a:gd name="connsiteX203" fmla="*/ 1902177 w 3925287"/>
              <a:gd name="connsiteY203" fmla="*/ 497586 h 2314956"/>
              <a:gd name="connsiteX204" fmla="*/ 1865795 w 3925287"/>
              <a:gd name="connsiteY204" fmla="*/ 489966 h 2314956"/>
              <a:gd name="connsiteX205" fmla="*/ 1864077 w 3925287"/>
              <a:gd name="connsiteY205" fmla="*/ 489966 h 2314956"/>
              <a:gd name="connsiteX206" fmla="*/ 1909797 w 3925287"/>
              <a:gd name="connsiteY206" fmla="*/ 539496 h 2314956"/>
              <a:gd name="connsiteX207" fmla="*/ 1888655 w 3925287"/>
              <a:gd name="connsiteY207" fmla="*/ 501396 h 2314956"/>
              <a:gd name="connsiteX208" fmla="*/ 1913607 w 3925287"/>
              <a:gd name="connsiteY208" fmla="*/ 528066 h 2314956"/>
              <a:gd name="connsiteX209" fmla="*/ 1919135 w 3925287"/>
              <a:gd name="connsiteY209" fmla="*/ 512826 h 2314956"/>
              <a:gd name="connsiteX210" fmla="*/ 1909797 w 3925287"/>
              <a:gd name="connsiteY210" fmla="*/ 516636 h 2314956"/>
              <a:gd name="connsiteX211" fmla="*/ 1921227 w 3925287"/>
              <a:gd name="connsiteY211" fmla="*/ 501396 h 2314956"/>
              <a:gd name="connsiteX212" fmla="*/ 1959327 w 3925287"/>
              <a:gd name="connsiteY212" fmla="*/ 524256 h 2314956"/>
              <a:gd name="connsiteX213" fmla="*/ 1867887 w 3925287"/>
              <a:gd name="connsiteY213" fmla="*/ 512826 h 2314956"/>
              <a:gd name="connsiteX214" fmla="*/ 1875507 w 3925287"/>
              <a:gd name="connsiteY214" fmla="*/ 531876 h 2314956"/>
              <a:gd name="connsiteX215" fmla="*/ 1966947 w 3925287"/>
              <a:gd name="connsiteY215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69917 w 3925287"/>
              <a:gd name="connsiteY158" fmla="*/ 470916 h 2314956"/>
              <a:gd name="connsiteX159" fmla="*/ 2709897 w 3925287"/>
              <a:gd name="connsiteY159" fmla="*/ 509016 h 2314956"/>
              <a:gd name="connsiteX160" fmla="*/ 2549877 w 3925287"/>
              <a:gd name="connsiteY160" fmla="*/ 520446 h 2314956"/>
              <a:gd name="connsiteX161" fmla="*/ 2315375 w 3925287"/>
              <a:gd name="connsiteY161" fmla="*/ 516636 h 2314956"/>
              <a:gd name="connsiteX162" fmla="*/ 2355567 w 3925287"/>
              <a:gd name="connsiteY162" fmla="*/ 451866 h 2314956"/>
              <a:gd name="connsiteX163" fmla="*/ 2450817 w 3925287"/>
              <a:gd name="connsiteY163" fmla="*/ 333756 h 2314956"/>
              <a:gd name="connsiteX164" fmla="*/ 2538447 w 3925287"/>
              <a:gd name="connsiteY164" fmla="*/ 215646 h 2314956"/>
              <a:gd name="connsiteX165" fmla="*/ 2565117 w 3925287"/>
              <a:gd name="connsiteY165" fmla="*/ 150876 h 2314956"/>
              <a:gd name="connsiteX166" fmla="*/ 2595597 w 3925287"/>
              <a:gd name="connsiteY166" fmla="*/ 112776 h 2314956"/>
              <a:gd name="connsiteX167" fmla="*/ 2607027 w 3925287"/>
              <a:gd name="connsiteY167" fmla="*/ 86106 h 2314956"/>
              <a:gd name="connsiteX168" fmla="*/ 2616365 w 3925287"/>
              <a:gd name="connsiteY168" fmla="*/ 55626 h 2314956"/>
              <a:gd name="connsiteX169" fmla="*/ 2614647 w 3925287"/>
              <a:gd name="connsiteY169" fmla="*/ 2286 h 2314956"/>
              <a:gd name="connsiteX170" fmla="*/ 2587977 w 3925287"/>
              <a:gd name="connsiteY170" fmla="*/ 6096 h 2314956"/>
              <a:gd name="connsiteX171" fmla="*/ 2557497 w 3925287"/>
              <a:gd name="connsiteY171" fmla="*/ 17526 h 2314956"/>
              <a:gd name="connsiteX172" fmla="*/ 2511777 w 3925287"/>
              <a:gd name="connsiteY172" fmla="*/ 44196 h 2314956"/>
              <a:gd name="connsiteX173" fmla="*/ 2500347 w 3925287"/>
              <a:gd name="connsiteY173" fmla="*/ 67056 h 2314956"/>
              <a:gd name="connsiteX174" fmla="*/ 2462247 w 3925287"/>
              <a:gd name="connsiteY174" fmla="*/ 93726 h 2314956"/>
              <a:gd name="connsiteX175" fmla="*/ 2447007 w 3925287"/>
              <a:gd name="connsiteY175" fmla="*/ 131826 h 2314956"/>
              <a:gd name="connsiteX176" fmla="*/ 2431767 w 3925287"/>
              <a:gd name="connsiteY176" fmla="*/ 150876 h 2314956"/>
              <a:gd name="connsiteX177" fmla="*/ 2408907 w 3925287"/>
              <a:gd name="connsiteY177" fmla="*/ 185166 h 2314956"/>
              <a:gd name="connsiteX178" fmla="*/ 2347947 w 3925287"/>
              <a:gd name="connsiteY178" fmla="*/ 265176 h 2314956"/>
              <a:gd name="connsiteX179" fmla="*/ 2325087 w 3925287"/>
              <a:gd name="connsiteY179" fmla="*/ 280416 h 2314956"/>
              <a:gd name="connsiteX180" fmla="*/ 2302227 w 3925287"/>
              <a:gd name="connsiteY180" fmla="*/ 295656 h 2314956"/>
              <a:gd name="connsiteX181" fmla="*/ 2286987 w 3925287"/>
              <a:gd name="connsiteY181" fmla="*/ 329946 h 2314956"/>
              <a:gd name="connsiteX182" fmla="*/ 2264127 w 3925287"/>
              <a:gd name="connsiteY182" fmla="*/ 375666 h 2314956"/>
              <a:gd name="connsiteX183" fmla="*/ 2252697 w 3925287"/>
              <a:gd name="connsiteY183" fmla="*/ 375666 h 2314956"/>
              <a:gd name="connsiteX184" fmla="*/ 2227745 w 3925287"/>
              <a:gd name="connsiteY184" fmla="*/ 394716 h 2314956"/>
              <a:gd name="connsiteX185" fmla="*/ 2195547 w 3925287"/>
              <a:gd name="connsiteY185" fmla="*/ 421386 h 2314956"/>
              <a:gd name="connsiteX186" fmla="*/ 2123157 w 3925287"/>
              <a:gd name="connsiteY186" fmla="*/ 455676 h 2314956"/>
              <a:gd name="connsiteX187" fmla="*/ 1989807 w 3925287"/>
              <a:gd name="connsiteY187" fmla="*/ 516636 h 2314956"/>
              <a:gd name="connsiteX188" fmla="*/ 1987715 w 3925287"/>
              <a:gd name="connsiteY188" fmla="*/ 512826 h 2314956"/>
              <a:gd name="connsiteX189" fmla="*/ 1964855 w 3925287"/>
              <a:gd name="connsiteY189" fmla="*/ 531876 h 2314956"/>
              <a:gd name="connsiteX190" fmla="*/ 1959327 w 3925287"/>
              <a:gd name="connsiteY190" fmla="*/ 528066 h 2314956"/>
              <a:gd name="connsiteX191" fmla="*/ 1947897 w 3925287"/>
              <a:gd name="connsiteY191" fmla="*/ 535686 h 2314956"/>
              <a:gd name="connsiteX192" fmla="*/ 1940277 w 3925287"/>
              <a:gd name="connsiteY192" fmla="*/ 516636 h 2314956"/>
              <a:gd name="connsiteX193" fmla="*/ 1898367 w 3925287"/>
              <a:gd name="connsiteY193" fmla="*/ 505206 h 2314956"/>
              <a:gd name="connsiteX194" fmla="*/ 1925037 w 3925287"/>
              <a:gd name="connsiteY194" fmla="*/ 520446 h 2314956"/>
              <a:gd name="connsiteX195" fmla="*/ 1921227 w 3925287"/>
              <a:gd name="connsiteY195" fmla="*/ 539496 h 2314956"/>
              <a:gd name="connsiteX196" fmla="*/ 1902177 w 3925287"/>
              <a:gd name="connsiteY196" fmla="*/ 497586 h 2314956"/>
              <a:gd name="connsiteX197" fmla="*/ 1913607 w 3925287"/>
              <a:gd name="connsiteY197" fmla="*/ 516636 h 2314956"/>
              <a:gd name="connsiteX198" fmla="*/ 1905987 w 3925287"/>
              <a:gd name="connsiteY198" fmla="*/ 512826 h 2314956"/>
              <a:gd name="connsiteX199" fmla="*/ 1898367 w 3925287"/>
              <a:gd name="connsiteY199" fmla="*/ 509016 h 2314956"/>
              <a:gd name="connsiteX200" fmla="*/ 1907705 w 3925287"/>
              <a:gd name="connsiteY200" fmla="*/ 516636 h 2314956"/>
              <a:gd name="connsiteX201" fmla="*/ 1913607 w 3925287"/>
              <a:gd name="connsiteY201" fmla="*/ 524256 h 2314956"/>
              <a:gd name="connsiteX202" fmla="*/ 1877225 w 3925287"/>
              <a:gd name="connsiteY202" fmla="*/ 501396 h 2314956"/>
              <a:gd name="connsiteX203" fmla="*/ 1902177 w 3925287"/>
              <a:gd name="connsiteY203" fmla="*/ 497586 h 2314956"/>
              <a:gd name="connsiteX204" fmla="*/ 1865795 w 3925287"/>
              <a:gd name="connsiteY204" fmla="*/ 489966 h 2314956"/>
              <a:gd name="connsiteX205" fmla="*/ 1917417 w 3925287"/>
              <a:gd name="connsiteY205" fmla="*/ 528066 h 2314956"/>
              <a:gd name="connsiteX206" fmla="*/ 1909797 w 3925287"/>
              <a:gd name="connsiteY206" fmla="*/ 539496 h 2314956"/>
              <a:gd name="connsiteX207" fmla="*/ 1888655 w 3925287"/>
              <a:gd name="connsiteY207" fmla="*/ 501396 h 2314956"/>
              <a:gd name="connsiteX208" fmla="*/ 1913607 w 3925287"/>
              <a:gd name="connsiteY208" fmla="*/ 528066 h 2314956"/>
              <a:gd name="connsiteX209" fmla="*/ 1919135 w 3925287"/>
              <a:gd name="connsiteY209" fmla="*/ 512826 h 2314956"/>
              <a:gd name="connsiteX210" fmla="*/ 1909797 w 3925287"/>
              <a:gd name="connsiteY210" fmla="*/ 516636 h 2314956"/>
              <a:gd name="connsiteX211" fmla="*/ 1921227 w 3925287"/>
              <a:gd name="connsiteY211" fmla="*/ 501396 h 2314956"/>
              <a:gd name="connsiteX212" fmla="*/ 1959327 w 3925287"/>
              <a:gd name="connsiteY212" fmla="*/ 524256 h 2314956"/>
              <a:gd name="connsiteX213" fmla="*/ 1867887 w 3925287"/>
              <a:gd name="connsiteY213" fmla="*/ 512826 h 2314956"/>
              <a:gd name="connsiteX214" fmla="*/ 1875507 w 3925287"/>
              <a:gd name="connsiteY214" fmla="*/ 531876 h 2314956"/>
              <a:gd name="connsiteX215" fmla="*/ 1966947 w 3925287"/>
              <a:gd name="connsiteY215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69917 w 3925287"/>
              <a:gd name="connsiteY158" fmla="*/ 470916 h 2314956"/>
              <a:gd name="connsiteX159" fmla="*/ 2709897 w 3925287"/>
              <a:gd name="connsiteY159" fmla="*/ 509016 h 2314956"/>
              <a:gd name="connsiteX160" fmla="*/ 2549877 w 3925287"/>
              <a:gd name="connsiteY160" fmla="*/ 520446 h 2314956"/>
              <a:gd name="connsiteX161" fmla="*/ 2315375 w 3925287"/>
              <a:gd name="connsiteY161" fmla="*/ 516636 h 2314956"/>
              <a:gd name="connsiteX162" fmla="*/ 2355567 w 3925287"/>
              <a:gd name="connsiteY162" fmla="*/ 451866 h 2314956"/>
              <a:gd name="connsiteX163" fmla="*/ 2450817 w 3925287"/>
              <a:gd name="connsiteY163" fmla="*/ 333756 h 2314956"/>
              <a:gd name="connsiteX164" fmla="*/ 2538447 w 3925287"/>
              <a:gd name="connsiteY164" fmla="*/ 215646 h 2314956"/>
              <a:gd name="connsiteX165" fmla="*/ 2565117 w 3925287"/>
              <a:gd name="connsiteY165" fmla="*/ 150876 h 2314956"/>
              <a:gd name="connsiteX166" fmla="*/ 2595597 w 3925287"/>
              <a:gd name="connsiteY166" fmla="*/ 112776 h 2314956"/>
              <a:gd name="connsiteX167" fmla="*/ 2607027 w 3925287"/>
              <a:gd name="connsiteY167" fmla="*/ 86106 h 2314956"/>
              <a:gd name="connsiteX168" fmla="*/ 2616365 w 3925287"/>
              <a:gd name="connsiteY168" fmla="*/ 55626 h 2314956"/>
              <a:gd name="connsiteX169" fmla="*/ 2614647 w 3925287"/>
              <a:gd name="connsiteY169" fmla="*/ 2286 h 2314956"/>
              <a:gd name="connsiteX170" fmla="*/ 2587977 w 3925287"/>
              <a:gd name="connsiteY170" fmla="*/ 6096 h 2314956"/>
              <a:gd name="connsiteX171" fmla="*/ 2557497 w 3925287"/>
              <a:gd name="connsiteY171" fmla="*/ 17526 h 2314956"/>
              <a:gd name="connsiteX172" fmla="*/ 2511777 w 3925287"/>
              <a:gd name="connsiteY172" fmla="*/ 44196 h 2314956"/>
              <a:gd name="connsiteX173" fmla="*/ 2500347 w 3925287"/>
              <a:gd name="connsiteY173" fmla="*/ 67056 h 2314956"/>
              <a:gd name="connsiteX174" fmla="*/ 2462247 w 3925287"/>
              <a:gd name="connsiteY174" fmla="*/ 93726 h 2314956"/>
              <a:gd name="connsiteX175" fmla="*/ 2447007 w 3925287"/>
              <a:gd name="connsiteY175" fmla="*/ 131826 h 2314956"/>
              <a:gd name="connsiteX176" fmla="*/ 2431767 w 3925287"/>
              <a:gd name="connsiteY176" fmla="*/ 150876 h 2314956"/>
              <a:gd name="connsiteX177" fmla="*/ 2408907 w 3925287"/>
              <a:gd name="connsiteY177" fmla="*/ 185166 h 2314956"/>
              <a:gd name="connsiteX178" fmla="*/ 2347947 w 3925287"/>
              <a:gd name="connsiteY178" fmla="*/ 265176 h 2314956"/>
              <a:gd name="connsiteX179" fmla="*/ 2325087 w 3925287"/>
              <a:gd name="connsiteY179" fmla="*/ 280416 h 2314956"/>
              <a:gd name="connsiteX180" fmla="*/ 2302227 w 3925287"/>
              <a:gd name="connsiteY180" fmla="*/ 295656 h 2314956"/>
              <a:gd name="connsiteX181" fmla="*/ 2286987 w 3925287"/>
              <a:gd name="connsiteY181" fmla="*/ 329946 h 2314956"/>
              <a:gd name="connsiteX182" fmla="*/ 2264127 w 3925287"/>
              <a:gd name="connsiteY182" fmla="*/ 375666 h 2314956"/>
              <a:gd name="connsiteX183" fmla="*/ 2252697 w 3925287"/>
              <a:gd name="connsiteY183" fmla="*/ 375666 h 2314956"/>
              <a:gd name="connsiteX184" fmla="*/ 2227745 w 3925287"/>
              <a:gd name="connsiteY184" fmla="*/ 394716 h 2314956"/>
              <a:gd name="connsiteX185" fmla="*/ 2195547 w 3925287"/>
              <a:gd name="connsiteY185" fmla="*/ 421386 h 2314956"/>
              <a:gd name="connsiteX186" fmla="*/ 2123157 w 3925287"/>
              <a:gd name="connsiteY186" fmla="*/ 455676 h 2314956"/>
              <a:gd name="connsiteX187" fmla="*/ 1989807 w 3925287"/>
              <a:gd name="connsiteY187" fmla="*/ 516636 h 2314956"/>
              <a:gd name="connsiteX188" fmla="*/ 1987715 w 3925287"/>
              <a:gd name="connsiteY188" fmla="*/ 512826 h 2314956"/>
              <a:gd name="connsiteX189" fmla="*/ 1964855 w 3925287"/>
              <a:gd name="connsiteY189" fmla="*/ 531876 h 2314956"/>
              <a:gd name="connsiteX190" fmla="*/ 1959327 w 3925287"/>
              <a:gd name="connsiteY190" fmla="*/ 528066 h 2314956"/>
              <a:gd name="connsiteX191" fmla="*/ 1947897 w 3925287"/>
              <a:gd name="connsiteY191" fmla="*/ 535686 h 2314956"/>
              <a:gd name="connsiteX192" fmla="*/ 1940277 w 3925287"/>
              <a:gd name="connsiteY192" fmla="*/ 516636 h 2314956"/>
              <a:gd name="connsiteX193" fmla="*/ 1898367 w 3925287"/>
              <a:gd name="connsiteY193" fmla="*/ 505206 h 2314956"/>
              <a:gd name="connsiteX194" fmla="*/ 1925037 w 3925287"/>
              <a:gd name="connsiteY194" fmla="*/ 520446 h 2314956"/>
              <a:gd name="connsiteX195" fmla="*/ 1921227 w 3925287"/>
              <a:gd name="connsiteY195" fmla="*/ 539496 h 2314956"/>
              <a:gd name="connsiteX196" fmla="*/ 1902177 w 3925287"/>
              <a:gd name="connsiteY196" fmla="*/ 497586 h 2314956"/>
              <a:gd name="connsiteX197" fmla="*/ 1913607 w 3925287"/>
              <a:gd name="connsiteY197" fmla="*/ 516636 h 2314956"/>
              <a:gd name="connsiteX198" fmla="*/ 1905987 w 3925287"/>
              <a:gd name="connsiteY198" fmla="*/ 512826 h 2314956"/>
              <a:gd name="connsiteX199" fmla="*/ 1898367 w 3925287"/>
              <a:gd name="connsiteY199" fmla="*/ 509016 h 2314956"/>
              <a:gd name="connsiteX200" fmla="*/ 1907705 w 3925287"/>
              <a:gd name="connsiteY200" fmla="*/ 516636 h 2314956"/>
              <a:gd name="connsiteX201" fmla="*/ 1913607 w 3925287"/>
              <a:gd name="connsiteY201" fmla="*/ 524256 h 2314956"/>
              <a:gd name="connsiteX202" fmla="*/ 1877225 w 3925287"/>
              <a:gd name="connsiteY202" fmla="*/ 501396 h 2314956"/>
              <a:gd name="connsiteX203" fmla="*/ 1902177 w 3925287"/>
              <a:gd name="connsiteY203" fmla="*/ 497586 h 2314956"/>
              <a:gd name="connsiteX204" fmla="*/ 1941995 w 3925287"/>
              <a:gd name="connsiteY204" fmla="*/ 528066 h 2314956"/>
              <a:gd name="connsiteX205" fmla="*/ 1917417 w 3925287"/>
              <a:gd name="connsiteY205" fmla="*/ 528066 h 2314956"/>
              <a:gd name="connsiteX206" fmla="*/ 1909797 w 3925287"/>
              <a:gd name="connsiteY206" fmla="*/ 539496 h 2314956"/>
              <a:gd name="connsiteX207" fmla="*/ 1888655 w 3925287"/>
              <a:gd name="connsiteY207" fmla="*/ 501396 h 2314956"/>
              <a:gd name="connsiteX208" fmla="*/ 1913607 w 3925287"/>
              <a:gd name="connsiteY208" fmla="*/ 528066 h 2314956"/>
              <a:gd name="connsiteX209" fmla="*/ 1919135 w 3925287"/>
              <a:gd name="connsiteY209" fmla="*/ 512826 h 2314956"/>
              <a:gd name="connsiteX210" fmla="*/ 1909797 w 3925287"/>
              <a:gd name="connsiteY210" fmla="*/ 516636 h 2314956"/>
              <a:gd name="connsiteX211" fmla="*/ 1921227 w 3925287"/>
              <a:gd name="connsiteY211" fmla="*/ 501396 h 2314956"/>
              <a:gd name="connsiteX212" fmla="*/ 1959327 w 3925287"/>
              <a:gd name="connsiteY212" fmla="*/ 524256 h 2314956"/>
              <a:gd name="connsiteX213" fmla="*/ 1867887 w 3925287"/>
              <a:gd name="connsiteY213" fmla="*/ 512826 h 2314956"/>
              <a:gd name="connsiteX214" fmla="*/ 1875507 w 3925287"/>
              <a:gd name="connsiteY214" fmla="*/ 531876 h 2314956"/>
              <a:gd name="connsiteX215" fmla="*/ 1966947 w 3925287"/>
              <a:gd name="connsiteY215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69917 w 3925287"/>
              <a:gd name="connsiteY158" fmla="*/ 470916 h 2314956"/>
              <a:gd name="connsiteX159" fmla="*/ 2709897 w 3925287"/>
              <a:gd name="connsiteY159" fmla="*/ 509016 h 2314956"/>
              <a:gd name="connsiteX160" fmla="*/ 2549877 w 3925287"/>
              <a:gd name="connsiteY160" fmla="*/ 520446 h 2314956"/>
              <a:gd name="connsiteX161" fmla="*/ 2315375 w 3925287"/>
              <a:gd name="connsiteY161" fmla="*/ 516636 h 2314956"/>
              <a:gd name="connsiteX162" fmla="*/ 2355567 w 3925287"/>
              <a:gd name="connsiteY162" fmla="*/ 451866 h 2314956"/>
              <a:gd name="connsiteX163" fmla="*/ 2450817 w 3925287"/>
              <a:gd name="connsiteY163" fmla="*/ 333756 h 2314956"/>
              <a:gd name="connsiteX164" fmla="*/ 2538447 w 3925287"/>
              <a:gd name="connsiteY164" fmla="*/ 215646 h 2314956"/>
              <a:gd name="connsiteX165" fmla="*/ 2565117 w 3925287"/>
              <a:gd name="connsiteY165" fmla="*/ 150876 h 2314956"/>
              <a:gd name="connsiteX166" fmla="*/ 2595597 w 3925287"/>
              <a:gd name="connsiteY166" fmla="*/ 112776 h 2314956"/>
              <a:gd name="connsiteX167" fmla="*/ 2607027 w 3925287"/>
              <a:gd name="connsiteY167" fmla="*/ 86106 h 2314956"/>
              <a:gd name="connsiteX168" fmla="*/ 2616365 w 3925287"/>
              <a:gd name="connsiteY168" fmla="*/ 55626 h 2314956"/>
              <a:gd name="connsiteX169" fmla="*/ 2614647 w 3925287"/>
              <a:gd name="connsiteY169" fmla="*/ 2286 h 2314956"/>
              <a:gd name="connsiteX170" fmla="*/ 2587977 w 3925287"/>
              <a:gd name="connsiteY170" fmla="*/ 6096 h 2314956"/>
              <a:gd name="connsiteX171" fmla="*/ 2557497 w 3925287"/>
              <a:gd name="connsiteY171" fmla="*/ 17526 h 2314956"/>
              <a:gd name="connsiteX172" fmla="*/ 2511777 w 3925287"/>
              <a:gd name="connsiteY172" fmla="*/ 44196 h 2314956"/>
              <a:gd name="connsiteX173" fmla="*/ 2500347 w 3925287"/>
              <a:gd name="connsiteY173" fmla="*/ 67056 h 2314956"/>
              <a:gd name="connsiteX174" fmla="*/ 2462247 w 3925287"/>
              <a:gd name="connsiteY174" fmla="*/ 93726 h 2314956"/>
              <a:gd name="connsiteX175" fmla="*/ 2447007 w 3925287"/>
              <a:gd name="connsiteY175" fmla="*/ 131826 h 2314956"/>
              <a:gd name="connsiteX176" fmla="*/ 2431767 w 3925287"/>
              <a:gd name="connsiteY176" fmla="*/ 150876 h 2314956"/>
              <a:gd name="connsiteX177" fmla="*/ 2408907 w 3925287"/>
              <a:gd name="connsiteY177" fmla="*/ 185166 h 2314956"/>
              <a:gd name="connsiteX178" fmla="*/ 2347947 w 3925287"/>
              <a:gd name="connsiteY178" fmla="*/ 265176 h 2314956"/>
              <a:gd name="connsiteX179" fmla="*/ 2325087 w 3925287"/>
              <a:gd name="connsiteY179" fmla="*/ 280416 h 2314956"/>
              <a:gd name="connsiteX180" fmla="*/ 2302227 w 3925287"/>
              <a:gd name="connsiteY180" fmla="*/ 295656 h 2314956"/>
              <a:gd name="connsiteX181" fmla="*/ 2286987 w 3925287"/>
              <a:gd name="connsiteY181" fmla="*/ 329946 h 2314956"/>
              <a:gd name="connsiteX182" fmla="*/ 2264127 w 3925287"/>
              <a:gd name="connsiteY182" fmla="*/ 375666 h 2314956"/>
              <a:gd name="connsiteX183" fmla="*/ 2252697 w 3925287"/>
              <a:gd name="connsiteY183" fmla="*/ 375666 h 2314956"/>
              <a:gd name="connsiteX184" fmla="*/ 2227745 w 3925287"/>
              <a:gd name="connsiteY184" fmla="*/ 394716 h 2314956"/>
              <a:gd name="connsiteX185" fmla="*/ 2195547 w 3925287"/>
              <a:gd name="connsiteY185" fmla="*/ 421386 h 2314956"/>
              <a:gd name="connsiteX186" fmla="*/ 2123157 w 3925287"/>
              <a:gd name="connsiteY186" fmla="*/ 455676 h 2314956"/>
              <a:gd name="connsiteX187" fmla="*/ 1989807 w 3925287"/>
              <a:gd name="connsiteY187" fmla="*/ 516636 h 2314956"/>
              <a:gd name="connsiteX188" fmla="*/ 1987715 w 3925287"/>
              <a:gd name="connsiteY188" fmla="*/ 512826 h 2314956"/>
              <a:gd name="connsiteX189" fmla="*/ 1964855 w 3925287"/>
              <a:gd name="connsiteY189" fmla="*/ 531876 h 2314956"/>
              <a:gd name="connsiteX190" fmla="*/ 1959327 w 3925287"/>
              <a:gd name="connsiteY190" fmla="*/ 528066 h 2314956"/>
              <a:gd name="connsiteX191" fmla="*/ 1947897 w 3925287"/>
              <a:gd name="connsiteY191" fmla="*/ 535686 h 2314956"/>
              <a:gd name="connsiteX192" fmla="*/ 1940277 w 3925287"/>
              <a:gd name="connsiteY192" fmla="*/ 516636 h 2314956"/>
              <a:gd name="connsiteX193" fmla="*/ 1898367 w 3925287"/>
              <a:gd name="connsiteY193" fmla="*/ 505206 h 2314956"/>
              <a:gd name="connsiteX194" fmla="*/ 1925037 w 3925287"/>
              <a:gd name="connsiteY194" fmla="*/ 520446 h 2314956"/>
              <a:gd name="connsiteX195" fmla="*/ 1921227 w 3925287"/>
              <a:gd name="connsiteY195" fmla="*/ 539496 h 2314956"/>
              <a:gd name="connsiteX196" fmla="*/ 1902177 w 3925287"/>
              <a:gd name="connsiteY196" fmla="*/ 497586 h 2314956"/>
              <a:gd name="connsiteX197" fmla="*/ 1913607 w 3925287"/>
              <a:gd name="connsiteY197" fmla="*/ 516636 h 2314956"/>
              <a:gd name="connsiteX198" fmla="*/ 1905987 w 3925287"/>
              <a:gd name="connsiteY198" fmla="*/ 512826 h 2314956"/>
              <a:gd name="connsiteX199" fmla="*/ 1898367 w 3925287"/>
              <a:gd name="connsiteY199" fmla="*/ 509016 h 2314956"/>
              <a:gd name="connsiteX200" fmla="*/ 1907705 w 3925287"/>
              <a:gd name="connsiteY200" fmla="*/ 516636 h 2314956"/>
              <a:gd name="connsiteX201" fmla="*/ 1913607 w 3925287"/>
              <a:gd name="connsiteY201" fmla="*/ 524256 h 2314956"/>
              <a:gd name="connsiteX202" fmla="*/ 1877225 w 3925287"/>
              <a:gd name="connsiteY202" fmla="*/ 501396 h 2314956"/>
              <a:gd name="connsiteX203" fmla="*/ 1902177 w 3925287"/>
              <a:gd name="connsiteY203" fmla="*/ 497586 h 2314956"/>
              <a:gd name="connsiteX204" fmla="*/ 1941995 w 3925287"/>
              <a:gd name="connsiteY204" fmla="*/ 528066 h 2314956"/>
              <a:gd name="connsiteX205" fmla="*/ 1917417 w 3925287"/>
              <a:gd name="connsiteY205" fmla="*/ 528066 h 2314956"/>
              <a:gd name="connsiteX206" fmla="*/ 1909797 w 3925287"/>
              <a:gd name="connsiteY206" fmla="*/ 539496 h 2314956"/>
              <a:gd name="connsiteX207" fmla="*/ 1888655 w 3925287"/>
              <a:gd name="connsiteY207" fmla="*/ 501396 h 2314956"/>
              <a:gd name="connsiteX208" fmla="*/ 1913607 w 3925287"/>
              <a:gd name="connsiteY208" fmla="*/ 528066 h 2314956"/>
              <a:gd name="connsiteX209" fmla="*/ 1919135 w 3925287"/>
              <a:gd name="connsiteY209" fmla="*/ 512826 h 2314956"/>
              <a:gd name="connsiteX210" fmla="*/ 1909797 w 3925287"/>
              <a:gd name="connsiteY210" fmla="*/ 516636 h 2314956"/>
              <a:gd name="connsiteX211" fmla="*/ 1951707 w 3925287"/>
              <a:gd name="connsiteY211" fmla="*/ 535686 h 2314956"/>
              <a:gd name="connsiteX212" fmla="*/ 1959327 w 3925287"/>
              <a:gd name="connsiteY212" fmla="*/ 524256 h 2314956"/>
              <a:gd name="connsiteX213" fmla="*/ 1867887 w 3925287"/>
              <a:gd name="connsiteY213" fmla="*/ 512826 h 2314956"/>
              <a:gd name="connsiteX214" fmla="*/ 1875507 w 3925287"/>
              <a:gd name="connsiteY214" fmla="*/ 531876 h 2314956"/>
              <a:gd name="connsiteX215" fmla="*/ 1966947 w 3925287"/>
              <a:gd name="connsiteY215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69917 w 3925287"/>
              <a:gd name="connsiteY158" fmla="*/ 470916 h 2314956"/>
              <a:gd name="connsiteX159" fmla="*/ 2709897 w 3925287"/>
              <a:gd name="connsiteY159" fmla="*/ 509016 h 2314956"/>
              <a:gd name="connsiteX160" fmla="*/ 2549877 w 3925287"/>
              <a:gd name="connsiteY160" fmla="*/ 520446 h 2314956"/>
              <a:gd name="connsiteX161" fmla="*/ 2315375 w 3925287"/>
              <a:gd name="connsiteY161" fmla="*/ 516636 h 2314956"/>
              <a:gd name="connsiteX162" fmla="*/ 2355567 w 3925287"/>
              <a:gd name="connsiteY162" fmla="*/ 451866 h 2314956"/>
              <a:gd name="connsiteX163" fmla="*/ 2450817 w 3925287"/>
              <a:gd name="connsiteY163" fmla="*/ 333756 h 2314956"/>
              <a:gd name="connsiteX164" fmla="*/ 2538447 w 3925287"/>
              <a:gd name="connsiteY164" fmla="*/ 215646 h 2314956"/>
              <a:gd name="connsiteX165" fmla="*/ 2565117 w 3925287"/>
              <a:gd name="connsiteY165" fmla="*/ 150876 h 2314956"/>
              <a:gd name="connsiteX166" fmla="*/ 2595597 w 3925287"/>
              <a:gd name="connsiteY166" fmla="*/ 112776 h 2314956"/>
              <a:gd name="connsiteX167" fmla="*/ 2607027 w 3925287"/>
              <a:gd name="connsiteY167" fmla="*/ 86106 h 2314956"/>
              <a:gd name="connsiteX168" fmla="*/ 2616365 w 3925287"/>
              <a:gd name="connsiteY168" fmla="*/ 55626 h 2314956"/>
              <a:gd name="connsiteX169" fmla="*/ 2614647 w 3925287"/>
              <a:gd name="connsiteY169" fmla="*/ 2286 h 2314956"/>
              <a:gd name="connsiteX170" fmla="*/ 2587977 w 3925287"/>
              <a:gd name="connsiteY170" fmla="*/ 6096 h 2314956"/>
              <a:gd name="connsiteX171" fmla="*/ 2557497 w 3925287"/>
              <a:gd name="connsiteY171" fmla="*/ 17526 h 2314956"/>
              <a:gd name="connsiteX172" fmla="*/ 2511777 w 3925287"/>
              <a:gd name="connsiteY172" fmla="*/ 44196 h 2314956"/>
              <a:gd name="connsiteX173" fmla="*/ 2500347 w 3925287"/>
              <a:gd name="connsiteY173" fmla="*/ 67056 h 2314956"/>
              <a:gd name="connsiteX174" fmla="*/ 2462247 w 3925287"/>
              <a:gd name="connsiteY174" fmla="*/ 93726 h 2314956"/>
              <a:gd name="connsiteX175" fmla="*/ 2447007 w 3925287"/>
              <a:gd name="connsiteY175" fmla="*/ 131826 h 2314956"/>
              <a:gd name="connsiteX176" fmla="*/ 2431767 w 3925287"/>
              <a:gd name="connsiteY176" fmla="*/ 150876 h 2314956"/>
              <a:gd name="connsiteX177" fmla="*/ 2408907 w 3925287"/>
              <a:gd name="connsiteY177" fmla="*/ 185166 h 2314956"/>
              <a:gd name="connsiteX178" fmla="*/ 2347947 w 3925287"/>
              <a:gd name="connsiteY178" fmla="*/ 265176 h 2314956"/>
              <a:gd name="connsiteX179" fmla="*/ 2325087 w 3925287"/>
              <a:gd name="connsiteY179" fmla="*/ 280416 h 2314956"/>
              <a:gd name="connsiteX180" fmla="*/ 2302227 w 3925287"/>
              <a:gd name="connsiteY180" fmla="*/ 295656 h 2314956"/>
              <a:gd name="connsiteX181" fmla="*/ 2286987 w 3925287"/>
              <a:gd name="connsiteY181" fmla="*/ 329946 h 2314956"/>
              <a:gd name="connsiteX182" fmla="*/ 2264127 w 3925287"/>
              <a:gd name="connsiteY182" fmla="*/ 375666 h 2314956"/>
              <a:gd name="connsiteX183" fmla="*/ 2252697 w 3925287"/>
              <a:gd name="connsiteY183" fmla="*/ 375666 h 2314956"/>
              <a:gd name="connsiteX184" fmla="*/ 2227745 w 3925287"/>
              <a:gd name="connsiteY184" fmla="*/ 394716 h 2314956"/>
              <a:gd name="connsiteX185" fmla="*/ 2195547 w 3925287"/>
              <a:gd name="connsiteY185" fmla="*/ 421386 h 2314956"/>
              <a:gd name="connsiteX186" fmla="*/ 2123157 w 3925287"/>
              <a:gd name="connsiteY186" fmla="*/ 455676 h 2314956"/>
              <a:gd name="connsiteX187" fmla="*/ 1989807 w 3925287"/>
              <a:gd name="connsiteY187" fmla="*/ 516636 h 2314956"/>
              <a:gd name="connsiteX188" fmla="*/ 1987715 w 3925287"/>
              <a:gd name="connsiteY188" fmla="*/ 512826 h 2314956"/>
              <a:gd name="connsiteX189" fmla="*/ 1964855 w 3925287"/>
              <a:gd name="connsiteY189" fmla="*/ 531876 h 2314956"/>
              <a:gd name="connsiteX190" fmla="*/ 1959327 w 3925287"/>
              <a:gd name="connsiteY190" fmla="*/ 528066 h 2314956"/>
              <a:gd name="connsiteX191" fmla="*/ 1947897 w 3925287"/>
              <a:gd name="connsiteY191" fmla="*/ 535686 h 2314956"/>
              <a:gd name="connsiteX192" fmla="*/ 1940277 w 3925287"/>
              <a:gd name="connsiteY192" fmla="*/ 516636 h 2314956"/>
              <a:gd name="connsiteX193" fmla="*/ 1898367 w 3925287"/>
              <a:gd name="connsiteY193" fmla="*/ 505206 h 2314956"/>
              <a:gd name="connsiteX194" fmla="*/ 1925037 w 3925287"/>
              <a:gd name="connsiteY194" fmla="*/ 520446 h 2314956"/>
              <a:gd name="connsiteX195" fmla="*/ 1921227 w 3925287"/>
              <a:gd name="connsiteY195" fmla="*/ 539496 h 2314956"/>
              <a:gd name="connsiteX196" fmla="*/ 1902177 w 3925287"/>
              <a:gd name="connsiteY196" fmla="*/ 497586 h 2314956"/>
              <a:gd name="connsiteX197" fmla="*/ 1913607 w 3925287"/>
              <a:gd name="connsiteY197" fmla="*/ 516636 h 2314956"/>
              <a:gd name="connsiteX198" fmla="*/ 1905987 w 3925287"/>
              <a:gd name="connsiteY198" fmla="*/ 512826 h 2314956"/>
              <a:gd name="connsiteX199" fmla="*/ 1898367 w 3925287"/>
              <a:gd name="connsiteY199" fmla="*/ 509016 h 2314956"/>
              <a:gd name="connsiteX200" fmla="*/ 1907705 w 3925287"/>
              <a:gd name="connsiteY200" fmla="*/ 516636 h 2314956"/>
              <a:gd name="connsiteX201" fmla="*/ 1913607 w 3925287"/>
              <a:gd name="connsiteY201" fmla="*/ 524256 h 2314956"/>
              <a:gd name="connsiteX202" fmla="*/ 1877225 w 3925287"/>
              <a:gd name="connsiteY202" fmla="*/ 501396 h 2314956"/>
              <a:gd name="connsiteX203" fmla="*/ 1902177 w 3925287"/>
              <a:gd name="connsiteY203" fmla="*/ 497586 h 2314956"/>
              <a:gd name="connsiteX204" fmla="*/ 1941995 w 3925287"/>
              <a:gd name="connsiteY204" fmla="*/ 528066 h 2314956"/>
              <a:gd name="connsiteX205" fmla="*/ 1917417 w 3925287"/>
              <a:gd name="connsiteY205" fmla="*/ 528066 h 2314956"/>
              <a:gd name="connsiteX206" fmla="*/ 1909797 w 3925287"/>
              <a:gd name="connsiteY206" fmla="*/ 539496 h 2314956"/>
              <a:gd name="connsiteX207" fmla="*/ 1888655 w 3925287"/>
              <a:gd name="connsiteY207" fmla="*/ 501396 h 2314956"/>
              <a:gd name="connsiteX208" fmla="*/ 1913607 w 3925287"/>
              <a:gd name="connsiteY208" fmla="*/ 528066 h 2314956"/>
              <a:gd name="connsiteX209" fmla="*/ 1919135 w 3925287"/>
              <a:gd name="connsiteY209" fmla="*/ 512826 h 2314956"/>
              <a:gd name="connsiteX210" fmla="*/ 1909797 w 3925287"/>
              <a:gd name="connsiteY210" fmla="*/ 516636 h 2314956"/>
              <a:gd name="connsiteX211" fmla="*/ 1951707 w 3925287"/>
              <a:gd name="connsiteY211" fmla="*/ 535686 h 2314956"/>
              <a:gd name="connsiteX212" fmla="*/ 1959327 w 3925287"/>
              <a:gd name="connsiteY212" fmla="*/ 524256 h 2314956"/>
              <a:gd name="connsiteX213" fmla="*/ 1909797 w 3925287"/>
              <a:gd name="connsiteY213" fmla="*/ 531876 h 2314956"/>
              <a:gd name="connsiteX214" fmla="*/ 1875507 w 3925287"/>
              <a:gd name="connsiteY214" fmla="*/ 531876 h 2314956"/>
              <a:gd name="connsiteX215" fmla="*/ 1966947 w 3925287"/>
              <a:gd name="connsiteY215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69917 w 3925287"/>
              <a:gd name="connsiteY158" fmla="*/ 470916 h 2314956"/>
              <a:gd name="connsiteX159" fmla="*/ 2709897 w 3925287"/>
              <a:gd name="connsiteY159" fmla="*/ 509016 h 2314956"/>
              <a:gd name="connsiteX160" fmla="*/ 2549877 w 3925287"/>
              <a:gd name="connsiteY160" fmla="*/ 520446 h 2314956"/>
              <a:gd name="connsiteX161" fmla="*/ 2315375 w 3925287"/>
              <a:gd name="connsiteY161" fmla="*/ 516636 h 2314956"/>
              <a:gd name="connsiteX162" fmla="*/ 2355567 w 3925287"/>
              <a:gd name="connsiteY162" fmla="*/ 451866 h 2314956"/>
              <a:gd name="connsiteX163" fmla="*/ 2450817 w 3925287"/>
              <a:gd name="connsiteY163" fmla="*/ 333756 h 2314956"/>
              <a:gd name="connsiteX164" fmla="*/ 2538447 w 3925287"/>
              <a:gd name="connsiteY164" fmla="*/ 215646 h 2314956"/>
              <a:gd name="connsiteX165" fmla="*/ 2565117 w 3925287"/>
              <a:gd name="connsiteY165" fmla="*/ 150876 h 2314956"/>
              <a:gd name="connsiteX166" fmla="*/ 2595597 w 3925287"/>
              <a:gd name="connsiteY166" fmla="*/ 112776 h 2314956"/>
              <a:gd name="connsiteX167" fmla="*/ 2607027 w 3925287"/>
              <a:gd name="connsiteY167" fmla="*/ 86106 h 2314956"/>
              <a:gd name="connsiteX168" fmla="*/ 2616365 w 3925287"/>
              <a:gd name="connsiteY168" fmla="*/ 55626 h 2314956"/>
              <a:gd name="connsiteX169" fmla="*/ 2614647 w 3925287"/>
              <a:gd name="connsiteY169" fmla="*/ 2286 h 2314956"/>
              <a:gd name="connsiteX170" fmla="*/ 2587977 w 3925287"/>
              <a:gd name="connsiteY170" fmla="*/ 6096 h 2314956"/>
              <a:gd name="connsiteX171" fmla="*/ 2557497 w 3925287"/>
              <a:gd name="connsiteY171" fmla="*/ 17526 h 2314956"/>
              <a:gd name="connsiteX172" fmla="*/ 2511777 w 3925287"/>
              <a:gd name="connsiteY172" fmla="*/ 44196 h 2314956"/>
              <a:gd name="connsiteX173" fmla="*/ 2500347 w 3925287"/>
              <a:gd name="connsiteY173" fmla="*/ 67056 h 2314956"/>
              <a:gd name="connsiteX174" fmla="*/ 2462247 w 3925287"/>
              <a:gd name="connsiteY174" fmla="*/ 93726 h 2314956"/>
              <a:gd name="connsiteX175" fmla="*/ 2447007 w 3925287"/>
              <a:gd name="connsiteY175" fmla="*/ 131826 h 2314956"/>
              <a:gd name="connsiteX176" fmla="*/ 2431767 w 3925287"/>
              <a:gd name="connsiteY176" fmla="*/ 150876 h 2314956"/>
              <a:gd name="connsiteX177" fmla="*/ 2408907 w 3925287"/>
              <a:gd name="connsiteY177" fmla="*/ 185166 h 2314956"/>
              <a:gd name="connsiteX178" fmla="*/ 2347947 w 3925287"/>
              <a:gd name="connsiteY178" fmla="*/ 265176 h 2314956"/>
              <a:gd name="connsiteX179" fmla="*/ 2325087 w 3925287"/>
              <a:gd name="connsiteY179" fmla="*/ 280416 h 2314956"/>
              <a:gd name="connsiteX180" fmla="*/ 2302227 w 3925287"/>
              <a:gd name="connsiteY180" fmla="*/ 295656 h 2314956"/>
              <a:gd name="connsiteX181" fmla="*/ 2286987 w 3925287"/>
              <a:gd name="connsiteY181" fmla="*/ 329946 h 2314956"/>
              <a:gd name="connsiteX182" fmla="*/ 2264127 w 3925287"/>
              <a:gd name="connsiteY182" fmla="*/ 375666 h 2314956"/>
              <a:gd name="connsiteX183" fmla="*/ 2252697 w 3925287"/>
              <a:gd name="connsiteY183" fmla="*/ 375666 h 2314956"/>
              <a:gd name="connsiteX184" fmla="*/ 2227745 w 3925287"/>
              <a:gd name="connsiteY184" fmla="*/ 394716 h 2314956"/>
              <a:gd name="connsiteX185" fmla="*/ 2195547 w 3925287"/>
              <a:gd name="connsiteY185" fmla="*/ 421386 h 2314956"/>
              <a:gd name="connsiteX186" fmla="*/ 2123157 w 3925287"/>
              <a:gd name="connsiteY186" fmla="*/ 455676 h 2314956"/>
              <a:gd name="connsiteX187" fmla="*/ 1989807 w 3925287"/>
              <a:gd name="connsiteY187" fmla="*/ 516636 h 2314956"/>
              <a:gd name="connsiteX188" fmla="*/ 1987715 w 3925287"/>
              <a:gd name="connsiteY188" fmla="*/ 512826 h 2314956"/>
              <a:gd name="connsiteX189" fmla="*/ 1964855 w 3925287"/>
              <a:gd name="connsiteY189" fmla="*/ 531876 h 2314956"/>
              <a:gd name="connsiteX190" fmla="*/ 1959327 w 3925287"/>
              <a:gd name="connsiteY190" fmla="*/ 528066 h 2314956"/>
              <a:gd name="connsiteX191" fmla="*/ 1947897 w 3925287"/>
              <a:gd name="connsiteY191" fmla="*/ 535686 h 2314956"/>
              <a:gd name="connsiteX192" fmla="*/ 1940277 w 3925287"/>
              <a:gd name="connsiteY192" fmla="*/ 516636 h 2314956"/>
              <a:gd name="connsiteX193" fmla="*/ 1898367 w 3925287"/>
              <a:gd name="connsiteY193" fmla="*/ 505206 h 2314956"/>
              <a:gd name="connsiteX194" fmla="*/ 1925037 w 3925287"/>
              <a:gd name="connsiteY194" fmla="*/ 520446 h 2314956"/>
              <a:gd name="connsiteX195" fmla="*/ 1921227 w 3925287"/>
              <a:gd name="connsiteY195" fmla="*/ 539496 h 2314956"/>
              <a:gd name="connsiteX196" fmla="*/ 1902177 w 3925287"/>
              <a:gd name="connsiteY196" fmla="*/ 497586 h 2314956"/>
              <a:gd name="connsiteX197" fmla="*/ 1913607 w 3925287"/>
              <a:gd name="connsiteY197" fmla="*/ 516636 h 2314956"/>
              <a:gd name="connsiteX198" fmla="*/ 1905987 w 3925287"/>
              <a:gd name="connsiteY198" fmla="*/ 512826 h 2314956"/>
              <a:gd name="connsiteX199" fmla="*/ 1898367 w 3925287"/>
              <a:gd name="connsiteY199" fmla="*/ 509016 h 2314956"/>
              <a:gd name="connsiteX200" fmla="*/ 1907705 w 3925287"/>
              <a:gd name="connsiteY200" fmla="*/ 516636 h 2314956"/>
              <a:gd name="connsiteX201" fmla="*/ 1913607 w 3925287"/>
              <a:gd name="connsiteY201" fmla="*/ 524256 h 2314956"/>
              <a:gd name="connsiteX202" fmla="*/ 1877225 w 3925287"/>
              <a:gd name="connsiteY202" fmla="*/ 501396 h 2314956"/>
              <a:gd name="connsiteX203" fmla="*/ 1902177 w 3925287"/>
              <a:gd name="connsiteY203" fmla="*/ 497586 h 2314956"/>
              <a:gd name="connsiteX204" fmla="*/ 1941995 w 3925287"/>
              <a:gd name="connsiteY204" fmla="*/ 528066 h 2314956"/>
              <a:gd name="connsiteX205" fmla="*/ 1917417 w 3925287"/>
              <a:gd name="connsiteY205" fmla="*/ 528066 h 2314956"/>
              <a:gd name="connsiteX206" fmla="*/ 1909797 w 3925287"/>
              <a:gd name="connsiteY206" fmla="*/ 539496 h 2314956"/>
              <a:gd name="connsiteX207" fmla="*/ 1919135 w 3925287"/>
              <a:gd name="connsiteY207" fmla="*/ 524256 h 2314956"/>
              <a:gd name="connsiteX208" fmla="*/ 1913607 w 3925287"/>
              <a:gd name="connsiteY208" fmla="*/ 528066 h 2314956"/>
              <a:gd name="connsiteX209" fmla="*/ 1919135 w 3925287"/>
              <a:gd name="connsiteY209" fmla="*/ 512826 h 2314956"/>
              <a:gd name="connsiteX210" fmla="*/ 1909797 w 3925287"/>
              <a:gd name="connsiteY210" fmla="*/ 516636 h 2314956"/>
              <a:gd name="connsiteX211" fmla="*/ 1951707 w 3925287"/>
              <a:gd name="connsiteY211" fmla="*/ 535686 h 2314956"/>
              <a:gd name="connsiteX212" fmla="*/ 1959327 w 3925287"/>
              <a:gd name="connsiteY212" fmla="*/ 524256 h 2314956"/>
              <a:gd name="connsiteX213" fmla="*/ 1909797 w 3925287"/>
              <a:gd name="connsiteY213" fmla="*/ 531876 h 2314956"/>
              <a:gd name="connsiteX214" fmla="*/ 1875507 w 3925287"/>
              <a:gd name="connsiteY214" fmla="*/ 531876 h 2314956"/>
              <a:gd name="connsiteX215" fmla="*/ 1966947 w 3925287"/>
              <a:gd name="connsiteY215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69917 w 3925287"/>
              <a:gd name="connsiteY158" fmla="*/ 470916 h 2314956"/>
              <a:gd name="connsiteX159" fmla="*/ 2709897 w 3925287"/>
              <a:gd name="connsiteY159" fmla="*/ 509016 h 2314956"/>
              <a:gd name="connsiteX160" fmla="*/ 2549877 w 3925287"/>
              <a:gd name="connsiteY160" fmla="*/ 520446 h 2314956"/>
              <a:gd name="connsiteX161" fmla="*/ 2315375 w 3925287"/>
              <a:gd name="connsiteY161" fmla="*/ 516636 h 2314956"/>
              <a:gd name="connsiteX162" fmla="*/ 2355567 w 3925287"/>
              <a:gd name="connsiteY162" fmla="*/ 451866 h 2314956"/>
              <a:gd name="connsiteX163" fmla="*/ 2450817 w 3925287"/>
              <a:gd name="connsiteY163" fmla="*/ 333756 h 2314956"/>
              <a:gd name="connsiteX164" fmla="*/ 2538447 w 3925287"/>
              <a:gd name="connsiteY164" fmla="*/ 215646 h 2314956"/>
              <a:gd name="connsiteX165" fmla="*/ 2565117 w 3925287"/>
              <a:gd name="connsiteY165" fmla="*/ 150876 h 2314956"/>
              <a:gd name="connsiteX166" fmla="*/ 2595597 w 3925287"/>
              <a:gd name="connsiteY166" fmla="*/ 112776 h 2314956"/>
              <a:gd name="connsiteX167" fmla="*/ 2607027 w 3925287"/>
              <a:gd name="connsiteY167" fmla="*/ 86106 h 2314956"/>
              <a:gd name="connsiteX168" fmla="*/ 2616365 w 3925287"/>
              <a:gd name="connsiteY168" fmla="*/ 55626 h 2314956"/>
              <a:gd name="connsiteX169" fmla="*/ 2614647 w 3925287"/>
              <a:gd name="connsiteY169" fmla="*/ 2286 h 2314956"/>
              <a:gd name="connsiteX170" fmla="*/ 2587977 w 3925287"/>
              <a:gd name="connsiteY170" fmla="*/ 6096 h 2314956"/>
              <a:gd name="connsiteX171" fmla="*/ 2557497 w 3925287"/>
              <a:gd name="connsiteY171" fmla="*/ 17526 h 2314956"/>
              <a:gd name="connsiteX172" fmla="*/ 2511777 w 3925287"/>
              <a:gd name="connsiteY172" fmla="*/ 44196 h 2314956"/>
              <a:gd name="connsiteX173" fmla="*/ 2500347 w 3925287"/>
              <a:gd name="connsiteY173" fmla="*/ 67056 h 2314956"/>
              <a:gd name="connsiteX174" fmla="*/ 2462247 w 3925287"/>
              <a:gd name="connsiteY174" fmla="*/ 93726 h 2314956"/>
              <a:gd name="connsiteX175" fmla="*/ 2447007 w 3925287"/>
              <a:gd name="connsiteY175" fmla="*/ 131826 h 2314956"/>
              <a:gd name="connsiteX176" fmla="*/ 2431767 w 3925287"/>
              <a:gd name="connsiteY176" fmla="*/ 150876 h 2314956"/>
              <a:gd name="connsiteX177" fmla="*/ 2408907 w 3925287"/>
              <a:gd name="connsiteY177" fmla="*/ 185166 h 2314956"/>
              <a:gd name="connsiteX178" fmla="*/ 2347947 w 3925287"/>
              <a:gd name="connsiteY178" fmla="*/ 265176 h 2314956"/>
              <a:gd name="connsiteX179" fmla="*/ 2325087 w 3925287"/>
              <a:gd name="connsiteY179" fmla="*/ 280416 h 2314956"/>
              <a:gd name="connsiteX180" fmla="*/ 2302227 w 3925287"/>
              <a:gd name="connsiteY180" fmla="*/ 295656 h 2314956"/>
              <a:gd name="connsiteX181" fmla="*/ 2286987 w 3925287"/>
              <a:gd name="connsiteY181" fmla="*/ 329946 h 2314956"/>
              <a:gd name="connsiteX182" fmla="*/ 2264127 w 3925287"/>
              <a:gd name="connsiteY182" fmla="*/ 375666 h 2314956"/>
              <a:gd name="connsiteX183" fmla="*/ 2252697 w 3925287"/>
              <a:gd name="connsiteY183" fmla="*/ 375666 h 2314956"/>
              <a:gd name="connsiteX184" fmla="*/ 2227745 w 3925287"/>
              <a:gd name="connsiteY184" fmla="*/ 394716 h 2314956"/>
              <a:gd name="connsiteX185" fmla="*/ 2195547 w 3925287"/>
              <a:gd name="connsiteY185" fmla="*/ 421386 h 2314956"/>
              <a:gd name="connsiteX186" fmla="*/ 2123157 w 3925287"/>
              <a:gd name="connsiteY186" fmla="*/ 455676 h 2314956"/>
              <a:gd name="connsiteX187" fmla="*/ 1989807 w 3925287"/>
              <a:gd name="connsiteY187" fmla="*/ 516636 h 2314956"/>
              <a:gd name="connsiteX188" fmla="*/ 1987715 w 3925287"/>
              <a:gd name="connsiteY188" fmla="*/ 512826 h 2314956"/>
              <a:gd name="connsiteX189" fmla="*/ 1964855 w 3925287"/>
              <a:gd name="connsiteY189" fmla="*/ 531876 h 2314956"/>
              <a:gd name="connsiteX190" fmla="*/ 1959327 w 3925287"/>
              <a:gd name="connsiteY190" fmla="*/ 528066 h 2314956"/>
              <a:gd name="connsiteX191" fmla="*/ 1947897 w 3925287"/>
              <a:gd name="connsiteY191" fmla="*/ 535686 h 2314956"/>
              <a:gd name="connsiteX192" fmla="*/ 1940277 w 3925287"/>
              <a:gd name="connsiteY192" fmla="*/ 516636 h 2314956"/>
              <a:gd name="connsiteX193" fmla="*/ 1898367 w 3925287"/>
              <a:gd name="connsiteY193" fmla="*/ 505206 h 2314956"/>
              <a:gd name="connsiteX194" fmla="*/ 1925037 w 3925287"/>
              <a:gd name="connsiteY194" fmla="*/ 520446 h 2314956"/>
              <a:gd name="connsiteX195" fmla="*/ 1921227 w 3925287"/>
              <a:gd name="connsiteY195" fmla="*/ 539496 h 2314956"/>
              <a:gd name="connsiteX196" fmla="*/ 1902177 w 3925287"/>
              <a:gd name="connsiteY196" fmla="*/ 497586 h 2314956"/>
              <a:gd name="connsiteX197" fmla="*/ 1913607 w 3925287"/>
              <a:gd name="connsiteY197" fmla="*/ 516636 h 2314956"/>
              <a:gd name="connsiteX198" fmla="*/ 1905987 w 3925287"/>
              <a:gd name="connsiteY198" fmla="*/ 512826 h 2314956"/>
              <a:gd name="connsiteX199" fmla="*/ 1898367 w 3925287"/>
              <a:gd name="connsiteY199" fmla="*/ 509016 h 2314956"/>
              <a:gd name="connsiteX200" fmla="*/ 1907705 w 3925287"/>
              <a:gd name="connsiteY200" fmla="*/ 516636 h 2314956"/>
              <a:gd name="connsiteX201" fmla="*/ 1913607 w 3925287"/>
              <a:gd name="connsiteY201" fmla="*/ 524256 h 2314956"/>
              <a:gd name="connsiteX202" fmla="*/ 1919135 w 3925287"/>
              <a:gd name="connsiteY202" fmla="*/ 512826 h 2314956"/>
              <a:gd name="connsiteX203" fmla="*/ 1902177 w 3925287"/>
              <a:gd name="connsiteY203" fmla="*/ 497586 h 2314956"/>
              <a:gd name="connsiteX204" fmla="*/ 1941995 w 3925287"/>
              <a:gd name="connsiteY204" fmla="*/ 528066 h 2314956"/>
              <a:gd name="connsiteX205" fmla="*/ 1917417 w 3925287"/>
              <a:gd name="connsiteY205" fmla="*/ 528066 h 2314956"/>
              <a:gd name="connsiteX206" fmla="*/ 1909797 w 3925287"/>
              <a:gd name="connsiteY206" fmla="*/ 539496 h 2314956"/>
              <a:gd name="connsiteX207" fmla="*/ 1919135 w 3925287"/>
              <a:gd name="connsiteY207" fmla="*/ 524256 h 2314956"/>
              <a:gd name="connsiteX208" fmla="*/ 1913607 w 3925287"/>
              <a:gd name="connsiteY208" fmla="*/ 528066 h 2314956"/>
              <a:gd name="connsiteX209" fmla="*/ 1919135 w 3925287"/>
              <a:gd name="connsiteY209" fmla="*/ 512826 h 2314956"/>
              <a:gd name="connsiteX210" fmla="*/ 1909797 w 3925287"/>
              <a:gd name="connsiteY210" fmla="*/ 516636 h 2314956"/>
              <a:gd name="connsiteX211" fmla="*/ 1951707 w 3925287"/>
              <a:gd name="connsiteY211" fmla="*/ 535686 h 2314956"/>
              <a:gd name="connsiteX212" fmla="*/ 1959327 w 3925287"/>
              <a:gd name="connsiteY212" fmla="*/ 524256 h 2314956"/>
              <a:gd name="connsiteX213" fmla="*/ 1909797 w 3925287"/>
              <a:gd name="connsiteY213" fmla="*/ 531876 h 2314956"/>
              <a:gd name="connsiteX214" fmla="*/ 1875507 w 3925287"/>
              <a:gd name="connsiteY214" fmla="*/ 531876 h 2314956"/>
              <a:gd name="connsiteX215" fmla="*/ 1966947 w 3925287"/>
              <a:gd name="connsiteY215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42407 w 3925287"/>
              <a:gd name="connsiteY142" fmla="*/ 41757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69917 w 3925287"/>
              <a:gd name="connsiteY158" fmla="*/ 470916 h 2314956"/>
              <a:gd name="connsiteX159" fmla="*/ 2709897 w 3925287"/>
              <a:gd name="connsiteY159" fmla="*/ 509016 h 2314956"/>
              <a:gd name="connsiteX160" fmla="*/ 2549877 w 3925287"/>
              <a:gd name="connsiteY160" fmla="*/ 520446 h 2314956"/>
              <a:gd name="connsiteX161" fmla="*/ 2315375 w 3925287"/>
              <a:gd name="connsiteY161" fmla="*/ 516636 h 2314956"/>
              <a:gd name="connsiteX162" fmla="*/ 2355567 w 3925287"/>
              <a:gd name="connsiteY162" fmla="*/ 451866 h 2314956"/>
              <a:gd name="connsiteX163" fmla="*/ 2450817 w 3925287"/>
              <a:gd name="connsiteY163" fmla="*/ 333756 h 2314956"/>
              <a:gd name="connsiteX164" fmla="*/ 2538447 w 3925287"/>
              <a:gd name="connsiteY164" fmla="*/ 215646 h 2314956"/>
              <a:gd name="connsiteX165" fmla="*/ 2565117 w 3925287"/>
              <a:gd name="connsiteY165" fmla="*/ 150876 h 2314956"/>
              <a:gd name="connsiteX166" fmla="*/ 2595597 w 3925287"/>
              <a:gd name="connsiteY166" fmla="*/ 112776 h 2314956"/>
              <a:gd name="connsiteX167" fmla="*/ 2607027 w 3925287"/>
              <a:gd name="connsiteY167" fmla="*/ 86106 h 2314956"/>
              <a:gd name="connsiteX168" fmla="*/ 2616365 w 3925287"/>
              <a:gd name="connsiteY168" fmla="*/ 55626 h 2314956"/>
              <a:gd name="connsiteX169" fmla="*/ 2614647 w 3925287"/>
              <a:gd name="connsiteY169" fmla="*/ 2286 h 2314956"/>
              <a:gd name="connsiteX170" fmla="*/ 2587977 w 3925287"/>
              <a:gd name="connsiteY170" fmla="*/ 6096 h 2314956"/>
              <a:gd name="connsiteX171" fmla="*/ 2557497 w 3925287"/>
              <a:gd name="connsiteY171" fmla="*/ 17526 h 2314956"/>
              <a:gd name="connsiteX172" fmla="*/ 2511777 w 3925287"/>
              <a:gd name="connsiteY172" fmla="*/ 44196 h 2314956"/>
              <a:gd name="connsiteX173" fmla="*/ 2500347 w 3925287"/>
              <a:gd name="connsiteY173" fmla="*/ 67056 h 2314956"/>
              <a:gd name="connsiteX174" fmla="*/ 2462247 w 3925287"/>
              <a:gd name="connsiteY174" fmla="*/ 93726 h 2314956"/>
              <a:gd name="connsiteX175" fmla="*/ 2447007 w 3925287"/>
              <a:gd name="connsiteY175" fmla="*/ 131826 h 2314956"/>
              <a:gd name="connsiteX176" fmla="*/ 2431767 w 3925287"/>
              <a:gd name="connsiteY176" fmla="*/ 150876 h 2314956"/>
              <a:gd name="connsiteX177" fmla="*/ 2408907 w 3925287"/>
              <a:gd name="connsiteY177" fmla="*/ 185166 h 2314956"/>
              <a:gd name="connsiteX178" fmla="*/ 2347947 w 3925287"/>
              <a:gd name="connsiteY178" fmla="*/ 265176 h 2314956"/>
              <a:gd name="connsiteX179" fmla="*/ 2325087 w 3925287"/>
              <a:gd name="connsiteY179" fmla="*/ 280416 h 2314956"/>
              <a:gd name="connsiteX180" fmla="*/ 2302227 w 3925287"/>
              <a:gd name="connsiteY180" fmla="*/ 295656 h 2314956"/>
              <a:gd name="connsiteX181" fmla="*/ 2286987 w 3925287"/>
              <a:gd name="connsiteY181" fmla="*/ 329946 h 2314956"/>
              <a:gd name="connsiteX182" fmla="*/ 2264127 w 3925287"/>
              <a:gd name="connsiteY182" fmla="*/ 375666 h 2314956"/>
              <a:gd name="connsiteX183" fmla="*/ 2252697 w 3925287"/>
              <a:gd name="connsiteY183" fmla="*/ 375666 h 2314956"/>
              <a:gd name="connsiteX184" fmla="*/ 2227745 w 3925287"/>
              <a:gd name="connsiteY184" fmla="*/ 394716 h 2314956"/>
              <a:gd name="connsiteX185" fmla="*/ 2195547 w 3925287"/>
              <a:gd name="connsiteY185" fmla="*/ 421386 h 2314956"/>
              <a:gd name="connsiteX186" fmla="*/ 2123157 w 3925287"/>
              <a:gd name="connsiteY186" fmla="*/ 455676 h 2314956"/>
              <a:gd name="connsiteX187" fmla="*/ 1989807 w 3925287"/>
              <a:gd name="connsiteY187" fmla="*/ 516636 h 2314956"/>
              <a:gd name="connsiteX188" fmla="*/ 1987715 w 3925287"/>
              <a:gd name="connsiteY188" fmla="*/ 512826 h 2314956"/>
              <a:gd name="connsiteX189" fmla="*/ 1964855 w 3925287"/>
              <a:gd name="connsiteY189" fmla="*/ 531876 h 2314956"/>
              <a:gd name="connsiteX190" fmla="*/ 1959327 w 3925287"/>
              <a:gd name="connsiteY190" fmla="*/ 528066 h 2314956"/>
              <a:gd name="connsiteX191" fmla="*/ 1947897 w 3925287"/>
              <a:gd name="connsiteY191" fmla="*/ 535686 h 2314956"/>
              <a:gd name="connsiteX192" fmla="*/ 1940277 w 3925287"/>
              <a:gd name="connsiteY192" fmla="*/ 516636 h 2314956"/>
              <a:gd name="connsiteX193" fmla="*/ 1898367 w 3925287"/>
              <a:gd name="connsiteY193" fmla="*/ 505206 h 2314956"/>
              <a:gd name="connsiteX194" fmla="*/ 1925037 w 3925287"/>
              <a:gd name="connsiteY194" fmla="*/ 520446 h 2314956"/>
              <a:gd name="connsiteX195" fmla="*/ 1921227 w 3925287"/>
              <a:gd name="connsiteY195" fmla="*/ 539496 h 2314956"/>
              <a:gd name="connsiteX196" fmla="*/ 1902177 w 3925287"/>
              <a:gd name="connsiteY196" fmla="*/ 497586 h 2314956"/>
              <a:gd name="connsiteX197" fmla="*/ 1913607 w 3925287"/>
              <a:gd name="connsiteY197" fmla="*/ 516636 h 2314956"/>
              <a:gd name="connsiteX198" fmla="*/ 1905987 w 3925287"/>
              <a:gd name="connsiteY198" fmla="*/ 512826 h 2314956"/>
              <a:gd name="connsiteX199" fmla="*/ 1898367 w 3925287"/>
              <a:gd name="connsiteY199" fmla="*/ 509016 h 2314956"/>
              <a:gd name="connsiteX200" fmla="*/ 1907705 w 3925287"/>
              <a:gd name="connsiteY200" fmla="*/ 516636 h 2314956"/>
              <a:gd name="connsiteX201" fmla="*/ 1913607 w 3925287"/>
              <a:gd name="connsiteY201" fmla="*/ 524256 h 2314956"/>
              <a:gd name="connsiteX202" fmla="*/ 1919135 w 3925287"/>
              <a:gd name="connsiteY202" fmla="*/ 512826 h 2314956"/>
              <a:gd name="connsiteX203" fmla="*/ 1932657 w 3925287"/>
              <a:gd name="connsiteY203" fmla="*/ 528066 h 2314956"/>
              <a:gd name="connsiteX204" fmla="*/ 1941995 w 3925287"/>
              <a:gd name="connsiteY204" fmla="*/ 528066 h 2314956"/>
              <a:gd name="connsiteX205" fmla="*/ 1917417 w 3925287"/>
              <a:gd name="connsiteY205" fmla="*/ 528066 h 2314956"/>
              <a:gd name="connsiteX206" fmla="*/ 1909797 w 3925287"/>
              <a:gd name="connsiteY206" fmla="*/ 539496 h 2314956"/>
              <a:gd name="connsiteX207" fmla="*/ 1919135 w 3925287"/>
              <a:gd name="connsiteY207" fmla="*/ 524256 h 2314956"/>
              <a:gd name="connsiteX208" fmla="*/ 1913607 w 3925287"/>
              <a:gd name="connsiteY208" fmla="*/ 528066 h 2314956"/>
              <a:gd name="connsiteX209" fmla="*/ 1919135 w 3925287"/>
              <a:gd name="connsiteY209" fmla="*/ 512826 h 2314956"/>
              <a:gd name="connsiteX210" fmla="*/ 1909797 w 3925287"/>
              <a:gd name="connsiteY210" fmla="*/ 516636 h 2314956"/>
              <a:gd name="connsiteX211" fmla="*/ 1951707 w 3925287"/>
              <a:gd name="connsiteY211" fmla="*/ 535686 h 2314956"/>
              <a:gd name="connsiteX212" fmla="*/ 1959327 w 3925287"/>
              <a:gd name="connsiteY212" fmla="*/ 524256 h 2314956"/>
              <a:gd name="connsiteX213" fmla="*/ 1909797 w 3925287"/>
              <a:gd name="connsiteY213" fmla="*/ 531876 h 2314956"/>
              <a:gd name="connsiteX214" fmla="*/ 1875507 w 3925287"/>
              <a:gd name="connsiteY214" fmla="*/ 531876 h 2314956"/>
              <a:gd name="connsiteX215" fmla="*/ 1966947 w 3925287"/>
              <a:gd name="connsiteY215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887187 w 3925287"/>
              <a:gd name="connsiteY139" fmla="*/ 53949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80507 w 3925287"/>
              <a:gd name="connsiteY142" fmla="*/ 37185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69917 w 3925287"/>
              <a:gd name="connsiteY158" fmla="*/ 470916 h 2314956"/>
              <a:gd name="connsiteX159" fmla="*/ 2709897 w 3925287"/>
              <a:gd name="connsiteY159" fmla="*/ 509016 h 2314956"/>
              <a:gd name="connsiteX160" fmla="*/ 2549877 w 3925287"/>
              <a:gd name="connsiteY160" fmla="*/ 520446 h 2314956"/>
              <a:gd name="connsiteX161" fmla="*/ 2315375 w 3925287"/>
              <a:gd name="connsiteY161" fmla="*/ 516636 h 2314956"/>
              <a:gd name="connsiteX162" fmla="*/ 2355567 w 3925287"/>
              <a:gd name="connsiteY162" fmla="*/ 451866 h 2314956"/>
              <a:gd name="connsiteX163" fmla="*/ 2450817 w 3925287"/>
              <a:gd name="connsiteY163" fmla="*/ 333756 h 2314956"/>
              <a:gd name="connsiteX164" fmla="*/ 2538447 w 3925287"/>
              <a:gd name="connsiteY164" fmla="*/ 215646 h 2314956"/>
              <a:gd name="connsiteX165" fmla="*/ 2565117 w 3925287"/>
              <a:gd name="connsiteY165" fmla="*/ 150876 h 2314956"/>
              <a:gd name="connsiteX166" fmla="*/ 2595597 w 3925287"/>
              <a:gd name="connsiteY166" fmla="*/ 112776 h 2314956"/>
              <a:gd name="connsiteX167" fmla="*/ 2607027 w 3925287"/>
              <a:gd name="connsiteY167" fmla="*/ 86106 h 2314956"/>
              <a:gd name="connsiteX168" fmla="*/ 2616365 w 3925287"/>
              <a:gd name="connsiteY168" fmla="*/ 55626 h 2314956"/>
              <a:gd name="connsiteX169" fmla="*/ 2614647 w 3925287"/>
              <a:gd name="connsiteY169" fmla="*/ 2286 h 2314956"/>
              <a:gd name="connsiteX170" fmla="*/ 2587977 w 3925287"/>
              <a:gd name="connsiteY170" fmla="*/ 6096 h 2314956"/>
              <a:gd name="connsiteX171" fmla="*/ 2557497 w 3925287"/>
              <a:gd name="connsiteY171" fmla="*/ 17526 h 2314956"/>
              <a:gd name="connsiteX172" fmla="*/ 2511777 w 3925287"/>
              <a:gd name="connsiteY172" fmla="*/ 44196 h 2314956"/>
              <a:gd name="connsiteX173" fmla="*/ 2500347 w 3925287"/>
              <a:gd name="connsiteY173" fmla="*/ 67056 h 2314956"/>
              <a:gd name="connsiteX174" fmla="*/ 2462247 w 3925287"/>
              <a:gd name="connsiteY174" fmla="*/ 93726 h 2314956"/>
              <a:gd name="connsiteX175" fmla="*/ 2447007 w 3925287"/>
              <a:gd name="connsiteY175" fmla="*/ 131826 h 2314956"/>
              <a:gd name="connsiteX176" fmla="*/ 2431767 w 3925287"/>
              <a:gd name="connsiteY176" fmla="*/ 150876 h 2314956"/>
              <a:gd name="connsiteX177" fmla="*/ 2408907 w 3925287"/>
              <a:gd name="connsiteY177" fmla="*/ 185166 h 2314956"/>
              <a:gd name="connsiteX178" fmla="*/ 2347947 w 3925287"/>
              <a:gd name="connsiteY178" fmla="*/ 265176 h 2314956"/>
              <a:gd name="connsiteX179" fmla="*/ 2325087 w 3925287"/>
              <a:gd name="connsiteY179" fmla="*/ 280416 h 2314956"/>
              <a:gd name="connsiteX180" fmla="*/ 2302227 w 3925287"/>
              <a:gd name="connsiteY180" fmla="*/ 295656 h 2314956"/>
              <a:gd name="connsiteX181" fmla="*/ 2286987 w 3925287"/>
              <a:gd name="connsiteY181" fmla="*/ 329946 h 2314956"/>
              <a:gd name="connsiteX182" fmla="*/ 2264127 w 3925287"/>
              <a:gd name="connsiteY182" fmla="*/ 375666 h 2314956"/>
              <a:gd name="connsiteX183" fmla="*/ 2252697 w 3925287"/>
              <a:gd name="connsiteY183" fmla="*/ 375666 h 2314956"/>
              <a:gd name="connsiteX184" fmla="*/ 2227745 w 3925287"/>
              <a:gd name="connsiteY184" fmla="*/ 394716 h 2314956"/>
              <a:gd name="connsiteX185" fmla="*/ 2195547 w 3925287"/>
              <a:gd name="connsiteY185" fmla="*/ 421386 h 2314956"/>
              <a:gd name="connsiteX186" fmla="*/ 2123157 w 3925287"/>
              <a:gd name="connsiteY186" fmla="*/ 455676 h 2314956"/>
              <a:gd name="connsiteX187" fmla="*/ 1989807 w 3925287"/>
              <a:gd name="connsiteY187" fmla="*/ 516636 h 2314956"/>
              <a:gd name="connsiteX188" fmla="*/ 1987715 w 3925287"/>
              <a:gd name="connsiteY188" fmla="*/ 512826 h 2314956"/>
              <a:gd name="connsiteX189" fmla="*/ 1964855 w 3925287"/>
              <a:gd name="connsiteY189" fmla="*/ 531876 h 2314956"/>
              <a:gd name="connsiteX190" fmla="*/ 1959327 w 3925287"/>
              <a:gd name="connsiteY190" fmla="*/ 528066 h 2314956"/>
              <a:gd name="connsiteX191" fmla="*/ 1947897 w 3925287"/>
              <a:gd name="connsiteY191" fmla="*/ 535686 h 2314956"/>
              <a:gd name="connsiteX192" fmla="*/ 1940277 w 3925287"/>
              <a:gd name="connsiteY192" fmla="*/ 516636 h 2314956"/>
              <a:gd name="connsiteX193" fmla="*/ 1898367 w 3925287"/>
              <a:gd name="connsiteY193" fmla="*/ 505206 h 2314956"/>
              <a:gd name="connsiteX194" fmla="*/ 1925037 w 3925287"/>
              <a:gd name="connsiteY194" fmla="*/ 520446 h 2314956"/>
              <a:gd name="connsiteX195" fmla="*/ 1921227 w 3925287"/>
              <a:gd name="connsiteY195" fmla="*/ 539496 h 2314956"/>
              <a:gd name="connsiteX196" fmla="*/ 1902177 w 3925287"/>
              <a:gd name="connsiteY196" fmla="*/ 497586 h 2314956"/>
              <a:gd name="connsiteX197" fmla="*/ 1913607 w 3925287"/>
              <a:gd name="connsiteY197" fmla="*/ 516636 h 2314956"/>
              <a:gd name="connsiteX198" fmla="*/ 1905987 w 3925287"/>
              <a:gd name="connsiteY198" fmla="*/ 512826 h 2314956"/>
              <a:gd name="connsiteX199" fmla="*/ 1898367 w 3925287"/>
              <a:gd name="connsiteY199" fmla="*/ 509016 h 2314956"/>
              <a:gd name="connsiteX200" fmla="*/ 1907705 w 3925287"/>
              <a:gd name="connsiteY200" fmla="*/ 516636 h 2314956"/>
              <a:gd name="connsiteX201" fmla="*/ 1913607 w 3925287"/>
              <a:gd name="connsiteY201" fmla="*/ 524256 h 2314956"/>
              <a:gd name="connsiteX202" fmla="*/ 1919135 w 3925287"/>
              <a:gd name="connsiteY202" fmla="*/ 512826 h 2314956"/>
              <a:gd name="connsiteX203" fmla="*/ 1932657 w 3925287"/>
              <a:gd name="connsiteY203" fmla="*/ 528066 h 2314956"/>
              <a:gd name="connsiteX204" fmla="*/ 1941995 w 3925287"/>
              <a:gd name="connsiteY204" fmla="*/ 528066 h 2314956"/>
              <a:gd name="connsiteX205" fmla="*/ 1917417 w 3925287"/>
              <a:gd name="connsiteY205" fmla="*/ 528066 h 2314956"/>
              <a:gd name="connsiteX206" fmla="*/ 1909797 w 3925287"/>
              <a:gd name="connsiteY206" fmla="*/ 539496 h 2314956"/>
              <a:gd name="connsiteX207" fmla="*/ 1919135 w 3925287"/>
              <a:gd name="connsiteY207" fmla="*/ 524256 h 2314956"/>
              <a:gd name="connsiteX208" fmla="*/ 1913607 w 3925287"/>
              <a:gd name="connsiteY208" fmla="*/ 528066 h 2314956"/>
              <a:gd name="connsiteX209" fmla="*/ 1919135 w 3925287"/>
              <a:gd name="connsiteY209" fmla="*/ 512826 h 2314956"/>
              <a:gd name="connsiteX210" fmla="*/ 1909797 w 3925287"/>
              <a:gd name="connsiteY210" fmla="*/ 516636 h 2314956"/>
              <a:gd name="connsiteX211" fmla="*/ 1951707 w 3925287"/>
              <a:gd name="connsiteY211" fmla="*/ 535686 h 2314956"/>
              <a:gd name="connsiteX212" fmla="*/ 1959327 w 3925287"/>
              <a:gd name="connsiteY212" fmla="*/ 524256 h 2314956"/>
              <a:gd name="connsiteX213" fmla="*/ 1909797 w 3925287"/>
              <a:gd name="connsiteY213" fmla="*/ 531876 h 2314956"/>
              <a:gd name="connsiteX214" fmla="*/ 1875507 w 3925287"/>
              <a:gd name="connsiteY214" fmla="*/ 531876 h 2314956"/>
              <a:gd name="connsiteX215" fmla="*/ 1966947 w 3925287"/>
              <a:gd name="connsiteY215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02427 w 3925287"/>
              <a:gd name="connsiteY138" fmla="*/ 562356 h 2314956"/>
              <a:gd name="connsiteX139" fmla="*/ 3913857 w 3925287"/>
              <a:gd name="connsiteY139" fmla="*/ 52806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80507 w 3925287"/>
              <a:gd name="connsiteY142" fmla="*/ 37185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69917 w 3925287"/>
              <a:gd name="connsiteY158" fmla="*/ 470916 h 2314956"/>
              <a:gd name="connsiteX159" fmla="*/ 2709897 w 3925287"/>
              <a:gd name="connsiteY159" fmla="*/ 509016 h 2314956"/>
              <a:gd name="connsiteX160" fmla="*/ 2549877 w 3925287"/>
              <a:gd name="connsiteY160" fmla="*/ 520446 h 2314956"/>
              <a:gd name="connsiteX161" fmla="*/ 2315375 w 3925287"/>
              <a:gd name="connsiteY161" fmla="*/ 516636 h 2314956"/>
              <a:gd name="connsiteX162" fmla="*/ 2355567 w 3925287"/>
              <a:gd name="connsiteY162" fmla="*/ 451866 h 2314956"/>
              <a:gd name="connsiteX163" fmla="*/ 2450817 w 3925287"/>
              <a:gd name="connsiteY163" fmla="*/ 333756 h 2314956"/>
              <a:gd name="connsiteX164" fmla="*/ 2538447 w 3925287"/>
              <a:gd name="connsiteY164" fmla="*/ 215646 h 2314956"/>
              <a:gd name="connsiteX165" fmla="*/ 2565117 w 3925287"/>
              <a:gd name="connsiteY165" fmla="*/ 150876 h 2314956"/>
              <a:gd name="connsiteX166" fmla="*/ 2595597 w 3925287"/>
              <a:gd name="connsiteY166" fmla="*/ 112776 h 2314956"/>
              <a:gd name="connsiteX167" fmla="*/ 2607027 w 3925287"/>
              <a:gd name="connsiteY167" fmla="*/ 86106 h 2314956"/>
              <a:gd name="connsiteX168" fmla="*/ 2616365 w 3925287"/>
              <a:gd name="connsiteY168" fmla="*/ 55626 h 2314956"/>
              <a:gd name="connsiteX169" fmla="*/ 2614647 w 3925287"/>
              <a:gd name="connsiteY169" fmla="*/ 2286 h 2314956"/>
              <a:gd name="connsiteX170" fmla="*/ 2587977 w 3925287"/>
              <a:gd name="connsiteY170" fmla="*/ 6096 h 2314956"/>
              <a:gd name="connsiteX171" fmla="*/ 2557497 w 3925287"/>
              <a:gd name="connsiteY171" fmla="*/ 17526 h 2314956"/>
              <a:gd name="connsiteX172" fmla="*/ 2511777 w 3925287"/>
              <a:gd name="connsiteY172" fmla="*/ 44196 h 2314956"/>
              <a:gd name="connsiteX173" fmla="*/ 2500347 w 3925287"/>
              <a:gd name="connsiteY173" fmla="*/ 67056 h 2314956"/>
              <a:gd name="connsiteX174" fmla="*/ 2462247 w 3925287"/>
              <a:gd name="connsiteY174" fmla="*/ 93726 h 2314956"/>
              <a:gd name="connsiteX175" fmla="*/ 2447007 w 3925287"/>
              <a:gd name="connsiteY175" fmla="*/ 131826 h 2314956"/>
              <a:gd name="connsiteX176" fmla="*/ 2431767 w 3925287"/>
              <a:gd name="connsiteY176" fmla="*/ 150876 h 2314956"/>
              <a:gd name="connsiteX177" fmla="*/ 2408907 w 3925287"/>
              <a:gd name="connsiteY177" fmla="*/ 185166 h 2314956"/>
              <a:gd name="connsiteX178" fmla="*/ 2347947 w 3925287"/>
              <a:gd name="connsiteY178" fmla="*/ 265176 h 2314956"/>
              <a:gd name="connsiteX179" fmla="*/ 2325087 w 3925287"/>
              <a:gd name="connsiteY179" fmla="*/ 280416 h 2314956"/>
              <a:gd name="connsiteX180" fmla="*/ 2302227 w 3925287"/>
              <a:gd name="connsiteY180" fmla="*/ 295656 h 2314956"/>
              <a:gd name="connsiteX181" fmla="*/ 2286987 w 3925287"/>
              <a:gd name="connsiteY181" fmla="*/ 329946 h 2314956"/>
              <a:gd name="connsiteX182" fmla="*/ 2264127 w 3925287"/>
              <a:gd name="connsiteY182" fmla="*/ 375666 h 2314956"/>
              <a:gd name="connsiteX183" fmla="*/ 2252697 w 3925287"/>
              <a:gd name="connsiteY183" fmla="*/ 375666 h 2314956"/>
              <a:gd name="connsiteX184" fmla="*/ 2227745 w 3925287"/>
              <a:gd name="connsiteY184" fmla="*/ 394716 h 2314956"/>
              <a:gd name="connsiteX185" fmla="*/ 2195547 w 3925287"/>
              <a:gd name="connsiteY185" fmla="*/ 421386 h 2314956"/>
              <a:gd name="connsiteX186" fmla="*/ 2123157 w 3925287"/>
              <a:gd name="connsiteY186" fmla="*/ 455676 h 2314956"/>
              <a:gd name="connsiteX187" fmla="*/ 1989807 w 3925287"/>
              <a:gd name="connsiteY187" fmla="*/ 516636 h 2314956"/>
              <a:gd name="connsiteX188" fmla="*/ 1987715 w 3925287"/>
              <a:gd name="connsiteY188" fmla="*/ 512826 h 2314956"/>
              <a:gd name="connsiteX189" fmla="*/ 1964855 w 3925287"/>
              <a:gd name="connsiteY189" fmla="*/ 531876 h 2314956"/>
              <a:gd name="connsiteX190" fmla="*/ 1959327 w 3925287"/>
              <a:gd name="connsiteY190" fmla="*/ 528066 h 2314956"/>
              <a:gd name="connsiteX191" fmla="*/ 1947897 w 3925287"/>
              <a:gd name="connsiteY191" fmla="*/ 535686 h 2314956"/>
              <a:gd name="connsiteX192" fmla="*/ 1940277 w 3925287"/>
              <a:gd name="connsiteY192" fmla="*/ 516636 h 2314956"/>
              <a:gd name="connsiteX193" fmla="*/ 1898367 w 3925287"/>
              <a:gd name="connsiteY193" fmla="*/ 505206 h 2314956"/>
              <a:gd name="connsiteX194" fmla="*/ 1925037 w 3925287"/>
              <a:gd name="connsiteY194" fmla="*/ 520446 h 2314956"/>
              <a:gd name="connsiteX195" fmla="*/ 1921227 w 3925287"/>
              <a:gd name="connsiteY195" fmla="*/ 539496 h 2314956"/>
              <a:gd name="connsiteX196" fmla="*/ 1902177 w 3925287"/>
              <a:gd name="connsiteY196" fmla="*/ 497586 h 2314956"/>
              <a:gd name="connsiteX197" fmla="*/ 1913607 w 3925287"/>
              <a:gd name="connsiteY197" fmla="*/ 516636 h 2314956"/>
              <a:gd name="connsiteX198" fmla="*/ 1905987 w 3925287"/>
              <a:gd name="connsiteY198" fmla="*/ 512826 h 2314956"/>
              <a:gd name="connsiteX199" fmla="*/ 1898367 w 3925287"/>
              <a:gd name="connsiteY199" fmla="*/ 509016 h 2314956"/>
              <a:gd name="connsiteX200" fmla="*/ 1907705 w 3925287"/>
              <a:gd name="connsiteY200" fmla="*/ 516636 h 2314956"/>
              <a:gd name="connsiteX201" fmla="*/ 1913607 w 3925287"/>
              <a:gd name="connsiteY201" fmla="*/ 524256 h 2314956"/>
              <a:gd name="connsiteX202" fmla="*/ 1919135 w 3925287"/>
              <a:gd name="connsiteY202" fmla="*/ 512826 h 2314956"/>
              <a:gd name="connsiteX203" fmla="*/ 1932657 w 3925287"/>
              <a:gd name="connsiteY203" fmla="*/ 528066 h 2314956"/>
              <a:gd name="connsiteX204" fmla="*/ 1941995 w 3925287"/>
              <a:gd name="connsiteY204" fmla="*/ 528066 h 2314956"/>
              <a:gd name="connsiteX205" fmla="*/ 1917417 w 3925287"/>
              <a:gd name="connsiteY205" fmla="*/ 528066 h 2314956"/>
              <a:gd name="connsiteX206" fmla="*/ 1909797 w 3925287"/>
              <a:gd name="connsiteY206" fmla="*/ 539496 h 2314956"/>
              <a:gd name="connsiteX207" fmla="*/ 1919135 w 3925287"/>
              <a:gd name="connsiteY207" fmla="*/ 524256 h 2314956"/>
              <a:gd name="connsiteX208" fmla="*/ 1913607 w 3925287"/>
              <a:gd name="connsiteY208" fmla="*/ 528066 h 2314956"/>
              <a:gd name="connsiteX209" fmla="*/ 1919135 w 3925287"/>
              <a:gd name="connsiteY209" fmla="*/ 512826 h 2314956"/>
              <a:gd name="connsiteX210" fmla="*/ 1909797 w 3925287"/>
              <a:gd name="connsiteY210" fmla="*/ 516636 h 2314956"/>
              <a:gd name="connsiteX211" fmla="*/ 1951707 w 3925287"/>
              <a:gd name="connsiteY211" fmla="*/ 535686 h 2314956"/>
              <a:gd name="connsiteX212" fmla="*/ 1959327 w 3925287"/>
              <a:gd name="connsiteY212" fmla="*/ 524256 h 2314956"/>
              <a:gd name="connsiteX213" fmla="*/ 1909797 w 3925287"/>
              <a:gd name="connsiteY213" fmla="*/ 531876 h 2314956"/>
              <a:gd name="connsiteX214" fmla="*/ 1875507 w 3925287"/>
              <a:gd name="connsiteY214" fmla="*/ 531876 h 2314956"/>
              <a:gd name="connsiteX215" fmla="*/ 1966947 w 3925287"/>
              <a:gd name="connsiteY215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879567 w 3925287"/>
              <a:gd name="connsiteY140" fmla="*/ 448056 h 2314956"/>
              <a:gd name="connsiteX141" fmla="*/ 3856707 w 3925287"/>
              <a:gd name="connsiteY141" fmla="*/ 432816 h 2314956"/>
              <a:gd name="connsiteX142" fmla="*/ 3780507 w 3925287"/>
              <a:gd name="connsiteY142" fmla="*/ 371856 h 2314956"/>
              <a:gd name="connsiteX143" fmla="*/ 3734787 w 3925287"/>
              <a:gd name="connsiteY143" fmla="*/ 394716 h 2314956"/>
              <a:gd name="connsiteX144" fmla="*/ 3689067 w 3925287"/>
              <a:gd name="connsiteY144" fmla="*/ 379476 h 2314956"/>
              <a:gd name="connsiteX145" fmla="*/ 3521427 w 3925287"/>
              <a:gd name="connsiteY145" fmla="*/ 364236 h 2314956"/>
              <a:gd name="connsiteX146" fmla="*/ 3460467 w 3925287"/>
              <a:gd name="connsiteY146" fmla="*/ 348996 h 2314956"/>
              <a:gd name="connsiteX147" fmla="*/ 3346167 w 3925287"/>
              <a:gd name="connsiteY147" fmla="*/ 356616 h 2314956"/>
              <a:gd name="connsiteX148" fmla="*/ 3300447 w 3925287"/>
              <a:gd name="connsiteY148" fmla="*/ 371856 h 2314956"/>
              <a:gd name="connsiteX149" fmla="*/ 3277587 w 3925287"/>
              <a:gd name="connsiteY149" fmla="*/ 379476 h 2314956"/>
              <a:gd name="connsiteX150" fmla="*/ 3201387 w 3925287"/>
              <a:gd name="connsiteY150" fmla="*/ 387096 h 2314956"/>
              <a:gd name="connsiteX151" fmla="*/ 3125187 w 3925287"/>
              <a:gd name="connsiteY151" fmla="*/ 409956 h 2314956"/>
              <a:gd name="connsiteX152" fmla="*/ 3102327 w 3925287"/>
              <a:gd name="connsiteY152" fmla="*/ 417576 h 2314956"/>
              <a:gd name="connsiteX153" fmla="*/ 3079467 w 3925287"/>
              <a:gd name="connsiteY153" fmla="*/ 425196 h 2314956"/>
              <a:gd name="connsiteX154" fmla="*/ 3010887 w 3925287"/>
              <a:gd name="connsiteY154" fmla="*/ 432816 h 2314956"/>
              <a:gd name="connsiteX155" fmla="*/ 2965167 w 3925287"/>
              <a:gd name="connsiteY155" fmla="*/ 448056 h 2314956"/>
              <a:gd name="connsiteX156" fmla="*/ 2923257 w 3925287"/>
              <a:gd name="connsiteY156" fmla="*/ 451866 h 2314956"/>
              <a:gd name="connsiteX157" fmla="*/ 2881347 w 3925287"/>
              <a:gd name="connsiteY157" fmla="*/ 459486 h 2314956"/>
              <a:gd name="connsiteX158" fmla="*/ 2869917 w 3925287"/>
              <a:gd name="connsiteY158" fmla="*/ 470916 h 2314956"/>
              <a:gd name="connsiteX159" fmla="*/ 2709897 w 3925287"/>
              <a:gd name="connsiteY159" fmla="*/ 509016 h 2314956"/>
              <a:gd name="connsiteX160" fmla="*/ 2549877 w 3925287"/>
              <a:gd name="connsiteY160" fmla="*/ 520446 h 2314956"/>
              <a:gd name="connsiteX161" fmla="*/ 2315375 w 3925287"/>
              <a:gd name="connsiteY161" fmla="*/ 516636 h 2314956"/>
              <a:gd name="connsiteX162" fmla="*/ 2355567 w 3925287"/>
              <a:gd name="connsiteY162" fmla="*/ 451866 h 2314956"/>
              <a:gd name="connsiteX163" fmla="*/ 2450817 w 3925287"/>
              <a:gd name="connsiteY163" fmla="*/ 333756 h 2314956"/>
              <a:gd name="connsiteX164" fmla="*/ 2538447 w 3925287"/>
              <a:gd name="connsiteY164" fmla="*/ 215646 h 2314956"/>
              <a:gd name="connsiteX165" fmla="*/ 2565117 w 3925287"/>
              <a:gd name="connsiteY165" fmla="*/ 150876 h 2314956"/>
              <a:gd name="connsiteX166" fmla="*/ 2595597 w 3925287"/>
              <a:gd name="connsiteY166" fmla="*/ 112776 h 2314956"/>
              <a:gd name="connsiteX167" fmla="*/ 2607027 w 3925287"/>
              <a:gd name="connsiteY167" fmla="*/ 86106 h 2314956"/>
              <a:gd name="connsiteX168" fmla="*/ 2616365 w 3925287"/>
              <a:gd name="connsiteY168" fmla="*/ 55626 h 2314956"/>
              <a:gd name="connsiteX169" fmla="*/ 2614647 w 3925287"/>
              <a:gd name="connsiteY169" fmla="*/ 2286 h 2314956"/>
              <a:gd name="connsiteX170" fmla="*/ 2587977 w 3925287"/>
              <a:gd name="connsiteY170" fmla="*/ 6096 h 2314956"/>
              <a:gd name="connsiteX171" fmla="*/ 2557497 w 3925287"/>
              <a:gd name="connsiteY171" fmla="*/ 17526 h 2314956"/>
              <a:gd name="connsiteX172" fmla="*/ 2511777 w 3925287"/>
              <a:gd name="connsiteY172" fmla="*/ 44196 h 2314956"/>
              <a:gd name="connsiteX173" fmla="*/ 2500347 w 3925287"/>
              <a:gd name="connsiteY173" fmla="*/ 67056 h 2314956"/>
              <a:gd name="connsiteX174" fmla="*/ 2462247 w 3925287"/>
              <a:gd name="connsiteY174" fmla="*/ 93726 h 2314956"/>
              <a:gd name="connsiteX175" fmla="*/ 2447007 w 3925287"/>
              <a:gd name="connsiteY175" fmla="*/ 131826 h 2314956"/>
              <a:gd name="connsiteX176" fmla="*/ 2431767 w 3925287"/>
              <a:gd name="connsiteY176" fmla="*/ 150876 h 2314956"/>
              <a:gd name="connsiteX177" fmla="*/ 2408907 w 3925287"/>
              <a:gd name="connsiteY177" fmla="*/ 185166 h 2314956"/>
              <a:gd name="connsiteX178" fmla="*/ 2347947 w 3925287"/>
              <a:gd name="connsiteY178" fmla="*/ 265176 h 2314956"/>
              <a:gd name="connsiteX179" fmla="*/ 2325087 w 3925287"/>
              <a:gd name="connsiteY179" fmla="*/ 280416 h 2314956"/>
              <a:gd name="connsiteX180" fmla="*/ 2302227 w 3925287"/>
              <a:gd name="connsiteY180" fmla="*/ 295656 h 2314956"/>
              <a:gd name="connsiteX181" fmla="*/ 2286987 w 3925287"/>
              <a:gd name="connsiteY181" fmla="*/ 329946 h 2314956"/>
              <a:gd name="connsiteX182" fmla="*/ 2264127 w 3925287"/>
              <a:gd name="connsiteY182" fmla="*/ 375666 h 2314956"/>
              <a:gd name="connsiteX183" fmla="*/ 2252697 w 3925287"/>
              <a:gd name="connsiteY183" fmla="*/ 375666 h 2314956"/>
              <a:gd name="connsiteX184" fmla="*/ 2227745 w 3925287"/>
              <a:gd name="connsiteY184" fmla="*/ 394716 h 2314956"/>
              <a:gd name="connsiteX185" fmla="*/ 2195547 w 3925287"/>
              <a:gd name="connsiteY185" fmla="*/ 421386 h 2314956"/>
              <a:gd name="connsiteX186" fmla="*/ 2123157 w 3925287"/>
              <a:gd name="connsiteY186" fmla="*/ 455676 h 2314956"/>
              <a:gd name="connsiteX187" fmla="*/ 1989807 w 3925287"/>
              <a:gd name="connsiteY187" fmla="*/ 516636 h 2314956"/>
              <a:gd name="connsiteX188" fmla="*/ 1987715 w 3925287"/>
              <a:gd name="connsiteY188" fmla="*/ 512826 h 2314956"/>
              <a:gd name="connsiteX189" fmla="*/ 1964855 w 3925287"/>
              <a:gd name="connsiteY189" fmla="*/ 531876 h 2314956"/>
              <a:gd name="connsiteX190" fmla="*/ 1959327 w 3925287"/>
              <a:gd name="connsiteY190" fmla="*/ 528066 h 2314956"/>
              <a:gd name="connsiteX191" fmla="*/ 1947897 w 3925287"/>
              <a:gd name="connsiteY191" fmla="*/ 535686 h 2314956"/>
              <a:gd name="connsiteX192" fmla="*/ 1940277 w 3925287"/>
              <a:gd name="connsiteY192" fmla="*/ 516636 h 2314956"/>
              <a:gd name="connsiteX193" fmla="*/ 1898367 w 3925287"/>
              <a:gd name="connsiteY193" fmla="*/ 505206 h 2314956"/>
              <a:gd name="connsiteX194" fmla="*/ 1925037 w 3925287"/>
              <a:gd name="connsiteY194" fmla="*/ 520446 h 2314956"/>
              <a:gd name="connsiteX195" fmla="*/ 1921227 w 3925287"/>
              <a:gd name="connsiteY195" fmla="*/ 539496 h 2314956"/>
              <a:gd name="connsiteX196" fmla="*/ 1902177 w 3925287"/>
              <a:gd name="connsiteY196" fmla="*/ 497586 h 2314956"/>
              <a:gd name="connsiteX197" fmla="*/ 1913607 w 3925287"/>
              <a:gd name="connsiteY197" fmla="*/ 516636 h 2314956"/>
              <a:gd name="connsiteX198" fmla="*/ 1905987 w 3925287"/>
              <a:gd name="connsiteY198" fmla="*/ 512826 h 2314956"/>
              <a:gd name="connsiteX199" fmla="*/ 1898367 w 3925287"/>
              <a:gd name="connsiteY199" fmla="*/ 509016 h 2314956"/>
              <a:gd name="connsiteX200" fmla="*/ 1907705 w 3925287"/>
              <a:gd name="connsiteY200" fmla="*/ 516636 h 2314956"/>
              <a:gd name="connsiteX201" fmla="*/ 1913607 w 3925287"/>
              <a:gd name="connsiteY201" fmla="*/ 524256 h 2314956"/>
              <a:gd name="connsiteX202" fmla="*/ 1919135 w 3925287"/>
              <a:gd name="connsiteY202" fmla="*/ 512826 h 2314956"/>
              <a:gd name="connsiteX203" fmla="*/ 1932657 w 3925287"/>
              <a:gd name="connsiteY203" fmla="*/ 528066 h 2314956"/>
              <a:gd name="connsiteX204" fmla="*/ 1941995 w 3925287"/>
              <a:gd name="connsiteY204" fmla="*/ 528066 h 2314956"/>
              <a:gd name="connsiteX205" fmla="*/ 1917417 w 3925287"/>
              <a:gd name="connsiteY205" fmla="*/ 528066 h 2314956"/>
              <a:gd name="connsiteX206" fmla="*/ 1909797 w 3925287"/>
              <a:gd name="connsiteY206" fmla="*/ 539496 h 2314956"/>
              <a:gd name="connsiteX207" fmla="*/ 1919135 w 3925287"/>
              <a:gd name="connsiteY207" fmla="*/ 524256 h 2314956"/>
              <a:gd name="connsiteX208" fmla="*/ 1913607 w 3925287"/>
              <a:gd name="connsiteY208" fmla="*/ 528066 h 2314956"/>
              <a:gd name="connsiteX209" fmla="*/ 1919135 w 3925287"/>
              <a:gd name="connsiteY209" fmla="*/ 512826 h 2314956"/>
              <a:gd name="connsiteX210" fmla="*/ 1909797 w 3925287"/>
              <a:gd name="connsiteY210" fmla="*/ 516636 h 2314956"/>
              <a:gd name="connsiteX211" fmla="*/ 1951707 w 3925287"/>
              <a:gd name="connsiteY211" fmla="*/ 535686 h 2314956"/>
              <a:gd name="connsiteX212" fmla="*/ 1959327 w 3925287"/>
              <a:gd name="connsiteY212" fmla="*/ 524256 h 2314956"/>
              <a:gd name="connsiteX213" fmla="*/ 1909797 w 3925287"/>
              <a:gd name="connsiteY213" fmla="*/ 531876 h 2314956"/>
              <a:gd name="connsiteX214" fmla="*/ 1875507 w 3925287"/>
              <a:gd name="connsiteY214" fmla="*/ 531876 h 2314956"/>
              <a:gd name="connsiteX215" fmla="*/ 1966947 w 3925287"/>
              <a:gd name="connsiteY215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879567 w 3925287"/>
              <a:gd name="connsiteY140" fmla="*/ 448056 h 2314956"/>
              <a:gd name="connsiteX141" fmla="*/ 3881285 w 3925287"/>
              <a:gd name="connsiteY141" fmla="*/ 402336 h 2314956"/>
              <a:gd name="connsiteX142" fmla="*/ 3856707 w 3925287"/>
              <a:gd name="connsiteY142" fmla="*/ 432816 h 2314956"/>
              <a:gd name="connsiteX143" fmla="*/ 3780507 w 3925287"/>
              <a:gd name="connsiteY143" fmla="*/ 371856 h 2314956"/>
              <a:gd name="connsiteX144" fmla="*/ 3734787 w 3925287"/>
              <a:gd name="connsiteY144" fmla="*/ 394716 h 2314956"/>
              <a:gd name="connsiteX145" fmla="*/ 3689067 w 3925287"/>
              <a:gd name="connsiteY145" fmla="*/ 379476 h 2314956"/>
              <a:gd name="connsiteX146" fmla="*/ 3521427 w 3925287"/>
              <a:gd name="connsiteY146" fmla="*/ 364236 h 2314956"/>
              <a:gd name="connsiteX147" fmla="*/ 3460467 w 3925287"/>
              <a:gd name="connsiteY147" fmla="*/ 348996 h 2314956"/>
              <a:gd name="connsiteX148" fmla="*/ 3346167 w 3925287"/>
              <a:gd name="connsiteY148" fmla="*/ 356616 h 2314956"/>
              <a:gd name="connsiteX149" fmla="*/ 3300447 w 3925287"/>
              <a:gd name="connsiteY149" fmla="*/ 371856 h 2314956"/>
              <a:gd name="connsiteX150" fmla="*/ 3277587 w 3925287"/>
              <a:gd name="connsiteY150" fmla="*/ 379476 h 2314956"/>
              <a:gd name="connsiteX151" fmla="*/ 3201387 w 3925287"/>
              <a:gd name="connsiteY151" fmla="*/ 387096 h 2314956"/>
              <a:gd name="connsiteX152" fmla="*/ 3125187 w 3925287"/>
              <a:gd name="connsiteY152" fmla="*/ 409956 h 2314956"/>
              <a:gd name="connsiteX153" fmla="*/ 3102327 w 3925287"/>
              <a:gd name="connsiteY153" fmla="*/ 417576 h 2314956"/>
              <a:gd name="connsiteX154" fmla="*/ 3079467 w 3925287"/>
              <a:gd name="connsiteY154" fmla="*/ 425196 h 2314956"/>
              <a:gd name="connsiteX155" fmla="*/ 3010887 w 3925287"/>
              <a:gd name="connsiteY155" fmla="*/ 432816 h 2314956"/>
              <a:gd name="connsiteX156" fmla="*/ 2965167 w 3925287"/>
              <a:gd name="connsiteY156" fmla="*/ 448056 h 2314956"/>
              <a:gd name="connsiteX157" fmla="*/ 2923257 w 3925287"/>
              <a:gd name="connsiteY157" fmla="*/ 451866 h 2314956"/>
              <a:gd name="connsiteX158" fmla="*/ 2881347 w 3925287"/>
              <a:gd name="connsiteY158" fmla="*/ 459486 h 2314956"/>
              <a:gd name="connsiteX159" fmla="*/ 2869917 w 3925287"/>
              <a:gd name="connsiteY159" fmla="*/ 470916 h 2314956"/>
              <a:gd name="connsiteX160" fmla="*/ 2709897 w 3925287"/>
              <a:gd name="connsiteY160" fmla="*/ 509016 h 2314956"/>
              <a:gd name="connsiteX161" fmla="*/ 2549877 w 3925287"/>
              <a:gd name="connsiteY161" fmla="*/ 520446 h 2314956"/>
              <a:gd name="connsiteX162" fmla="*/ 2315375 w 3925287"/>
              <a:gd name="connsiteY162" fmla="*/ 516636 h 2314956"/>
              <a:gd name="connsiteX163" fmla="*/ 2355567 w 3925287"/>
              <a:gd name="connsiteY163" fmla="*/ 451866 h 2314956"/>
              <a:gd name="connsiteX164" fmla="*/ 2450817 w 3925287"/>
              <a:gd name="connsiteY164" fmla="*/ 333756 h 2314956"/>
              <a:gd name="connsiteX165" fmla="*/ 2538447 w 3925287"/>
              <a:gd name="connsiteY165" fmla="*/ 215646 h 2314956"/>
              <a:gd name="connsiteX166" fmla="*/ 2565117 w 3925287"/>
              <a:gd name="connsiteY166" fmla="*/ 150876 h 2314956"/>
              <a:gd name="connsiteX167" fmla="*/ 2595597 w 3925287"/>
              <a:gd name="connsiteY167" fmla="*/ 112776 h 2314956"/>
              <a:gd name="connsiteX168" fmla="*/ 2607027 w 3925287"/>
              <a:gd name="connsiteY168" fmla="*/ 86106 h 2314956"/>
              <a:gd name="connsiteX169" fmla="*/ 2616365 w 3925287"/>
              <a:gd name="connsiteY169" fmla="*/ 55626 h 2314956"/>
              <a:gd name="connsiteX170" fmla="*/ 2614647 w 3925287"/>
              <a:gd name="connsiteY170" fmla="*/ 2286 h 2314956"/>
              <a:gd name="connsiteX171" fmla="*/ 2587977 w 3925287"/>
              <a:gd name="connsiteY171" fmla="*/ 6096 h 2314956"/>
              <a:gd name="connsiteX172" fmla="*/ 2557497 w 3925287"/>
              <a:gd name="connsiteY172" fmla="*/ 17526 h 2314956"/>
              <a:gd name="connsiteX173" fmla="*/ 2511777 w 3925287"/>
              <a:gd name="connsiteY173" fmla="*/ 44196 h 2314956"/>
              <a:gd name="connsiteX174" fmla="*/ 2500347 w 3925287"/>
              <a:gd name="connsiteY174" fmla="*/ 67056 h 2314956"/>
              <a:gd name="connsiteX175" fmla="*/ 2462247 w 3925287"/>
              <a:gd name="connsiteY175" fmla="*/ 93726 h 2314956"/>
              <a:gd name="connsiteX176" fmla="*/ 2447007 w 3925287"/>
              <a:gd name="connsiteY176" fmla="*/ 131826 h 2314956"/>
              <a:gd name="connsiteX177" fmla="*/ 2431767 w 3925287"/>
              <a:gd name="connsiteY177" fmla="*/ 150876 h 2314956"/>
              <a:gd name="connsiteX178" fmla="*/ 2408907 w 3925287"/>
              <a:gd name="connsiteY178" fmla="*/ 185166 h 2314956"/>
              <a:gd name="connsiteX179" fmla="*/ 2347947 w 3925287"/>
              <a:gd name="connsiteY179" fmla="*/ 265176 h 2314956"/>
              <a:gd name="connsiteX180" fmla="*/ 2325087 w 3925287"/>
              <a:gd name="connsiteY180" fmla="*/ 280416 h 2314956"/>
              <a:gd name="connsiteX181" fmla="*/ 2302227 w 3925287"/>
              <a:gd name="connsiteY181" fmla="*/ 295656 h 2314956"/>
              <a:gd name="connsiteX182" fmla="*/ 2286987 w 3925287"/>
              <a:gd name="connsiteY182" fmla="*/ 329946 h 2314956"/>
              <a:gd name="connsiteX183" fmla="*/ 2264127 w 3925287"/>
              <a:gd name="connsiteY183" fmla="*/ 375666 h 2314956"/>
              <a:gd name="connsiteX184" fmla="*/ 2252697 w 3925287"/>
              <a:gd name="connsiteY184" fmla="*/ 375666 h 2314956"/>
              <a:gd name="connsiteX185" fmla="*/ 2227745 w 3925287"/>
              <a:gd name="connsiteY185" fmla="*/ 394716 h 2314956"/>
              <a:gd name="connsiteX186" fmla="*/ 2195547 w 3925287"/>
              <a:gd name="connsiteY186" fmla="*/ 421386 h 2314956"/>
              <a:gd name="connsiteX187" fmla="*/ 2123157 w 3925287"/>
              <a:gd name="connsiteY187" fmla="*/ 455676 h 2314956"/>
              <a:gd name="connsiteX188" fmla="*/ 1989807 w 3925287"/>
              <a:gd name="connsiteY188" fmla="*/ 516636 h 2314956"/>
              <a:gd name="connsiteX189" fmla="*/ 1987715 w 3925287"/>
              <a:gd name="connsiteY189" fmla="*/ 512826 h 2314956"/>
              <a:gd name="connsiteX190" fmla="*/ 1964855 w 3925287"/>
              <a:gd name="connsiteY190" fmla="*/ 531876 h 2314956"/>
              <a:gd name="connsiteX191" fmla="*/ 1959327 w 3925287"/>
              <a:gd name="connsiteY191" fmla="*/ 528066 h 2314956"/>
              <a:gd name="connsiteX192" fmla="*/ 1947897 w 3925287"/>
              <a:gd name="connsiteY192" fmla="*/ 535686 h 2314956"/>
              <a:gd name="connsiteX193" fmla="*/ 1940277 w 3925287"/>
              <a:gd name="connsiteY193" fmla="*/ 516636 h 2314956"/>
              <a:gd name="connsiteX194" fmla="*/ 1898367 w 3925287"/>
              <a:gd name="connsiteY194" fmla="*/ 505206 h 2314956"/>
              <a:gd name="connsiteX195" fmla="*/ 1925037 w 3925287"/>
              <a:gd name="connsiteY195" fmla="*/ 520446 h 2314956"/>
              <a:gd name="connsiteX196" fmla="*/ 1921227 w 3925287"/>
              <a:gd name="connsiteY196" fmla="*/ 539496 h 2314956"/>
              <a:gd name="connsiteX197" fmla="*/ 1902177 w 3925287"/>
              <a:gd name="connsiteY197" fmla="*/ 497586 h 2314956"/>
              <a:gd name="connsiteX198" fmla="*/ 1913607 w 3925287"/>
              <a:gd name="connsiteY198" fmla="*/ 516636 h 2314956"/>
              <a:gd name="connsiteX199" fmla="*/ 1905987 w 3925287"/>
              <a:gd name="connsiteY199" fmla="*/ 512826 h 2314956"/>
              <a:gd name="connsiteX200" fmla="*/ 1898367 w 3925287"/>
              <a:gd name="connsiteY200" fmla="*/ 509016 h 2314956"/>
              <a:gd name="connsiteX201" fmla="*/ 1907705 w 3925287"/>
              <a:gd name="connsiteY201" fmla="*/ 516636 h 2314956"/>
              <a:gd name="connsiteX202" fmla="*/ 1913607 w 3925287"/>
              <a:gd name="connsiteY202" fmla="*/ 524256 h 2314956"/>
              <a:gd name="connsiteX203" fmla="*/ 1919135 w 3925287"/>
              <a:gd name="connsiteY203" fmla="*/ 512826 h 2314956"/>
              <a:gd name="connsiteX204" fmla="*/ 1932657 w 3925287"/>
              <a:gd name="connsiteY204" fmla="*/ 528066 h 2314956"/>
              <a:gd name="connsiteX205" fmla="*/ 1941995 w 3925287"/>
              <a:gd name="connsiteY205" fmla="*/ 528066 h 2314956"/>
              <a:gd name="connsiteX206" fmla="*/ 1917417 w 3925287"/>
              <a:gd name="connsiteY206" fmla="*/ 528066 h 2314956"/>
              <a:gd name="connsiteX207" fmla="*/ 1909797 w 3925287"/>
              <a:gd name="connsiteY207" fmla="*/ 539496 h 2314956"/>
              <a:gd name="connsiteX208" fmla="*/ 1919135 w 3925287"/>
              <a:gd name="connsiteY208" fmla="*/ 524256 h 2314956"/>
              <a:gd name="connsiteX209" fmla="*/ 1913607 w 3925287"/>
              <a:gd name="connsiteY209" fmla="*/ 528066 h 2314956"/>
              <a:gd name="connsiteX210" fmla="*/ 1919135 w 3925287"/>
              <a:gd name="connsiteY210" fmla="*/ 512826 h 2314956"/>
              <a:gd name="connsiteX211" fmla="*/ 1909797 w 3925287"/>
              <a:gd name="connsiteY211" fmla="*/ 516636 h 2314956"/>
              <a:gd name="connsiteX212" fmla="*/ 1951707 w 3925287"/>
              <a:gd name="connsiteY212" fmla="*/ 535686 h 2314956"/>
              <a:gd name="connsiteX213" fmla="*/ 1959327 w 3925287"/>
              <a:gd name="connsiteY213" fmla="*/ 524256 h 2314956"/>
              <a:gd name="connsiteX214" fmla="*/ 1909797 w 3925287"/>
              <a:gd name="connsiteY214" fmla="*/ 531876 h 2314956"/>
              <a:gd name="connsiteX215" fmla="*/ 1875507 w 3925287"/>
              <a:gd name="connsiteY215" fmla="*/ 531876 h 2314956"/>
              <a:gd name="connsiteX216" fmla="*/ 1966947 w 3925287"/>
              <a:gd name="connsiteY216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879567 w 3925287"/>
              <a:gd name="connsiteY140" fmla="*/ 448056 h 2314956"/>
              <a:gd name="connsiteX141" fmla="*/ 3881285 w 3925287"/>
              <a:gd name="connsiteY141" fmla="*/ 402336 h 2314956"/>
              <a:gd name="connsiteX142" fmla="*/ 3856707 w 3925287"/>
              <a:gd name="connsiteY142" fmla="*/ 432816 h 2314956"/>
              <a:gd name="connsiteX143" fmla="*/ 3780507 w 3925287"/>
              <a:gd name="connsiteY143" fmla="*/ 371856 h 2314956"/>
              <a:gd name="connsiteX144" fmla="*/ 3730977 w 3925287"/>
              <a:gd name="connsiteY144" fmla="*/ 356616 h 2314956"/>
              <a:gd name="connsiteX145" fmla="*/ 3689067 w 3925287"/>
              <a:gd name="connsiteY145" fmla="*/ 379476 h 2314956"/>
              <a:gd name="connsiteX146" fmla="*/ 3521427 w 3925287"/>
              <a:gd name="connsiteY146" fmla="*/ 364236 h 2314956"/>
              <a:gd name="connsiteX147" fmla="*/ 3460467 w 3925287"/>
              <a:gd name="connsiteY147" fmla="*/ 348996 h 2314956"/>
              <a:gd name="connsiteX148" fmla="*/ 3346167 w 3925287"/>
              <a:gd name="connsiteY148" fmla="*/ 356616 h 2314956"/>
              <a:gd name="connsiteX149" fmla="*/ 3300447 w 3925287"/>
              <a:gd name="connsiteY149" fmla="*/ 371856 h 2314956"/>
              <a:gd name="connsiteX150" fmla="*/ 3277587 w 3925287"/>
              <a:gd name="connsiteY150" fmla="*/ 379476 h 2314956"/>
              <a:gd name="connsiteX151" fmla="*/ 3201387 w 3925287"/>
              <a:gd name="connsiteY151" fmla="*/ 387096 h 2314956"/>
              <a:gd name="connsiteX152" fmla="*/ 3125187 w 3925287"/>
              <a:gd name="connsiteY152" fmla="*/ 409956 h 2314956"/>
              <a:gd name="connsiteX153" fmla="*/ 3102327 w 3925287"/>
              <a:gd name="connsiteY153" fmla="*/ 417576 h 2314956"/>
              <a:gd name="connsiteX154" fmla="*/ 3079467 w 3925287"/>
              <a:gd name="connsiteY154" fmla="*/ 425196 h 2314956"/>
              <a:gd name="connsiteX155" fmla="*/ 3010887 w 3925287"/>
              <a:gd name="connsiteY155" fmla="*/ 432816 h 2314956"/>
              <a:gd name="connsiteX156" fmla="*/ 2965167 w 3925287"/>
              <a:gd name="connsiteY156" fmla="*/ 448056 h 2314956"/>
              <a:gd name="connsiteX157" fmla="*/ 2923257 w 3925287"/>
              <a:gd name="connsiteY157" fmla="*/ 451866 h 2314956"/>
              <a:gd name="connsiteX158" fmla="*/ 2881347 w 3925287"/>
              <a:gd name="connsiteY158" fmla="*/ 459486 h 2314956"/>
              <a:gd name="connsiteX159" fmla="*/ 2869917 w 3925287"/>
              <a:gd name="connsiteY159" fmla="*/ 470916 h 2314956"/>
              <a:gd name="connsiteX160" fmla="*/ 2709897 w 3925287"/>
              <a:gd name="connsiteY160" fmla="*/ 509016 h 2314956"/>
              <a:gd name="connsiteX161" fmla="*/ 2549877 w 3925287"/>
              <a:gd name="connsiteY161" fmla="*/ 520446 h 2314956"/>
              <a:gd name="connsiteX162" fmla="*/ 2315375 w 3925287"/>
              <a:gd name="connsiteY162" fmla="*/ 516636 h 2314956"/>
              <a:gd name="connsiteX163" fmla="*/ 2355567 w 3925287"/>
              <a:gd name="connsiteY163" fmla="*/ 451866 h 2314956"/>
              <a:gd name="connsiteX164" fmla="*/ 2450817 w 3925287"/>
              <a:gd name="connsiteY164" fmla="*/ 333756 h 2314956"/>
              <a:gd name="connsiteX165" fmla="*/ 2538447 w 3925287"/>
              <a:gd name="connsiteY165" fmla="*/ 215646 h 2314956"/>
              <a:gd name="connsiteX166" fmla="*/ 2565117 w 3925287"/>
              <a:gd name="connsiteY166" fmla="*/ 150876 h 2314956"/>
              <a:gd name="connsiteX167" fmla="*/ 2595597 w 3925287"/>
              <a:gd name="connsiteY167" fmla="*/ 112776 h 2314956"/>
              <a:gd name="connsiteX168" fmla="*/ 2607027 w 3925287"/>
              <a:gd name="connsiteY168" fmla="*/ 86106 h 2314956"/>
              <a:gd name="connsiteX169" fmla="*/ 2616365 w 3925287"/>
              <a:gd name="connsiteY169" fmla="*/ 55626 h 2314956"/>
              <a:gd name="connsiteX170" fmla="*/ 2614647 w 3925287"/>
              <a:gd name="connsiteY170" fmla="*/ 2286 h 2314956"/>
              <a:gd name="connsiteX171" fmla="*/ 2587977 w 3925287"/>
              <a:gd name="connsiteY171" fmla="*/ 6096 h 2314956"/>
              <a:gd name="connsiteX172" fmla="*/ 2557497 w 3925287"/>
              <a:gd name="connsiteY172" fmla="*/ 17526 h 2314956"/>
              <a:gd name="connsiteX173" fmla="*/ 2511777 w 3925287"/>
              <a:gd name="connsiteY173" fmla="*/ 44196 h 2314956"/>
              <a:gd name="connsiteX174" fmla="*/ 2500347 w 3925287"/>
              <a:gd name="connsiteY174" fmla="*/ 67056 h 2314956"/>
              <a:gd name="connsiteX175" fmla="*/ 2462247 w 3925287"/>
              <a:gd name="connsiteY175" fmla="*/ 93726 h 2314956"/>
              <a:gd name="connsiteX176" fmla="*/ 2447007 w 3925287"/>
              <a:gd name="connsiteY176" fmla="*/ 131826 h 2314956"/>
              <a:gd name="connsiteX177" fmla="*/ 2431767 w 3925287"/>
              <a:gd name="connsiteY177" fmla="*/ 150876 h 2314956"/>
              <a:gd name="connsiteX178" fmla="*/ 2408907 w 3925287"/>
              <a:gd name="connsiteY178" fmla="*/ 185166 h 2314956"/>
              <a:gd name="connsiteX179" fmla="*/ 2347947 w 3925287"/>
              <a:gd name="connsiteY179" fmla="*/ 265176 h 2314956"/>
              <a:gd name="connsiteX180" fmla="*/ 2325087 w 3925287"/>
              <a:gd name="connsiteY180" fmla="*/ 280416 h 2314956"/>
              <a:gd name="connsiteX181" fmla="*/ 2302227 w 3925287"/>
              <a:gd name="connsiteY181" fmla="*/ 295656 h 2314956"/>
              <a:gd name="connsiteX182" fmla="*/ 2286987 w 3925287"/>
              <a:gd name="connsiteY182" fmla="*/ 329946 h 2314956"/>
              <a:gd name="connsiteX183" fmla="*/ 2264127 w 3925287"/>
              <a:gd name="connsiteY183" fmla="*/ 375666 h 2314956"/>
              <a:gd name="connsiteX184" fmla="*/ 2252697 w 3925287"/>
              <a:gd name="connsiteY184" fmla="*/ 375666 h 2314956"/>
              <a:gd name="connsiteX185" fmla="*/ 2227745 w 3925287"/>
              <a:gd name="connsiteY185" fmla="*/ 394716 h 2314956"/>
              <a:gd name="connsiteX186" fmla="*/ 2195547 w 3925287"/>
              <a:gd name="connsiteY186" fmla="*/ 421386 h 2314956"/>
              <a:gd name="connsiteX187" fmla="*/ 2123157 w 3925287"/>
              <a:gd name="connsiteY187" fmla="*/ 455676 h 2314956"/>
              <a:gd name="connsiteX188" fmla="*/ 1989807 w 3925287"/>
              <a:gd name="connsiteY188" fmla="*/ 516636 h 2314956"/>
              <a:gd name="connsiteX189" fmla="*/ 1987715 w 3925287"/>
              <a:gd name="connsiteY189" fmla="*/ 512826 h 2314956"/>
              <a:gd name="connsiteX190" fmla="*/ 1964855 w 3925287"/>
              <a:gd name="connsiteY190" fmla="*/ 531876 h 2314956"/>
              <a:gd name="connsiteX191" fmla="*/ 1959327 w 3925287"/>
              <a:gd name="connsiteY191" fmla="*/ 528066 h 2314956"/>
              <a:gd name="connsiteX192" fmla="*/ 1947897 w 3925287"/>
              <a:gd name="connsiteY192" fmla="*/ 535686 h 2314956"/>
              <a:gd name="connsiteX193" fmla="*/ 1940277 w 3925287"/>
              <a:gd name="connsiteY193" fmla="*/ 516636 h 2314956"/>
              <a:gd name="connsiteX194" fmla="*/ 1898367 w 3925287"/>
              <a:gd name="connsiteY194" fmla="*/ 505206 h 2314956"/>
              <a:gd name="connsiteX195" fmla="*/ 1925037 w 3925287"/>
              <a:gd name="connsiteY195" fmla="*/ 520446 h 2314956"/>
              <a:gd name="connsiteX196" fmla="*/ 1921227 w 3925287"/>
              <a:gd name="connsiteY196" fmla="*/ 539496 h 2314956"/>
              <a:gd name="connsiteX197" fmla="*/ 1902177 w 3925287"/>
              <a:gd name="connsiteY197" fmla="*/ 497586 h 2314956"/>
              <a:gd name="connsiteX198" fmla="*/ 1913607 w 3925287"/>
              <a:gd name="connsiteY198" fmla="*/ 516636 h 2314956"/>
              <a:gd name="connsiteX199" fmla="*/ 1905987 w 3925287"/>
              <a:gd name="connsiteY199" fmla="*/ 512826 h 2314956"/>
              <a:gd name="connsiteX200" fmla="*/ 1898367 w 3925287"/>
              <a:gd name="connsiteY200" fmla="*/ 509016 h 2314956"/>
              <a:gd name="connsiteX201" fmla="*/ 1907705 w 3925287"/>
              <a:gd name="connsiteY201" fmla="*/ 516636 h 2314956"/>
              <a:gd name="connsiteX202" fmla="*/ 1913607 w 3925287"/>
              <a:gd name="connsiteY202" fmla="*/ 524256 h 2314956"/>
              <a:gd name="connsiteX203" fmla="*/ 1919135 w 3925287"/>
              <a:gd name="connsiteY203" fmla="*/ 512826 h 2314956"/>
              <a:gd name="connsiteX204" fmla="*/ 1932657 w 3925287"/>
              <a:gd name="connsiteY204" fmla="*/ 528066 h 2314956"/>
              <a:gd name="connsiteX205" fmla="*/ 1941995 w 3925287"/>
              <a:gd name="connsiteY205" fmla="*/ 528066 h 2314956"/>
              <a:gd name="connsiteX206" fmla="*/ 1917417 w 3925287"/>
              <a:gd name="connsiteY206" fmla="*/ 528066 h 2314956"/>
              <a:gd name="connsiteX207" fmla="*/ 1909797 w 3925287"/>
              <a:gd name="connsiteY207" fmla="*/ 539496 h 2314956"/>
              <a:gd name="connsiteX208" fmla="*/ 1919135 w 3925287"/>
              <a:gd name="connsiteY208" fmla="*/ 524256 h 2314956"/>
              <a:gd name="connsiteX209" fmla="*/ 1913607 w 3925287"/>
              <a:gd name="connsiteY209" fmla="*/ 528066 h 2314956"/>
              <a:gd name="connsiteX210" fmla="*/ 1919135 w 3925287"/>
              <a:gd name="connsiteY210" fmla="*/ 512826 h 2314956"/>
              <a:gd name="connsiteX211" fmla="*/ 1909797 w 3925287"/>
              <a:gd name="connsiteY211" fmla="*/ 516636 h 2314956"/>
              <a:gd name="connsiteX212" fmla="*/ 1951707 w 3925287"/>
              <a:gd name="connsiteY212" fmla="*/ 535686 h 2314956"/>
              <a:gd name="connsiteX213" fmla="*/ 1959327 w 3925287"/>
              <a:gd name="connsiteY213" fmla="*/ 524256 h 2314956"/>
              <a:gd name="connsiteX214" fmla="*/ 1909797 w 3925287"/>
              <a:gd name="connsiteY214" fmla="*/ 531876 h 2314956"/>
              <a:gd name="connsiteX215" fmla="*/ 1875507 w 3925287"/>
              <a:gd name="connsiteY215" fmla="*/ 531876 h 2314956"/>
              <a:gd name="connsiteX216" fmla="*/ 1966947 w 3925287"/>
              <a:gd name="connsiteY216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879567 w 3925287"/>
              <a:gd name="connsiteY140" fmla="*/ 448056 h 2314956"/>
              <a:gd name="connsiteX141" fmla="*/ 3881285 w 3925287"/>
              <a:gd name="connsiteY141" fmla="*/ 402336 h 2314956"/>
              <a:gd name="connsiteX142" fmla="*/ 3856707 w 3925287"/>
              <a:gd name="connsiteY142" fmla="*/ 432816 h 2314956"/>
              <a:gd name="connsiteX143" fmla="*/ 3780507 w 3925287"/>
              <a:gd name="connsiteY143" fmla="*/ 371856 h 2314956"/>
              <a:gd name="connsiteX144" fmla="*/ 3730977 w 3925287"/>
              <a:gd name="connsiteY144" fmla="*/ 356616 h 2314956"/>
              <a:gd name="connsiteX145" fmla="*/ 3658587 w 3925287"/>
              <a:gd name="connsiteY145" fmla="*/ 345186 h 2314956"/>
              <a:gd name="connsiteX146" fmla="*/ 3521427 w 3925287"/>
              <a:gd name="connsiteY146" fmla="*/ 364236 h 2314956"/>
              <a:gd name="connsiteX147" fmla="*/ 3460467 w 3925287"/>
              <a:gd name="connsiteY147" fmla="*/ 348996 h 2314956"/>
              <a:gd name="connsiteX148" fmla="*/ 3346167 w 3925287"/>
              <a:gd name="connsiteY148" fmla="*/ 356616 h 2314956"/>
              <a:gd name="connsiteX149" fmla="*/ 3300447 w 3925287"/>
              <a:gd name="connsiteY149" fmla="*/ 371856 h 2314956"/>
              <a:gd name="connsiteX150" fmla="*/ 3277587 w 3925287"/>
              <a:gd name="connsiteY150" fmla="*/ 379476 h 2314956"/>
              <a:gd name="connsiteX151" fmla="*/ 3201387 w 3925287"/>
              <a:gd name="connsiteY151" fmla="*/ 387096 h 2314956"/>
              <a:gd name="connsiteX152" fmla="*/ 3125187 w 3925287"/>
              <a:gd name="connsiteY152" fmla="*/ 409956 h 2314956"/>
              <a:gd name="connsiteX153" fmla="*/ 3102327 w 3925287"/>
              <a:gd name="connsiteY153" fmla="*/ 417576 h 2314956"/>
              <a:gd name="connsiteX154" fmla="*/ 3079467 w 3925287"/>
              <a:gd name="connsiteY154" fmla="*/ 425196 h 2314956"/>
              <a:gd name="connsiteX155" fmla="*/ 3010887 w 3925287"/>
              <a:gd name="connsiteY155" fmla="*/ 432816 h 2314956"/>
              <a:gd name="connsiteX156" fmla="*/ 2965167 w 3925287"/>
              <a:gd name="connsiteY156" fmla="*/ 448056 h 2314956"/>
              <a:gd name="connsiteX157" fmla="*/ 2923257 w 3925287"/>
              <a:gd name="connsiteY157" fmla="*/ 451866 h 2314956"/>
              <a:gd name="connsiteX158" fmla="*/ 2881347 w 3925287"/>
              <a:gd name="connsiteY158" fmla="*/ 459486 h 2314956"/>
              <a:gd name="connsiteX159" fmla="*/ 2869917 w 3925287"/>
              <a:gd name="connsiteY159" fmla="*/ 470916 h 2314956"/>
              <a:gd name="connsiteX160" fmla="*/ 2709897 w 3925287"/>
              <a:gd name="connsiteY160" fmla="*/ 509016 h 2314956"/>
              <a:gd name="connsiteX161" fmla="*/ 2549877 w 3925287"/>
              <a:gd name="connsiteY161" fmla="*/ 520446 h 2314956"/>
              <a:gd name="connsiteX162" fmla="*/ 2315375 w 3925287"/>
              <a:gd name="connsiteY162" fmla="*/ 516636 h 2314956"/>
              <a:gd name="connsiteX163" fmla="*/ 2355567 w 3925287"/>
              <a:gd name="connsiteY163" fmla="*/ 451866 h 2314956"/>
              <a:gd name="connsiteX164" fmla="*/ 2450817 w 3925287"/>
              <a:gd name="connsiteY164" fmla="*/ 333756 h 2314956"/>
              <a:gd name="connsiteX165" fmla="*/ 2538447 w 3925287"/>
              <a:gd name="connsiteY165" fmla="*/ 215646 h 2314956"/>
              <a:gd name="connsiteX166" fmla="*/ 2565117 w 3925287"/>
              <a:gd name="connsiteY166" fmla="*/ 150876 h 2314956"/>
              <a:gd name="connsiteX167" fmla="*/ 2595597 w 3925287"/>
              <a:gd name="connsiteY167" fmla="*/ 112776 h 2314956"/>
              <a:gd name="connsiteX168" fmla="*/ 2607027 w 3925287"/>
              <a:gd name="connsiteY168" fmla="*/ 86106 h 2314956"/>
              <a:gd name="connsiteX169" fmla="*/ 2616365 w 3925287"/>
              <a:gd name="connsiteY169" fmla="*/ 55626 h 2314956"/>
              <a:gd name="connsiteX170" fmla="*/ 2614647 w 3925287"/>
              <a:gd name="connsiteY170" fmla="*/ 2286 h 2314956"/>
              <a:gd name="connsiteX171" fmla="*/ 2587977 w 3925287"/>
              <a:gd name="connsiteY171" fmla="*/ 6096 h 2314956"/>
              <a:gd name="connsiteX172" fmla="*/ 2557497 w 3925287"/>
              <a:gd name="connsiteY172" fmla="*/ 17526 h 2314956"/>
              <a:gd name="connsiteX173" fmla="*/ 2511777 w 3925287"/>
              <a:gd name="connsiteY173" fmla="*/ 44196 h 2314956"/>
              <a:gd name="connsiteX174" fmla="*/ 2500347 w 3925287"/>
              <a:gd name="connsiteY174" fmla="*/ 67056 h 2314956"/>
              <a:gd name="connsiteX175" fmla="*/ 2462247 w 3925287"/>
              <a:gd name="connsiteY175" fmla="*/ 93726 h 2314956"/>
              <a:gd name="connsiteX176" fmla="*/ 2447007 w 3925287"/>
              <a:gd name="connsiteY176" fmla="*/ 131826 h 2314956"/>
              <a:gd name="connsiteX177" fmla="*/ 2431767 w 3925287"/>
              <a:gd name="connsiteY177" fmla="*/ 150876 h 2314956"/>
              <a:gd name="connsiteX178" fmla="*/ 2408907 w 3925287"/>
              <a:gd name="connsiteY178" fmla="*/ 185166 h 2314956"/>
              <a:gd name="connsiteX179" fmla="*/ 2347947 w 3925287"/>
              <a:gd name="connsiteY179" fmla="*/ 265176 h 2314956"/>
              <a:gd name="connsiteX180" fmla="*/ 2325087 w 3925287"/>
              <a:gd name="connsiteY180" fmla="*/ 280416 h 2314956"/>
              <a:gd name="connsiteX181" fmla="*/ 2302227 w 3925287"/>
              <a:gd name="connsiteY181" fmla="*/ 295656 h 2314956"/>
              <a:gd name="connsiteX182" fmla="*/ 2286987 w 3925287"/>
              <a:gd name="connsiteY182" fmla="*/ 329946 h 2314956"/>
              <a:gd name="connsiteX183" fmla="*/ 2264127 w 3925287"/>
              <a:gd name="connsiteY183" fmla="*/ 375666 h 2314956"/>
              <a:gd name="connsiteX184" fmla="*/ 2252697 w 3925287"/>
              <a:gd name="connsiteY184" fmla="*/ 375666 h 2314956"/>
              <a:gd name="connsiteX185" fmla="*/ 2227745 w 3925287"/>
              <a:gd name="connsiteY185" fmla="*/ 394716 h 2314956"/>
              <a:gd name="connsiteX186" fmla="*/ 2195547 w 3925287"/>
              <a:gd name="connsiteY186" fmla="*/ 421386 h 2314956"/>
              <a:gd name="connsiteX187" fmla="*/ 2123157 w 3925287"/>
              <a:gd name="connsiteY187" fmla="*/ 455676 h 2314956"/>
              <a:gd name="connsiteX188" fmla="*/ 1989807 w 3925287"/>
              <a:gd name="connsiteY188" fmla="*/ 516636 h 2314956"/>
              <a:gd name="connsiteX189" fmla="*/ 1987715 w 3925287"/>
              <a:gd name="connsiteY189" fmla="*/ 512826 h 2314956"/>
              <a:gd name="connsiteX190" fmla="*/ 1964855 w 3925287"/>
              <a:gd name="connsiteY190" fmla="*/ 531876 h 2314956"/>
              <a:gd name="connsiteX191" fmla="*/ 1959327 w 3925287"/>
              <a:gd name="connsiteY191" fmla="*/ 528066 h 2314956"/>
              <a:gd name="connsiteX192" fmla="*/ 1947897 w 3925287"/>
              <a:gd name="connsiteY192" fmla="*/ 535686 h 2314956"/>
              <a:gd name="connsiteX193" fmla="*/ 1940277 w 3925287"/>
              <a:gd name="connsiteY193" fmla="*/ 516636 h 2314956"/>
              <a:gd name="connsiteX194" fmla="*/ 1898367 w 3925287"/>
              <a:gd name="connsiteY194" fmla="*/ 505206 h 2314956"/>
              <a:gd name="connsiteX195" fmla="*/ 1925037 w 3925287"/>
              <a:gd name="connsiteY195" fmla="*/ 520446 h 2314956"/>
              <a:gd name="connsiteX196" fmla="*/ 1921227 w 3925287"/>
              <a:gd name="connsiteY196" fmla="*/ 539496 h 2314956"/>
              <a:gd name="connsiteX197" fmla="*/ 1902177 w 3925287"/>
              <a:gd name="connsiteY197" fmla="*/ 497586 h 2314956"/>
              <a:gd name="connsiteX198" fmla="*/ 1913607 w 3925287"/>
              <a:gd name="connsiteY198" fmla="*/ 516636 h 2314956"/>
              <a:gd name="connsiteX199" fmla="*/ 1905987 w 3925287"/>
              <a:gd name="connsiteY199" fmla="*/ 512826 h 2314956"/>
              <a:gd name="connsiteX200" fmla="*/ 1898367 w 3925287"/>
              <a:gd name="connsiteY200" fmla="*/ 509016 h 2314956"/>
              <a:gd name="connsiteX201" fmla="*/ 1907705 w 3925287"/>
              <a:gd name="connsiteY201" fmla="*/ 516636 h 2314956"/>
              <a:gd name="connsiteX202" fmla="*/ 1913607 w 3925287"/>
              <a:gd name="connsiteY202" fmla="*/ 524256 h 2314956"/>
              <a:gd name="connsiteX203" fmla="*/ 1919135 w 3925287"/>
              <a:gd name="connsiteY203" fmla="*/ 512826 h 2314956"/>
              <a:gd name="connsiteX204" fmla="*/ 1932657 w 3925287"/>
              <a:gd name="connsiteY204" fmla="*/ 528066 h 2314956"/>
              <a:gd name="connsiteX205" fmla="*/ 1941995 w 3925287"/>
              <a:gd name="connsiteY205" fmla="*/ 528066 h 2314956"/>
              <a:gd name="connsiteX206" fmla="*/ 1917417 w 3925287"/>
              <a:gd name="connsiteY206" fmla="*/ 528066 h 2314956"/>
              <a:gd name="connsiteX207" fmla="*/ 1909797 w 3925287"/>
              <a:gd name="connsiteY207" fmla="*/ 539496 h 2314956"/>
              <a:gd name="connsiteX208" fmla="*/ 1919135 w 3925287"/>
              <a:gd name="connsiteY208" fmla="*/ 524256 h 2314956"/>
              <a:gd name="connsiteX209" fmla="*/ 1913607 w 3925287"/>
              <a:gd name="connsiteY209" fmla="*/ 528066 h 2314956"/>
              <a:gd name="connsiteX210" fmla="*/ 1919135 w 3925287"/>
              <a:gd name="connsiteY210" fmla="*/ 512826 h 2314956"/>
              <a:gd name="connsiteX211" fmla="*/ 1909797 w 3925287"/>
              <a:gd name="connsiteY211" fmla="*/ 516636 h 2314956"/>
              <a:gd name="connsiteX212" fmla="*/ 1951707 w 3925287"/>
              <a:gd name="connsiteY212" fmla="*/ 535686 h 2314956"/>
              <a:gd name="connsiteX213" fmla="*/ 1959327 w 3925287"/>
              <a:gd name="connsiteY213" fmla="*/ 524256 h 2314956"/>
              <a:gd name="connsiteX214" fmla="*/ 1909797 w 3925287"/>
              <a:gd name="connsiteY214" fmla="*/ 531876 h 2314956"/>
              <a:gd name="connsiteX215" fmla="*/ 1875507 w 3925287"/>
              <a:gd name="connsiteY215" fmla="*/ 531876 h 2314956"/>
              <a:gd name="connsiteX216" fmla="*/ 1966947 w 3925287"/>
              <a:gd name="connsiteY216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879567 w 3925287"/>
              <a:gd name="connsiteY140" fmla="*/ 448056 h 2314956"/>
              <a:gd name="connsiteX141" fmla="*/ 3881285 w 3925287"/>
              <a:gd name="connsiteY141" fmla="*/ 402336 h 2314956"/>
              <a:gd name="connsiteX142" fmla="*/ 3856707 w 3925287"/>
              <a:gd name="connsiteY142" fmla="*/ 432816 h 2314956"/>
              <a:gd name="connsiteX143" fmla="*/ 3780507 w 3925287"/>
              <a:gd name="connsiteY143" fmla="*/ 371856 h 2314956"/>
              <a:gd name="connsiteX144" fmla="*/ 3730977 w 3925287"/>
              <a:gd name="connsiteY144" fmla="*/ 356616 h 2314956"/>
              <a:gd name="connsiteX145" fmla="*/ 3658587 w 3925287"/>
              <a:gd name="connsiteY145" fmla="*/ 345186 h 2314956"/>
              <a:gd name="connsiteX146" fmla="*/ 3565055 w 3925287"/>
              <a:gd name="connsiteY146" fmla="*/ 333756 h 2314956"/>
              <a:gd name="connsiteX147" fmla="*/ 3521427 w 3925287"/>
              <a:gd name="connsiteY147" fmla="*/ 364236 h 2314956"/>
              <a:gd name="connsiteX148" fmla="*/ 3460467 w 3925287"/>
              <a:gd name="connsiteY148" fmla="*/ 348996 h 2314956"/>
              <a:gd name="connsiteX149" fmla="*/ 3346167 w 3925287"/>
              <a:gd name="connsiteY149" fmla="*/ 356616 h 2314956"/>
              <a:gd name="connsiteX150" fmla="*/ 3300447 w 3925287"/>
              <a:gd name="connsiteY150" fmla="*/ 371856 h 2314956"/>
              <a:gd name="connsiteX151" fmla="*/ 3277587 w 3925287"/>
              <a:gd name="connsiteY151" fmla="*/ 379476 h 2314956"/>
              <a:gd name="connsiteX152" fmla="*/ 3201387 w 3925287"/>
              <a:gd name="connsiteY152" fmla="*/ 387096 h 2314956"/>
              <a:gd name="connsiteX153" fmla="*/ 3125187 w 3925287"/>
              <a:gd name="connsiteY153" fmla="*/ 409956 h 2314956"/>
              <a:gd name="connsiteX154" fmla="*/ 3102327 w 3925287"/>
              <a:gd name="connsiteY154" fmla="*/ 417576 h 2314956"/>
              <a:gd name="connsiteX155" fmla="*/ 3079467 w 3925287"/>
              <a:gd name="connsiteY155" fmla="*/ 425196 h 2314956"/>
              <a:gd name="connsiteX156" fmla="*/ 3010887 w 3925287"/>
              <a:gd name="connsiteY156" fmla="*/ 432816 h 2314956"/>
              <a:gd name="connsiteX157" fmla="*/ 2965167 w 3925287"/>
              <a:gd name="connsiteY157" fmla="*/ 448056 h 2314956"/>
              <a:gd name="connsiteX158" fmla="*/ 2923257 w 3925287"/>
              <a:gd name="connsiteY158" fmla="*/ 451866 h 2314956"/>
              <a:gd name="connsiteX159" fmla="*/ 2881347 w 3925287"/>
              <a:gd name="connsiteY159" fmla="*/ 459486 h 2314956"/>
              <a:gd name="connsiteX160" fmla="*/ 2869917 w 3925287"/>
              <a:gd name="connsiteY160" fmla="*/ 470916 h 2314956"/>
              <a:gd name="connsiteX161" fmla="*/ 2709897 w 3925287"/>
              <a:gd name="connsiteY161" fmla="*/ 509016 h 2314956"/>
              <a:gd name="connsiteX162" fmla="*/ 2549877 w 3925287"/>
              <a:gd name="connsiteY162" fmla="*/ 520446 h 2314956"/>
              <a:gd name="connsiteX163" fmla="*/ 2315375 w 3925287"/>
              <a:gd name="connsiteY163" fmla="*/ 516636 h 2314956"/>
              <a:gd name="connsiteX164" fmla="*/ 2355567 w 3925287"/>
              <a:gd name="connsiteY164" fmla="*/ 451866 h 2314956"/>
              <a:gd name="connsiteX165" fmla="*/ 2450817 w 3925287"/>
              <a:gd name="connsiteY165" fmla="*/ 333756 h 2314956"/>
              <a:gd name="connsiteX166" fmla="*/ 2538447 w 3925287"/>
              <a:gd name="connsiteY166" fmla="*/ 215646 h 2314956"/>
              <a:gd name="connsiteX167" fmla="*/ 2565117 w 3925287"/>
              <a:gd name="connsiteY167" fmla="*/ 150876 h 2314956"/>
              <a:gd name="connsiteX168" fmla="*/ 2595597 w 3925287"/>
              <a:gd name="connsiteY168" fmla="*/ 112776 h 2314956"/>
              <a:gd name="connsiteX169" fmla="*/ 2607027 w 3925287"/>
              <a:gd name="connsiteY169" fmla="*/ 86106 h 2314956"/>
              <a:gd name="connsiteX170" fmla="*/ 2616365 w 3925287"/>
              <a:gd name="connsiteY170" fmla="*/ 55626 h 2314956"/>
              <a:gd name="connsiteX171" fmla="*/ 2614647 w 3925287"/>
              <a:gd name="connsiteY171" fmla="*/ 2286 h 2314956"/>
              <a:gd name="connsiteX172" fmla="*/ 2587977 w 3925287"/>
              <a:gd name="connsiteY172" fmla="*/ 6096 h 2314956"/>
              <a:gd name="connsiteX173" fmla="*/ 2557497 w 3925287"/>
              <a:gd name="connsiteY173" fmla="*/ 17526 h 2314956"/>
              <a:gd name="connsiteX174" fmla="*/ 2511777 w 3925287"/>
              <a:gd name="connsiteY174" fmla="*/ 44196 h 2314956"/>
              <a:gd name="connsiteX175" fmla="*/ 2500347 w 3925287"/>
              <a:gd name="connsiteY175" fmla="*/ 67056 h 2314956"/>
              <a:gd name="connsiteX176" fmla="*/ 2462247 w 3925287"/>
              <a:gd name="connsiteY176" fmla="*/ 93726 h 2314956"/>
              <a:gd name="connsiteX177" fmla="*/ 2447007 w 3925287"/>
              <a:gd name="connsiteY177" fmla="*/ 131826 h 2314956"/>
              <a:gd name="connsiteX178" fmla="*/ 2431767 w 3925287"/>
              <a:gd name="connsiteY178" fmla="*/ 150876 h 2314956"/>
              <a:gd name="connsiteX179" fmla="*/ 2408907 w 3925287"/>
              <a:gd name="connsiteY179" fmla="*/ 185166 h 2314956"/>
              <a:gd name="connsiteX180" fmla="*/ 2347947 w 3925287"/>
              <a:gd name="connsiteY180" fmla="*/ 265176 h 2314956"/>
              <a:gd name="connsiteX181" fmla="*/ 2325087 w 3925287"/>
              <a:gd name="connsiteY181" fmla="*/ 280416 h 2314956"/>
              <a:gd name="connsiteX182" fmla="*/ 2302227 w 3925287"/>
              <a:gd name="connsiteY182" fmla="*/ 295656 h 2314956"/>
              <a:gd name="connsiteX183" fmla="*/ 2286987 w 3925287"/>
              <a:gd name="connsiteY183" fmla="*/ 329946 h 2314956"/>
              <a:gd name="connsiteX184" fmla="*/ 2264127 w 3925287"/>
              <a:gd name="connsiteY184" fmla="*/ 375666 h 2314956"/>
              <a:gd name="connsiteX185" fmla="*/ 2252697 w 3925287"/>
              <a:gd name="connsiteY185" fmla="*/ 375666 h 2314956"/>
              <a:gd name="connsiteX186" fmla="*/ 2227745 w 3925287"/>
              <a:gd name="connsiteY186" fmla="*/ 394716 h 2314956"/>
              <a:gd name="connsiteX187" fmla="*/ 2195547 w 3925287"/>
              <a:gd name="connsiteY187" fmla="*/ 421386 h 2314956"/>
              <a:gd name="connsiteX188" fmla="*/ 2123157 w 3925287"/>
              <a:gd name="connsiteY188" fmla="*/ 455676 h 2314956"/>
              <a:gd name="connsiteX189" fmla="*/ 1989807 w 3925287"/>
              <a:gd name="connsiteY189" fmla="*/ 516636 h 2314956"/>
              <a:gd name="connsiteX190" fmla="*/ 1987715 w 3925287"/>
              <a:gd name="connsiteY190" fmla="*/ 512826 h 2314956"/>
              <a:gd name="connsiteX191" fmla="*/ 1964855 w 3925287"/>
              <a:gd name="connsiteY191" fmla="*/ 531876 h 2314956"/>
              <a:gd name="connsiteX192" fmla="*/ 1959327 w 3925287"/>
              <a:gd name="connsiteY192" fmla="*/ 528066 h 2314956"/>
              <a:gd name="connsiteX193" fmla="*/ 1947897 w 3925287"/>
              <a:gd name="connsiteY193" fmla="*/ 535686 h 2314956"/>
              <a:gd name="connsiteX194" fmla="*/ 1940277 w 3925287"/>
              <a:gd name="connsiteY194" fmla="*/ 516636 h 2314956"/>
              <a:gd name="connsiteX195" fmla="*/ 1898367 w 3925287"/>
              <a:gd name="connsiteY195" fmla="*/ 505206 h 2314956"/>
              <a:gd name="connsiteX196" fmla="*/ 1925037 w 3925287"/>
              <a:gd name="connsiteY196" fmla="*/ 520446 h 2314956"/>
              <a:gd name="connsiteX197" fmla="*/ 1921227 w 3925287"/>
              <a:gd name="connsiteY197" fmla="*/ 539496 h 2314956"/>
              <a:gd name="connsiteX198" fmla="*/ 1902177 w 3925287"/>
              <a:gd name="connsiteY198" fmla="*/ 497586 h 2314956"/>
              <a:gd name="connsiteX199" fmla="*/ 1913607 w 3925287"/>
              <a:gd name="connsiteY199" fmla="*/ 516636 h 2314956"/>
              <a:gd name="connsiteX200" fmla="*/ 1905987 w 3925287"/>
              <a:gd name="connsiteY200" fmla="*/ 512826 h 2314956"/>
              <a:gd name="connsiteX201" fmla="*/ 1898367 w 3925287"/>
              <a:gd name="connsiteY201" fmla="*/ 509016 h 2314956"/>
              <a:gd name="connsiteX202" fmla="*/ 1907705 w 3925287"/>
              <a:gd name="connsiteY202" fmla="*/ 516636 h 2314956"/>
              <a:gd name="connsiteX203" fmla="*/ 1913607 w 3925287"/>
              <a:gd name="connsiteY203" fmla="*/ 524256 h 2314956"/>
              <a:gd name="connsiteX204" fmla="*/ 1919135 w 3925287"/>
              <a:gd name="connsiteY204" fmla="*/ 512826 h 2314956"/>
              <a:gd name="connsiteX205" fmla="*/ 1932657 w 3925287"/>
              <a:gd name="connsiteY205" fmla="*/ 528066 h 2314956"/>
              <a:gd name="connsiteX206" fmla="*/ 1941995 w 3925287"/>
              <a:gd name="connsiteY206" fmla="*/ 528066 h 2314956"/>
              <a:gd name="connsiteX207" fmla="*/ 1917417 w 3925287"/>
              <a:gd name="connsiteY207" fmla="*/ 528066 h 2314956"/>
              <a:gd name="connsiteX208" fmla="*/ 1909797 w 3925287"/>
              <a:gd name="connsiteY208" fmla="*/ 539496 h 2314956"/>
              <a:gd name="connsiteX209" fmla="*/ 1919135 w 3925287"/>
              <a:gd name="connsiteY209" fmla="*/ 524256 h 2314956"/>
              <a:gd name="connsiteX210" fmla="*/ 1913607 w 3925287"/>
              <a:gd name="connsiteY210" fmla="*/ 528066 h 2314956"/>
              <a:gd name="connsiteX211" fmla="*/ 1919135 w 3925287"/>
              <a:gd name="connsiteY211" fmla="*/ 512826 h 2314956"/>
              <a:gd name="connsiteX212" fmla="*/ 1909797 w 3925287"/>
              <a:gd name="connsiteY212" fmla="*/ 516636 h 2314956"/>
              <a:gd name="connsiteX213" fmla="*/ 1951707 w 3925287"/>
              <a:gd name="connsiteY213" fmla="*/ 535686 h 2314956"/>
              <a:gd name="connsiteX214" fmla="*/ 1959327 w 3925287"/>
              <a:gd name="connsiteY214" fmla="*/ 524256 h 2314956"/>
              <a:gd name="connsiteX215" fmla="*/ 1909797 w 3925287"/>
              <a:gd name="connsiteY215" fmla="*/ 531876 h 2314956"/>
              <a:gd name="connsiteX216" fmla="*/ 1875507 w 3925287"/>
              <a:gd name="connsiteY216" fmla="*/ 531876 h 2314956"/>
              <a:gd name="connsiteX217" fmla="*/ 1966947 w 3925287"/>
              <a:gd name="connsiteY217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879567 w 3925287"/>
              <a:gd name="connsiteY140" fmla="*/ 448056 h 2314956"/>
              <a:gd name="connsiteX141" fmla="*/ 3881285 w 3925287"/>
              <a:gd name="connsiteY141" fmla="*/ 402336 h 2314956"/>
              <a:gd name="connsiteX142" fmla="*/ 3856707 w 3925287"/>
              <a:gd name="connsiteY142" fmla="*/ 432816 h 2314956"/>
              <a:gd name="connsiteX143" fmla="*/ 3780507 w 3925287"/>
              <a:gd name="connsiteY143" fmla="*/ 371856 h 2314956"/>
              <a:gd name="connsiteX144" fmla="*/ 3730977 w 3925287"/>
              <a:gd name="connsiteY144" fmla="*/ 356616 h 2314956"/>
              <a:gd name="connsiteX145" fmla="*/ 3658587 w 3925287"/>
              <a:gd name="connsiteY145" fmla="*/ 345186 h 2314956"/>
              <a:gd name="connsiteX146" fmla="*/ 3565055 w 3925287"/>
              <a:gd name="connsiteY146" fmla="*/ 333756 h 2314956"/>
              <a:gd name="connsiteX147" fmla="*/ 3521427 w 3925287"/>
              <a:gd name="connsiteY147" fmla="*/ 345186 h 2314956"/>
              <a:gd name="connsiteX148" fmla="*/ 3460467 w 3925287"/>
              <a:gd name="connsiteY148" fmla="*/ 348996 h 2314956"/>
              <a:gd name="connsiteX149" fmla="*/ 3346167 w 3925287"/>
              <a:gd name="connsiteY149" fmla="*/ 356616 h 2314956"/>
              <a:gd name="connsiteX150" fmla="*/ 3300447 w 3925287"/>
              <a:gd name="connsiteY150" fmla="*/ 371856 h 2314956"/>
              <a:gd name="connsiteX151" fmla="*/ 3277587 w 3925287"/>
              <a:gd name="connsiteY151" fmla="*/ 379476 h 2314956"/>
              <a:gd name="connsiteX152" fmla="*/ 3201387 w 3925287"/>
              <a:gd name="connsiteY152" fmla="*/ 387096 h 2314956"/>
              <a:gd name="connsiteX153" fmla="*/ 3125187 w 3925287"/>
              <a:gd name="connsiteY153" fmla="*/ 409956 h 2314956"/>
              <a:gd name="connsiteX154" fmla="*/ 3102327 w 3925287"/>
              <a:gd name="connsiteY154" fmla="*/ 417576 h 2314956"/>
              <a:gd name="connsiteX155" fmla="*/ 3079467 w 3925287"/>
              <a:gd name="connsiteY155" fmla="*/ 425196 h 2314956"/>
              <a:gd name="connsiteX156" fmla="*/ 3010887 w 3925287"/>
              <a:gd name="connsiteY156" fmla="*/ 432816 h 2314956"/>
              <a:gd name="connsiteX157" fmla="*/ 2965167 w 3925287"/>
              <a:gd name="connsiteY157" fmla="*/ 448056 h 2314956"/>
              <a:gd name="connsiteX158" fmla="*/ 2923257 w 3925287"/>
              <a:gd name="connsiteY158" fmla="*/ 451866 h 2314956"/>
              <a:gd name="connsiteX159" fmla="*/ 2881347 w 3925287"/>
              <a:gd name="connsiteY159" fmla="*/ 459486 h 2314956"/>
              <a:gd name="connsiteX160" fmla="*/ 2869917 w 3925287"/>
              <a:gd name="connsiteY160" fmla="*/ 470916 h 2314956"/>
              <a:gd name="connsiteX161" fmla="*/ 2709897 w 3925287"/>
              <a:gd name="connsiteY161" fmla="*/ 509016 h 2314956"/>
              <a:gd name="connsiteX162" fmla="*/ 2549877 w 3925287"/>
              <a:gd name="connsiteY162" fmla="*/ 520446 h 2314956"/>
              <a:gd name="connsiteX163" fmla="*/ 2315375 w 3925287"/>
              <a:gd name="connsiteY163" fmla="*/ 516636 h 2314956"/>
              <a:gd name="connsiteX164" fmla="*/ 2355567 w 3925287"/>
              <a:gd name="connsiteY164" fmla="*/ 451866 h 2314956"/>
              <a:gd name="connsiteX165" fmla="*/ 2450817 w 3925287"/>
              <a:gd name="connsiteY165" fmla="*/ 333756 h 2314956"/>
              <a:gd name="connsiteX166" fmla="*/ 2538447 w 3925287"/>
              <a:gd name="connsiteY166" fmla="*/ 215646 h 2314956"/>
              <a:gd name="connsiteX167" fmla="*/ 2565117 w 3925287"/>
              <a:gd name="connsiteY167" fmla="*/ 150876 h 2314956"/>
              <a:gd name="connsiteX168" fmla="*/ 2595597 w 3925287"/>
              <a:gd name="connsiteY168" fmla="*/ 112776 h 2314956"/>
              <a:gd name="connsiteX169" fmla="*/ 2607027 w 3925287"/>
              <a:gd name="connsiteY169" fmla="*/ 86106 h 2314956"/>
              <a:gd name="connsiteX170" fmla="*/ 2616365 w 3925287"/>
              <a:gd name="connsiteY170" fmla="*/ 55626 h 2314956"/>
              <a:gd name="connsiteX171" fmla="*/ 2614647 w 3925287"/>
              <a:gd name="connsiteY171" fmla="*/ 2286 h 2314956"/>
              <a:gd name="connsiteX172" fmla="*/ 2587977 w 3925287"/>
              <a:gd name="connsiteY172" fmla="*/ 6096 h 2314956"/>
              <a:gd name="connsiteX173" fmla="*/ 2557497 w 3925287"/>
              <a:gd name="connsiteY173" fmla="*/ 17526 h 2314956"/>
              <a:gd name="connsiteX174" fmla="*/ 2511777 w 3925287"/>
              <a:gd name="connsiteY174" fmla="*/ 44196 h 2314956"/>
              <a:gd name="connsiteX175" fmla="*/ 2500347 w 3925287"/>
              <a:gd name="connsiteY175" fmla="*/ 67056 h 2314956"/>
              <a:gd name="connsiteX176" fmla="*/ 2462247 w 3925287"/>
              <a:gd name="connsiteY176" fmla="*/ 93726 h 2314956"/>
              <a:gd name="connsiteX177" fmla="*/ 2447007 w 3925287"/>
              <a:gd name="connsiteY177" fmla="*/ 131826 h 2314956"/>
              <a:gd name="connsiteX178" fmla="*/ 2431767 w 3925287"/>
              <a:gd name="connsiteY178" fmla="*/ 150876 h 2314956"/>
              <a:gd name="connsiteX179" fmla="*/ 2408907 w 3925287"/>
              <a:gd name="connsiteY179" fmla="*/ 185166 h 2314956"/>
              <a:gd name="connsiteX180" fmla="*/ 2347947 w 3925287"/>
              <a:gd name="connsiteY180" fmla="*/ 265176 h 2314956"/>
              <a:gd name="connsiteX181" fmla="*/ 2325087 w 3925287"/>
              <a:gd name="connsiteY181" fmla="*/ 280416 h 2314956"/>
              <a:gd name="connsiteX182" fmla="*/ 2302227 w 3925287"/>
              <a:gd name="connsiteY182" fmla="*/ 295656 h 2314956"/>
              <a:gd name="connsiteX183" fmla="*/ 2286987 w 3925287"/>
              <a:gd name="connsiteY183" fmla="*/ 329946 h 2314956"/>
              <a:gd name="connsiteX184" fmla="*/ 2264127 w 3925287"/>
              <a:gd name="connsiteY184" fmla="*/ 375666 h 2314956"/>
              <a:gd name="connsiteX185" fmla="*/ 2252697 w 3925287"/>
              <a:gd name="connsiteY185" fmla="*/ 375666 h 2314956"/>
              <a:gd name="connsiteX186" fmla="*/ 2227745 w 3925287"/>
              <a:gd name="connsiteY186" fmla="*/ 394716 h 2314956"/>
              <a:gd name="connsiteX187" fmla="*/ 2195547 w 3925287"/>
              <a:gd name="connsiteY187" fmla="*/ 421386 h 2314956"/>
              <a:gd name="connsiteX188" fmla="*/ 2123157 w 3925287"/>
              <a:gd name="connsiteY188" fmla="*/ 455676 h 2314956"/>
              <a:gd name="connsiteX189" fmla="*/ 1989807 w 3925287"/>
              <a:gd name="connsiteY189" fmla="*/ 516636 h 2314956"/>
              <a:gd name="connsiteX190" fmla="*/ 1987715 w 3925287"/>
              <a:gd name="connsiteY190" fmla="*/ 512826 h 2314956"/>
              <a:gd name="connsiteX191" fmla="*/ 1964855 w 3925287"/>
              <a:gd name="connsiteY191" fmla="*/ 531876 h 2314956"/>
              <a:gd name="connsiteX192" fmla="*/ 1959327 w 3925287"/>
              <a:gd name="connsiteY192" fmla="*/ 528066 h 2314956"/>
              <a:gd name="connsiteX193" fmla="*/ 1947897 w 3925287"/>
              <a:gd name="connsiteY193" fmla="*/ 535686 h 2314956"/>
              <a:gd name="connsiteX194" fmla="*/ 1940277 w 3925287"/>
              <a:gd name="connsiteY194" fmla="*/ 516636 h 2314956"/>
              <a:gd name="connsiteX195" fmla="*/ 1898367 w 3925287"/>
              <a:gd name="connsiteY195" fmla="*/ 505206 h 2314956"/>
              <a:gd name="connsiteX196" fmla="*/ 1925037 w 3925287"/>
              <a:gd name="connsiteY196" fmla="*/ 520446 h 2314956"/>
              <a:gd name="connsiteX197" fmla="*/ 1921227 w 3925287"/>
              <a:gd name="connsiteY197" fmla="*/ 539496 h 2314956"/>
              <a:gd name="connsiteX198" fmla="*/ 1902177 w 3925287"/>
              <a:gd name="connsiteY198" fmla="*/ 497586 h 2314956"/>
              <a:gd name="connsiteX199" fmla="*/ 1913607 w 3925287"/>
              <a:gd name="connsiteY199" fmla="*/ 516636 h 2314956"/>
              <a:gd name="connsiteX200" fmla="*/ 1905987 w 3925287"/>
              <a:gd name="connsiteY200" fmla="*/ 512826 h 2314956"/>
              <a:gd name="connsiteX201" fmla="*/ 1898367 w 3925287"/>
              <a:gd name="connsiteY201" fmla="*/ 509016 h 2314956"/>
              <a:gd name="connsiteX202" fmla="*/ 1907705 w 3925287"/>
              <a:gd name="connsiteY202" fmla="*/ 516636 h 2314956"/>
              <a:gd name="connsiteX203" fmla="*/ 1913607 w 3925287"/>
              <a:gd name="connsiteY203" fmla="*/ 524256 h 2314956"/>
              <a:gd name="connsiteX204" fmla="*/ 1919135 w 3925287"/>
              <a:gd name="connsiteY204" fmla="*/ 512826 h 2314956"/>
              <a:gd name="connsiteX205" fmla="*/ 1932657 w 3925287"/>
              <a:gd name="connsiteY205" fmla="*/ 528066 h 2314956"/>
              <a:gd name="connsiteX206" fmla="*/ 1941995 w 3925287"/>
              <a:gd name="connsiteY206" fmla="*/ 528066 h 2314956"/>
              <a:gd name="connsiteX207" fmla="*/ 1917417 w 3925287"/>
              <a:gd name="connsiteY207" fmla="*/ 528066 h 2314956"/>
              <a:gd name="connsiteX208" fmla="*/ 1909797 w 3925287"/>
              <a:gd name="connsiteY208" fmla="*/ 539496 h 2314956"/>
              <a:gd name="connsiteX209" fmla="*/ 1919135 w 3925287"/>
              <a:gd name="connsiteY209" fmla="*/ 524256 h 2314956"/>
              <a:gd name="connsiteX210" fmla="*/ 1913607 w 3925287"/>
              <a:gd name="connsiteY210" fmla="*/ 528066 h 2314956"/>
              <a:gd name="connsiteX211" fmla="*/ 1919135 w 3925287"/>
              <a:gd name="connsiteY211" fmla="*/ 512826 h 2314956"/>
              <a:gd name="connsiteX212" fmla="*/ 1909797 w 3925287"/>
              <a:gd name="connsiteY212" fmla="*/ 516636 h 2314956"/>
              <a:gd name="connsiteX213" fmla="*/ 1951707 w 3925287"/>
              <a:gd name="connsiteY213" fmla="*/ 535686 h 2314956"/>
              <a:gd name="connsiteX214" fmla="*/ 1959327 w 3925287"/>
              <a:gd name="connsiteY214" fmla="*/ 524256 h 2314956"/>
              <a:gd name="connsiteX215" fmla="*/ 1909797 w 3925287"/>
              <a:gd name="connsiteY215" fmla="*/ 531876 h 2314956"/>
              <a:gd name="connsiteX216" fmla="*/ 1875507 w 3925287"/>
              <a:gd name="connsiteY216" fmla="*/ 531876 h 2314956"/>
              <a:gd name="connsiteX217" fmla="*/ 1966947 w 3925287"/>
              <a:gd name="connsiteY217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879567 w 3925287"/>
              <a:gd name="connsiteY140" fmla="*/ 448056 h 2314956"/>
              <a:gd name="connsiteX141" fmla="*/ 3881285 w 3925287"/>
              <a:gd name="connsiteY141" fmla="*/ 402336 h 2314956"/>
              <a:gd name="connsiteX142" fmla="*/ 3856707 w 3925287"/>
              <a:gd name="connsiteY142" fmla="*/ 390906 h 2314956"/>
              <a:gd name="connsiteX143" fmla="*/ 3780507 w 3925287"/>
              <a:gd name="connsiteY143" fmla="*/ 371856 h 2314956"/>
              <a:gd name="connsiteX144" fmla="*/ 3730977 w 3925287"/>
              <a:gd name="connsiteY144" fmla="*/ 356616 h 2314956"/>
              <a:gd name="connsiteX145" fmla="*/ 3658587 w 3925287"/>
              <a:gd name="connsiteY145" fmla="*/ 345186 h 2314956"/>
              <a:gd name="connsiteX146" fmla="*/ 3565055 w 3925287"/>
              <a:gd name="connsiteY146" fmla="*/ 333756 h 2314956"/>
              <a:gd name="connsiteX147" fmla="*/ 3521427 w 3925287"/>
              <a:gd name="connsiteY147" fmla="*/ 345186 h 2314956"/>
              <a:gd name="connsiteX148" fmla="*/ 3460467 w 3925287"/>
              <a:gd name="connsiteY148" fmla="*/ 348996 h 2314956"/>
              <a:gd name="connsiteX149" fmla="*/ 3346167 w 3925287"/>
              <a:gd name="connsiteY149" fmla="*/ 356616 h 2314956"/>
              <a:gd name="connsiteX150" fmla="*/ 3300447 w 3925287"/>
              <a:gd name="connsiteY150" fmla="*/ 371856 h 2314956"/>
              <a:gd name="connsiteX151" fmla="*/ 3277587 w 3925287"/>
              <a:gd name="connsiteY151" fmla="*/ 379476 h 2314956"/>
              <a:gd name="connsiteX152" fmla="*/ 3201387 w 3925287"/>
              <a:gd name="connsiteY152" fmla="*/ 387096 h 2314956"/>
              <a:gd name="connsiteX153" fmla="*/ 3125187 w 3925287"/>
              <a:gd name="connsiteY153" fmla="*/ 409956 h 2314956"/>
              <a:gd name="connsiteX154" fmla="*/ 3102327 w 3925287"/>
              <a:gd name="connsiteY154" fmla="*/ 417576 h 2314956"/>
              <a:gd name="connsiteX155" fmla="*/ 3079467 w 3925287"/>
              <a:gd name="connsiteY155" fmla="*/ 425196 h 2314956"/>
              <a:gd name="connsiteX156" fmla="*/ 3010887 w 3925287"/>
              <a:gd name="connsiteY156" fmla="*/ 432816 h 2314956"/>
              <a:gd name="connsiteX157" fmla="*/ 2965167 w 3925287"/>
              <a:gd name="connsiteY157" fmla="*/ 448056 h 2314956"/>
              <a:gd name="connsiteX158" fmla="*/ 2923257 w 3925287"/>
              <a:gd name="connsiteY158" fmla="*/ 451866 h 2314956"/>
              <a:gd name="connsiteX159" fmla="*/ 2881347 w 3925287"/>
              <a:gd name="connsiteY159" fmla="*/ 459486 h 2314956"/>
              <a:gd name="connsiteX160" fmla="*/ 2869917 w 3925287"/>
              <a:gd name="connsiteY160" fmla="*/ 470916 h 2314956"/>
              <a:gd name="connsiteX161" fmla="*/ 2709897 w 3925287"/>
              <a:gd name="connsiteY161" fmla="*/ 509016 h 2314956"/>
              <a:gd name="connsiteX162" fmla="*/ 2549877 w 3925287"/>
              <a:gd name="connsiteY162" fmla="*/ 520446 h 2314956"/>
              <a:gd name="connsiteX163" fmla="*/ 2315375 w 3925287"/>
              <a:gd name="connsiteY163" fmla="*/ 516636 h 2314956"/>
              <a:gd name="connsiteX164" fmla="*/ 2355567 w 3925287"/>
              <a:gd name="connsiteY164" fmla="*/ 451866 h 2314956"/>
              <a:gd name="connsiteX165" fmla="*/ 2450817 w 3925287"/>
              <a:gd name="connsiteY165" fmla="*/ 333756 h 2314956"/>
              <a:gd name="connsiteX166" fmla="*/ 2538447 w 3925287"/>
              <a:gd name="connsiteY166" fmla="*/ 215646 h 2314956"/>
              <a:gd name="connsiteX167" fmla="*/ 2565117 w 3925287"/>
              <a:gd name="connsiteY167" fmla="*/ 150876 h 2314956"/>
              <a:gd name="connsiteX168" fmla="*/ 2595597 w 3925287"/>
              <a:gd name="connsiteY168" fmla="*/ 112776 h 2314956"/>
              <a:gd name="connsiteX169" fmla="*/ 2607027 w 3925287"/>
              <a:gd name="connsiteY169" fmla="*/ 86106 h 2314956"/>
              <a:gd name="connsiteX170" fmla="*/ 2616365 w 3925287"/>
              <a:gd name="connsiteY170" fmla="*/ 55626 h 2314956"/>
              <a:gd name="connsiteX171" fmla="*/ 2614647 w 3925287"/>
              <a:gd name="connsiteY171" fmla="*/ 2286 h 2314956"/>
              <a:gd name="connsiteX172" fmla="*/ 2587977 w 3925287"/>
              <a:gd name="connsiteY172" fmla="*/ 6096 h 2314956"/>
              <a:gd name="connsiteX173" fmla="*/ 2557497 w 3925287"/>
              <a:gd name="connsiteY173" fmla="*/ 17526 h 2314956"/>
              <a:gd name="connsiteX174" fmla="*/ 2511777 w 3925287"/>
              <a:gd name="connsiteY174" fmla="*/ 44196 h 2314956"/>
              <a:gd name="connsiteX175" fmla="*/ 2500347 w 3925287"/>
              <a:gd name="connsiteY175" fmla="*/ 67056 h 2314956"/>
              <a:gd name="connsiteX176" fmla="*/ 2462247 w 3925287"/>
              <a:gd name="connsiteY176" fmla="*/ 93726 h 2314956"/>
              <a:gd name="connsiteX177" fmla="*/ 2447007 w 3925287"/>
              <a:gd name="connsiteY177" fmla="*/ 131826 h 2314956"/>
              <a:gd name="connsiteX178" fmla="*/ 2431767 w 3925287"/>
              <a:gd name="connsiteY178" fmla="*/ 150876 h 2314956"/>
              <a:gd name="connsiteX179" fmla="*/ 2408907 w 3925287"/>
              <a:gd name="connsiteY179" fmla="*/ 185166 h 2314956"/>
              <a:gd name="connsiteX180" fmla="*/ 2347947 w 3925287"/>
              <a:gd name="connsiteY180" fmla="*/ 265176 h 2314956"/>
              <a:gd name="connsiteX181" fmla="*/ 2325087 w 3925287"/>
              <a:gd name="connsiteY181" fmla="*/ 280416 h 2314956"/>
              <a:gd name="connsiteX182" fmla="*/ 2302227 w 3925287"/>
              <a:gd name="connsiteY182" fmla="*/ 295656 h 2314956"/>
              <a:gd name="connsiteX183" fmla="*/ 2286987 w 3925287"/>
              <a:gd name="connsiteY183" fmla="*/ 329946 h 2314956"/>
              <a:gd name="connsiteX184" fmla="*/ 2264127 w 3925287"/>
              <a:gd name="connsiteY184" fmla="*/ 375666 h 2314956"/>
              <a:gd name="connsiteX185" fmla="*/ 2252697 w 3925287"/>
              <a:gd name="connsiteY185" fmla="*/ 375666 h 2314956"/>
              <a:gd name="connsiteX186" fmla="*/ 2227745 w 3925287"/>
              <a:gd name="connsiteY186" fmla="*/ 394716 h 2314956"/>
              <a:gd name="connsiteX187" fmla="*/ 2195547 w 3925287"/>
              <a:gd name="connsiteY187" fmla="*/ 421386 h 2314956"/>
              <a:gd name="connsiteX188" fmla="*/ 2123157 w 3925287"/>
              <a:gd name="connsiteY188" fmla="*/ 455676 h 2314956"/>
              <a:gd name="connsiteX189" fmla="*/ 1989807 w 3925287"/>
              <a:gd name="connsiteY189" fmla="*/ 516636 h 2314956"/>
              <a:gd name="connsiteX190" fmla="*/ 1987715 w 3925287"/>
              <a:gd name="connsiteY190" fmla="*/ 512826 h 2314956"/>
              <a:gd name="connsiteX191" fmla="*/ 1964855 w 3925287"/>
              <a:gd name="connsiteY191" fmla="*/ 531876 h 2314956"/>
              <a:gd name="connsiteX192" fmla="*/ 1959327 w 3925287"/>
              <a:gd name="connsiteY192" fmla="*/ 528066 h 2314956"/>
              <a:gd name="connsiteX193" fmla="*/ 1947897 w 3925287"/>
              <a:gd name="connsiteY193" fmla="*/ 535686 h 2314956"/>
              <a:gd name="connsiteX194" fmla="*/ 1940277 w 3925287"/>
              <a:gd name="connsiteY194" fmla="*/ 516636 h 2314956"/>
              <a:gd name="connsiteX195" fmla="*/ 1898367 w 3925287"/>
              <a:gd name="connsiteY195" fmla="*/ 505206 h 2314956"/>
              <a:gd name="connsiteX196" fmla="*/ 1925037 w 3925287"/>
              <a:gd name="connsiteY196" fmla="*/ 520446 h 2314956"/>
              <a:gd name="connsiteX197" fmla="*/ 1921227 w 3925287"/>
              <a:gd name="connsiteY197" fmla="*/ 539496 h 2314956"/>
              <a:gd name="connsiteX198" fmla="*/ 1902177 w 3925287"/>
              <a:gd name="connsiteY198" fmla="*/ 497586 h 2314956"/>
              <a:gd name="connsiteX199" fmla="*/ 1913607 w 3925287"/>
              <a:gd name="connsiteY199" fmla="*/ 516636 h 2314956"/>
              <a:gd name="connsiteX200" fmla="*/ 1905987 w 3925287"/>
              <a:gd name="connsiteY200" fmla="*/ 512826 h 2314956"/>
              <a:gd name="connsiteX201" fmla="*/ 1898367 w 3925287"/>
              <a:gd name="connsiteY201" fmla="*/ 509016 h 2314956"/>
              <a:gd name="connsiteX202" fmla="*/ 1907705 w 3925287"/>
              <a:gd name="connsiteY202" fmla="*/ 516636 h 2314956"/>
              <a:gd name="connsiteX203" fmla="*/ 1913607 w 3925287"/>
              <a:gd name="connsiteY203" fmla="*/ 524256 h 2314956"/>
              <a:gd name="connsiteX204" fmla="*/ 1919135 w 3925287"/>
              <a:gd name="connsiteY204" fmla="*/ 512826 h 2314956"/>
              <a:gd name="connsiteX205" fmla="*/ 1932657 w 3925287"/>
              <a:gd name="connsiteY205" fmla="*/ 528066 h 2314956"/>
              <a:gd name="connsiteX206" fmla="*/ 1941995 w 3925287"/>
              <a:gd name="connsiteY206" fmla="*/ 528066 h 2314956"/>
              <a:gd name="connsiteX207" fmla="*/ 1917417 w 3925287"/>
              <a:gd name="connsiteY207" fmla="*/ 528066 h 2314956"/>
              <a:gd name="connsiteX208" fmla="*/ 1909797 w 3925287"/>
              <a:gd name="connsiteY208" fmla="*/ 539496 h 2314956"/>
              <a:gd name="connsiteX209" fmla="*/ 1919135 w 3925287"/>
              <a:gd name="connsiteY209" fmla="*/ 524256 h 2314956"/>
              <a:gd name="connsiteX210" fmla="*/ 1913607 w 3925287"/>
              <a:gd name="connsiteY210" fmla="*/ 528066 h 2314956"/>
              <a:gd name="connsiteX211" fmla="*/ 1919135 w 3925287"/>
              <a:gd name="connsiteY211" fmla="*/ 512826 h 2314956"/>
              <a:gd name="connsiteX212" fmla="*/ 1909797 w 3925287"/>
              <a:gd name="connsiteY212" fmla="*/ 516636 h 2314956"/>
              <a:gd name="connsiteX213" fmla="*/ 1951707 w 3925287"/>
              <a:gd name="connsiteY213" fmla="*/ 535686 h 2314956"/>
              <a:gd name="connsiteX214" fmla="*/ 1959327 w 3925287"/>
              <a:gd name="connsiteY214" fmla="*/ 524256 h 2314956"/>
              <a:gd name="connsiteX215" fmla="*/ 1909797 w 3925287"/>
              <a:gd name="connsiteY215" fmla="*/ 531876 h 2314956"/>
              <a:gd name="connsiteX216" fmla="*/ 1875507 w 3925287"/>
              <a:gd name="connsiteY216" fmla="*/ 531876 h 2314956"/>
              <a:gd name="connsiteX217" fmla="*/ 1966947 w 3925287"/>
              <a:gd name="connsiteY217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906237 w 3925287"/>
              <a:gd name="connsiteY140" fmla="*/ 448056 h 2314956"/>
              <a:gd name="connsiteX141" fmla="*/ 3881285 w 3925287"/>
              <a:gd name="connsiteY141" fmla="*/ 402336 h 2314956"/>
              <a:gd name="connsiteX142" fmla="*/ 3856707 w 3925287"/>
              <a:gd name="connsiteY142" fmla="*/ 390906 h 2314956"/>
              <a:gd name="connsiteX143" fmla="*/ 3780507 w 3925287"/>
              <a:gd name="connsiteY143" fmla="*/ 371856 h 2314956"/>
              <a:gd name="connsiteX144" fmla="*/ 3730977 w 3925287"/>
              <a:gd name="connsiteY144" fmla="*/ 356616 h 2314956"/>
              <a:gd name="connsiteX145" fmla="*/ 3658587 w 3925287"/>
              <a:gd name="connsiteY145" fmla="*/ 345186 h 2314956"/>
              <a:gd name="connsiteX146" fmla="*/ 3565055 w 3925287"/>
              <a:gd name="connsiteY146" fmla="*/ 333756 h 2314956"/>
              <a:gd name="connsiteX147" fmla="*/ 3521427 w 3925287"/>
              <a:gd name="connsiteY147" fmla="*/ 345186 h 2314956"/>
              <a:gd name="connsiteX148" fmla="*/ 3460467 w 3925287"/>
              <a:gd name="connsiteY148" fmla="*/ 348996 h 2314956"/>
              <a:gd name="connsiteX149" fmla="*/ 3346167 w 3925287"/>
              <a:gd name="connsiteY149" fmla="*/ 356616 h 2314956"/>
              <a:gd name="connsiteX150" fmla="*/ 3300447 w 3925287"/>
              <a:gd name="connsiteY150" fmla="*/ 371856 h 2314956"/>
              <a:gd name="connsiteX151" fmla="*/ 3277587 w 3925287"/>
              <a:gd name="connsiteY151" fmla="*/ 379476 h 2314956"/>
              <a:gd name="connsiteX152" fmla="*/ 3201387 w 3925287"/>
              <a:gd name="connsiteY152" fmla="*/ 387096 h 2314956"/>
              <a:gd name="connsiteX153" fmla="*/ 3125187 w 3925287"/>
              <a:gd name="connsiteY153" fmla="*/ 409956 h 2314956"/>
              <a:gd name="connsiteX154" fmla="*/ 3102327 w 3925287"/>
              <a:gd name="connsiteY154" fmla="*/ 417576 h 2314956"/>
              <a:gd name="connsiteX155" fmla="*/ 3079467 w 3925287"/>
              <a:gd name="connsiteY155" fmla="*/ 425196 h 2314956"/>
              <a:gd name="connsiteX156" fmla="*/ 3010887 w 3925287"/>
              <a:gd name="connsiteY156" fmla="*/ 432816 h 2314956"/>
              <a:gd name="connsiteX157" fmla="*/ 2965167 w 3925287"/>
              <a:gd name="connsiteY157" fmla="*/ 448056 h 2314956"/>
              <a:gd name="connsiteX158" fmla="*/ 2923257 w 3925287"/>
              <a:gd name="connsiteY158" fmla="*/ 451866 h 2314956"/>
              <a:gd name="connsiteX159" fmla="*/ 2881347 w 3925287"/>
              <a:gd name="connsiteY159" fmla="*/ 459486 h 2314956"/>
              <a:gd name="connsiteX160" fmla="*/ 2869917 w 3925287"/>
              <a:gd name="connsiteY160" fmla="*/ 470916 h 2314956"/>
              <a:gd name="connsiteX161" fmla="*/ 2709897 w 3925287"/>
              <a:gd name="connsiteY161" fmla="*/ 509016 h 2314956"/>
              <a:gd name="connsiteX162" fmla="*/ 2549877 w 3925287"/>
              <a:gd name="connsiteY162" fmla="*/ 520446 h 2314956"/>
              <a:gd name="connsiteX163" fmla="*/ 2315375 w 3925287"/>
              <a:gd name="connsiteY163" fmla="*/ 516636 h 2314956"/>
              <a:gd name="connsiteX164" fmla="*/ 2355567 w 3925287"/>
              <a:gd name="connsiteY164" fmla="*/ 451866 h 2314956"/>
              <a:gd name="connsiteX165" fmla="*/ 2450817 w 3925287"/>
              <a:gd name="connsiteY165" fmla="*/ 333756 h 2314956"/>
              <a:gd name="connsiteX166" fmla="*/ 2538447 w 3925287"/>
              <a:gd name="connsiteY166" fmla="*/ 215646 h 2314956"/>
              <a:gd name="connsiteX167" fmla="*/ 2565117 w 3925287"/>
              <a:gd name="connsiteY167" fmla="*/ 150876 h 2314956"/>
              <a:gd name="connsiteX168" fmla="*/ 2595597 w 3925287"/>
              <a:gd name="connsiteY168" fmla="*/ 112776 h 2314956"/>
              <a:gd name="connsiteX169" fmla="*/ 2607027 w 3925287"/>
              <a:gd name="connsiteY169" fmla="*/ 86106 h 2314956"/>
              <a:gd name="connsiteX170" fmla="*/ 2616365 w 3925287"/>
              <a:gd name="connsiteY170" fmla="*/ 55626 h 2314956"/>
              <a:gd name="connsiteX171" fmla="*/ 2614647 w 3925287"/>
              <a:gd name="connsiteY171" fmla="*/ 2286 h 2314956"/>
              <a:gd name="connsiteX172" fmla="*/ 2587977 w 3925287"/>
              <a:gd name="connsiteY172" fmla="*/ 6096 h 2314956"/>
              <a:gd name="connsiteX173" fmla="*/ 2557497 w 3925287"/>
              <a:gd name="connsiteY173" fmla="*/ 17526 h 2314956"/>
              <a:gd name="connsiteX174" fmla="*/ 2511777 w 3925287"/>
              <a:gd name="connsiteY174" fmla="*/ 44196 h 2314956"/>
              <a:gd name="connsiteX175" fmla="*/ 2500347 w 3925287"/>
              <a:gd name="connsiteY175" fmla="*/ 67056 h 2314956"/>
              <a:gd name="connsiteX176" fmla="*/ 2462247 w 3925287"/>
              <a:gd name="connsiteY176" fmla="*/ 93726 h 2314956"/>
              <a:gd name="connsiteX177" fmla="*/ 2447007 w 3925287"/>
              <a:gd name="connsiteY177" fmla="*/ 131826 h 2314956"/>
              <a:gd name="connsiteX178" fmla="*/ 2431767 w 3925287"/>
              <a:gd name="connsiteY178" fmla="*/ 150876 h 2314956"/>
              <a:gd name="connsiteX179" fmla="*/ 2408907 w 3925287"/>
              <a:gd name="connsiteY179" fmla="*/ 185166 h 2314956"/>
              <a:gd name="connsiteX180" fmla="*/ 2347947 w 3925287"/>
              <a:gd name="connsiteY180" fmla="*/ 265176 h 2314956"/>
              <a:gd name="connsiteX181" fmla="*/ 2325087 w 3925287"/>
              <a:gd name="connsiteY181" fmla="*/ 280416 h 2314956"/>
              <a:gd name="connsiteX182" fmla="*/ 2302227 w 3925287"/>
              <a:gd name="connsiteY182" fmla="*/ 295656 h 2314956"/>
              <a:gd name="connsiteX183" fmla="*/ 2286987 w 3925287"/>
              <a:gd name="connsiteY183" fmla="*/ 329946 h 2314956"/>
              <a:gd name="connsiteX184" fmla="*/ 2264127 w 3925287"/>
              <a:gd name="connsiteY184" fmla="*/ 375666 h 2314956"/>
              <a:gd name="connsiteX185" fmla="*/ 2252697 w 3925287"/>
              <a:gd name="connsiteY185" fmla="*/ 375666 h 2314956"/>
              <a:gd name="connsiteX186" fmla="*/ 2227745 w 3925287"/>
              <a:gd name="connsiteY186" fmla="*/ 394716 h 2314956"/>
              <a:gd name="connsiteX187" fmla="*/ 2195547 w 3925287"/>
              <a:gd name="connsiteY187" fmla="*/ 421386 h 2314956"/>
              <a:gd name="connsiteX188" fmla="*/ 2123157 w 3925287"/>
              <a:gd name="connsiteY188" fmla="*/ 455676 h 2314956"/>
              <a:gd name="connsiteX189" fmla="*/ 1989807 w 3925287"/>
              <a:gd name="connsiteY189" fmla="*/ 516636 h 2314956"/>
              <a:gd name="connsiteX190" fmla="*/ 1987715 w 3925287"/>
              <a:gd name="connsiteY190" fmla="*/ 512826 h 2314956"/>
              <a:gd name="connsiteX191" fmla="*/ 1964855 w 3925287"/>
              <a:gd name="connsiteY191" fmla="*/ 531876 h 2314956"/>
              <a:gd name="connsiteX192" fmla="*/ 1959327 w 3925287"/>
              <a:gd name="connsiteY192" fmla="*/ 528066 h 2314956"/>
              <a:gd name="connsiteX193" fmla="*/ 1947897 w 3925287"/>
              <a:gd name="connsiteY193" fmla="*/ 535686 h 2314956"/>
              <a:gd name="connsiteX194" fmla="*/ 1940277 w 3925287"/>
              <a:gd name="connsiteY194" fmla="*/ 516636 h 2314956"/>
              <a:gd name="connsiteX195" fmla="*/ 1898367 w 3925287"/>
              <a:gd name="connsiteY195" fmla="*/ 505206 h 2314956"/>
              <a:gd name="connsiteX196" fmla="*/ 1925037 w 3925287"/>
              <a:gd name="connsiteY196" fmla="*/ 520446 h 2314956"/>
              <a:gd name="connsiteX197" fmla="*/ 1921227 w 3925287"/>
              <a:gd name="connsiteY197" fmla="*/ 539496 h 2314956"/>
              <a:gd name="connsiteX198" fmla="*/ 1902177 w 3925287"/>
              <a:gd name="connsiteY198" fmla="*/ 497586 h 2314956"/>
              <a:gd name="connsiteX199" fmla="*/ 1913607 w 3925287"/>
              <a:gd name="connsiteY199" fmla="*/ 516636 h 2314956"/>
              <a:gd name="connsiteX200" fmla="*/ 1905987 w 3925287"/>
              <a:gd name="connsiteY200" fmla="*/ 512826 h 2314956"/>
              <a:gd name="connsiteX201" fmla="*/ 1898367 w 3925287"/>
              <a:gd name="connsiteY201" fmla="*/ 509016 h 2314956"/>
              <a:gd name="connsiteX202" fmla="*/ 1907705 w 3925287"/>
              <a:gd name="connsiteY202" fmla="*/ 516636 h 2314956"/>
              <a:gd name="connsiteX203" fmla="*/ 1913607 w 3925287"/>
              <a:gd name="connsiteY203" fmla="*/ 524256 h 2314956"/>
              <a:gd name="connsiteX204" fmla="*/ 1919135 w 3925287"/>
              <a:gd name="connsiteY204" fmla="*/ 512826 h 2314956"/>
              <a:gd name="connsiteX205" fmla="*/ 1932657 w 3925287"/>
              <a:gd name="connsiteY205" fmla="*/ 528066 h 2314956"/>
              <a:gd name="connsiteX206" fmla="*/ 1941995 w 3925287"/>
              <a:gd name="connsiteY206" fmla="*/ 528066 h 2314956"/>
              <a:gd name="connsiteX207" fmla="*/ 1917417 w 3925287"/>
              <a:gd name="connsiteY207" fmla="*/ 528066 h 2314956"/>
              <a:gd name="connsiteX208" fmla="*/ 1909797 w 3925287"/>
              <a:gd name="connsiteY208" fmla="*/ 539496 h 2314956"/>
              <a:gd name="connsiteX209" fmla="*/ 1919135 w 3925287"/>
              <a:gd name="connsiteY209" fmla="*/ 524256 h 2314956"/>
              <a:gd name="connsiteX210" fmla="*/ 1913607 w 3925287"/>
              <a:gd name="connsiteY210" fmla="*/ 528066 h 2314956"/>
              <a:gd name="connsiteX211" fmla="*/ 1919135 w 3925287"/>
              <a:gd name="connsiteY211" fmla="*/ 512826 h 2314956"/>
              <a:gd name="connsiteX212" fmla="*/ 1909797 w 3925287"/>
              <a:gd name="connsiteY212" fmla="*/ 516636 h 2314956"/>
              <a:gd name="connsiteX213" fmla="*/ 1951707 w 3925287"/>
              <a:gd name="connsiteY213" fmla="*/ 535686 h 2314956"/>
              <a:gd name="connsiteX214" fmla="*/ 1959327 w 3925287"/>
              <a:gd name="connsiteY214" fmla="*/ 524256 h 2314956"/>
              <a:gd name="connsiteX215" fmla="*/ 1909797 w 3925287"/>
              <a:gd name="connsiteY215" fmla="*/ 531876 h 2314956"/>
              <a:gd name="connsiteX216" fmla="*/ 1875507 w 3925287"/>
              <a:gd name="connsiteY216" fmla="*/ 531876 h 2314956"/>
              <a:gd name="connsiteX217" fmla="*/ 1966947 w 3925287"/>
              <a:gd name="connsiteY217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906237 w 3925287"/>
              <a:gd name="connsiteY140" fmla="*/ 448056 h 2314956"/>
              <a:gd name="connsiteX141" fmla="*/ 3881285 w 3925287"/>
              <a:gd name="connsiteY141" fmla="*/ 402336 h 2314956"/>
              <a:gd name="connsiteX142" fmla="*/ 3852897 w 3925287"/>
              <a:gd name="connsiteY142" fmla="*/ 368046 h 2314956"/>
              <a:gd name="connsiteX143" fmla="*/ 3780507 w 3925287"/>
              <a:gd name="connsiteY143" fmla="*/ 371856 h 2314956"/>
              <a:gd name="connsiteX144" fmla="*/ 3730977 w 3925287"/>
              <a:gd name="connsiteY144" fmla="*/ 356616 h 2314956"/>
              <a:gd name="connsiteX145" fmla="*/ 3658587 w 3925287"/>
              <a:gd name="connsiteY145" fmla="*/ 345186 h 2314956"/>
              <a:gd name="connsiteX146" fmla="*/ 3565055 w 3925287"/>
              <a:gd name="connsiteY146" fmla="*/ 333756 h 2314956"/>
              <a:gd name="connsiteX147" fmla="*/ 3521427 w 3925287"/>
              <a:gd name="connsiteY147" fmla="*/ 345186 h 2314956"/>
              <a:gd name="connsiteX148" fmla="*/ 3460467 w 3925287"/>
              <a:gd name="connsiteY148" fmla="*/ 348996 h 2314956"/>
              <a:gd name="connsiteX149" fmla="*/ 3346167 w 3925287"/>
              <a:gd name="connsiteY149" fmla="*/ 356616 h 2314956"/>
              <a:gd name="connsiteX150" fmla="*/ 3300447 w 3925287"/>
              <a:gd name="connsiteY150" fmla="*/ 371856 h 2314956"/>
              <a:gd name="connsiteX151" fmla="*/ 3277587 w 3925287"/>
              <a:gd name="connsiteY151" fmla="*/ 379476 h 2314956"/>
              <a:gd name="connsiteX152" fmla="*/ 3201387 w 3925287"/>
              <a:gd name="connsiteY152" fmla="*/ 387096 h 2314956"/>
              <a:gd name="connsiteX153" fmla="*/ 3125187 w 3925287"/>
              <a:gd name="connsiteY153" fmla="*/ 409956 h 2314956"/>
              <a:gd name="connsiteX154" fmla="*/ 3102327 w 3925287"/>
              <a:gd name="connsiteY154" fmla="*/ 417576 h 2314956"/>
              <a:gd name="connsiteX155" fmla="*/ 3079467 w 3925287"/>
              <a:gd name="connsiteY155" fmla="*/ 425196 h 2314956"/>
              <a:gd name="connsiteX156" fmla="*/ 3010887 w 3925287"/>
              <a:gd name="connsiteY156" fmla="*/ 432816 h 2314956"/>
              <a:gd name="connsiteX157" fmla="*/ 2965167 w 3925287"/>
              <a:gd name="connsiteY157" fmla="*/ 448056 h 2314956"/>
              <a:gd name="connsiteX158" fmla="*/ 2923257 w 3925287"/>
              <a:gd name="connsiteY158" fmla="*/ 451866 h 2314956"/>
              <a:gd name="connsiteX159" fmla="*/ 2881347 w 3925287"/>
              <a:gd name="connsiteY159" fmla="*/ 459486 h 2314956"/>
              <a:gd name="connsiteX160" fmla="*/ 2869917 w 3925287"/>
              <a:gd name="connsiteY160" fmla="*/ 470916 h 2314956"/>
              <a:gd name="connsiteX161" fmla="*/ 2709897 w 3925287"/>
              <a:gd name="connsiteY161" fmla="*/ 509016 h 2314956"/>
              <a:gd name="connsiteX162" fmla="*/ 2549877 w 3925287"/>
              <a:gd name="connsiteY162" fmla="*/ 520446 h 2314956"/>
              <a:gd name="connsiteX163" fmla="*/ 2315375 w 3925287"/>
              <a:gd name="connsiteY163" fmla="*/ 516636 h 2314956"/>
              <a:gd name="connsiteX164" fmla="*/ 2355567 w 3925287"/>
              <a:gd name="connsiteY164" fmla="*/ 451866 h 2314956"/>
              <a:gd name="connsiteX165" fmla="*/ 2450817 w 3925287"/>
              <a:gd name="connsiteY165" fmla="*/ 333756 h 2314956"/>
              <a:gd name="connsiteX166" fmla="*/ 2538447 w 3925287"/>
              <a:gd name="connsiteY166" fmla="*/ 215646 h 2314956"/>
              <a:gd name="connsiteX167" fmla="*/ 2565117 w 3925287"/>
              <a:gd name="connsiteY167" fmla="*/ 150876 h 2314956"/>
              <a:gd name="connsiteX168" fmla="*/ 2595597 w 3925287"/>
              <a:gd name="connsiteY168" fmla="*/ 112776 h 2314956"/>
              <a:gd name="connsiteX169" fmla="*/ 2607027 w 3925287"/>
              <a:gd name="connsiteY169" fmla="*/ 86106 h 2314956"/>
              <a:gd name="connsiteX170" fmla="*/ 2616365 w 3925287"/>
              <a:gd name="connsiteY170" fmla="*/ 55626 h 2314956"/>
              <a:gd name="connsiteX171" fmla="*/ 2614647 w 3925287"/>
              <a:gd name="connsiteY171" fmla="*/ 2286 h 2314956"/>
              <a:gd name="connsiteX172" fmla="*/ 2587977 w 3925287"/>
              <a:gd name="connsiteY172" fmla="*/ 6096 h 2314956"/>
              <a:gd name="connsiteX173" fmla="*/ 2557497 w 3925287"/>
              <a:gd name="connsiteY173" fmla="*/ 17526 h 2314956"/>
              <a:gd name="connsiteX174" fmla="*/ 2511777 w 3925287"/>
              <a:gd name="connsiteY174" fmla="*/ 44196 h 2314956"/>
              <a:gd name="connsiteX175" fmla="*/ 2500347 w 3925287"/>
              <a:gd name="connsiteY175" fmla="*/ 67056 h 2314956"/>
              <a:gd name="connsiteX176" fmla="*/ 2462247 w 3925287"/>
              <a:gd name="connsiteY176" fmla="*/ 93726 h 2314956"/>
              <a:gd name="connsiteX177" fmla="*/ 2447007 w 3925287"/>
              <a:gd name="connsiteY177" fmla="*/ 131826 h 2314956"/>
              <a:gd name="connsiteX178" fmla="*/ 2431767 w 3925287"/>
              <a:gd name="connsiteY178" fmla="*/ 150876 h 2314956"/>
              <a:gd name="connsiteX179" fmla="*/ 2408907 w 3925287"/>
              <a:gd name="connsiteY179" fmla="*/ 185166 h 2314956"/>
              <a:gd name="connsiteX180" fmla="*/ 2347947 w 3925287"/>
              <a:gd name="connsiteY180" fmla="*/ 265176 h 2314956"/>
              <a:gd name="connsiteX181" fmla="*/ 2325087 w 3925287"/>
              <a:gd name="connsiteY181" fmla="*/ 280416 h 2314956"/>
              <a:gd name="connsiteX182" fmla="*/ 2302227 w 3925287"/>
              <a:gd name="connsiteY182" fmla="*/ 295656 h 2314956"/>
              <a:gd name="connsiteX183" fmla="*/ 2286987 w 3925287"/>
              <a:gd name="connsiteY183" fmla="*/ 329946 h 2314956"/>
              <a:gd name="connsiteX184" fmla="*/ 2264127 w 3925287"/>
              <a:gd name="connsiteY184" fmla="*/ 375666 h 2314956"/>
              <a:gd name="connsiteX185" fmla="*/ 2252697 w 3925287"/>
              <a:gd name="connsiteY185" fmla="*/ 375666 h 2314956"/>
              <a:gd name="connsiteX186" fmla="*/ 2227745 w 3925287"/>
              <a:gd name="connsiteY186" fmla="*/ 394716 h 2314956"/>
              <a:gd name="connsiteX187" fmla="*/ 2195547 w 3925287"/>
              <a:gd name="connsiteY187" fmla="*/ 421386 h 2314956"/>
              <a:gd name="connsiteX188" fmla="*/ 2123157 w 3925287"/>
              <a:gd name="connsiteY188" fmla="*/ 455676 h 2314956"/>
              <a:gd name="connsiteX189" fmla="*/ 1989807 w 3925287"/>
              <a:gd name="connsiteY189" fmla="*/ 516636 h 2314956"/>
              <a:gd name="connsiteX190" fmla="*/ 1987715 w 3925287"/>
              <a:gd name="connsiteY190" fmla="*/ 512826 h 2314956"/>
              <a:gd name="connsiteX191" fmla="*/ 1964855 w 3925287"/>
              <a:gd name="connsiteY191" fmla="*/ 531876 h 2314956"/>
              <a:gd name="connsiteX192" fmla="*/ 1959327 w 3925287"/>
              <a:gd name="connsiteY192" fmla="*/ 528066 h 2314956"/>
              <a:gd name="connsiteX193" fmla="*/ 1947897 w 3925287"/>
              <a:gd name="connsiteY193" fmla="*/ 535686 h 2314956"/>
              <a:gd name="connsiteX194" fmla="*/ 1940277 w 3925287"/>
              <a:gd name="connsiteY194" fmla="*/ 516636 h 2314956"/>
              <a:gd name="connsiteX195" fmla="*/ 1898367 w 3925287"/>
              <a:gd name="connsiteY195" fmla="*/ 505206 h 2314956"/>
              <a:gd name="connsiteX196" fmla="*/ 1925037 w 3925287"/>
              <a:gd name="connsiteY196" fmla="*/ 520446 h 2314956"/>
              <a:gd name="connsiteX197" fmla="*/ 1921227 w 3925287"/>
              <a:gd name="connsiteY197" fmla="*/ 539496 h 2314956"/>
              <a:gd name="connsiteX198" fmla="*/ 1902177 w 3925287"/>
              <a:gd name="connsiteY198" fmla="*/ 497586 h 2314956"/>
              <a:gd name="connsiteX199" fmla="*/ 1913607 w 3925287"/>
              <a:gd name="connsiteY199" fmla="*/ 516636 h 2314956"/>
              <a:gd name="connsiteX200" fmla="*/ 1905987 w 3925287"/>
              <a:gd name="connsiteY200" fmla="*/ 512826 h 2314956"/>
              <a:gd name="connsiteX201" fmla="*/ 1898367 w 3925287"/>
              <a:gd name="connsiteY201" fmla="*/ 509016 h 2314956"/>
              <a:gd name="connsiteX202" fmla="*/ 1907705 w 3925287"/>
              <a:gd name="connsiteY202" fmla="*/ 516636 h 2314956"/>
              <a:gd name="connsiteX203" fmla="*/ 1913607 w 3925287"/>
              <a:gd name="connsiteY203" fmla="*/ 524256 h 2314956"/>
              <a:gd name="connsiteX204" fmla="*/ 1919135 w 3925287"/>
              <a:gd name="connsiteY204" fmla="*/ 512826 h 2314956"/>
              <a:gd name="connsiteX205" fmla="*/ 1932657 w 3925287"/>
              <a:gd name="connsiteY205" fmla="*/ 528066 h 2314956"/>
              <a:gd name="connsiteX206" fmla="*/ 1941995 w 3925287"/>
              <a:gd name="connsiteY206" fmla="*/ 528066 h 2314956"/>
              <a:gd name="connsiteX207" fmla="*/ 1917417 w 3925287"/>
              <a:gd name="connsiteY207" fmla="*/ 528066 h 2314956"/>
              <a:gd name="connsiteX208" fmla="*/ 1909797 w 3925287"/>
              <a:gd name="connsiteY208" fmla="*/ 539496 h 2314956"/>
              <a:gd name="connsiteX209" fmla="*/ 1919135 w 3925287"/>
              <a:gd name="connsiteY209" fmla="*/ 524256 h 2314956"/>
              <a:gd name="connsiteX210" fmla="*/ 1913607 w 3925287"/>
              <a:gd name="connsiteY210" fmla="*/ 528066 h 2314956"/>
              <a:gd name="connsiteX211" fmla="*/ 1919135 w 3925287"/>
              <a:gd name="connsiteY211" fmla="*/ 512826 h 2314956"/>
              <a:gd name="connsiteX212" fmla="*/ 1909797 w 3925287"/>
              <a:gd name="connsiteY212" fmla="*/ 516636 h 2314956"/>
              <a:gd name="connsiteX213" fmla="*/ 1951707 w 3925287"/>
              <a:gd name="connsiteY213" fmla="*/ 535686 h 2314956"/>
              <a:gd name="connsiteX214" fmla="*/ 1959327 w 3925287"/>
              <a:gd name="connsiteY214" fmla="*/ 524256 h 2314956"/>
              <a:gd name="connsiteX215" fmla="*/ 1909797 w 3925287"/>
              <a:gd name="connsiteY215" fmla="*/ 531876 h 2314956"/>
              <a:gd name="connsiteX216" fmla="*/ 1875507 w 3925287"/>
              <a:gd name="connsiteY216" fmla="*/ 531876 h 2314956"/>
              <a:gd name="connsiteX217" fmla="*/ 1966947 w 3925287"/>
              <a:gd name="connsiteY217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906237 w 3925287"/>
              <a:gd name="connsiteY140" fmla="*/ 448056 h 2314956"/>
              <a:gd name="connsiteX141" fmla="*/ 3881285 w 3925287"/>
              <a:gd name="connsiteY141" fmla="*/ 402336 h 2314956"/>
              <a:gd name="connsiteX142" fmla="*/ 3852897 w 3925287"/>
              <a:gd name="connsiteY142" fmla="*/ 368046 h 2314956"/>
              <a:gd name="connsiteX143" fmla="*/ 3772887 w 3925287"/>
              <a:gd name="connsiteY143" fmla="*/ 341376 h 2314956"/>
              <a:gd name="connsiteX144" fmla="*/ 3730977 w 3925287"/>
              <a:gd name="connsiteY144" fmla="*/ 356616 h 2314956"/>
              <a:gd name="connsiteX145" fmla="*/ 3658587 w 3925287"/>
              <a:gd name="connsiteY145" fmla="*/ 345186 h 2314956"/>
              <a:gd name="connsiteX146" fmla="*/ 3565055 w 3925287"/>
              <a:gd name="connsiteY146" fmla="*/ 333756 h 2314956"/>
              <a:gd name="connsiteX147" fmla="*/ 3521427 w 3925287"/>
              <a:gd name="connsiteY147" fmla="*/ 345186 h 2314956"/>
              <a:gd name="connsiteX148" fmla="*/ 3460467 w 3925287"/>
              <a:gd name="connsiteY148" fmla="*/ 348996 h 2314956"/>
              <a:gd name="connsiteX149" fmla="*/ 3346167 w 3925287"/>
              <a:gd name="connsiteY149" fmla="*/ 356616 h 2314956"/>
              <a:gd name="connsiteX150" fmla="*/ 3300447 w 3925287"/>
              <a:gd name="connsiteY150" fmla="*/ 371856 h 2314956"/>
              <a:gd name="connsiteX151" fmla="*/ 3277587 w 3925287"/>
              <a:gd name="connsiteY151" fmla="*/ 379476 h 2314956"/>
              <a:gd name="connsiteX152" fmla="*/ 3201387 w 3925287"/>
              <a:gd name="connsiteY152" fmla="*/ 387096 h 2314956"/>
              <a:gd name="connsiteX153" fmla="*/ 3125187 w 3925287"/>
              <a:gd name="connsiteY153" fmla="*/ 409956 h 2314956"/>
              <a:gd name="connsiteX154" fmla="*/ 3102327 w 3925287"/>
              <a:gd name="connsiteY154" fmla="*/ 417576 h 2314956"/>
              <a:gd name="connsiteX155" fmla="*/ 3079467 w 3925287"/>
              <a:gd name="connsiteY155" fmla="*/ 425196 h 2314956"/>
              <a:gd name="connsiteX156" fmla="*/ 3010887 w 3925287"/>
              <a:gd name="connsiteY156" fmla="*/ 432816 h 2314956"/>
              <a:gd name="connsiteX157" fmla="*/ 2965167 w 3925287"/>
              <a:gd name="connsiteY157" fmla="*/ 448056 h 2314956"/>
              <a:gd name="connsiteX158" fmla="*/ 2923257 w 3925287"/>
              <a:gd name="connsiteY158" fmla="*/ 451866 h 2314956"/>
              <a:gd name="connsiteX159" fmla="*/ 2881347 w 3925287"/>
              <a:gd name="connsiteY159" fmla="*/ 459486 h 2314956"/>
              <a:gd name="connsiteX160" fmla="*/ 2869917 w 3925287"/>
              <a:gd name="connsiteY160" fmla="*/ 470916 h 2314956"/>
              <a:gd name="connsiteX161" fmla="*/ 2709897 w 3925287"/>
              <a:gd name="connsiteY161" fmla="*/ 509016 h 2314956"/>
              <a:gd name="connsiteX162" fmla="*/ 2549877 w 3925287"/>
              <a:gd name="connsiteY162" fmla="*/ 520446 h 2314956"/>
              <a:gd name="connsiteX163" fmla="*/ 2315375 w 3925287"/>
              <a:gd name="connsiteY163" fmla="*/ 516636 h 2314956"/>
              <a:gd name="connsiteX164" fmla="*/ 2355567 w 3925287"/>
              <a:gd name="connsiteY164" fmla="*/ 451866 h 2314956"/>
              <a:gd name="connsiteX165" fmla="*/ 2450817 w 3925287"/>
              <a:gd name="connsiteY165" fmla="*/ 333756 h 2314956"/>
              <a:gd name="connsiteX166" fmla="*/ 2538447 w 3925287"/>
              <a:gd name="connsiteY166" fmla="*/ 215646 h 2314956"/>
              <a:gd name="connsiteX167" fmla="*/ 2565117 w 3925287"/>
              <a:gd name="connsiteY167" fmla="*/ 150876 h 2314956"/>
              <a:gd name="connsiteX168" fmla="*/ 2595597 w 3925287"/>
              <a:gd name="connsiteY168" fmla="*/ 112776 h 2314956"/>
              <a:gd name="connsiteX169" fmla="*/ 2607027 w 3925287"/>
              <a:gd name="connsiteY169" fmla="*/ 86106 h 2314956"/>
              <a:gd name="connsiteX170" fmla="*/ 2616365 w 3925287"/>
              <a:gd name="connsiteY170" fmla="*/ 55626 h 2314956"/>
              <a:gd name="connsiteX171" fmla="*/ 2614647 w 3925287"/>
              <a:gd name="connsiteY171" fmla="*/ 2286 h 2314956"/>
              <a:gd name="connsiteX172" fmla="*/ 2587977 w 3925287"/>
              <a:gd name="connsiteY172" fmla="*/ 6096 h 2314956"/>
              <a:gd name="connsiteX173" fmla="*/ 2557497 w 3925287"/>
              <a:gd name="connsiteY173" fmla="*/ 17526 h 2314956"/>
              <a:gd name="connsiteX174" fmla="*/ 2511777 w 3925287"/>
              <a:gd name="connsiteY174" fmla="*/ 44196 h 2314956"/>
              <a:gd name="connsiteX175" fmla="*/ 2500347 w 3925287"/>
              <a:gd name="connsiteY175" fmla="*/ 67056 h 2314956"/>
              <a:gd name="connsiteX176" fmla="*/ 2462247 w 3925287"/>
              <a:gd name="connsiteY176" fmla="*/ 93726 h 2314956"/>
              <a:gd name="connsiteX177" fmla="*/ 2447007 w 3925287"/>
              <a:gd name="connsiteY177" fmla="*/ 131826 h 2314956"/>
              <a:gd name="connsiteX178" fmla="*/ 2431767 w 3925287"/>
              <a:gd name="connsiteY178" fmla="*/ 150876 h 2314956"/>
              <a:gd name="connsiteX179" fmla="*/ 2408907 w 3925287"/>
              <a:gd name="connsiteY179" fmla="*/ 185166 h 2314956"/>
              <a:gd name="connsiteX180" fmla="*/ 2347947 w 3925287"/>
              <a:gd name="connsiteY180" fmla="*/ 265176 h 2314956"/>
              <a:gd name="connsiteX181" fmla="*/ 2325087 w 3925287"/>
              <a:gd name="connsiteY181" fmla="*/ 280416 h 2314956"/>
              <a:gd name="connsiteX182" fmla="*/ 2302227 w 3925287"/>
              <a:gd name="connsiteY182" fmla="*/ 295656 h 2314956"/>
              <a:gd name="connsiteX183" fmla="*/ 2286987 w 3925287"/>
              <a:gd name="connsiteY183" fmla="*/ 329946 h 2314956"/>
              <a:gd name="connsiteX184" fmla="*/ 2264127 w 3925287"/>
              <a:gd name="connsiteY184" fmla="*/ 375666 h 2314956"/>
              <a:gd name="connsiteX185" fmla="*/ 2252697 w 3925287"/>
              <a:gd name="connsiteY185" fmla="*/ 375666 h 2314956"/>
              <a:gd name="connsiteX186" fmla="*/ 2227745 w 3925287"/>
              <a:gd name="connsiteY186" fmla="*/ 394716 h 2314956"/>
              <a:gd name="connsiteX187" fmla="*/ 2195547 w 3925287"/>
              <a:gd name="connsiteY187" fmla="*/ 421386 h 2314956"/>
              <a:gd name="connsiteX188" fmla="*/ 2123157 w 3925287"/>
              <a:gd name="connsiteY188" fmla="*/ 455676 h 2314956"/>
              <a:gd name="connsiteX189" fmla="*/ 1989807 w 3925287"/>
              <a:gd name="connsiteY189" fmla="*/ 516636 h 2314956"/>
              <a:gd name="connsiteX190" fmla="*/ 1987715 w 3925287"/>
              <a:gd name="connsiteY190" fmla="*/ 512826 h 2314956"/>
              <a:gd name="connsiteX191" fmla="*/ 1964855 w 3925287"/>
              <a:gd name="connsiteY191" fmla="*/ 531876 h 2314956"/>
              <a:gd name="connsiteX192" fmla="*/ 1959327 w 3925287"/>
              <a:gd name="connsiteY192" fmla="*/ 528066 h 2314956"/>
              <a:gd name="connsiteX193" fmla="*/ 1947897 w 3925287"/>
              <a:gd name="connsiteY193" fmla="*/ 535686 h 2314956"/>
              <a:gd name="connsiteX194" fmla="*/ 1940277 w 3925287"/>
              <a:gd name="connsiteY194" fmla="*/ 516636 h 2314956"/>
              <a:gd name="connsiteX195" fmla="*/ 1898367 w 3925287"/>
              <a:gd name="connsiteY195" fmla="*/ 505206 h 2314956"/>
              <a:gd name="connsiteX196" fmla="*/ 1925037 w 3925287"/>
              <a:gd name="connsiteY196" fmla="*/ 520446 h 2314956"/>
              <a:gd name="connsiteX197" fmla="*/ 1921227 w 3925287"/>
              <a:gd name="connsiteY197" fmla="*/ 539496 h 2314956"/>
              <a:gd name="connsiteX198" fmla="*/ 1902177 w 3925287"/>
              <a:gd name="connsiteY198" fmla="*/ 497586 h 2314956"/>
              <a:gd name="connsiteX199" fmla="*/ 1913607 w 3925287"/>
              <a:gd name="connsiteY199" fmla="*/ 516636 h 2314956"/>
              <a:gd name="connsiteX200" fmla="*/ 1905987 w 3925287"/>
              <a:gd name="connsiteY200" fmla="*/ 512826 h 2314956"/>
              <a:gd name="connsiteX201" fmla="*/ 1898367 w 3925287"/>
              <a:gd name="connsiteY201" fmla="*/ 509016 h 2314956"/>
              <a:gd name="connsiteX202" fmla="*/ 1907705 w 3925287"/>
              <a:gd name="connsiteY202" fmla="*/ 516636 h 2314956"/>
              <a:gd name="connsiteX203" fmla="*/ 1913607 w 3925287"/>
              <a:gd name="connsiteY203" fmla="*/ 524256 h 2314956"/>
              <a:gd name="connsiteX204" fmla="*/ 1919135 w 3925287"/>
              <a:gd name="connsiteY204" fmla="*/ 512826 h 2314956"/>
              <a:gd name="connsiteX205" fmla="*/ 1932657 w 3925287"/>
              <a:gd name="connsiteY205" fmla="*/ 528066 h 2314956"/>
              <a:gd name="connsiteX206" fmla="*/ 1941995 w 3925287"/>
              <a:gd name="connsiteY206" fmla="*/ 528066 h 2314956"/>
              <a:gd name="connsiteX207" fmla="*/ 1917417 w 3925287"/>
              <a:gd name="connsiteY207" fmla="*/ 528066 h 2314956"/>
              <a:gd name="connsiteX208" fmla="*/ 1909797 w 3925287"/>
              <a:gd name="connsiteY208" fmla="*/ 539496 h 2314956"/>
              <a:gd name="connsiteX209" fmla="*/ 1919135 w 3925287"/>
              <a:gd name="connsiteY209" fmla="*/ 524256 h 2314956"/>
              <a:gd name="connsiteX210" fmla="*/ 1913607 w 3925287"/>
              <a:gd name="connsiteY210" fmla="*/ 528066 h 2314956"/>
              <a:gd name="connsiteX211" fmla="*/ 1919135 w 3925287"/>
              <a:gd name="connsiteY211" fmla="*/ 512826 h 2314956"/>
              <a:gd name="connsiteX212" fmla="*/ 1909797 w 3925287"/>
              <a:gd name="connsiteY212" fmla="*/ 516636 h 2314956"/>
              <a:gd name="connsiteX213" fmla="*/ 1951707 w 3925287"/>
              <a:gd name="connsiteY213" fmla="*/ 535686 h 2314956"/>
              <a:gd name="connsiteX214" fmla="*/ 1959327 w 3925287"/>
              <a:gd name="connsiteY214" fmla="*/ 524256 h 2314956"/>
              <a:gd name="connsiteX215" fmla="*/ 1909797 w 3925287"/>
              <a:gd name="connsiteY215" fmla="*/ 531876 h 2314956"/>
              <a:gd name="connsiteX216" fmla="*/ 1875507 w 3925287"/>
              <a:gd name="connsiteY216" fmla="*/ 531876 h 2314956"/>
              <a:gd name="connsiteX217" fmla="*/ 1966947 w 3925287"/>
              <a:gd name="connsiteY217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906237 w 3925287"/>
              <a:gd name="connsiteY140" fmla="*/ 448056 h 2314956"/>
              <a:gd name="connsiteX141" fmla="*/ 3881285 w 3925287"/>
              <a:gd name="connsiteY141" fmla="*/ 402336 h 2314956"/>
              <a:gd name="connsiteX142" fmla="*/ 3852897 w 3925287"/>
              <a:gd name="connsiteY142" fmla="*/ 368046 h 2314956"/>
              <a:gd name="connsiteX143" fmla="*/ 3772887 w 3925287"/>
              <a:gd name="connsiteY143" fmla="*/ 341376 h 2314956"/>
              <a:gd name="connsiteX144" fmla="*/ 3719547 w 3925287"/>
              <a:gd name="connsiteY144" fmla="*/ 318516 h 2314956"/>
              <a:gd name="connsiteX145" fmla="*/ 3658587 w 3925287"/>
              <a:gd name="connsiteY145" fmla="*/ 345186 h 2314956"/>
              <a:gd name="connsiteX146" fmla="*/ 3565055 w 3925287"/>
              <a:gd name="connsiteY146" fmla="*/ 333756 h 2314956"/>
              <a:gd name="connsiteX147" fmla="*/ 3521427 w 3925287"/>
              <a:gd name="connsiteY147" fmla="*/ 345186 h 2314956"/>
              <a:gd name="connsiteX148" fmla="*/ 3460467 w 3925287"/>
              <a:gd name="connsiteY148" fmla="*/ 348996 h 2314956"/>
              <a:gd name="connsiteX149" fmla="*/ 3346167 w 3925287"/>
              <a:gd name="connsiteY149" fmla="*/ 356616 h 2314956"/>
              <a:gd name="connsiteX150" fmla="*/ 3300447 w 3925287"/>
              <a:gd name="connsiteY150" fmla="*/ 371856 h 2314956"/>
              <a:gd name="connsiteX151" fmla="*/ 3277587 w 3925287"/>
              <a:gd name="connsiteY151" fmla="*/ 379476 h 2314956"/>
              <a:gd name="connsiteX152" fmla="*/ 3201387 w 3925287"/>
              <a:gd name="connsiteY152" fmla="*/ 387096 h 2314956"/>
              <a:gd name="connsiteX153" fmla="*/ 3125187 w 3925287"/>
              <a:gd name="connsiteY153" fmla="*/ 409956 h 2314956"/>
              <a:gd name="connsiteX154" fmla="*/ 3102327 w 3925287"/>
              <a:gd name="connsiteY154" fmla="*/ 417576 h 2314956"/>
              <a:gd name="connsiteX155" fmla="*/ 3079467 w 3925287"/>
              <a:gd name="connsiteY155" fmla="*/ 425196 h 2314956"/>
              <a:gd name="connsiteX156" fmla="*/ 3010887 w 3925287"/>
              <a:gd name="connsiteY156" fmla="*/ 432816 h 2314956"/>
              <a:gd name="connsiteX157" fmla="*/ 2965167 w 3925287"/>
              <a:gd name="connsiteY157" fmla="*/ 448056 h 2314956"/>
              <a:gd name="connsiteX158" fmla="*/ 2923257 w 3925287"/>
              <a:gd name="connsiteY158" fmla="*/ 451866 h 2314956"/>
              <a:gd name="connsiteX159" fmla="*/ 2881347 w 3925287"/>
              <a:gd name="connsiteY159" fmla="*/ 459486 h 2314956"/>
              <a:gd name="connsiteX160" fmla="*/ 2869917 w 3925287"/>
              <a:gd name="connsiteY160" fmla="*/ 470916 h 2314956"/>
              <a:gd name="connsiteX161" fmla="*/ 2709897 w 3925287"/>
              <a:gd name="connsiteY161" fmla="*/ 509016 h 2314956"/>
              <a:gd name="connsiteX162" fmla="*/ 2549877 w 3925287"/>
              <a:gd name="connsiteY162" fmla="*/ 520446 h 2314956"/>
              <a:gd name="connsiteX163" fmla="*/ 2315375 w 3925287"/>
              <a:gd name="connsiteY163" fmla="*/ 516636 h 2314956"/>
              <a:gd name="connsiteX164" fmla="*/ 2355567 w 3925287"/>
              <a:gd name="connsiteY164" fmla="*/ 451866 h 2314956"/>
              <a:gd name="connsiteX165" fmla="*/ 2450817 w 3925287"/>
              <a:gd name="connsiteY165" fmla="*/ 333756 h 2314956"/>
              <a:gd name="connsiteX166" fmla="*/ 2538447 w 3925287"/>
              <a:gd name="connsiteY166" fmla="*/ 215646 h 2314956"/>
              <a:gd name="connsiteX167" fmla="*/ 2565117 w 3925287"/>
              <a:gd name="connsiteY167" fmla="*/ 150876 h 2314956"/>
              <a:gd name="connsiteX168" fmla="*/ 2595597 w 3925287"/>
              <a:gd name="connsiteY168" fmla="*/ 112776 h 2314956"/>
              <a:gd name="connsiteX169" fmla="*/ 2607027 w 3925287"/>
              <a:gd name="connsiteY169" fmla="*/ 86106 h 2314956"/>
              <a:gd name="connsiteX170" fmla="*/ 2616365 w 3925287"/>
              <a:gd name="connsiteY170" fmla="*/ 55626 h 2314956"/>
              <a:gd name="connsiteX171" fmla="*/ 2614647 w 3925287"/>
              <a:gd name="connsiteY171" fmla="*/ 2286 h 2314956"/>
              <a:gd name="connsiteX172" fmla="*/ 2587977 w 3925287"/>
              <a:gd name="connsiteY172" fmla="*/ 6096 h 2314956"/>
              <a:gd name="connsiteX173" fmla="*/ 2557497 w 3925287"/>
              <a:gd name="connsiteY173" fmla="*/ 17526 h 2314956"/>
              <a:gd name="connsiteX174" fmla="*/ 2511777 w 3925287"/>
              <a:gd name="connsiteY174" fmla="*/ 44196 h 2314956"/>
              <a:gd name="connsiteX175" fmla="*/ 2500347 w 3925287"/>
              <a:gd name="connsiteY175" fmla="*/ 67056 h 2314956"/>
              <a:gd name="connsiteX176" fmla="*/ 2462247 w 3925287"/>
              <a:gd name="connsiteY176" fmla="*/ 93726 h 2314956"/>
              <a:gd name="connsiteX177" fmla="*/ 2447007 w 3925287"/>
              <a:gd name="connsiteY177" fmla="*/ 131826 h 2314956"/>
              <a:gd name="connsiteX178" fmla="*/ 2431767 w 3925287"/>
              <a:gd name="connsiteY178" fmla="*/ 150876 h 2314956"/>
              <a:gd name="connsiteX179" fmla="*/ 2408907 w 3925287"/>
              <a:gd name="connsiteY179" fmla="*/ 185166 h 2314956"/>
              <a:gd name="connsiteX180" fmla="*/ 2347947 w 3925287"/>
              <a:gd name="connsiteY180" fmla="*/ 265176 h 2314956"/>
              <a:gd name="connsiteX181" fmla="*/ 2325087 w 3925287"/>
              <a:gd name="connsiteY181" fmla="*/ 280416 h 2314956"/>
              <a:gd name="connsiteX182" fmla="*/ 2302227 w 3925287"/>
              <a:gd name="connsiteY182" fmla="*/ 295656 h 2314956"/>
              <a:gd name="connsiteX183" fmla="*/ 2286987 w 3925287"/>
              <a:gd name="connsiteY183" fmla="*/ 329946 h 2314956"/>
              <a:gd name="connsiteX184" fmla="*/ 2264127 w 3925287"/>
              <a:gd name="connsiteY184" fmla="*/ 375666 h 2314956"/>
              <a:gd name="connsiteX185" fmla="*/ 2252697 w 3925287"/>
              <a:gd name="connsiteY185" fmla="*/ 375666 h 2314956"/>
              <a:gd name="connsiteX186" fmla="*/ 2227745 w 3925287"/>
              <a:gd name="connsiteY186" fmla="*/ 394716 h 2314956"/>
              <a:gd name="connsiteX187" fmla="*/ 2195547 w 3925287"/>
              <a:gd name="connsiteY187" fmla="*/ 421386 h 2314956"/>
              <a:gd name="connsiteX188" fmla="*/ 2123157 w 3925287"/>
              <a:gd name="connsiteY188" fmla="*/ 455676 h 2314956"/>
              <a:gd name="connsiteX189" fmla="*/ 1989807 w 3925287"/>
              <a:gd name="connsiteY189" fmla="*/ 516636 h 2314956"/>
              <a:gd name="connsiteX190" fmla="*/ 1987715 w 3925287"/>
              <a:gd name="connsiteY190" fmla="*/ 512826 h 2314956"/>
              <a:gd name="connsiteX191" fmla="*/ 1964855 w 3925287"/>
              <a:gd name="connsiteY191" fmla="*/ 531876 h 2314956"/>
              <a:gd name="connsiteX192" fmla="*/ 1959327 w 3925287"/>
              <a:gd name="connsiteY192" fmla="*/ 528066 h 2314956"/>
              <a:gd name="connsiteX193" fmla="*/ 1947897 w 3925287"/>
              <a:gd name="connsiteY193" fmla="*/ 535686 h 2314956"/>
              <a:gd name="connsiteX194" fmla="*/ 1940277 w 3925287"/>
              <a:gd name="connsiteY194" fmla="*/ 516636 h 2314956"/>
              <a:gd name="connsiteX195" fmla="*/ 1898367 w 3925287"/>
              <a:gd name="connsiteY195" fmla="*/ 505206 h 2314956"/>
              <a:gd name="connsiteX196" fmla="*/ 1925037 w 3925287"/>
              <a:gd name="connsiteY196" fmla="*/ 520446 h 2314956"/>
              <a:gd name="connsiteX197" fmla="*/ 1921227 w 3925287"/>
              <a:gd name="connsiteY197" fmla="*/ 539496 h 2314956"/>
              <a:gd name="connsiteX198" fmla="*/ 1902177 w 3925287"/>
              <a:gd name="connsiteY198" fmla="*/ 497586 h 2314956"/>
              <a:gd name="connsiteX199" fmla="*/ 1913607 w 3925287"/>
              <a:gd name="connsiteY199" fmla="*/ 516636 h 2314956"/>
              <a:gd name="connsiteX200" fmla="*/ 1905987 w 3925287"/>
              <a:gd name="connsiteY200" fmla="*/ 512826 h 2314956"/>
              <a:gd name="connsiteX201" fmla="*/ 1898367 w 3925287"/>
              <a:gd name="connsiteY201" fmla="*/ 509016 h 2314956"/>
              <a:gd name="connsiteX202" fmla="*/ 1907705 w 3925287"/>
              <a:gd name="connsiteY202" fmla="*/ 516636 h 2314956"/>
              <a:gd name="connsiteX203" fmla="*/ 1913607 w 3925287"/>
              <a:gd name="connsiteY203" fmla="*/ 524256 h 2314956"/>
              <a:gd name="connsiteX204" fmla="*/ 1919135 w 3925287"/>
              <a:gd name="connsiteY204" fmla="*/ 512826 h 2314956"/>
              <a:gd name="connsiteX205" fmla="*/ 1932657 w 3925287"/>
              <a:gd name="connsiteY205" fmla="*/ 528066 h 2314956"/>
              <a:gd name="connsiteX206" fmla="*/ 1941995 w 3925287"/>
              <a:gd name="connsiteY206" fmla="*/ 528066 h 2314956"/>
              <a:gd name="connsiteX207" fmla="*/ 1917417 w 3925287"/>
              <a:gd name="connsiteY207" fmla="*/ 528066 h 2314956"/>
              <a:gd name="connsiteX208" fmla="*/ 1909797 w 3925287"/>
              <a:gd name="connsiteY208" fmla="*/ 539496 h 2314956"/>
              <a:gd name="connsiteX209" fmla="*/ 1919135 w 3925287"/>
              <a:gd name="connsiteY209" fmla="*/ 524256 h 2314956"/>
              <a:gd name="connsiteX210" fmla="*/ 1913607 w 3925287"/>
              <a:gd name="connsiteY210" fmla="*/ 528066 h 2314956"/>
              <a:gd name="connsiteX211" fmla="*/ 1919135 w 3925287"/>
              <a:gd name="connsiteY211" fmla="*/ 512826 h 2314956"/>
              <a:gd name="connsiteX212" fmla="*/ 1909797 w 3925287"/>
              <a:gd name="connsiteY212" fmla="*/ 516636 h 2314956"/>
              <a:gd name="connsiteX213" fmla="*/ 1951707 w 3925287"/>
              <a:gd name="connsiteY213" fmla="*/ 535686 h 2314956"/>
              <a:gd name="connsiteX214" fmla="*/ 1959327 w 3925287"/>
              <a:gd name="connsiteY214" fmla="*/ 524256 h 2314956"/>
              <a:gd name="connsiteX215" fmla="*/ 1909797 w 3925287"/>
              <a:gd name="connsiteY215" fmla="*/ 531876 h 2314956"/>
              <a:gd name="connsiteX216" fmla="*/ 1875507 w 3925287"/>
              <a:gd name="connsiteY216" fmla="*/ 531876 h 2314956"/>
              <a:gd name="connsiteX217" fmla="*/ 1966947 w 3925287"/>
              <a:gd name="connsiteY217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906237 w 3925287"/>
              <a:gd name="connsiteY140" fmla="*/ 448056 h 2314956"/>
              <a:gd name="connsiteX141" fmla="*/ 3881285 w 3925287"/>
              <a:gd name="connsiteY141" fmla="*/ 402336 h 2314956"/>
              <a:gd name="connsiteX142" fmla="*/ 3852897 w 3925287"/>
              <a:gd name="connsiteY142" fmla="*/ 368046 h 2314956"/>
              <a:gd name="connsiteX143" fmla="*/ 3772887 w 3925287"/>
              <a:gd name="connsiteY143" fmla="*/ 341376 h 2314956"/>
              <a:gd name="connsiteX144" fmla="*/ 3719547 w 3925287"/>
              <a:gd name="connsiteY144" fmla="*/ 318516 h 2314956"/>
              <a:gd name="connsiteX145" fmla="*/ 3647157 w 3925287"/>
              <a:gd name="connsiteY145" fmla="*/ 322326 h 2314956"/>
              <a:gd name="connsiteX146" fmla="*/ 3565055 w 3925287"/>
              <a:gd name="connsiteY146" fmla="*/ 333756 h 2314956"/>
              <a:gd name="connsiteX147" fmla="*/ 3521427 w 3925287"/>
              <a:gd name="connsiteY147" fmla="*/ 345186 h 2314956"/>
              <a:gd name="connsiteX148" fmla="*/ 3460467 w 3925287"/>
              <a:gd name="connsiteY148" fmla="*/ 348996 h 2314956"/>
              <a:gd name="connsiteX149" fmla="*/ 3346167 w 3925287"/>
              <a:gd name="connsiteY149" fmla="*/ 356616 h 2314956"/>
              <a:gd name="connsiteX150" fmla="*/ 3300447 w 3925287"/>
              <a:gd name="connsiteY150" fmla="*/ 371856 h 2314956"/>
              <a:gd name="connsiteX151" fmla="*/ 3277587 w 3925287"/>
              <a:gd name="connsiteY151" fmla="*/ 379476 h 2314956"/>
              <a:gd name="connsiteX152" fmla="*/ 3201387 w 3925287"/>
              <a:gd name="connsiteY152" fmla="*/ 387096 h 2314956"/>
              <a:gd name="connsiteX153" fmla="*/ 3125187 w 3925287"/>
              <a:gd name="connsiteY153" fmla="*/ 409956 h 2314956"/>
              <a:gd name="connsiteX154" fmla="*/ 3102327 w 3925287"/>
              <a:gd name="connsiteY154" fmla="*/ 417576 h 2314956"/>
              <a:gd name="connsiteX155" fmla="*/ 3079467 w 3925287"/>
              <a:gd name="connsiteY155" fmla="*/ 425196 h 2314956"/>
              <a:gd name="connsiteX156" fmla="*/ 3010887 w 3925287"/>
              <a:gd name="connsiteY156" fmla="*/ 432816 h 2314956"/>
              <a:gd name="connsiteX157" fmla="*/ 2965167 w 3925287"/>
              <a:gd name="connsiteY157" fmla="*/ 448056 h 2314956"/>
              <a:gd name="connsiteX158" fmla="*/ 2923257 w 3925287"/>
              <a:gd name="connsiteY158" fmla="*/ 451866 h 2314956"/>
              <a:gd name="connsiteX159" fmla="*/ 2881347 w 3925287"/>
              <a:gd name="connsiteY159" fmla="*/ 459486 h 2314956"/>
              <a:gd name="connsiteX160" fmla="*/ 2869917 w 3925287"/>
              <a:gd name="connsiteY160" fmla="*/ 470916 h 2314956"/>
              <a:gd name="connsiteX161" fmla="*/ 2709897 w 3925287"/>
              <a:gd name="connsiteY161" fmla="*/ 509016 h 2314956"/>
              <a:gd name="connsiteX162" fmla="*/ 2549877 w 3925287"/>
              <a:gd name="connsiteY162" fmla="*/ 520446 h 2314956"/>
              <a:gd name="connsiteX163" fmla="*/ 2315375 w 3925287"/>
              <a:gd name="connsiteY163" fmla="*/ 516636 h 2314956"/>
              <a:gd name="connsiteX164" fmla="*/ 2355567 w 3925287"/>
              <a:gd name="connsiteY164" fmla="*/ 451866 h 2314956"/>
              <a:gd name="connsiteX165" fmla="*/ 2450817 w 3925287"/>
              <a:gd name="connsiteY165" fmla="*/ 333756 h 2314956"/>
              <a:gd name="connsiteX166" fmla="*/ 2538447 w 3925287"/>
              <a:gd name="connsiteY166" fmla="*/ 215646 h 2314956"/>
              <a:gd name="connsiteX167" fmla="*/ 2565117 w 3925287"/>
              <a:gd name="connsiteY167" fmla="*/ 150876 h 2314956"/>
              <a:gd name="connsiteX168" fmla="*/ 2595597 w 3925287"/>
              <a:gd name="connsiteY168" fmla="*/ 112776 h 2314956"/>
              <a:gd name="connsiteX169" fmla="*/ 2607027 w 3925287"/>
              <a:gd name="connsiteY169" fmla="*/ 86106 h 2314956"/>
              <a:gd name="connsiteX170" fmla="*/ 2616365 w 3925287"/>
              <a:gd name="connsiteY170" fmla="*/ 55626 h 2314956"/>
              <a:gd name="connsiteX171" fmla="*/ 2614647 w 3925287"/>
              <a:gd name="connsiteY171" fmla="*/ 2286 h 2314956"/>
              <a:gd name="connsiteX172" fmla="*/ 2587977 w 3925287"/>
              <a:gd name="connsiteY172" fmla="*/ 6096 h 2314956"/>
              <a:gd name="connsiteX173" fmla="*/ 2557497 w 3925287"/>
              <a:gd name="connsiteY173" fmla="*/ 17526 h 2314956"/>
              <a:gd name="connsiteX174" fmla="*/ 2511777 w 3925287"/>
              <a:gd name="connsiteY174" fmla="*/ 44196 h 2314956"/>
              <a:gd name="connsiteX175" fmla="*/ 2500347 w 3925287"/>
              <a:gd name="connsiteY175" fmla="*/ 67056 h 2314956"/>
              <a:gd name="connsiteX176" fmla="*/ 2462247 w 3925287"/>
              <a:gd name="connsiteY176" fmla="*/ 93726 h 2314956"/>
              <a:gd name="connsiteX177" fmla="*/ 2447007 w 3925287"/>
              <a:gd name="connsiteY177" fmla="*/ 131826 h 2314956"/>
              <a:gd name="connsiteX178" fmla="*/ 2431767 w 3925287"/>
              <a:gd name="connsiteY178" fmla="*/ 150876 h 2314956"/>
              <a:gd name="connsiteX179" fmla="*/ 2408907 w 3925287"/>
              <a:gd name="connsiteY179" fmla="*/ 185166 h 2314956"/>
              <a:gd name="connsiteX180" fmla="*/ 2347947 w 3925287"/>
              <a:gd name="connsiteY180" fmla="*/ 265176 h 2314956"/>
              <a:gd name="connsiteX181" fmla="*/ 2325087 w 3925287"/>
              <a:gd name="connsiteY181" fmla="*/ 280416 h 2314956"/>
              <a:gd name="connsiteX182" fmla="*/ 2302227 w 3925287"/>
              <a:gd name="connsiteY182" fmla="*/ 295656 h 2314956"/>
              <a:gd name="connsiteX183" fmla="*/ 2286987 w 3925287"/>
              <a:gd name="connsiteY183" fmla="*/ 329946 h 2314956"/>
              <a:gd name="connsiteX184" fmla="*/ 2264127 w 3925287"/>
              <a:gd name="connsiteY184" fmla="*/ 375666 h 2314956"/>
              <a:gd name="connsiteX185" fmla="*/ 2252697 w 3925287"/>
              <a:gd name="connsiteY185" fmla="*/ 375666 h 2314956"/>
              <a:gd name="connsiteX186" fmla="*/ 2227745 w 3925287"/>
              <a:gd name="connsiteY186" fmla="*/ 394716 h 2314956"/>
              <a:gd name="connsiteX187" fmla="*/ 2195547 w 3925287"/>
              <a:gd name="connsiteY187" fmla="*/ 421386 h 2314956"/>
              <a:gd name="connsiteX188" fmla="*/ 2123157 w 3925287"/>
              <a:gd name="connsiteY188" fmla="*/ 455676 h 2314956"/>
              <a:gd name="connsiteX189" fmla="*/ 1989807 w 3925287"/>
              <a:gd name="connsiteY189" fmla="*/ 516636 h 2314956"/>
              <a:gd name="connsiteX190" fmla="*/ 1987715 w 3925287"/>
              <a:gd name="connsiteY190" fmla="*/ 512826 h 2314956"/>
              <a:gd name="connsiteX191" fmla="*/ 1964855 w 3925287"/>
              <a:gd name="connsiteY191" fmla="*/ 531876 h 2314956"/>
              <a:gd name="connsiteX192" fmla="*/ 1959327 w 3925287"/>
              <a:gd name="connsiteY192" fmla="*/ 528066 h 2314956"/>
              <a:gd name="connsiteX193" fmla="*/ 1947897 w 3925287"/>
              <a:gd name="connsiteY193" fmla="*/ 535686 h 2314956"/>
              <a:gd name="connsiteX194" fmla="*/ 1940277 w 3925287"/>
              <a:gd name="connsiteY194" fmla="*/ 516636 h 2314956"/>
              <a:gd name="connsiteX195" fmla="*/ 1898367 w 3925287"/>
              <a:gd name="connsiteY195" fmla="*/ 505206 h 2314956"/>
              <a:gd name="connsiteX196" fmla="*/ 1925037 w 3925287"/>
              <a:gd name="connsiteY196" fmla="*/ 520446 h 2314956"/>
              <a:gd name="connsiteX197" fmla="*/ 1921227 w 3925287"/>
              <a:gd name="connsiteY197" fmla="*/ 539496 h 2314956"/>
              <a:gd name="connsiteX198" fmla="*/ 1902177 w 3925287"/>
              <a:gd name="connsiteY198" fmla="*/ 497586 h 2314956"/>
              <a:gd name="connsiteX199" fmla="*/ 1913607 w 3925287"/>
              <a:gd name="connsiteY199" fmla="*/ 516636 h 2314956"/>
              <a:gd name="connsiteX200" fmla="*/ 1905987 w 3925287"/>
              <a:gd name="connsiteY200" fmla="*/ 512826 h 2314956"/>
              <a:gd name="connsiteX201" fmla="*/ 1898367 w 3925287"/>
              <a:gd name="connsiteY201" fmla="*/ 509016 h 2314956"/>
              <a:gd name="connsiteX202" fmla="*/ 1907705 w 3925287"/>
              <a:gd name="connsiteY202" fmla="*/ 516636 h 2314956"/>
              <a:gd name="connsiteX203" fmla="*/ 1913607 w 3925287"/>
              <a:gd name="connsiteY203" fmla="*/ 524256 h 2314956"/>
              <a:gd name="connsiteX204" fmla="*/ 1919135 w 3925287"/>
              <a:gd name="connsiteY204" fmla="*/ 512826 h 2314956"/>
              <a:gd name="connsiteX205" fmla="*/ 1932657 w 3925287"/>
              <a:gd name="connsiteY205" fmla="*/ 528066 h 2314956"/>
              <a:gd name="connsiteX206" fmla="*/ 1941995 w 3925287"/>
              <a:gd name="connsiteY206" fmla="*/ 528066 h 2314956"/>
              <a:gd name="connsiteX207" fmla="*/ 1917417 w 3925287"/>
              <a:gd name="connsiteY207" fmla="*/ 528066 h 2314956"/>
              <a:gd name="connsiteX208" fmla="*/ 1909797 w 3925287"/>
              <a:gd name="connsiteY208" fmla="*/ 539496 h 2314956"/>
              <a:gd name="connsiteX209" fmla="*/ 1919135 w 3925287"/>
              <a:gd name="connsiteY209" fmla="*/ 524256 h 2314956"/>
              <a:gd name="connsiteX210" fmla="*/ 1913607 w 3925287"/>
              <a:gd name="connsiteY210" fmla="*/ 528066 h 2314956"/>
              <a:gd name="connsiteX211" fmla="*/ 1919135 w 3925287"/>
              <a:gd name="connsiteY211" fmla="*/ 512826 h 2314956"/>
              <a:gd name="connsiteX212" fmla="*/ 1909797 w 3925287"/>
              <a:gd name="connsiteY212" fmla="*/ 516636 h 2314956"/>
              <a:gd name="connsiteX213" fmla="*/ 1951707 w 3925287"/>
              <a:gd name="connsiteY213" fmla="*/ 535686 h 2314956"/>
              <a:gd name="connsiteX214" fmla="*/ 1959327 w 3925287"/>
              <a:gd name="connsiteY214" fmla="*/ 524256 h 2314956"/>
              <a:gd name="connsiteX215" fmla="*/ 1909797 w 3925287"/>
              <a:gd name="connsiteY215" fmla="*/ 531876 h 2314956"/>
              <a:gd name="connsiteX216" fmla="*/ 1875507 w 3925287"/>
              <a:gd name="connsiteY216" fmla="*/ 531876 h 2314956"/>
              <a:gd name="connsiteX217" fmla="*/ 1966947 w 3925287"/>
              <a:gd name="connsiteY217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906237 w 3925287"/>
              <a:gd name="connsiteY140" fmla="*/ 448056 h 2314956"/>
              <a:gd name="connsiteX141" fmla="*/ 3881285 w 3925287"/>
              <a:gd name="connsiteY141" fmla="*/ 402336 h 2314956"/>
              <a:gd name="connsiteX142" fmla="*/ 3852897 w 3925287"/>
              <a:gd name="connsiteY142" fmla="*/ 368046 h 2314956"/>
              <a:gd name="connsiteX143" fmla="*/ 3816515 w 3925287"/>
              <a:gd name="connsiteY143" fmla="*/ 329946 h 2314956"/>
              <a:gd name="connsiteX144" fmla="*/ 3772887 w 3925287"/>
              <a:gd name="connsiteY144" fmla="*/ 341376 h 2314956"/>
              <a:gd name="connsiteX145" fmla="*/ 3719547 w 3925287"/>
              <a:gd name="connsiteY145" fmla="*/ 318516 h 2314956"/>
              <a:gd name="connsiteX146" fmla="*/ 3647157 w 3925287"/>
              <a:gd name="connsiteY146" fmla="*/ 322326 h 2314956"/>
              <a:gd name="connsiteX147" fmla="*/ 3565055 w 3925287"/>
              <a:gd name="connsiteY147" fmla="*/ 333756 h 2314956"/>
              <a:gd name="connsiteX148" fmla="*/ 3521427 w 3925287"/>
              <a:gd name="connsiteY148" fmla="*/ 345186 h 2314956"/>
              <a:gd name="connsiteX149" fmla="*/ 3460467 w 3925287"/>
              <a:gd name="connsiteY149" fmla="*/ 348996 h 2314956"/>
              <a:gd name="connsiteX150" fmla="*/ 3346167 w 3925287"/>
              <a:gd name="connsiteY150" fmla="*/ 356616 h 2314956"/>
              <a:gd name="connsiteX151" fmla="*/ 3300447 w 3925287"/>
              <a:gd name="connsiteY151" fmla="*/ 371856 h 2314956"/>
              <a:gd name="connsiteX152" fmla="*/ 3277587 w 3925287"/>
              <a:gd name="connsiteY152" fmla="*/ 379476 h 2314956"/>
              <a:gd name="connsiteX153" fmla="*/ 3201387 w 3925287"/>
              <a:gd name="connsiteY153" fmla="*/ 387096 h 2314956"/>
              <a:gd name="connsiteX154" fmla="*/ 3125187 w 3925287"/>
              <a:gd name="connsiteY154" fmla="*/ 409956 h 2314956"/>
              <a:gd name="connsiteX155" fmla="*/ 3102327 w 3925287"/>
              <a:gd name="connsiteY155" fmla="*/ 417576 h 2314956"/>
              <a:gd name="connsiteX156" fmla="*/ 3079467 w 3925287"/>
              <a:gd name="connsiteY156" fmla="*/ 425196 h 2314956"/>
              <a:gd name="connsiteX157" fmla="*/ 3010887 w 3925287"/>
              <a:gd name="connsiteY157" fmla="*/ 432816 h 2314956"/>
              <a:gd name="connsiteX158" fmla="*/ 2965167 w 3925287"/>
              <a:gd name="connsiteY158" fmla="*/ 448056 h 2314956"/>
              <a:gd name="connsiteX159" fmla="*/ 2923257 w 3925287"/>
              <a:gd name="connsiteY159" fmla="*/ 451866 h 2314956"/>
              <a:gd name="connsiteX160" fmla="*/ 2881347 w 3925287"/>
              <a:gd name="connsiteY160" fmla="*/ 459486 h 2314956"/>
              <a:gd name="connsiteX161" fmla="*/ 2869917 w 3925287"/>
              <a:gd name="connsiteY161" fmla="*/ 470916 h 2314956"/>
              <a:gd name="connsiteX162" fmla="*/ 2709897 w 3925287"/>
              <a:gd name="connsiteY162" fmla="*/ 509016 h 2314956"/>
              <a:gd name="connsiteX163" fmla="*/ 2549877 w 3925287"/>
              <a:gd name="connsiteY163" fmla="*/ 520446 h 2314956"/>
              <a:gd name="connsiteX164" fmla="*/ 2315375 w 3925287"/>
              <a:gd name="connsiteY164" fmla="*/ 516636 h 2314956"/>
              <a:gd name="connsiteX165" fmla="*/ 2355567 w 3925287"/>
              <a:gd name="connsiteY165" fmla="*/ 451866 h 2314956"/>
              <a:gd name="connsiteX166" fmla="*/ 2450817 w 3925287"/>
              <a:gd name="connsiteY166" fmla="*/ 333756 h 2314956"/>
              <a:gd name="connsiteX167" fmla="*/ 2538447 w 3925287"/>
              <a:gd name="connsiteY167" fmla="*/ 215646 h 2314956"/>
              <a:gd name="connsiteX168" fmla="*/ 2565117 w 3925287"/>
              <a:gd name="connsiteY168" fmla="*/ 150876 h 2314956"/>
              <a:gd name="connsiteX169" fmla="*/ 2595597 w 3925287"/>
              <a:gd name="connsiteY169" fmla="*/ 112776 h 2314956"/>
              <a:gd name="connsiteX170" fmla="*/ 2607027 w 3925287"/>
              <a:gd name="connsiteY170" fmla="*/ 86106 h 2314956"/>
              <a:gd name="connsiteX171" fmla="*/ 2616365 w 3925287"/>
              <a:gd name="connsiteY171" fmla="*/ 55626 h 2314956"/>
              <a:gd name="connsiteX172" fmla="*/ 2614647 w 3925287"/>
              <a:gd name="connsiteY172" fmla="*/ 2286 h 2314956"/>
              <a:gd name="connsiteX173" fmla="*/ 2587977 w 3925287"/>
              <a:gd name="connsiteY173" fmla="*/ 6096 h 2314956"/>
              <a:gd name="connsiteX174" fmla="*/ 2557497 w 3925287"/>
              <a:gd name="connsiteY174" fmla="*/ 17526 h 2314956"/>
              <a:gd name="connsiteX175" fmla="*/ 2511777 w 3925287"/>
              <a:gd name="connsiteY175" fmla="*/ 44196 h 2314956"/>
              <a:gd name="connsiteX176" fmla="*/ 2500347 w 3925287"/>
              <a:gd name="connsiteY176" fmla="*/ 67056 h 2314956"/>
              <a:gd name="connsiteX177" fmla="*/ 2462247 w 3925287"/>
              <a:gd name="connsiteY177" fmla="*/ 93726 h 2314956"/>
              <a:gd name="connsiteX178" fmla="*/ 2447007 w 3925287"/>
              <a:gd name="connsiteY178" fmla="*/ 131826 h 2314956"/>
              <a:gd name="connsiteX179" fmla="*/ 2431767 w 3925287"/>
              <a:gd name="connsiteY179" fmla="*/ 150876 h 2314956"/>
              <a:gd name="connsiteX180" fmla="*/ 2408907 w 3925287"/>
              <a:gd name="connsiteY180" fmla="*/ 185166 h 2314956"/>
              <a:gd name="connsiteX181" fmla="*/ 2347947 w 3925287"/>
              <a:gd name="connsiteY181" fmla="*/ 265176 h 2314956"/>
              <a:gd name="connsiteX182" fmla="*/ 2325087 w 3925287"/>
              <a:gd name="connsiteY182" fmla="*/ 280416 h 2314956"/>
              <a:gd name="connsiteX183" fmla="*/ 2302227 w 3925287"/>
              <a:gd name="connsiteY183" fmla="*/ 295656 h 2314956"/>
              <a:gd name="connsiteX184" fmla="*/ 2286987 w 3925287"/>
              <a:gd name="connsiteY184" fmla="*/ 329946 h 2314956"/>
              <a:gd name="connsiteX185" fmla="*/ 2264127 w 3925287"/>
              <a:gd name="connsiteY185" fmla="*/ 375666 h 2314956"/>
              <a:gd name="connsiteX186" fmla="*/ 2252697 w 3925287"/>
              <a:gd name="connsiteY186" fmla="*/ 375666 h 2314956"/>
              <a:gd name="connsiteX187" fmla="*/ 2227745 w 3925287"/>
              <a:gd name="connsiteY187" fmla="*/ 394716 h 2314956"/>
              <a:gd name="connsiteX188" fmla="*/ 2195547 w 3925287"/>
              <a:gd name="connsiteY188" fmla="*/ 421386 h 2314956"/>
              <a:gd name="connsiteX189" fmla="*/ 2123157 w 3925287"/>
              <a:gd name="connsiteY189" fmla="*/ 455676 h 2314956"/>
              <a:gd name="connsiteX190" fmla="*/ 1989807 w 3925287"/>
              <a:gd name="connsiteY190" fmla="*/ 516636 h 2314956"/>
              <a:gd name="connsiteX191" fmla="*/ 1987715 w 3925287"/>
              <a:gd name="connsiteY191" fmla="*/ 512826 h 2314956"/>
              <a:gd name="connsiteX192" fmla="*/ 1964855 w 3925287"/>
              <a:gd name="connsiteY192" fmla="*/ 531876 h 2314956"/>
              <a:gd name="connsiteX193" fmla="*/ 1959327 w 3925287"/>
              <a:gd name="connsiteY193" fmla="*/ 528066 h 2314956"/>
              <a:gd name="connsiteX194" fmla="*/ 1947897 w 3925287"/>
              <a:gd name="connsiteY194" fmla="*/ 535686 h 2314956"/>
              <a:gd name="connsiteX195" fmla="*/ 1940277 w 3925287"/>
              <a:gd name="connsiteY195" fmla="*/ 516636 h 2314956"/>
              <a:gd name="connsiteX196" fmla="*/ 1898367 w 3925287"/>
              <a:gd name="connsiteY196" fmla="*/ 505206 h 2314956"/>
              <a:gd name="connsiteX197" fmla="*/ 1925037 w 3925287"/>
              <a:gd name="connsiteY197" fmla="*/ 520446 h 2314956"/>
              <a:gd name="connsiteX198" fmla="*/ 1921227 w 3925287"/>
              <a:gd name="connsiteY198" fmla="*/ 539496 h 2314956"/>
              <a:gd name="connsiteX199" fmla="*/ 1902177 w 3925287"/>
              <a:gd name="connsiteY199" fmla="*/ 497586 h 2314956"/>
              <a:gd name="connsiteX200" fmla="*/ 1913607 w 3925287"/>
              <a:gd name="connsiteY200" fmla="*/ 516636 h 2314956"/>
              <a:gd name="connsiteX201" fmla="*/ 1905987 w 3925287"/>
              <a:gd name="connsiteY201" fmla="*/ 512826 h 2314956"/>
              <a:gd name="connsiteX202" fmla="*/ 1898367 w 3925287"/>
              <a:gd name="connsiteY202" fmla="*/ 509016 h 2314956"/>
              <a:gd name="connsiteX203" fmla="*/ 1907705 w 3925287"/>
              <a:gd name="connsiteY203" fmla="*/ 516636 h 2314956"/>
              <a:gd name="connsiteX204" fmla="*/ 1913607 w 3925287"/>
              <a:gd name="connsiteY204" fmla="*/ 524256 h 2314956"/>
              <a:gd name="connsiteX205" fmla="*/ 1919135 w 3925287"/>
              <a:gd name="connsiteY205" fmla="*/ 512826 h 2314956"/>
              <a:gd name="connsiteX206" fmla="*/ 1932657 w 3925287"/>
              <a:gd name="connsiteY206" fmla="*/ 528066 h 2314956"/>
              <a:gd name="connsiteX207" fmla="*/ 1941995 w 3925287"/>
              <a:gd name="connsiteY207" fmla="*/ 528066 h 2314956"/>
              <a:gd name="connsiteX208" fmla="*/ 1917417 w 3925287"/>
              <a:gd name="connsiteY208" fmla="*/ 528066 h 2314956"/>
              <a:gd name="connsiteX209" fmla="*/ 1909797 w 3925287"/>
              <a:gd name="connsiteY209" fmla="*/ 539496 h 2314956"/>
              <a:gd name="connsiteX210" fmla="*/ 1919135 w 3925287"/>
              <a:gd name="connsiteY210" fmla="*/ 524256 h 2314956"/>
              <a:gd name="connsiteX211" fmla="*/ 1913607 w 3925287"/>
              <a:gd name="connsiteY211" fmla="*/ 528066 h 2314956"/>
              <a:gd name="connsiteX212" fmla="*/ 1919135 w 3925287"/>
              <a:gd name="connsiteY212" fmla="*/ 512826 h 2314956"/>
              <a:gd name="connsiteX213" fmla="*/ 1909797 w 3925287"/>
              <a:gd name="connsiteY213" fmla="*/ 516636 h 2314956"/>
              <a:gd name="connsiteX214" fmla="*/ 1951707 w 3925287"/>
              <a:gd name="connsiteY214" fmla="*/ 535686 h 2314956"/>
              <a:gd name="connsiteX215" fmla="*/ 1959327 w 3925287"/>
              <a:gd name="connsiteY215" fmla="*/ 524256 h 2314956"/>
              <a:gd name="connsiteX216" fmla="*/ 1909797 w 3925287"/>
              <a:gd name="connsiteY216" fmla="*/ 531876 h 2314956"/>
              <a:gd name="connsiteX217" fmla="*/ 1875507 w 3925287"/>
              <a:gd name="connsiteY217" fmla="*/ 531876 h 2314956"/>
              <a:gd name="connsiteX218" fmla="*/ 1966947 w 3925287"/>
              <a:gd name="connsiteY218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906237 w 3925287"/>
              <a:gd name="connsiteY140" fmla="*/ 448056 h 2314956"/>
              <a:gd name="connsiteX141" fmla="*/ 3881285 w 3925287"/>
              <a:gd name="connsiteY141" fmla="*/ 402336 h 2314956"/>
              <a:gd name="connsiteX142" fmla="*/ 3852897 w 3925287"/>
              <a:gd name="connsiteY142" fmla="*/ 368046 h 2314956"/>
              <a:gd name="connsiteX143" fmla="*/ 3816515 w 3925287"/>
              <a:gd name="connsiteY143" fmla="*/ 329946 h 2314956"/>
              <a:gd name="connsiteX144" fmla="*/ 3772887 w 3925287"/>
              <a:gd name="connsiteY144" fmla="*/ 322326 h 2314956"/>
              <a:gd name="connsiteX145" fmla="*/ 3719547 w 3925287"/>
              <a:gd name="connsiteY145" fmla="*/ 318516 h 2314956"/>
              <a:gd name="connsiteX146" fmla="*/ 3647157 w 3925287"/>
              <a:gd name="connsiteY146" fmla="*/ 322326 h 2314956"/>
              <a:gd name="connsiteX147" fmla="*/ 3565055 w 3925287"/>
              <a:gd name="connsiteY147" fmla="*/ 333756 h 2314956"/>
              <a:gd name="connsiteX148" fmla="*/ 3521427 w 3925287"/>
              <a:gd name="connsiteY148" fmla="*/ 345186 h 2314956"/>
              <a:gd name="connsiteX149" fmla="*/ 3460467 w 3925287"/>
              <a:gd name="connsiteY149" fmla="*/ 348996 h 2314956"/>
              <a:gd name="connsiteX150" fmla="*/ 3346167 w 3925287"/>
              <a:gd name="connsiteY150" fmla="*/ 356616 h 2314956"/>
              <a:gd name="connsiteX151" fmla="*/ 3300447 w 3925287"/>
              <a:gd name="connsiteY151" fmla="*/ 371856 h 2314956"/>
              <a:gd name="connsiteX152" fmla="*/ 3277587 w 3925287"/>
              <a:gd name="connsiteY152" fmla="*/ 379476 h 2314956"/>
              <a:gd name="connsiteX153" fmla="*/ 3201387 w 3925287"/>
              <a:gd name="connsiteY153" fmla="*/ 387096 h 2314956"/>
              <a:gd name="connsiteX154" fmla="*/ 3125187 w 3925287"/>
              <a:gd name="connsiteY154" fmla="*/ 409956 h 2314956"/>
              <a:gd name="connsiteX155" fmla="*/ 3102327 w 3925287"/>
              <a:gd name="connsiteY155" fmla="*/ 417576 h 2314956"/>
              <a:gd name="connsiteX156" fmla="*/ 3079467 w 3925287"/>
              <a:gd name="connsiteY156" fmla="*/ 425196 h 2314956"/>
              <a:gd name="connsiteX157" fmla="*/ 3010887 w 3925287"/>
              <a:gd name="connsiteY157" fmla="*/ 432816 h 2314956"/>
              <a:gd name="connsiteX158" fmla="*/ 2965167 w 3925287"/>
              <a:gd name="connsiteY158" fmla="*/ 448056 h 2314956"/>
              <a:gd name="connsiteX159" fmla="*/ 2923257 w 3925287"/>
              <a:gd name="connsiteY159" fmla="*/ 451866 h 2314956"/>
              <a:gd name="connsiteX160" fmla="*/ 2881347 w 3925287"/>
              <a:gd name="connsiteY160" fmla="*/ 459486 h 2314956"/>
              <a:gd name="connsiteX161" fmla="*/ 2869917 w 3925287"/>
              <a:gd name="connsiteY161" fmla="*/ 470916 h 2314956"/>
              <a:gd name="connsiteX162" fmla="*/ 2709897 w 3925287"/>
              <a:gd name="connsiteY162" fmla="*/ 509016 h 2314956"/>
              <a:gd name="connsiteX163" fmla="*/ 2549877 w 3925287"/>
              <a:gd name="connsiteY163" fmla="*/ 520446 h 2314956"/>
              <a:gd name="connsiteX164" fmla="*/ 2315375 w 3925287"/>
              <a:gd name="connsiteY164" fmla="*/ 516636 h 2314956"/>
              <a:gd name="connsiteX165" fmla="*/ 2355567 w 3925287"/>
              <a:gd name="connsiteY165" fmla="*/ 451866 h 2314956"/>
              <a:gd name="connsiteX166" fmla="*/ 2450817 w 3925287"/>
              <a:gd name="connsiteY166" fmla="*/ 333756 h 2314956"/>
              <a:gd name="connsiteX167" fmla="*/ 2538447 w 3925287"/>
              <a:gd name="connsiteY167" fmla="*/ 215646 h 2314956"/>
              <a:gd name="connsiteX168" fmla="*/ 2565117 w 3925287"/>
              <a:gd name="connsiteY168" fmla="*/ 150876 h 2314956"/>
              <a:gd name="connsiteX169" fmla="*/ 2595597 w 3925287"/>
              <a:gd name="connsiteY169" fmla="*/ 112776 h 2314956"/>
              <a:gd name="connsiteX170" fmla="*/ 2607027 w 3925287"/>
              <a:gd name="connsiteY170" fmla="*/ 86106 h 2314956"/>
              <a:gd name="connsiteX171" fmla="*/ 2616365 w 3925287"/>
              <a:gd name="connsiteY171" fmla="*/ 55626 h 2314956"/>
              <a:gd name="connsiteX172" fmla="*/ 2614647 w 3925287"/>
              <a:gd name="connsiteY172" fmla="*/ 2286 h 2314956"/>
              <a:gd name="connsiteX173" fmla="*/ 2587977 w 3925287"/>
              <a:gd name="connsiteY173" fmla="*/ 6096 h 2314956"/>
              <a:gd name="connsiteX174" fmla="*/ 2557497 w 3925287"/>
              <a:gd name="connsiteY174" fmla="*/ 17526 h 2314956"/>
              <a:gd name="connsiteX175" fmla="*/ 2511777 w 3925287"/>
              <a:gd name="connsiteY175" fmla="*/ 44196 h 2314956"/>
              <a:gd name="connsiteX176" fmla="*/ 2500347 w 3925287"/>
              <a:gd name="connsiteY176" fmla="*/ 67056 h 2314956"/>
              <a:gd name="connsiteX177" fmla="*/ 2462247 w 3925287"/>
              <a:gd name="connsiteY177" fmla="*/ 93726 h 2314956"/>
              <a:gd name="connsiteX178" fmla="*/ 2447007 w 3925287"/>
              <a:gd name="connsiteY178" fmla="*/ 131826 h 2314956"/>
              <a:gd name="connsiteX179" fmla="*/ 2431767 w 3925287"/>
              <a:gd name="connsiteY179" fmla="*/ 150876 h 2314956"/>
              <a:gd name="connsiteX180" fmla="*/ 2408907 w 3925287"/>
              <a:gd name="connsiteY180" fmla="*/ 185166 h 2314956"/>
              <a:gd name="connsiteX181" fmla="*/ 2347947 w 3925287"/>
              <a:gd name="connsiteY181" fmla="*/ 265176 h 2314956"/>
              <a:gd name="connsiteX182" fmla="*/ 2325087 w 3925287"/>
              <a:gd name="connsiteY182" fmla="*/ 280416 h 2314956"/>
              <a:gd name="connsiteX183" fmla="*/ 2302227 w 3925287"/>
              <a:gd name="connsiteY183" fmla="*/ 295656 h 2314956"/>
              <a:gd name="connsiteX184" fmla="*/ 2286987 w 3925287"/>
              <a:gd name="connsiteY184" fmla="*/ 329946 h 2314956"/>
              <a:gd name="connsiteX185" fmla="*/ 2264127 w 3925287"/>
              <a:gd name="connsiteY185" fmla="*/ 375666 h 2314956"/>
              <a:gd name="connsiteX186" fmla="*/ 2252697 w 3925287"/>
              <a:gd name="connsiteY186" fmla="*/ 375666 h 2314956"/>
              <a:gd name="connsiteX187" fmla="*/ 2227745 w 3925287"/>
              <a:gd name="connsiteY187" fmla="*/ 394716 h 2314956"/>
              <a:gd name="connsiteX188" fmla="*/ 2195547 w 3925287"/>
              <a:gd name="connsiteY188" fmla="*/ 421386 h 2314956"/>
              <a:gd name="connsiteX189" fmla="*/ 2123157 w 3925287"/>
              <a:gd name="connsiteY189" fmla="*/ 455676 h 2314956"/>
              <a:gd name="connsiteX190" fmla="*/ 1989807 w 3925287"/>
              <a:gd name="connsiteY190" fmla="*/ 516636 h 2314956"/>
              <a:gd name="connsiteX191" fmla="*/ 1987715 w 3925287"/>
              <a:gd name="connsiteY191" fmla="*/ 512826 h 2314956"/>
              <a:gd name="connsiteX192" fmla="*/ 1964855 w 3925287"/>
              <a:gd name="connsiteY192" fmla="*/ 531876 h 2314956"/>
              <a:gd name="connsiteX193" fmla="*/ 1959327 w 3925287"/>
              <a:gd name="connsiteY193" fmla="*/ 528066 h 2314956"/>
              <a:gd name="connsiteX194" fmla="*/ 1947897 w 3925287"/>
              <a:gd name="connsiteY194" fmla="*/ 535686 h 2314956"/>
              <a:gd name="connsiteX195" fmla="*/ 1940277 w 3925287"/>
              <a:gd name="connsiteY195" fmla="*/ 516636 h 2314956"/>
              <a:gd name="connsiteX196" fmla="*/ 1898367 w 3925287"/>
              <a:gd name="connsiteY196" fmla="*/ 505206 h 2314956"/>
              <a:gd name="connsiteX197" fmla="*/ 1925037 w 3925287"/>
              <a:gd name="connsiteY197" fmla="*/ 520446 h 2314956"/>
              <a:gd name="connsiteX198" fmla="*/ 1921227 w 3925287"/>
              <a:gd name="connsiteY198" fmla="*/ 539496 h 2314956"/>
              <a:gd name="connsiteX199" fmla="*/ 1902177 w 3925287"/>
              <a:gd name="connsiteY199" fmla="*/ 497586 h 2314956"/>
              <a:gd name="connsiteX200" fmla="*/ 1913607 w 3925287"/>
              <a:gd name="connsiteY200" fmla="*/ 516636 h 2314956"/>
              <a:gd name="connsiteX201" fmla="*/ 1905987 w 3925287"/>
              <a:gd name="connsiteY201" fmla="*/ 512826 h 2314956"/>
              <a:gd name="connsiteX202" fmla="*/ 1898367 w 3925287"/>
              <a:gd name="connsiteY202" fmla="*/ 509016 h 2314956"/>
              <a:gd name="connsiteX203" fmla="*/ 1907705 w 3925287"/>
              <a:gd name="connsiteY203" fmla="*/ 516636 h 2314956"/>
              <a:gd name="connsiteX204" fmla="*/ 1913607 w 3925287"/>
              <a:gd name="connsiteY204" fmla="*/ 524256 h 2314956"/>
              <a:gd name="connsiteX205" fmla="*/ 1919135 w 3925287"/>
              <a:gd name="connsiteY205" fmla="*/ 512826 h 2314956"/>
              <a:gd name="connsiteX206" fmla="*/ 1932657 w 3925287"/>
              <a:gd name="connsiteY206" fmla="*/ 528066 h 2314956"/>
              <a:gd name="connsiteX207" fmla="*/ 1941995 w 3925287"/>
              <a:gd name="connsiteY207" fmla="*/ 528066 h 2314956"/>
              <a:gd name="connsiteX208" fmla="*/ 1917417 w 3925287"/>
              <a:gd name="connsiteY208" fmla="*/ 528066 h 2314956"/>
              <a:gd name="connsiteX209" fmla="*/ 1909797 w 3925287"/>
              <a:gd name="connsiteY209" fmla="*/ 539496 h 2314956"/>
              <a:gd name="connsiteX210" fmla="*/ 1919135 w 3925287"/>
              <a:gd name="connsiteY210" fmla="*/ 524256 h 2314956"/>
              <a:gd name="connsiteX211" fmla="*/ 1913607 w 3925287"/>
              <a:gd name="connsiteY211" fmla="*/ 528066 h 2314956"/>
              <a:gd name="connsiteX212" fmla="*/ 1919135 w 3925287"/>
              <a:gd name="connsiteY212" fmla="*/ 512826 h 2314956"/>
              <a:gd name="connsiteX213" fmla="*/ 1909797 w 3925287"/>
              <a:gd name="connsiteY213" fmla="*/ 516636 h 2314956"/>
              <a:gd name="connsiteX214" fmla="*/ 1951707 w 3925287"/>
              <a:gd name="connsiteY214" fmla="*/ 535686 h 2314956"/>
              <a:gd name="connsiteX215" fmla="*/ 1959327 w 3925287"/>
              <a:gd name="connsiteY215" fmla="*/ 524256 h 2314956"/>
              <a:gd name="connsiteX216" fmla="*/ 1909797 w 3925287"/>
              <a:gd name="connsiteY216" fmla="*/ 531876 h 2314956"/>
              <a:gd name="connsiteX217" fmla="*/ 1875507 w 3925287"/>
              <a:gd name="connsiteY217" fmla="*/ 531876 h 2314956"/>
              <a:gd name="connsiteX218" fmla="*/ 1966947 w 3925287"/>
              <a:gd name="connsiteY218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906237 w 3925287"/>
              <a:gd name="connsiteY140" fmla="*/ 448056 h 2314956"/>
              <a:gd name="connsiteX141" fmla="*/ 3881285 w 3925287"/>
              <a:gd name="connsiteY141" fmla="*/ 402336 h 2314956"/>
              <a:gd name="connsiteX142" fmla="*/ 3852897 w 3925287"/>
              <a:gd name="connsiteY142" fmla="*/ 368046 h 2314956"/>
              <a:gd name="connsiteX143" fmla="*/ 3816515 w 3925287"/>
              <a:gd name="connsiteY143" fmla="*/ 329946 h 2314956"/>
              <a:gd name="connsiteX144" fmla="*/ 3772887 w 3925287"/>
              <a:gd name="connsiteY144" fmla="*/ 322326 h 2314956"/>
              <a:gd name="connsiteX145" fmla="*/ 3719547 w 3925287"/>
              <a:gd name="connsiteY145" fmla="*/ 318516 h 2314956"/>
              <a:gd name="connsiteX146" fmla="*/ 3650967 w 3925287"/>
              <a:gd name="connsiteY146" fmla="*/ 307086 h 2314956"/>
              <a:gd name="connsiteX147" fmla="*/ 3565055 w 3925287"/>
              <a:gd name="connsiteY147" fmla="*/ 333756 h 2314956"/>
              <a:gd name="connsiteX148" fmla="*/ 3521427 w 3925287"/>
              <a:gd name="connsiteY148" fmla="*/ 345186 h 2314956"/>
              <a:gd name="connsiteX149" fmla="*/ 3460467 w 3925287"/>
              <a:gd name="connsiteY149" fmla="*/ 348996 h 2314956"/>
              <a:gd name="connsiteX150" fmla="*/ 3346167 w 3925287"/>
              <a:gd name="connsiteY150" fmla="*/ 356616 h 2314956"/>
              <a:gd name="connsiteX151" fmla="*/ 3300447 w 3925287"/>
              <a:gd name="connsiteY151" fmla="*/ 371856 h 2314956"/>
              <a:gd name="connsiteX152" fmla="*/ 3277587 w 3925287"/>
              <a:gd name="connsiteY152" fmla="*/ 379476 h 2314956"/>
              <a:gd name="connsiteX153" fmla="*/ 3201387 w 3925287"/>
              <a:gd name="connsiteY153" fmla="*/ 387096 h 2314956"/>
              <a:gd name="connsiteX154" fmla="*/ 3125187 w 3925287"/>
              <a:gd name="connsiteY154" fmla="*/ 409956 h 2314956"/>
              <a:gd name="connsiteX155" fmla="*/ 3102327 w 3925287"/>
              <a:gd name="connsiteY155" fmla="*/ 417576 h 2314956"/>
              <a:gd name="connsiteX156" fmla="*/ 3079467 w 3925287"/>
              <a:gd name="connsiteY156" fmla="*/ 425196 h 2314956"/>
              <a:gd name="connsiteX157" fmla="*/ 3010887 w 3925287"/>
              <a:gd name="connsiteY157" fmla="*/ 432816 h 2314956"/>
              <a:gd name="connsiteX158" fmla="*/ 2965167 w 3925287"/>
              <a:gd name="connsiteY158" fmla="*/ 448056 h 2314956"/>
              <a:gd name="connsiteX159" fmla="*/ 2923257 w 3925287"/>
              <a:gd name="connsiteY159" fmla="*/ 451866 h 2314956"/>
              <a:gd name="connsiteX160" fmla="*/ 2881347 w 3925287"/>
              <a:gd name="connsiteY160" fmla="*/ 459486 h 2314956"/>
              <a:gd name="connsiteX161" fmla="*/ 2869917 w 3925287"/>
              <a:gd name="connsiteY161" fmla="*/ 470916 h 2314956"/>
              <a:gd name="connsiteX162" fmla="*/ 2709897 w 3925287"/>
              <a:gd name="connsiteY162" fmla="*/ 509016 h 2314956"/>
              <a:gd name="connsiteX163" fmla="*/ 2549877 w 3925287"/>
              <a:gd name="connsiteY163" fmla="*/ 520446 h 2314956"/>
              <a:gd name="connsiteX164" fmla="*/ 2315375 w 3925287"/>
              <a:gd name="connsiteY164" fmla="*/ 516636 h 2314956"/>
              <a:gd name="connsiteX165" fmla="*/ 2355567 w 3925287"/>
              <a:gd name="connsiteY165" fmla="*/ 451866 h 2314956"/>
              <a:gd name="connsiteX166" fmla="*/ 2450817 w 3925287"/>
              <a:gd name="connsiteY166" fmla="*/ 333756 h 2314956"/>
              <a:gd name="connsiteX167" fmla="*/ 2538447 w 3925287"/>
              <a:gd name="connsiteY167" fmla="*/ 215646 h 2314956"/>
              <a:gd name="connsiteX168" fmla="*/ 2565117 w 3925287"/>
              <a:gd name="connsiteY168" fmla="*/ 150876 h 2314956"/>
              <a:gd name="connsiteX169" fmla="*/ 2595597 w 3925287"/>
              <a:gd name="connsiteY169" fmla="*/ 112776 h 2314956"/>
              <a:gd name="connsiteX170" fmla="*/ 2607027 w 3925287"/>
              <a:gd name="connsiteY170" fmla="*/ 86106 h 2314956"/>
              <a:gd name="connsiteX171" fmla="*/ 2616365 w 3925287"/>
              <a:gd name="connsiteY171" fmla="*/ 55626 h 2314956"/>
              <a:gd name="connsiteX172" fmla="*/ 2614647 w 3925287"/>
              <a:gd name="connsiteY172" fmla="*/ 2286 h 2314956"/>
              <a:gd name="connsiteX173" fmla="*/ 2587977 w 3925287"/>
              <a:gd name="connsiteY173" fmla="*/ 6096 h 2314956"/>
              <a:gd name="connsiteX174" fmla="*/ 2557497 w 3925287"/>
              <a:gd name="connsiteY174" fmla="*/ 17526 h 2314956"/>
              <a:gd name="connsiteX175" fmla="*/ 2511777 w 3925287"/>
              <a:gd name="connsiteY175" fmla="*/ 44196 h 2314956"/>
              <a:gd name="connsiteX176" fmla="*/ 2500347 w 3925287"/>
              <a:gd name="connsiteY176" fmla="*/ 67056 h 2314956"/>
              <a:gd name="connsiteX177" fmla="*/ 2462247 w 3925287"/>
              <a:gd name="connsiteY177" fmla="*/ 93726 h 2314956"/>
              <a:gd name="connsiteX178" fmla="*/ 2447007 w 3925287"/>
              <a:gd name="connsiteY178" fmla="*/ 131826 h 2314956"/>
              <a:gd name="connsiteX179" fmla="*/ 2431767 w 3925287"/>
              <a:gd name="connsiteY179" fmla="*/ 150876 h 2314956"/>
              <a:gd name="connsiteX180" fmla="*/ 2408907 w 3925287"/>
              <a:gd name="connsiteY180" fmla="*/ 185166 h 2314956"/>
              <a:gd name="connsiteX181" fmla="*/ 2347947 w 3925287"/>
              <a:gd name="connsiteY181" fmla="*/ 265176 h 2314956"/>
              <a:gd name="connsiteX182" fmla="*/ 2325087 w 3925287"/>
              <a:gd name="connsiteY182" fmla="*/ 280416 h 2314956"/>
              <a:gd name="connsiteX183" fmla="*/ 2302227 w 3925287"/>
              <a:gd name="connsiteY183" fmla="*/ 295656 h 2314956"/>
              <a:gd name="connsiteX184" fmla="*/ 2286987 w 3925287"/>
              <a:gd name="connsiteY184" fmla="*/ 329946 h 2314956"/>
              <a:gd name="connsiteX185" fmla="*/ 2264127 w 3925287"/>
              <a:gd name="connsiteY185" fmla="*/ 375666 h 2314956"/>
              <a:gd name="connsiteX186" fmla="*/ 2252697 w 3925287"/>
              <a:gd name="connsiteY186" fmla="*/ 375666 h 2314956"/>
              <a:gd name="connsiteX187" fmla="*/ 2227745 w 3925287"/>
              <a:gd name="connsiteY187" fmla="*/ 394716 h 2314956"/>
              <a:gd name="connsiteX188" fmla="*/ 2195547 w 3925287"/>
              <a:gd name="connsiteY188" fmla="*/ 421386 h 2314956"/>
              <a:gd name="connsiteX189" fmla="*/ 2123157 w 3925287"/>
              <a:gd name="connsiteY189" fmla="*/ 455676 h 2314956"/>
              <a:gd name="connsiteX190" fmla="*/ 1989807 w 3925287"/>
              <a:gd name="connsiteY190" fmla="*/ 516636 h 2314956"/>
              <a:gd name="connsiteX191" fmla="*/ 1987715 w 3925287"/>
              <a:gd name="connsiteY191" fmla="*/ 512826 h 2314956"/>
              <a:gd name="connsiteX192" fmla="*/ 1964855 w 3925287"/>
              <a:gd name="connsiteY192" fmla="*/ 531876 h 2314956"/>
              <a:gd name="connsiteX193" fmla="*/ 1959327 w 3925287"/>
              <a:gd name="connsiteY193" fmla="*/ 528066 h 2314956"/>
              <a:gd name="connsiteX194" fmla="*/ 1947897 w 3925287"/>
              <a:gd name="connsiteY194" fmla="*/ 535686 h 2314956"/>
              <a:gd name="connsiteX195" fmla="*/ 1940277 w 3925287"/>
              <a:gd name="connsiteY195" fmla="*/ 516636 h 2314956"/>
              <a:gd name="connsiteX196" fmla="*/ 1898367 w 3925287"/>
              <a:gd name="connsiteY196" fmla="*/ 505206 h 2314956"/>
              <a:gd name="connsiteX197" fmla="*/ 1925037 w 3925287"/>
              <a:gd name="connsiteY197" fmla="*/ 520446 h 2314956"/>
              <a:gd name="connsiteX198" fmla="*/ 1921227 w 3925287"/>
              <a:gd name="connsiteY198" fmla="*/ 539496 h 2314956"/>
              <a:gd name="connsiteX199" fmla="*/ 1902177 w 3925287"/>
              <a:gd name="connsiteY199" fmla="*/ 497586 h 2314956"/>
              <a:gd name="connsiteX200" fmla="*/ 1913607 w 3925287"/>
              <a:gd name="connsiteY200" fmla="*/ 516636 h 2314956"/>
              <a:gd name="connsiteX201" fmla="*/ 1905987 w 3925287"/>
              <a:gd name="connsiteY201" fmla="*/ 512826 h 2314956"/>
              <a:gd name="connsiteX202" fmla="*/ 1898367 w 3925287"/>
              <a:gd name="connsiteY202" fmla="*/ 509016 h 2314956"/>
              <a:gd name="connsiteX203" fmla="*/ 1907705 w 3925287"/>
              <a:gd name="connsiteY203" fmla="*/ 516636 h 2314956"/>
              <a:gd name="connsiteX204" fmla="*/ 1913607 w 3925287"/>
              <a:gd name="connsiteY204" fmla="*/ 524256 h 2314956"/>
              <a:gd name="connsiteX205" fmla="*/ 1919135 w 3925287"/>
              <a:gd name="connsiteY205" fmla="*/ 512826 h 2314956"/>
              <a:gd name="connsiteX206" fmla="*/ 1932657 w 3925287"/>
              <a:gd name="connsiteY206" fmla="*/ 528066 h 2314956"/>
              <a:gd name="connsiteX207" fmla="*/ 1941995 w 3925287"/>
              <a:gd name="connsiteY207" fmla="*/ 528066 h 2314956"/>
              <a:gd name="connsiteX208" fmla="*/ 1917417 w 3925287"/>
              <a:gd name="connsiteY208" fmla="*/ 528066 h 2314956"/>
              <a:gd name="connsiteX209" fmla="*/ 1909797 w 3925287"/>
              <a:gd name="connsiteY209" fmla="*/ 539496 h 2314956"/>
              <a:gd name="connsiteX210" fmla="*/ 1919135 w 3925287"/>
              <a:gd name="connsiteY210" fmla="*/ 524256 h 2314956"/>
              <a:gd name="connsiteX211" fmla="*/ 1913607 w 3925287"/>
              <a:gd name="connsiteY211" fmla="*/ 528066 h 2314956"/>
              <a:gd name="connsiteX212" fmla="*/ 1919135 w 3925287"/>
              <a:gd name="connsiteY212" fmla="*/ 512826 h 2314956"/>
              <a:gd name="connsiteX213" fmla="*/ 1909797 w 3925287"/>
              <a:gd name="connsiteY213" fmla="*/ 516636 h 2314956"/>
              <a:gd name="connsiteX214" fmla="*/ 1951707 w 3925287"/>
              <a:gd name="connsiteY214" fmla="*/ 535686 h 2314956"/>
              <a:gd name="connsiteX215" fmla="*/ 1959327 w 3925287"/>
              <a:gd name="connsiteY215" fmla="*/ 524256 h 2314956"/>
              <a:gd name="connsiteX216" fmla="*/ 1909797 w 3925287"/>
              <a:gd name="connsiteY216" fmla="*/ 531876 h 2314956"/>
              <a:gd name="connsiteX217" fmla="*/ 1875507 w 3925287"/>
              <a:gd name="connsiteY217" fmla="*/ 531876 h 2314956"/>
              <a:gd name="connsiteX218" fmla="*/ 1966947 w 3925287"/>
              <a:gd name="connsiteY218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906237 w 3925287"/>
              <a:gd name="connsiteY140" fmla="*/ 448056 h 2314956"/>
              <a:gd name="connsiteX141" fmla="*/ 3881285 w 3925287"/>
              <a:gd name="connsiteY141" fmla="*/ 402336 h 2314956"/>
              <a:gd name="connsiteX142" fmla="*/ 3852897 w 3925287"/>
              <a:gd name="connsiteY142" fmla="*/ 368046 h 2314956"/>
              <a:gd name="connsiteX143" fmla="*/ 3816515 w 3925287"/>
              <a:gd name="connsiteY143" fmla="*/ 329946 h 2314956"/>
              <a:gd name="connsiteX144" fmla="*/ 3772887 w 3925287"/>
              <a:gd name="connsiteY144" fmla="*/ 322326 h 2314956"/>
              <a:gd name="connsiteX145" fmla="*/ 3719547 w 3925287"/>
              <a:gd name="connsiteY145" fmla="*/ 318516 h 2314956"/>
              <a:gd name="connsiteX146" fmla="*/ 3650967 w 3925287"/>
              <a:gd name="connsiteY146" fmla="*/ 307086 h 2314956"/>
              <a:gd name="connsiteX147" fmla="*/ 3553625 w 3925287"/>
              <a:gd name="connsiteY147" fmla="*/ 314706 h 2314956"/>
              <a:gd name="connsiteX148" fmla="*/ 3521427 w 3925287"/>
              <a:gd name="connsiteY148" fmla="*/ 345186 h 2314956"/>
              <a:gd name="connsiteX149" fmla="*/ 3460467 w 3925287"/>
              <a:gd name="connsiteY149" fmla="*/ 348996 h 2314956"/>
              <a:gd name="connsiteX150" fmla="*/ 3346167 w 3925287"/>
              <a:gd name="connsiteY150" fmla="*/ 356616 h 2314956"/>
              <a:gd name="connsiteX151" fmla="*/ 3300447 w 3925287"/>
              <a:gd name="connsiteY151" fmla="*/ 371856 h 2314956"/>
              <a:gd name="connsiteX152" fmla="*/ 3277587 w 3925287"/>
              <a:gd name="connsiteY152" fmla="*/ 379476 h 2314956"/>
              <a:gd name="connsiteX153" fmla="*/ 3201387 w 3925287"/>
              <a:gd name="connsiteY153" fmla="*/ 387096 h 2314956"/>
              <a:gd name="connsiteX154" fmla="*/ 3125187 w 3925287"/>
              <a:gd name="connsiteY154" fmla="*/ 409956 h 2314956"/>
              <a:gd name="connsiteX155" fmla="*/ 3102327 w 3925287"/>
              <a:gd name="connsiteY155" fmla="*/ 417576 h 2314956"/>
              <a:gd name="connsiteX156" fmla="*/ 3079467 w 3925287"/>
              <a:gd name="connsiteY156" fmla="*/ 425196 h 2314956"/>
              <a:gd name="connsiteX157" fmla="*/ 3010887 w 3925287"/>
              <a:gd name="connsiteY157" fmla="*/ 432816 h 2314956"/>
              <a:gd name="connsiteX158" fmla="*/ 2965167 w 3925287"/>
              <a:gd name="connsiteY158" fmla="*/ 448056 h 2314956"/>
              <a:gd name="connsiteX159" fmla="*/ 2923257 w 3925287"/>
              <a:gd name="connsiteY159" fmla="*/ 451866 h 2314956"/>
              <a:gd name="connsiteX160" fmla="*/ 2881347 w 3925287"/>
              <a:gd name="connsiteY160" fmla="*/ 459486 h 2314956"/>
              <a:gd name="connsiteX161" fmla="*/ 2869917 w 3925287"/>
              <a:gd name="connsiteY161" fmla="*/ 470916 h 2314956"/>
              <a:gd name="connsiteX162" fmla="*/ 2709897 w 3925287"/>
              <a:gd name="connsiteY162" fmla="*/ 509016 h 2314956"/>
              <a:gd name="connsiteX163" fmla="*/ 2549877 w 3925287"/>
              <a:gd name="connsiteY163" fmla="*/ 520446 h 2314956"/>
              <a:gd name="connsiteX164" fmla="*/ 2315375 w 3925287"/>
              <a:gd name="connsiteY164" fmla="*/ 516636 h 2314956"/>
              <a:gd name="connsiteX165" fmla="*/ 2355567 w 3925287"/>
              <a:gd name="connsiteY165" fmla="*/ 451866 h 2314956"/>
              <a:gd name="connsiteX166" fmla="*/ 2450817 w 3925287"/>
              <a:gd name="connsiteY166" fmla="*/ 333756 h 2314956"/>
              <a:gd name="connsiteX167" fmla="*/ 2538447 w 3925287"/>
              <a:gd name="connsiteY167" fmla="*/ 215646 h 2314956"/>
              <a:gd name="connsiteX168" fmla="*/ 2565117 w 3925287"/>
              <a:gd name="connsiteY168" fmla="*/ 150876 h 2314956"/>
              <a:gd name="connsiteX169" fmla="*/ 2595597 w 3925287"/>
              <a:gd name="connsiteY169" fmla="*/ 112776 h 2314956"/>
              <a:gd name="connsiteX170" fmla="*/ 2607027 w 3925287"/>
              <a:gd name="connsiteY170" fmla="*/ 86106 h 2314956"/>
              <a:gd name="connsiteX171" fmla="*/ 2616365 w 3925287"/>
              <a:gd name="connsiteY171" fmla="*/ 55626 h 2314956"/>
              <a:gd name="connsiteX172" fmla="*/ 2614647 w 3925287"/>
              <a:gd name="connsiteY172" fmla="*/ 2286 h 2314956"/>
              <a:gd name="connsiteX173" fmla="*/ 2587977 w 3925287"/>
              <a:gd name="connsiteY173" fmla="*/ 6096 h 2314956"/>
              <a:gd name="connsiteX174" fmla="*/ 2557497 w 3925287"/>
              <a:gd name="connsiteY174" fmla="*/ 17526 h 2314956"/>
              <a:gd name="connsiteX175" fmla="*/ 2511777 w 3925287"/>
              <a:gd name="connsiteY175" fmla="*/ 44196 h 2314956"/>
              <a:gd name="connsiteX176" fmla="*/ 2500347 w 3925287"/>
              <a:gd name="connsiteY176" fmla="*/ 67056 h 2314956"/>
              <a:gd name="connsiteX177" fmla="*/ 2462247 w 3925287"/>
              <a:gd name="connsiteY177" fmla="*/ 93726 h 2314956"/>
              <a:gd name="connsiteX178" fmla="*/ 2447007 w 3925287"/>
              <a:gd name="connsiteY178" fmla="*/ 131826 h 2314956"/>
              <a:gd name="connsiteX179" fmla="*/ 2431767 w 3925287"/>
              <a:gd name="connsiteY179" fmla="*/ 150876 h 2314956"/>
              <a:gd name="connsiteX180" fmla="*/ 2408907 w 3925287"/>
              <a:gd name="connsiteY180" fmla="*/ 185166 h 2314956"/>
              <a:gd name="connsiteX181" fmla="*/ 2347947 w 3925287"/>
              <a:gd name="connsiteY181" fmla="*/ 265176 h 2314956"/>
              <a:gd name="connsiteX182" fmla="*/ 2325087 w 3925287"/>
              <a:gd name="connsiteY182" fmla="*/ 280416 h 2314956"/>
              <a:gd name="connsiteX183" fmla="*/ 2302227 w 3925287"/>
              <a:gd name="connsiteY183" fmla="*/ 295656 h 2314956"/>
              <a:gd name="connsiteX184" fmla="*/ 2286987 w 3925287"/>
              <a:gd name="connsiteY184" fmla="*/ 329946 h 2314956"/>
              <a:gd name="connsiteX185" fmla="*/ 2264127 w 3925287"/>
              <a:gd name="connsiteY185" fmla="*/ 375666 h 2314956"/>
              <a:gd name="connsiteX186" fmla="*/ 2252697 w 3925287"/>
              <a:gd name="connsiteY186" fmla="*/ 375666 h 2314956"/>
              <a:gd name="connsiteX187" fmla="*/ 2227745 w 3925287"/>
              <a:gd name="connsiteY187" fmla="*/ 394716 h 2314956"/>
              <a:gd name="connsiteX188" fmla="*/ 2195547 w 3925287"/>
              <a:gd name="connsiteY188" fmla="*/ 421386 h 2314956"/>
              <a:gd name="connsiteX189" fmla="*/ 2123157 w 3925287"/>
              <a:gd name="connsiteY189" fmla="*/ 455676 h 2314956"/>
              <a:gd name="connsiteX190" fmla="*/ 1989807 w 3925287"/>
              <a:gd name="connsiteY190" fmla="*/ 516636 h 2314956"/>
              <a:gd name="connsiteX191" fmla="*/ 1987715 w 3925287"/>
              <a:gd name="connsiteY191" fmla="*/ 512826 h 2314956"/>
              <a:gd name="connsiteX192" fmla="*/ 1964855 w 3925287"/>
              <a:gd name="connsiteY192" fmla="*/ 531876 h 2314956"/>
              <a:gd name="connsiteX193" fmla="*/ 1959327 w 3925287"/>
              <a:gd name="connsiteY193" fmla="*/ 528066 h 2314956"/>
              <a:gd name="connsiteX194" fmla="*/ 1947897 w 3925287"/>
              <a:gd name="connsiteY194" fmla="*/ 535686 h 2314956"/>
              <a:gd name="connsiteX195" fmla="*/ 1940277 w 3925287"/>
              <a:gd name="connsiteY195" fmla="*/ 516636 h 2314956"/>
              <a:gd name="connsiteX196" fmla="*/ 1898367 w 3925287"/>
              <a:gd name="connsiteY196" fmla="*/ 505206 h 2314956"/>
              <a:gd name="connsiteX197" fmla="*/ 1925037 w 3925287"/>
              <a:gd name="connsiteY197" fmla="*/ 520446 h 2314956"/>
              <a:gd name="connsiteX198" fmla="*/ 1921227 w 3925287"/>
              <a:gd name="connsiteY198" fmla="*/ 539496 h 2314956"/>
              <a:gd name="connsiteX199" fmla="*/ 1902177 w 3925287"/>
              <a:gd name="connsiteY199" fmla="*/ 497586 h 2314956"/>
              <a:gd name="connsiteX200" fmla="*/ 1913607 w 3925287"/>
              <a:gd name="connsiteY200" fmla="*/ 516636 h 2314956"/>
              <a:gd name="connsiteX201" fmla="*/ 1905987 w 3925287"/>
              <a:gd name="connsiteY201" fmla="*/ 512826 h 2314956"/>
              <a:gd name="connsiteX202" fmla="*/ 1898367 w 3925287"/>
              <a:gd name="connsiteY202" fmla="*/ 509016 h 2314956"/>
              <a:gd name="connsiteX203" fmla="*/ 1907705 w 3925287"/>
              <a:gd name="connsiteY203" fmla="*/ 516636 h 2314956"/>
              <a:gd name="connsiteX204" fmla="*/ 1913607 w 3925287"/>
              <a:gd name="connsiteY204" fmla="*/ 524256 h 2314956"/>
              <a:gd name="connsiteX205" fmla="*/ 1919135 w 3925287"/>
              <a:gd name="connsiteY205" fmla="*/ 512826 h 2314956"/>
              <a:gd name="connsiteX206" fmla="*/ 1932657 w 3925287"/>
              <a:gd name="connsiteY206" fmla="*/ 528066 h 2314956"/>
              <a:gd name="connsiteX207" fmla="*/ 1941995 w 3925287"/>
              <a:gd name="connsiteY207" fmla="*/ 528066 h 2314956"/>
              <a:gd name="connsiteX208" fmla="*/ 1917417 w 3925287"/>
              <a:gd name="connsiteY208" fmla="*/ 528066 h 2314956"/>
              <a:gd name="connsiteX209" fmla="*/ 1909797 w 3925287"/>
              <a:gd name="connsiteY209" fmla="*/ 539496 h 2314956"/>
              <a:gd name="connsiteX210" fmla="*/ 1919135 w 3925287"/>
              <a:gd name="connsiteY210" fmla="*/ 524256 h 2314956"/>
              <a:gd name="connsiteX211" fmla="*/ 1913607 w 3925287"/>
              <a:gd name="connsiteY211" fmla="*/ 528066 h 2314956"/>
              <a:gd name="connsiteX212" fmla="*/ 1919135 w 3925287"/>
              <a:gd name="connsiteY212" fmla="*/ 512826 h 2314956"/>
              <a:gd name="connsiteX213" fmla="*/ 1909797 w 3925287"/>
              <a:gd name="connsiteY213" fmla="*/ 516636 h 2314956"/>
              <a:gd name="connsiteX214" fmla="*/ 1951707 w 3925287"/>
              <a:gd name="connsiteY214" fmla="*/ 535686 h 2314956"/>
              <a:gd name="connsiteX215" fmla="*/ 1959327 w 3925287"/>
              <a:gd name="connsiteY215" fmla="*/ 524256 h 2314956"/>
              <a:gd name="connsiteX216" fmla="*/ 1909797 w 3925287"/>
              <a:gd name="connsiteY216" fmla="*/ 531876 h 2314956"/>
              <a:gd name="connsiteX217" fmla="*/ 1875507 w 3925287"/>
              <a:gd name="connsiteY217" fmla="*/ 531876 h 2314956"/>
              <a:gd name="connsiteX218" fmla="*/ 1966947 w 3925287"/>
              <a:gd name="connsiteY218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906237 w 3925287"/>
              <a:gd name="connsiteY140" fmla="*/ 448056 h 2314956"/>
              <a:gd name="connsiteX141" fmla="*/ 3881285 w 3925287"/>
              <a:gd name="connsiteY141" fmla="*/ 402336 h 2314956"/>
              <a:gd name="connsiteX142" fmla="*/ 3852897 w 3925287"/>
              <a:gd name="connsiteY142" fmla="*/ 368046 h 2314956"/>
              <a:gd name="connsiteX143" fmla="*/ 3816515 w 3925287"/>
              <a:gd name="connsiteY143" fmla="*/ 329946 h 2314956"/>
              <a:gd name="connsiteX144" fmla="*/ 3772887 w 3925287"/>
              <a:gd name="connsiteY144" fmla="*/ 322326 h 2314956"/>
              <a:gd name="connsiteX145" fmla="*/ 3719547 w 3925287"/>
              <a:gd name="connsiteY145" fmla="*/ 318516 h 2314956"/>
              <a:gd name="connsiteX146" fmla="*/ 3650967 w 3925287"/>
              <a:gd name="connsiteY146" fmla="*/ 307086 h 2314956"/>
              <a:gd name="connsiteX147" fmla="*/ 3553625 w 3925287"/>
              <a:gd name="connsiteY147" fmla="*/ 314706 h 2314956"/>
              <a:gd name="connsiteX148" fmla="*/ 3498567 w 3925287"/>
              <a:gd name="connsiteY148" fmla="*/ 326136 h 2314956"/>
              <a:gd name="connsiteX149" fmla="*/ 3460467 w 3925287"/>
              <a:gd name="connsiteY149" fmla="*/ 348996 h 2314956"/>
              <a:gd name="connsiteX150" fmla="*/ 3346167 w 3925287"/>
              <a:gd name="connsiteY150" fmla="*/ 356616 h 2314956"/>
              <a:gd name="connsiteX151" fmla="*/ 3300447 w 3925287"/>
              <a:gd name="connsiteY151" fmla="*/ 371856 h 2314956"/>
              <a:gd name="connsiteX152" fmla="*/ 3277587 w 3925287"/>
              <a:gd name="connsiteY152" fmla="*/ 379476 h 2314956"/>
              <a:gd name="connsiteX153" fmla="*/ 3201387 w 3925287"/>
              <a:gd name="connsiteY153" fmla="*/ 387096 h 2314956"/>
              <a:gd name="connsiteX154" fmla="*/ 3125187 w 3925287"/>
              <a:gd name="connsiteY154" fmla="*/ 409956 h 2314956"/>
              <a:gd name="connsiteX155" fmla="*/ 3102327 w 3925287"/>
              <a:gd name="connsiteY155" fmla="*/ 417576 h 2314956"/>
              <a:gd name="connsiteX156" fmla="*/ 3079467 w 3925287"/>
              <a:gd name="connsiteY156" fmla="*/ 425196 h 2314956"/>
              <a:gd name="connsiteX157" fmla="*/ 3010887 w 3925287"/>
              <a:gd name="connsiteY157" fmla="*/ 432816 h 2314956"/>
              <a:gd name="connsiteX158" fmla="*/ 2965167 w 3925287"/>
              <a:gd name="connsiteY158" fmla="*/ 448056 h 2314956"/>
              <a:gd name="connsiteX159" fmla="*/ 2923257 w 3925287"/>
              <a:gd name="connsiteY159" fmla="*/ 451866 h 2314956"/>
              <a:gd name="connsiteX160" fmla="*/ 2881347 w 3925287"/>
              <a:gd name="connsiteY160" fmla="*/ 459486 h 2314956"/>
              <a:gd name="connsiteX161" fmla="*/ 2869917 w 3925287"/>
              <a:gd name="connsiteY161" fmla="*/ 470916 h 2314956"/>
              <a:gd name="connsiteX162" fmla="*/ 2709897 w 3925287"/>
              <a:gd name="connsiteY162" fmla="*/ 509016 h 2314956"/>
              <a:gd name="connsiteX163" fmla="*/ 2549877 w 3925287"/>
              <a:gd name="connsiteY163" fmla="*/ 520446 h 2314956"/>
              <a:gd name="connsiteX164" fmla="*/ 2315375 w 3925287"/>
              <a:gd name="connsiteY164" fmla="*/ 516636 h 2314956"/>
              <a:gd name="connsiteX165" fmla="*/ 2355567 w 3925287"/>
              <a:gd name="connsiteY165" fmla="*/ 451866 h 2314956"/>
              <a:gd name="connsiteX166" fmla="*/ 2450817 w 3925287"/>
              <a:gd name="connsiteY166" fmla="*/ 333756 h 2314956"/>
              <a:gd name="connsiteX167" fmla="*/ 2538447 w 3925287"/>
              <a:gd name="connsiteY167" fmla="*/ 215646 h 2314956"/>
              <a:gd name="connsiteX168" fmla="*/ 2565117 w 3925287"/>
              <a:gd name="connsiteY168" fmla="*/ 150876 h 2314956"/>
              <a:gd name="connsiteX169" fmla="*/ 2595597 w 3925287"/>
              <a:gd name="connsiteY169" fmla="*/ 112776 h 2314956"/>
              <a:gd name="connsiteX170" fmla="*/ 2607027 w 3925287"/>
              <a:gd name="connsiteY170" fmla="*/ 86106 h 2314956"/>
              <a:gd name="connsiteX171" fmla="*/ 2616365 w 3925287"/>
              <a:gd name="connsiteY171" fmla="*/ 55626 h 2314956"/>
              <a:gd name="connsiteX172" fmla="*/ 2614647 w 3925287"/>
              <a:gd name="connsiteY172" fmla="*/ 2286 h 2314956"/>
              <a:gd name="connsiteX173" fmla="*/ 2587977 w 3925287"/>
              <a:gd name="connsiteY173" fmla="*/ 6096 h 2314956"/>
              <a:gd name="connsiteX174" fmla="*/ 2557497 w 3925287"/>
              <a:gd name="connsiteY174" fmla="*/ 17526 h 2314956"/>
              <a:gd name="connsiteX175" fmla="*/ 2511777 w 3925287"/>
              <a:gd name="connsiteY175" fmla="*/ 44196 h 2314956"/>
              <a:gd name="connsiteX176" fmla="*/ 2500347 w 3925287"/>
              <a:gd name="connsiteY176" fmla="*/ 67056 h 2314956"/>
              <a:gd name="connsiteX177" fmla="*/ 2462247 w 3925287"/>
              <a:gd name="connsiteY177" fmla="*/ 93726 h 2314956"/>
              <a:gd name="connsiteX178" fmla="*/ 2447007 w 3925287"/>
              <a:gd name="connsiteY178" fmla="*/ 131826 h 2314956"/>
              <a:gd name="connsiteX179" fmla="*/ 2431767 w 3925287"/>
              <a:gd name="connsiteY179" fmla="*/ 150876 h 2314956"/>
              <a:gd name="connsiteX180" fmla="*/ 2408907 w 3925287"/>
              <a:gd name="connsiteY180" fmla="*/ 185166 h 2314956"/>
              <a:gd name="connsiteX181" fmla="*/ 2347947 w 3925287"/>
              <a:gd name="connsiteY181" fmla="*/ 265176 h 2314956"/>
              <a:gd name="connsiteX182" fmla="*/ 2325087 w 3925287"/>
              <a:gd name="connsiteY182" fmla="*/ 280416 h 2314956"/>
              <a:gd name="connsiteX183" fmla="*/ 2302227 w 3925287"/>
              <a:gd name="connsiteY183" fmla="*/ 295656 h 2314956"/>
              <a:gd name="connsiteX184" fmla="*/ 2286987 w 3925287"/>
              <a:gd name="connsiteY184" fmla="*/ 329946 h 2314956"/>
              <a:gd name="connsiteX185" fmla="*/ 2264127 w 3925287"/>
              <a:gd name="connsiteY185" fmla="*/ 375666 h 2314956"/>
              <a:gd name="connsiteX186" fmla="*/ 2252697 w 3925287"/>
              <a:gd name="connsiteY186" fmla="*/ 375666 h 2314956"/>
              <a:gd name="connsiteX187" fmla="*/ 2227745 w 3925287"/>
              <a:gd name="connsiteY187" fmla="*/ 394716 h 2314956"/>
              <a:gd name="connsiteX188" fmla="*/ 2195547 w 3925287"/>
              <a:gd name="connsiteY188" fmla="*/ 421386 h 2314956"/>
              <a:gd name="connsiteX189" fmla="*/ 2123157 w 3925287"/>
              <a:gd name="connsiteY189" fmla="*/ 455676 h 2314956"/>
              <a:gd name="connsiteX190" fmla="*/ 1989807 w 3925287"/>
              <a:gd name="connsiteY190" fmla="*/ 516636 h 2314956"/>
              <a:gd name="connsiteX191" fmla="*/ 1987715 w 3925287"/>
              <a:gd name="connsiteY191" fmla="*/ 512826 h 2314956"/>
              <a:gd name="connsiteX192" fmla="*/ 1964855 w 3925287"/>
              <a:gd name="connsiteY192" fmla="*/ 531876 h 2314956"/>
              <a:gd name="connsiteX193" fmla="*/ 1959327 w 3925287"/>
              <a:gd name="connsiteY193" fmla="*/ 528066 h 2314956"/>
              <a:gd name="connsiteX194" fmla="*/ 1947897 w 3925287"/>
              <a:gd name="connsiteY194" fmla="*/ 535686 h 2314956"/>
              <a:gd name="connsiteX195" fmla="*/ 1940277 w 3925287"/>
              <a:gd name="connsiteY195" fmla="*/ 516636 h 2314956"/>
              <a:gd name="connsiteX196" fmla="*/ 1898367 w 3925287"/>
              <a:gd name="connsiteY196" fmla="*/ 505206 h 2314956"/>
              <a:gd name="connsiteX197" fmla="*/ 1925037 w 3925287"/>
              <a:gd name="connsiteY197" fmla="*/ 520446 h 2314956"/>
              <a:gd name="connsiteX198" fmla="*/ 1921227 w 3925287"/>
              <a:gd name="connsiteY198" fmla="*/ 539496 h 2314956"/>
              <a:gd name="connsiteX199" fmla="*/ 1902177 w 3925287"/>
              <a:gd name="connsiteY199" fmla="*/ 497586 h 2314956"/>
              <a:gd name="connsiteX200" fmla="*/ 1913607 w 3925287"/>
              <a:gd name="connsiteY200" fmla="*/ 516636 h 2314956"/>
              <a:gd name="connsiteX201" fmla="*/ 1905987 w 3925287"/>
              <a:gd name="connsiteY201" fmla="*/ 512826 h 2314956"/>
              <a:gd name="connsiteX202" fmla="*/ 1898367 w 3925287"/>
              <a:gd name="connsiteY202" fmla="*/ 509016 h 2314956"/>
              <a:gd name="connsiteX203" fmla="*/ 1907705 w 3925287"/>
              <a:gd name="connsiteY203" fmla="*/ 516636 h 2314956"/>
              <a:gd name="connsiteX204" fmla="*/ 1913607 w 3925287"/>
              <a:gd name="connsiteY204" fmla="*/ 524256 h 2314956"/>
              <a:gd name="connsiteX205" fmla="*/ 1919135 w 3925287"/>
              <a:gd name="connsiteY205" fmla="*/ 512826 h 2314956"/>
              <a:gd name="connsiteX206" fmla="*/ 1932657 w 3925287"/>
              <a:gd name="connsiteY206" fmla="*/ 528066 h 2314956"/>
              <a:gd name="connsiteX207" fmla="*/ 1941995 w 3925287"/>
              <a:gd name="connsiteY207" fmla="*/ 528066 h 2314956"/>
              <a:gd name="connsiteX208" fmla="*/ 1917417 w 3925287"/>
              <a:gd name="connsiteY208" fmla="*/ 528066 h 2314956"/>
              <a:gd name="connsiteX209" fmla="*/ 1909797 w 3925287"/>
              <a:gd name="connsiteY209" fmla="*/ 539496 h 2314956"/>
              <a:gd name="connsiteX210" fmla="*/ 1919135 w 3925287"/>
              <a:gd name="connsiteY210" fmla="*/ 524256 h 2314956"/>
              <a:gd name="connsiteX211" fmla="*/ 1913607 w 3925287"/>
              <a:gd name="connsiteY211" fmla="*/ 528066 h 2314956"/>
              <a:gd name="connsiteX212" fmla="*/ 1919135 w 3925287"/>
              <a:gd name="connsiteY212" fmla="*/ 512826 h 2314956"/>
              <a:gd name="connsiteX213" fmla="*/ 1909797 w 3925287"/>
              <a:gd name="connsiteY213" fmla="*/ 516636 h 2314956"/>
              <a:gd name="connsiteX214" fmla="*/ 1951707 w 3925287"/>
              <a:gd name="connsiteY214" fmla="*/ 535686 h 2314956"/>
              <a:gd name="connsiteX215" fmla="*/ 1959327 w 3925287"/>
              <a:gd name="connsiteY215" fmla="*/ 524256 h 2314956"/>
              <a:gd name="connsiteX216" fmla="*/ 1909797 w 3925287"/>
              <a:gd name="connsiteY216" fmla="*/ 531876 h 2314956"/>
              <a:gd name="connsiteX217" fmla="*/ 1875507 w 3925287"/>
              <a:gd name="connsiteY217" fmla="*/ 531876 h 2314956"/>
              <a:gd name="connsiteX218" fmla="*/ 1966947 w 3925287"/>
              <a:gd name="connsiteY218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906237 w 3925287"/>
              <a:gd name="connsiteY140" fmla="*/ 448056 h 2314956"/>
              <a:gd name="connsiteX141" fmla="*/ 3881285 w 3925287"/>
              <a:gd name="connsiteY141" fmla="*/ 402336 h 2314956"/>
              <a:gd name="connsiteX142" fmla="*/ 3852897 w 3925287"/>
              <a:gd name="connsiteY142" fmla="*/ 368046 h 2314956"/>
              <a:gd name="connsiteX143" fmla="*/ 3816515 w 3925287"/>
              <a:gd name="connsiteY143" fmla="*/ 329946 h 2314956"/>
              <a:gd name="connsiteX144" fmla="*/ 3772887 w 3925287"/>
              <a:gd name="connsiteY144" fmla="*/ 322326 h 2314956"/>
              <a:gd name="connsiteX145" fmla="*/ 3719547 w 3925287"/>
              <a:gd name="connsiteY145" fmla="*/ 318516 h 2314956"/>
              <a:gd name="connsiteX146" fmla="*/ 3650967 w 3925287"/>
              <a:gd name="connsiteY146" fmla="*/ 307086 h 2314956"/>
              <a:gd name="connsiteX147" fmla="*/ 3553625 w 3925287"/>
              <a:gd name="connsiteY147" fmla="*/ 314706 h 2314956"/>
              <a:gd name="connsiteX148" fmla="*/ 3498567 w 3925287"/>
              <a:gd name="connsiteY148" fmla="*/ 326136 h 2314956"/>
              <a:gd name="connsiteX149" fmla="*/ 3437607 w 3925287"/>
              <a:gd name="connsiteY149" fmla="*/ 329946 h 2314956"/>
              <a:gd name="connsiteX150" fmla="*/ 3346167 w 3925287"/>
              <a:gd name="connsiteY150" fmla="*/ 356616 h 2314956"/>
              <a:gd name="connsiteX151" fmla="*/ 3300447 w 3925287"/>
              <a:gd name="connsiteY151" fmla="*/ 371856 h 2314956"/>
              <a:gd name="connsiteX152" fmla="*/ 3277587 w 3925287"/>
              <a:gd name="connsiteY152" fmla="*/ 379476 h 2314956"/>
              <a:gd name="connsiteX153" fmla="*/ 3201387 w 3925287"/>
              <a:gd name="connsiteY153" fmla="*/ 387096 h 2314956"/>
              <a:gd name="connsiteX154" fmla="*/ 3125187 w 3925287"/>
              <a:gd name="connsiteY154" fmla="*/ 409956 h 2314956"/>
              <a:gd name="connsiteX155" fmla="*/ 3102327 w 3925287"/>
              <a:gd name="connsiteY155" fmla="*/ 417576 h 2314956"/>
              <a:gd name="connsiteX156" fmla="*/ 3079467 w 3925287"/>
              <a:gd name="connsiteY156" fmla="*/ 425196 h 2314956"/>
              <a:gd name="connsiteX157" fmla="*/ 3010887 w 3925287"/>
              <a:gd name="connsiteY157" fmla="*/ 432816 h 2314956"/>
              <a:gd name="connsiteX158" fmla="*/ 2965167 w 3925287"/>
              <a:gd name="connsiteY158" fmla="*/ 448056 h 2314956"/>
              <a:gd name="connsiteX159" fmla="*/ 2923257 w 3925287"/>
              <a:gd name="connsiteY159" fmla="*/ 451866 h 2314956"/>
              <a:gd name="connsiteX160" fmla="*/ 2881347 w 3925287"/>
              <a:gd name="connsiteY160" fmla="*/ 459486 h 2314956"/>
              <a:gd name="connsiteX161" fmla="*/ 2869917 w 3925287"/>
              <a:gd name="connsiteY161" fmla="*/ 470916 h 2314956"/>
              <a:gd name="connsiteX162" fmla="*/ 2709897 w 3925287"/>
              <a:gd name="connsiteY162" fmla="*/ 509016 h 2314956"/>
              <a:gd name="connsiteX163" fmla="*/ 2549877 w 3925287"/>
              <a:gd name="connsiteY163" fmla="*/ 520446 h 2314956"/>
              <a:gd name="connsiteX164" fmla="*/ 2315375 w 3925287"/>
              <a:gd name="connsiteY164" fmla="*/ 516636 h 2314956"/>
              <a:gd name="connsiteX165" fmla="*/ 2355567 w 3925287"/>
              <a:gd name="connsiteY165" fmla="*/ 451866 h 2314956"/>
              <a:gd name="connsiteX166" fmla="*/ 2450817 w 3925287"/>
              <a:gd name="connsiteY166" fmla="*/ 333756 h 2314956"/>
              <a:gd name="connsiteX167" fmla="*/ 2538447 w 3925287"/>
              <a:gd name="connsiteY167" fmla="*/ 215646 h 2314956"/>
              <a:gd name="connsiteX168" fmla="*/ 2565117 w 3925287"/>
              <a:gd name="connsiteY168" fmla="*/ 150876 h 2314956"/>
              <a:gd name="connsiteX169" fmla="*/ 2595597 w 3925287"/>
              <a:gd name="connsiteY169" fmla="*/ 112776 h 2314956"/>
              <a:gd name="connsiteX170" fmla="*/ 2607027 w 3925287"/>
              <a:gd name="connsiteY170" fmla="*/ 86106 h 2314956"/>
              <a:gd name="connsiteX171" fmla="*/ 2616365 w 3925287"/>
              <a:gd name="connsiteY171" fmla="*/ 55626 h 2314956"/>
              <a:gd name="connsiteX172" fmla="*/ 2614647 w 3925287"/>
              <a:gd name="connsiteY172" fmla="*/ 2286 h 2314956"/>
              <a:gd name="connsiteX173" fmla="*/ 2587977 w 3925287"/>
              <a:gd name="connsiteY173" fmla="*/ 6096 h 2314956"/>
              <a:gd name="connsiteX174" fmla="*/ 2557497 w 3925287"/>
              <a:gd name="connsiteY174" fmla="*/ 17526 h 2314956"/>
              <a:gd name="connsiteX175" fmla="*/ 2511777 w 3925287"/>
              <a:gd name="connsiteY175" fmla="*/ 44196 h 2314956"/>
              <a:gd name="connsiteX176" fmla="*/ 2500347 w 3925287"/>
              <a:gd name="connsiteY176" fmla="*/ 67056 h 2314956"/>
              <a:gd name="connsiteX177" fmla="*/ 2462247 w 3925287"/>
              <a:gd name="connsiteY177" fmla="*/ 93726 h 2314956"/>
              <a:gd name="connsiteX178" fmla="*/ 2447007 w 3925287"/>
              <a:gd name="connsiteY178" fmla="*/ 131826 h 2314956"/>
              <a:gd name="connsiteX179" fmla="*/ 2431767 w 3925287"/>
              <a:gd name="connsiteY179" fmla="*/ 150876 h 2314956"/>
              <a:gd name="connsiteX180" fmla="*/ 2408907 w 3925287"/>
              <a:gd name="connsiteY180" fmla="*/ 185166 h 2314956"/>
              <a:gd name="connsiteX181" fmla="*/ 2347947 w 3925287"/>
              <a:gd name="connsiteY181" fmla="*/ 265176 h 2314956"/>
              <a:gd name="connsiteX182" fmla="*/ 2325087 w 3925287"/>
              <a:gd name="connsiteY182" fmla="*/ 280416 h 2314956"/>
              <a:gd name="connsiteX183" fmla="*/ 2302227 w 3925287"/>
              <a:gd name="connsiteY183" fmla="*/ 295656 h 2314956"/>
              <a:gd name="connsiteX184" fmla="*/ 2286987 w 3925287"/>
              <a:gd name="connsiteY184" fmla="*/ 329946 h 2314956"/>
              <a:gd name="connsiteX185" fmla="*/ 2264127 w 3925287"/>
              <a:gd name="connsiteY185" fmla="*/ 375666 h 2314956"/>
              <a:gd name="connsiteX186" fmla="*/ 2252697 w 3925287"/>
              <a:gd name="connsiteY186" fmla="*/ 375666 h 2314956"/>
              <a:gd name="connsiteX187" fmla="*/ 2227745 w 3925287"/>
              <a:gd name="connsiteY187" fmla="*/ 394716 h 2314956"/>
              <a:gd name="connsiteX188" fmla="*/ 2195547 w 3925287"/>
              <a:gd name="connsiteY188" fmla="*/ 421386 h 2314956"/>
              <a:gd name="connsiteX189" fmla="*/ 2123157 w 3925287"/>
              <a:gd name="connsiteY189" fmla="*/ 455676 h 2314956"/>
              <a:gd name="connsiteX190" fmla="*/ 1989807 w 3925287"/>
              <a:gd name="connsiteY190" fmla="*/ 516636 h 2314956"/>
              <a:gd name="connsiteX191" fmla="*/ 1987715 w 3925287"/>
              <a:gd name="connsiteY191" fmla="*/ 512826 h 2314956"/>
              <a:gd name="connsiteX192" fmla="*/ 1964855 w 3925287"/>
              <a:gd name="connsiteY192" fmla="*/ 531876 h 2314956"/>
              <a:gd name="connsiteX193" fmla="*/ 1959327 w 3925287"/>
              <a:gd name="connsiteY193" fmla="*/ 528066 h 2314956"/>
              <a:gd name="connsiteX194" fmla="*/ 1947897 w 3925287"/>
              <a:gd name="connsiteY194" fmla="*/ 535686 h 2314956"/>
              <a:gd name="connsiteX195" fmla="*/ 1940277 w 3925287"/>
              <a:gd name="connsiteY195" fmla="*/ 516636 h 2314956"/>
              <a:gd name="connsiteX196" fmla="*/ 1898367 w 3925287"/>
              <a:gd name="connsiteY196" fmla="*/ 505206 h 2314956"/>
              <a:gd name="connsiteX197" fmla="*/ 1925037 w 3925287"/>
              <a:gd name="connsiteY197" fmla="*/ 520446 h 2314956"/>
              <a:gd name="connsiteX198" fmla="*/ 1921227 w 3925287"/>
              <a:gd name="connsiteY198" fmla="*/ 539496 h 2314956"/>
              <a:gd name="connsiteX199" fmla="*/ 1902177 w 3925287"/>
              <a:gd name="connsiteY199" fmla="*/ 497586 h 2314956"/>
              <a:gd name="connsiteX200" fmla="*/ 1913607 w 3925287"/>
              <a:gd name="connsiteY200" fmla="*/ 516636 h 2314956"/>
              <a:gd name="connsiteX201" fmla="*/ 1905987 w 3925287"/>
              <a:gd name="connsiteY201" fmla="*/ 512826 h 2314956"/>
              <a:gd name="connsiteX202" fmla="*/ 1898367 w 3925287"/>
              <a:gd name="connsiteY202" fmla="*/ 509016 h 2314956"/>
              <a:gd name="connsiteX203" fmla="*/ 1907705 w 3925287"/>
              <a:gd name="connsiteY203" fmla="*/ 516636 h 2314956"/>
              <a:gd name="connsiteX204" fmla="*/ 1913607 w 3925287"/>
              <a:gd name="connsiteY204" fmla="*/ 524256 h 2314956"/>
              <a:gd name="connsiteX205" fmla="*/ 1919135 w 3925287"/>
              <a:gd name="connsiteY205" fmla="*/ 512826 h 2314956"/>
              <a:gd name="connsiteX206" fmla="*/ 1932657 w 3925287"/>
              <a:gd name="connsiteY206" fmla="*/ 528066 h 2314956"/>
              <a:gd name="connsiteX207" fmla="*/ 1941995 w 3925287"/>
              <a:gd name="connsiteY207" fmla="*/ 528066 h 2314956"/>
              <a:gd name="connsiteX208" fmla="*/ 1917417 w 3925287"/>
              <a:gd name="connsiteY208" fmla="*/ 528066 h 2314956"/>
              <a:gd name="connsiteX209" fmla="*/ 1909797 w 3925287"/>
              <a:gd name="connsiteY209" fmla="*/ 539496 h 2314956"/>
              <a:gd name="connsiteX210" fmla="*/ 1919135 w 3925287"/>
              <a:gd name="connsiteY210" fmla="*/ 524256 h 2314956"/>
              <a:gd name="connsiteX211" fmla="*/ 1913607 w 3925287"/>
              <a:gd name="connsiteY211" fmla="*/ 528066 h 2314956"/>
              <a:gd name="connsiteX212" fmla="*/ 1919135 w 3925287"/>
              <a:gd name="connsiteY212" fmla="*/ 512826 h 2314956"/>
              <a:gd name="connsiteX213" fmla="*/ 1909797 w 3925287"/>
              <a:gd name="connsiteY213" fmla="*/ 516636 h 2314956"/>
              <a:gd name="connsiteX214" fmla="*/ 1951707 w 3925287"/>
              <a:gd name="connsiteY214" fmla="*/ 535686 h 2314956"/>
              <a:gd name="connsiteX215" fmla="*/ 1959327 w 3925287"/>
              <a:gd name="connsiteY215" fmla="*/ 524256 h 2314956"/>
              <a:gd name="connsiteX216" fmla="*/ 1909797 w 3925287"/>
              <a:gd name="connsiteY216" fmla="*/ 531876 h 2314956"/>
              <a:gd name="connsiteX217" fmla="*/ 1875507 w 3925287"/>
              <a:gd name="connsiteY217" fmla="*/ 531876 h 2314956"/>
              <a:gd name="connsiteX218" fmla="*/ 1966947 w 3925287"/>
              <a:gd name="connsiteY218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906237 w 3925287"/>
              <a:gd name="connsiteY140" fmla="*/ 448056 h 2314956"/>
              <a:gd name="connsiteX141" fmla="*/ 3881285 w 3925287"/>
              <a:gd name="connsiteY141" fmla="*/ 402336 h 2314956"/>
              <a:gd name="connsiteX142" fmla="*/ 3852897 w 3925287"/>
              <a:gd name="connsiteY142" fmla="*/ 368046 h 2314956"/>
              <a:gd name="connsiteX143" fmla="*/ 3816515 w 3925287"/>
              <a:gd name="connsiteY143" fmla="*/ 329946 h 2314956"/>
              <a:gd name="connsiteX144" fmla="*/ 3772887 w 3925287"/>
              <a:gd name="connsiteY144" fmla="*/ 322326 h 2314956"/>
              <a:gd name="connsiteX145" fmla="*/ 3719547 w 3925287"/>
              <a:gd name="connsiteY145" fmla="*/ 318516 h 2314956"/>
              <a:gd name="connsiteX146" fmla="*/ 3650967 w 3925287"/>
              <a:gd name="connsiteY146" fmla="*/ 307086 h 2314956"/>
              <a:gd name="connsiteX147" fmla="*/ 3553625 w 3925287"/>
              <a:gd name="connsiteY147" fmla="*/ 314706 h 2314956"/>
              <a:gd name="connsiteX148" fmla="*/ 3498567 w 3925287"/>
              <a:gd name="connsiteY148" fmla="*/ 326136 h 2314956"/>
              <a:gd name="connsiteX149" fmla="*/ 3437607 w 3925287"/>
              <a:gd name="connsiteY149" fmla="*/ 329946 h 2314956"/>
              <a:gd name="connsiteX150" fmla="*/ 3346167 w 3925287"/>
              <a:gd name="connsiteY150" fmla="*/ 356616 h 2314956"/>
              <a:gd name="connsiteX151" fmla="*/ 3300447 w 3925287"/>
              <a:gd name="connsiteY151" fmla="*/ 371856 h 2314956"/>
              <a:gd name="connsiteX152" fmla="*/ 3277587 w 3925287"/>
              <a:gd name="connsiteY152" fmla="*/ 379476 h 2314956"/>
              <a:gd name="connsiteX153" fmla="*/ 3201387 w 3925287"/>
              <a:gd name="connsiteY153" fmla="*/ 387096 h 2314956"/>
              <a:gd name="connsiteX154" fmla="*/ 3125187 w 3925287"/>
              <a:gd name="connsiteY154" fmla="*/ 409956 h 2314956"/>
              <a:gd name="connsiteX155" fmla="*/ 3102327 w 3925287"/>
              <a:gd name="connsiteY155" fmla="*/ 417576 h 2314956"/>
              <a:gd name="connsiteX156" fmla="*/ 3079467 w 3925287"/>
              <a:gd name="connsiteY156" fmla="*/ 425196 h 2314956"/>
              <a:gd name="connsiteX157" fmla="*/ 3010887 w 3925287"/>
              <a:gd name="connsiteY157" fmla="*/ 432816 h 2314956"/>
              <a:gd name="connsiteX158" fmla="*/ 2965167 w 3925287"/>
              <a:gd name="connsiteY158" fmla="*/ 448056 h 2314956"/>
              <a:gd name="connsiteX159" fmla="*/ 2923257 w 3925287"/>
              <a:gd name="connsiteY159" fmla="*/ 451866 h 2314956"/>
              <a:gd name="connsiteX160" fmla="*/ 2881347 w 3925287"/>
              <a:gd name="connsiteY160" fmla="*/ 459486 h 2314956"/>
              <a:gd name="connsiteX161" fmla="*/ 2869917 w 3925287"/>
              <a:gd name="connsiteY161" fmla="*/ 470916 h 2314956"/>
              <a:gd name="connsiteX162" fmla="*/ 2709897 w 3925287"/>
              <a:gd name="connsiteY162" fmla="*/ 509016 h 2314956"/>
              <a:gd name="connsiteX163" fmla="*/ 2549877 w 3925287"/>
              <a:gd name="connsiteY163" fmla="*/ 520446 h 2314956"/>
              <a:gd name="connsiteX164" fmla="*/ 2315375 w 3925287"/>
              <a:gd name="connsiteY164" fmla="*/ 516636 h 2314956"/>
              <a:gd name="connsiteX165" fmla="*/ 2355567 w 3925287"/>
              <a:gd name="connsiteY165" fmla="*/ 451866 h 2314956"/>
              <a:gd name="connsiteX166" fmla="*/ 2450817 w 3925287"/>
              <a:gd name="connsiteY166" fmla="*/ 333756 h 2314956"/>
              <a:gd name="connsiteX167" fmla="*/ 2538447 w 3925287"/>
              <a:gd name="connsiteY167" fmla="*/ 215646 h 2314956"/>
              <a:gd name="connsiteX168" fmla="*/ 2565117 w 3925287"/>
              <a:gd name="connsiteY168" fmla="*/ 150876 h 2314956"/>
              <a:gd name="connsiteX169" fmla="*/ 2595597 w 3925287"/>
              <a:gd name="connsiteY169" fmla="*/ 112776 h 2314956"/>
              <a:gd name="connsiteX170" fmla="*/ 2607027 w 3925287"/>
              <a:gd name="connsiteY170" fmla="*/ 86106 h 2314956"/>
              <a:gd name="connsiteX171" fmla="*/ 2616365 w 3925287"/>
              <a:gd name="connsiteY171" fmla="*/ 55626 h 2314956"/>
              <a:gd name="connsiteX172" fmla="*/ 2614647 w 3925287"/>
              <a:gd name="connsiteY172" fmla="*/ 2286 h 2314956"/>
              <a:gd name="connsiteX173" fmla="*/ 2587977 w 3925287"/>
              <a:gd name="connsiteY173" fmla="*/ 6096 h 2314956"/>
              <a:gd name="connsiteX174" fmla="*/ 2557497 w 3925287"/>
              <a:gd name="connsiteY174" fmla="*/ 17526 h 2314956"/>
              <a:gd name="connsiteX175" fmla="*/ 2511777 w 3925287"/>
              <a:gd name="connsiteY175" fmla="*/ 44196 h 2314956"/>
              <a:gd name="connsiteX176" fmla="*/ 2500347 w 3925287"/>
              <a:gd name="connsiteY176" fmla="*/ 67056 h 2314956"/>
              <a:gd name="connsiteX177" fmla="*/ 2462247 w 3925287"/>
              <a:gd name="connsiteY177" fmla="*/ 93726 h 2314956"/>
              <a:gd name="connsiteX178" fmla="*/ 2447007 w 3925287"/>
              <a:gd name="connsiteY178" fmla="*/ 131826 h 2314956"/>
              <a:gd name="connsiteX179" fmla="*/ 2431767 w 3925287"/>
              <a:gd name="connsiteY179" fmla="*/ 150876 h 2314956"/>
              <a:gd name="connsiteX180" fmla="*/ 2408907 w 3925287"/>
              <a:gd name="connsiteY180" fmla="*/ 185166 h 2314956"/>
              <a:gd name="connsiteX181" fmla="*/ 2347947 w 3925287"/>
              <a:gd name="connsiteY181" fmla="*/ 265176 h 2314956"/>
              <a:gd name="connsiteX182" fmla="*/ 2325087 w 3925287"/>
              <a:gd name="connsiteY182" fmla="*/ 280416 h 2314956"/>
              <a:gd name="connsiteX183" fmla="*/ 2302227 w 3925287"/>
              <a:gd name="connsiteY183" fmla="*/ 295656 h 2314956"/>
              <a:gd name="connsiteX184" fmla="*/ 2286987 w 3925287"/>
              <a:gd name="connsiteY184" fmla="*/ 329946 h 2314956"/>
              <a:gd name="connsiteX185" fmla="*/ 2264127 w 3925287"/>
              <a:gd name="connsiteY185" fmla="*/ 375666 h 2314956"/>
              <a:gd name="connsiteX186" fmla="*/ 2252697 w 3925287"/>
              <a:gd name="connsiteY186" fmla="*/ 375666 h 2314956"/>
              <a:gd name="connsiteX187" fmla="*/ 2227745 w 3925287"/>
              <a:gd name="connsiteY187" fmla="*/ 394716 h 2314956"/>
              <a:gd name="connsiteX188" fmla="*/ 2195547 w 3925287"/>
              <a:gd name="connsiteY188" fmla="*/ 421386 h 2314956"/>
              <a:gd name="connsiteX189" fmla="*/ 2123157 w 3925287"/>
              <a:gd name="connsiteY189" fmla="*/ 455676 h 2314956"/>
              <a:gd name="connsiteX190" fmla="*/ 1989807 w 3925287"/>
              <a:gd name="connsiteY190" fmla="*/ 516636 h 2314956"/>
              <a:gd name="connsiteX191" fmla="*/ 1987715 w 3925287"/>
              <a:gd name="connsiteY191" fmla="*/ 512826 h 2314956"/>
              <a:gd name="connsiteX192" fmla="*/ 1964855 w 3925287"/>
              <a:gd name="connsiteY192" fmla="*/ 531876 h 2314956"/>
              <a:gd name="connsiteX193" fmla="*/ 1959327 w 3925287"/>
              <a:gd name="connsiteY193" fmla="*/ 528066 h 2314956"/>
              <a:gd name="connsiteX194" fmla="*/ 1947897 w 3925287"/>
              <a:gd name="connsiteY194" fmla="*/ 535686 h 2314956"/>
              <a:gd name="connsiteX195" fmla="*/ 1940277 w 3925287"/>
              <a:gd name="connsiteY195" fmla="*/ 516636 h 2314956"/>
              <a:gd name="connsiteX196" fmla="*/ 1898367 w 3925287"/>
              <a:gd name="connsiteY196" fmla="*/ 505206 h 2314956"/>
              <a:gd name="connsiteX197" fmla="*/ 1925037 w 3925287"/>
              <a:gd name="connsiteY197" fmla="*/ 520446 h 2314956"/>
              <a:gd name="connsiteX198" fmla="*/ 1921227 w 3925287"/>
              <a:gd name="connsiteY198" fmla="*/ 539496 h 2314956"/>
              <a:gd name="connsiteX199" fmla="*/ 1902177 w 3925287"/>
              <a:gd name="connsiteY199" fmla="*/ 497586 h 2314956"/>
              <a:gd name="connsiteX200" fmla="*/ 1913607 w 3925287"/>
              <a:gd name="connsiteY200" fmla="*/ 516636 h 2314956"/>
              <a:gd name="connsiteX201" fmla="*/ 1905987 w 3925287"/>
              <a:gd name="connsiteY201" fmla="*/ 512826 h 2314956"/>
              <a:gd name="connsiteX202" fmla="*/ 1898367 w 3925287"/>
              <a:gd name="connsiteY202" fmla="*/ 509016 h 2314956"/>
              <a:gd name="connsiteX203" fmla="*/ 1907705 w 3925287"/>
              <a:gd name="connsiteY203" fmla="*/ 516636 h 2314956"/>
              <a:gd name="connsiteX204" fmla="*/ 1913607 w 3925287"/>
              <a:gd name="connsiteY204" fmla="*/ 524256 h 2314956"/>
              <a:gd name="connsiteX205" fmla="*/ 1919135 w 3925287"/>
              <a:gd name="connsiteY205" fmla="*/ 512826 h 2314956"/>
              <a:gd name="connsiteX206" fmla="*/ 1932657 w 3925287"/>
              <a:gd name="connsiteY206" fmla="*/ 528066 h 2314956"/>
              <a:gd name="connsiteX207" fmla="*/ 1941995 w 3925287"/>
              <a:gd name="connsiteY207" fmla="*/ 528066 h 2314956"/>
              <a:gd name="connsiteX208" fmla="*/ 1917417 w 3925287"/>
              <a:gd name="connsiteY208" fmla="*/ 528066 h 2314956"/>
              <a:gd name="connsiteX209" fmla="*/ 1909797 w 3925287"/>
              <a:gd name="connsiteY209" fmla="*/ 539496 h 2314956"/>
              <a:gd name="connsiteX210" fmla="*/ 1919135 w 3925287"/>
              <a:gd name="connsiteY210" fmla="*/ 524256 h 2314956"/>
              <a:gd name="connsiteX211" fmla="*/ 1913607 w 3925287"/>
              <a:gd name="connsiteY211" fmla="*/ 528066 h 2314956"/>
              <a:gd name="connsiteX212" fmla="*/ 1919135 w 3925287"/>
              <a:gd name="connsiteY212" fmla="*/ 512826 h 2314956"/>
              <a:gd name="connsiteX213" fmla="*/ 1909797 w 3925287"/>
              <a:gd name="connsiteY213" fmla="*/ 516636 h 2314956"/>
              <a:gd name="connsiteX214" fmla="*/ 1951707 w 3925287"/>
              <a:gd name="connsiteY214" fmla="*/ 535686 h 2314956"/>
              <a:gd name="connsiteX215" fmla="*/ 1959327 w 3925287"/>
              <a:gd name="connsiteY215" fmla="*/ 524256 h 2314956"/>
              <a:gd name="connsiteX216" fmla="*/ 1909797 w 3925287"/>
              <a:gd name="connsiteY216" fmla="*/ 531876 h 2314956"/>
              <a:gd name="connsiteX217" fmla="*/ 1875507 w 3925287"/>
              <a:gd name="connsiteY217" fmla="*/ 531876 h 2314956"/>
              <a:gd name="connsiteX218" fmla="*/ 1966947 w 3925287"/>
              <a:gd name="connsiteY218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906237 w 3925287"/>
              <a:gd name="connsiteY140" fmla="*/ 448056 h 2314956"/>
              <a:gd name="connsiteX141" fmla="*/ 3881285 w 3925287"/>
              <a:gd name="connsiteY141" fmla="*/ 402336 h 2314956"/>
              <a:gd name="connsiteX142" fmla="*/ 3852897 w 3925287"/>
              <a:gd name="connsiteY142" fmla="*/ 368046 h 2314956"/>
              <a:gd name="connsiteX143" fmla="*/ 3816515 w 3925287"/>
              <a:gd name="connsiteY143" fmla="*/ 329946 h 2314956"/>
              <a:gd name="connsiteX144" fmla="*/ 3772887 w 3925287"/>
              <a:gd name="connsiteY144" fmla="*/ 322326 h 2314956"/>
              <a:gd name="connsiteX145" fmla="*/ 3719547 w 3925287"/>
              <a:gd name="connsiteY145" fmla="*/ 318516 h 2314956"/>
              <a:gd name="connsiteX146" fmla="*/ 3650967 w 3925287"/>
              <a:gd name="connsiteY146" fmla="*/ 307086 h 2314956"/>
              <a:gd name="connsiteX147" fmla="*/ 3553625 w 3925287"/>
              <a:gd name="connsiteY147" fmla="*/ 314706 h 2314956"/>
              <a:gd name="connsiteX148" fmla="*/ 3498567 w 3925287"/>
              <a:gd name="connsiteY148" fmla="*/ 326136 h 2314956"/>
              <a:gd name="connsiteX149" fmla="*/ 3437607 w 3925287"/>
              <a:gd name="connsiteY149" fmla="*/ 329946 h 2314956"/>
              <a:gd name="connsiteX150" fmla="*/ 3346167 w 3925287"/>
              <a:gd name="connsiteY150" fmla="*/ 356616 h 2314956"/>
              <a:gd name="connsiteX151" fmla="*/ 3300447 w 3925287"/>
              <a:gd name="connsiteY151" fmla="*/ 371856 h 2314956"/>
              <a:gd name="connsiteX152" fmla="*/ 3277587 w 3925287"/>
              <a:gd name="connsiteY152" fmla="*/ 379476 h 2314956"/>
              <a:gd name="connsiteX153" fmla="*/ 3201387 w 3925287"/>
              <a:gd name="connsiteY153" fmla="*/ 387096 h 2314956"/>
              <a:gd name="connsiteX154" fmla="*/ 3125187 w 3925287"/>
              <a:gd name="connsiteY154" fmla="*/ 409956 h 2314956"/>
              <a:gd name="connsiteX155" fmla="*/ 3102327 w 3925287"/>
              <a:gd name="connsiteY155" fmla="*/ 417576 h 2314956"/>
              <a:gd name="connsiteX156" fmla="*/ 3079467 w 3925287"/>
              <a:gd name="connsiteY156" fmla="*/ 425196 h 2314956"/>
              <a:gd name="connsiteX157" fmla="*/ 3010887 w 3925287"/>
              <a:gd name="connsiteY157" fmla="*/ 432816 h 2314956"/>
              <a:gd name="connsiteX158" fmla="*/ 2965167 w 3925287"/>
              <a:gd name="connsiteY158" fmla="*/ 448056 h 2314956"/>
              <a:gd name="connsiteX159" fmla="*/ 2923257 w 3925287"/>
              <a:gd name="connsiteY159" fmla="*/ 451866 h 2314956"/>
              <a:gd name="connsiteX160" fmla="*/ 2881347 w 3925287"/>
              <a:gd name="connsiteY160" fmla="*/ 459486 h 2314956"/>
              <a:gd name="connsiteX161" fmla="*/ 2869917 w 3925287"/>
              <a:gd name="connsiteY161" fmla="*/ 470916 h 2314956"/>
              <a:gd name="connsiteX162" fmla="*/ 2709897 w 3925287"/>
              <a:gd name="connsiteY162" fmla="*/ 509016 h 2314956"/>
              <a:gd name="connsiteX163" fmla="*/ 2549877 w 3925287"/>
              <a:gd name="connsiteY163" fmla="*/ 520446 h 2314956"/>
              <a:gd name="connsiteX164" fmla="*/ 2315375 w 3925287"/>
              <a:gd name="connsiteY164" fmla="*/ 516636 h 2314956"/>
              <a:gd name="connsiteX165" fmla="*/ 2355567 w 3925287"/>
              <a:gd name="connsiteY165" fmla="*/ 451866 h 2314956"/>
              <a:gd name="connsiteX166" fmla="*/ 2450817 w 3925287"/>
              <a:gd name="connsiteY166" fmla="*/ 333756 h 2314956"/>
              <a:gd name="connsiteX167" fmla="*/ 2538447 w 3925287"/>
              <a:gd name="connsiteY167" fmla="*/ 215646 h 2314956"/>
              <a:gd name="connsiteX168" fmla="*/ 2565117 w 3925287"/>
              <a:gd name="connsiteY168" fmla="*/ 150876 h 2314956"/>
              <a:gd name="connsiteX169" fmla="*/ 2595597 w 3925287"/>
              <a:gd name="connsiteY169" fmla="*/ 112776 h 2314956"/>
              <a:gd name="connsiteX170" fmla="*/ 2607027 w 3925287"/>
              <a:gd name="connsiteY170" fmla="*/ 86106 h 2314956"/>
              <a:gd name="connsiteX171" fmla="*/ 2616365 w 3925287"/>
              <a:gd name="connsiteY171" fmla="*/ 55626 h 2314956"/>
              <a:gd name="connsiteX172" fmla="*/ 2614647 w 3925287"/>
              <a:gd name="connsiteY172" fmla="*/ 2286 h 2314956"/>
              <a:gd name="connsiteX173" fmla="*/ 2587977 w 3925287"/>
              <a:gd name="connsiteY173" fmla="*/ 6096 h 2314956"/>
              <a:gd name="connsiteX174" fmla="*/ 2557497 w 3925287"/>
              <a:gd name="connsiteY174" fmla="*/ 17526 h 2314956"/>
              <a:gd name="connsiteX175" fmla="*/ 2511777 w 3925287"/>
              <a:gd name="connsiteY175" fmla="*/ 44196 h 2314956"/>
              <a:gd name="connsiteX176" fmla="*/ 2500347 w 3925287"/>
              <a:gd name="connsiteY176" fmla="*/ 67056 h 2314956"/>
              <a:gd name="connsiteX177" fmla="*/ 2462247 w 3925287"/>
              <a:gd name="connsiteY177" fmla="*/ 93726 h 2314956"/>
              <a:gd name="connsiteX178" fmla="*/ 2447007 w 3925287"/>
              <a:gd name="connsiteY178" fmla="*/ 131826 h 2314956"/>
              <a:gd name="connsiteX179" fmla="*/ 2431767 w 3925287"/>
              <a:gd name="connsiteY179" fmla="*/ 150876 h 2314956"/>
              <a:gd name="connsiteX180" fmla="*/ 2408907 w 3925287"/>
              <a:gd name="connsiteY180" fmla="*/ 185166 h 2314956"/>
              <a:gd name="connsiteX181" fmla="*/ 2328897 w 3925287"/>
              <a:gd name="connsiteY181" fmla="*/ 246126 h 2314956"/>
              <a:gd name="connsiteX182" fmla="*/ 2325087 w 3925287"/>
              <a:gd name="connsiteY182" fmla="*/ 280416 h 2314956"/>
              <a:gd name="connsiteX183" fmla="*/ 2302227 w 3925287"/>
              <a:gd name="connsiteY183" fmla="*/ 295656 h 2314956"/>
              <a:gd name="connsiteX184" fmla="*/ 2286987 w 3925287"/>
              <a:gd name="connsiteY184" fmla="*/ 329946 h 2314956"/>
              <a:gd name="connsiteX185" fmla="*/ 2264127 w 3925287"/>
              <a:gd name="connsiteY185" fmla="*/ 375666 h 2314956"/>
              <a:gd name="connsiteX186" fmla="*/ 2252697 w 3925287"/>
              <a:gd name="connsiteY186" fmla="*/ 375666 h 2314956"/>
              <a:gd name="connsiteX187" fmla="*/ 2227745 w 3925287"/>
              <a:gd name="connsiteY187" fmla="*/ 394716 h 2314956"/>
              <a:gd name="connsiteX188" fmla="*/ 2195547 w 3925287"/>
              <a:gd name="connsiteY188" fmla="*/ 421386 h 2314956"/>
              <a:gd name="connsiteX189" fmla="*/ 2123157 w 3925287"/>
              <a:gd name="connsiteY189" fmla="*/ 455676 h 2314956"/>
              <a:gd name="connsiteX190" fmla="*/ 1989807 w 3925287"/>
              <a:gd name="connsiteY190" fmla="*/ 516636 h 2314956"/>
              <a:gd name="connsiteX191" fmla="*/ 1987715 w 3925287"/>
              <a:gd name="connsiteY191" fmla="*/ 512826 h 2314956"/>
              <a:gd name="connsiteX192" fmla="*/ 1964855 w 3925287"/>
              <a:gd name="connsiteY192" fmla="*/ 531876 h 2314956"/>
              <a:gd name="connsiteX193" fmla="*/ 1959327 w 3925287"/>
              <a:gd name="connsiteY193" fmla="*/ 528066 h 2314956"/>
              <a:gd name="connsiteX194" fmla="*/ 1947897 w 3925287"/>
              <a:gd name="connsiteY194" fmla="*/ 535686 h 2314956"/>
              <a:gd name="connsiteX195" fmla="*/ 1940277 w 3925287"/>
              <a:gd name="connsiteY195" fmla="*/ 516636 h 2314956"/>
              <a:gd name="connsiteX196" fmla="*/ 1898367 w 3925287"/>
              <a:gd name="connsiteY196" fmla="*/ 505206 h 2314956"/>
              <a:gd name="connsiteX197" fmla="*/ 1925037 w 3925287"/>
              <a:gd name="connsiteY197" fmla="*/ 520446 h 2314956"/>
              <a:gd name="connsiteX198" fmla="*/ 1921227 w 3925287"/>
              <a:gd name="connsiteY198" fmla="*/ 539496 h 2314956"/>
              <a:gd name="connsiteX199" fmla="*/ 1902177 w 3925287"/>
              <a:gd name="connsiteY199" fmla="*/ 497586 h 2314956"/>
              <a:gd name="connsiteX200" fmla="*/ 1913607 w 3925287"/>
              <a:gd name="connsiteY200" fmla="*/ 516636 h 2314956"/>
              <a:gd name="connsiteX201" fmla="*/ 1905987 w 3925287"/>
              <a:gd name="connsiteY201" fmla="*/ 512826 h 2314956"/>
              <a:gd name="connsiteX202" fmla="*/ 1898367 w 3925287"/>
              <a:gd name="connsiteY202" fmla="*/ 509016 h 2314956"/>
              <a:gd name="connsiteX203" fmla="*/ 1907705 w 3925287"/>
              <a:gd name="connsiteY203" fmla="*/ 516636 h 2314956"/>
              <a:gd name="connsiteX204" fmla="*/ 1913607 w 3925287"/>
              <a:gd name="connsiteY204" fmla="*/ 524256 h 2314956"/>
              <a:gd name="connsiteX205" fmla="*/ 1919135 w 3925287"/>
              <a:gd name="connsiteY205" fmla="*/ 512826 h 2314956"/>
              <a:gd name="connsiteX206" fmla="*/ 1932657 w 3925287"/>
              <a:gd name="connsiteY206" fmla="*/ 528066 h 2314956"/>
              <a:gd name="connsiteX207" fmla="*/ 1941995 w 3925287"/>
              <a:gd name="connsiteY207" fmla="*/ 528066 h 2314956"/>
              <a:gd name="connsiteX208" fmla="*/ 1917417 w 3925287"/>
              <a:gd name="connsiteY208" fmla="*/ 528066 h 2314956"/>
              <a:gd name="connsiteX209" fmla="*/ 1909797 w 3925287"/>
              <a:gd name="connsiteY209" fmla="*/ 539496 h 2314956"/>
              <a:gd name="connsiteX210" fmla="*/ 1919135 w 3925287"/>
              <a:gd name="connsiteY210" fmla="*/ 524256 h 2314956"/>
              <a:gd name="connsiteX211" fmla="*/ 1913607 w 3925287"/>
              <a:gd name="connsiteY211" fmla="*/ 528066 h 2314956"/>
              <a:gd name="connsiteX212" fmla="*/ 1919135 w 3925287"/>
              <a:gd name="connsiteY212" fmla="*/ 512826 h 2314956"/>
              <a:gd name="connsiteX213" fmla="*/ 1909797 w 3925287"/>
              <a:gd name="connsiteY213" fmla="*/ 516636 h 2314956"/>
              <a:gd name="connsiteX214" fmla="*/ 1951707 w 3925287"/>
              <a:gd name="connsiteY214" fmla="*/ 535686 h 2314956"/>
              <a:gd name="connsiteX215" fmla="*/ 1959327 w 3925287"/>
              <a:gd name="connsiteY215" fmla="*/ 524256 h 2314956"/>
              <a:gd name="connsiteX216" fmla="*/ 1909797 w 3925287"/>
              <a:gd name="connsiteY216" fmla="*/ 531876 h 2314956"/>
              <a:gd name="connsiteX217" fmla="*/ 1875507 w 3925287"/>
              <a:gd name="connsiteY217" fmla="*/ 531876 h 2314956"/>
              <a:gd name="connsiteX218" fmla="*/ 1966947 w 3925287"/>
              <a:gd name="connsiteY218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906237 w 3925287"/>
              <a:gd name="connsiteY140" fmla="*/ 448056 h 2314956"/>
              <a:gd name="connsiteX141" fmla="*/ 3881285 w 3925287"/>
              <a:gd name="connsiteY141" fmla="*/ 402336 h 2314956"/>
              <a:gd name="connsiteX142" fmla="*/ 3852897 w 3925287"/>
              <a:gd name="connsiteY142" fmla="*/ 368046 h 2314956"/>
              <a:gd name="connsiteX143" fmla="*/ 3816515 w 3925287"/>
              <a:gd name="connsiteY143" fmla="*/ 329946 h 2314956"/>
              <a:gd name="connsiteX144" fmla="*/ 3772887 w 3925287"/>
              <a:gd name="connsiteY144" fmla="*/ 322326 h 2314956"/>
              <a:gd name="connsiteX145" fmla="*/ 3719547 w 3925287"/>
              <a:gd name="connsiteY145" fmla="*/ 318516 h 2314956"/>
              <a:gd name="connsiteX146" fmla="*/ 3650967 w 3925287"/>
              <a:gd name="connsiteY146" fmla="*/ 307086 h 2314956"/>
              <a:gd name="connsiteX147" fmla="*/ 3553625 w 3925287"/>
              <a:gd name="connsiteY147" fmla="*/ 314706 h 2314956"/>
              <a:gd name="connsiteX148" fmla="*/ 3498567 w 3925287"/>
              <a:gd name="connsiteY148" fmla="*/ 326136 h 2314956"/>
              <a:gd name="connsiteX149" fmla="*/ 3437607 w 3925287"/>
              <a:gd name="connsiteY149" fmla="*/ 329946 h 2314956"/>
              <a:gd name="connsiteX150" fmla="*/ 3346167 w 3925287"/>
              <a:gd name="connsiteY150" fmla="*/ 356616 h 2314956"/>
              <a:gd name="connsiteX151" fmla="*/ 3300447 w 3925287"/>
              <a:gd name="connsiteY151" fmla="*/ 371856 h 2314956"/>
              <a:gd name="connsiteX152" fmla="*/ 3277587 w 3925287"/>
              <a:gd name="connsiteY152" fmla="*/ 379476 h 2314956"/>
              <a:gd name="connsiteX153" fmla="*/ 3201387 w 3925287"/>
              <a:gd name="connsiteY153" fmla="*/ 387096 h 2314956"/>
              <a:gd name="connsiteX154" fmla="*/ 3125187 w 3925287"/>
              <a:gd name="connsiteY154" fmla="*/ 409956 h 2314956"/>
              <a:gd name="connsiteX155" fmla="*/ 3102327 w 3925287"/>
              <a:gd name="connsiteY155" fmla="*/ 417576 h 2314956"/>
              <a:gd name="connsiteX156" fmla="*/ 3079467 w 3925287"/>
              <a:gd name="connsiteY156" fmla="*/ 425196 h 2314956"/>
              <a:gd name="connsiteX157" fmla="*/ 3010887 w 3925287"/>
              <a:gd name="connsiteY157" fmla="*/ 432816 h 2314956"/>
              <a:gd name="connsiteX158" fmla="*/ 2965167 w 3925287"/>
              <a:gd name="connsiteY158" fmla="*/ 448056 h 2314956"/>
              <a:gd name="connsiteX159" fmla="*/ 2923257 w 3925287"/>
              <a:gd name="connsiteY159" fmla="*/ 451866 h 2314956"/>
              <a:gd name="connsiteX160" fmla="*/ 2881347 w 3925287"/>
              <a:gd name="connsiteY160" fmla="*/ 459486 h 2314956"/>
              <a:gd name="connsiteX161" fmla="*/ 2869917 w 3925287"/>
              <a:gd name="connsiteY161" fmla="*/ 470916 h 2314956"/>
              <a:gd name="connsiteX162" fmla="*/ 2709897 w 3925287"/>
              <a:gd name="connsiteY162" fmla="*/ 509016 h 2314956"/>
              <a:gd name="connsiteX163" fmla="*/ 2549877 w 3925287"/>
              <a:gd name="connsiteY163" fmla="*/ 520446 h 2314956"/>
              <a:gd name="connsiteX164" fmla="*/ 2315375 w 3925287"/>
              <a:gd name="connsiteY164" fmla="*/ 516636 h 2314956"/>
              <a:gd name="connsiteX165" fmla="*/ 2355567 w 3925287"/>
              <a:gd name="connsiteY165" fmla="*/ 451866 h 2314956"/>
              <a:gd name="connsiteX166" fmla="*/ 2450817 w 3925287"/>
              <a:gd name="connsiteY166" fmla="*/ 333756 h 2314956"/>
              <a:gd name="connsiteX167" fmla="*/ 2538447 w 3925287"/>
              <a:gd name="connsiteY167" fmla="*/ 215646 h 2314956"/>
              <a:gd name="connsiteX168" fmla="*/ 2565117 w 3925287"/>
              <a:gd name="connsiteY168" fmla="*/ 150876 h 2314956"/>
              <a:gd name="connsiteX169" fmla="*/ 2595597 w 3925287"/>
              <a:gd name="connsiteY169" fmla="*/ 112776 h 2314956"/>
              <a:gd name="connsiteX170" fmla="*/ 2607027 w 3925287"/>
              <a:gd name="connsiteY170" fmla="*/ 86106 h 2314956"/>
              <a:gd name="connsiteX171" fmla="*/ 2616365 w 3925287"/>
              <a:gd name="connsiteY171" fmla="*/ 55626 h 2314956"/>
              <a:gd name="connsiteX172" fmla="*/ 2614647 w 3925287"/>
              <a:gd name="connsiteY172" fmla="*/ 2286 h 2314956"/>
              <a:gd name="connsiteX173" fmla="*/ 2587977 w 3925287"/>
              <a:gd name="connsiteY173" fmla="*/ 6096 h 2314956"/>
              <a:gd name="connsiteX174" fmla="*/ 2557497 w 3925287"/>
              <a:gd name="connsiteY174" fmla="*/ 17526 h 2314956"/>
              <a:gd name="connsiteX175" fmla="*/ 2511777 w 3925287"/>
              <a:gd name="connsiteY175" fmla="*/ 44196 h 2314956"/>
              <a:gd name="connsiteX176" fmla="*/ 2500347 w 3925287"/>
              <a:gd name="connsiteY176" fmla="*/ 67056 h 2314956"/>
              <a:gd name="connsiteX177" fmla="*/ 2462247 w 3925287"/>
              <a:gd name="connsiteY177" fmla="*/ 93726 h 2314956"/>
              <a:gd name="connsiteX178" fmla="*/ 2447007 w 3925287"/>
              <a:gd name="connsiteY178" fmla="*/ 131826 h 2314956"/>
              <a:gd name="connsiteX179" fmla="*/ 2431767 w 3925287"/>
              <a:gd name="connsiteY179" fmla="*/ 150876 h 2314956"/>
              <a:gd name="connsiteX180" fmla="*/ 2374617 w 3925287"/>
              <a:gd name="connsiteY180" fmla="*/ 177546 h 2314956"/>
              <a:gd name="connsiteX181" fmla="*/ 2328897 w 3925287"/>
              <a:gd name="connsiteY181" fmla="*/ 246126 h 2314956"/>
              <a:gd name="connsiteX182" fmla="*/ 2325087 w 3925287"/>
              <a:gd name="connsiteY182" fmla="*/ 280416 h 2314956"/>
              <a:gd name="connsiteX183" fmla="*/ 2302227 w 3925287"/>
              <a:gd name="connsiteY183" fmla="*/ 295656 h 2314956"/>
              <a:gd name="connsiteX184" fmla="*/ 2286987 w 3925287"/>
              <a:gd name="connsiteY184" fmla="*/ 329946 h 2314956"/>
              <a:gd name="connsiteX185" fmla="*/ 2264127 w 3925287"/>
              <a:gd name="connsiteY185" fmla="*/ 375666 h 2314956"/>
              <a:gd name="connsiteX186" fmla="*/ 2252697 w 3925287"/>
              <a:gd name="connsiteY186" fmla="*/ 375666 h 2314956"/>
              <a:gd name="connsiteX187" fmla="*/ 2227745 w 3925287"/>
              <a:gd name="connsiteY187" fmla="*/ 394716 h 2314956"/>
              <a:gd name="connsiteX188" fmla="*/ 2195547 w 3925287"/>
              <a:gd name="connsiteY188" fmla="*/ 421386 h 2314956"/>
              <a:gd name="connsiteX189" fmla="*/ 2123157 w 3925287"/>
              <a:gd name="connsiteY189" fmla="*/ 455676 h 2314956"/>
              <a:gd name="connsiteX190" fmla="*/ 1989807 w 3925287"/>
              <a:gd name="connsiteY190" fmla="*/ 516636 h 2314956"/>
              <a:gd name="connsiteX191" fmla="*/ 1987715 w 3925287"/>
              <a:gd name="connsiteY191" fmla="*/ 512826 h 2314956"/>
              <a:gd name="connsiteX192" fmla="*/ 1964855 w 3925287"/>
              <a:gd name="connsiteY192" fmla="*/ 531876 h 2314956"/>
              <a:gd name="connsiteX193" fmla="*/ 1959327 w 3925287"/>
              <a:gd name="connsiteY193" fmla="*/ 528066 h 2314956"/>
              <a:gd name="connsiteX194" fmla="*/ 1947897 w 3925287"/>
              <a:gd name="connsiteY194" fmla="*/ 535686 h 2314956"/>
              <a:gd name="connsiteX195" fmla="*/ 1940277 w 3925287"/>
              <a:gd name="connsiteY195" fmla="*/ 516636 h 2314956"/>
              <a:gd name="connsiteX196" fmla="*/ 1898367 w 3925287"/>
              <a:gd name="connsiteY196" fmla="*/ 505206 h 2314956"/>
              <a:gd name="connsiteX197" fmla="*/ 1925037 w 3925287"/>
              <a:gd name="connsiteY197" fmla="*/ 520446 h 2314956"/>
              <a:gd name="connsiteX198" fmla="*/ 1921227 w 3925287"/>
              <a:gd name="connsiteY198" fmla="*/ 539496 h 2314956"/>
              <a:gd name="connsiteX199" fmla="*/ 1902177 w 3925287"/>
              <a:gd name="connsiteY199" fmla="*/ 497586 h 2314956"/>
              <a:gd name="connsiteX200" fmla="*/ 1913607 w 3925287"/>
              <a:gd name="connsiteY200" fmla="*/ 516636 h 2314956"/>
              <a:gd name="connsiteX201" fmla="*/ 1905987 w 3925287"/>
              <a:gd name="connsiteY201" fmla="*/ 512826 h 2314956"/>
              <a:gd name="connsiteX202" fmla="*/ 1898367 w 3925287"/>
              <a:gd name="connsiteY202" fmla="*/ 509016 h 2314956"/>
              <a:gd name="connsiteX203" fmla="*/ 1907705 w 3925287"/>
              <a:gd name="connsiteY203" fmla="*/ 516636 h 2314956"/>
              <a:gd name="connsiteX204" fmla="*/ 1913607 w 3925287"/>
              <a:gd name="connsiteY204" fmla="*/ 524256 h 2314956"/>
              <a:gd name="connsiteX205" fmla="*/ 1919135 w 3925287"/>
              <a:gd name="connsiteY205" fmla="*/ 512826 h 2314956"/>
              <a:gd name="connsiteX206" fmla="*/ 1932657 w 3925287"/>
              <a:gd name="connsiteY206" fmla="*/ 528066 h 2314956"/>
              <a:gd name="connsiteX207" fmla="*/ 1941995 w 3925287"/>
              <a:gd name="connsiteY207" fmla="*/ 528066 h 2314956"/>
              <a:gd name="connsiteX208" fmla="*/ 1917417 w 3925287"/>
              <a:gd name="connsiteY208" fmla="*/ 528066 h 2314956"/>
              <a:gd name="connsiteX209" fmla="*/ 1909797 w 3925287"/>
              <a:gd name="connsiteY209" fmla="*/ 539496 h 2314956"/>
              <a:gd name="connsiteX210" fmla="*/ 1919135 w 3925287"/>
              <a:gd name="connsiteY210" fmla="*/ 524256 h 2314956"/>
              <a:gd name="connsiteX211" fmla="*/ 1913607 w 3925287"/>
              <a:gd name="connsiteY211" fmla="*/ 528066 h 2314956"/>
              <a:gd name="connsiteX212" fmla="*/ 1919135 w 3925287"/>
              <a:gd name="connsiteY212" fmla="*/ 512826 h 2314956"/>
              <a:gd name="connsiteX213" fmla="*/ 1909797 w 3925287"/>
              <a:gd name="connsiteY213" fmla="*/ 516636 h 2314956"/>
              <a:gd name="connsiteX214" fmla="*/ 1951707 w 3925287"/>
              <a:gd name="connsiteY214" fmla="*/ 535686 h 2314956"/>
              <a:gd name="connsiteX215" fmla="*/ 1959327 w 3925287"/>
              <a:gd name="connsiteY215" fmla="*/ 524256 h 2314956"/>
              <a:gd name="connsiteX216" fmla="*/ 1909797 w 3925287"/>
              <a:gd name="connsiteY216" fmla="*/ 531876 h 2314956"/>
              <a:gd name="connsiteX217" fmla="*/ 1875507 w 3925287"/>
              <a:gd name="connsiteY217" fmla="*/ 531876 h 2314956"/>
              <a:gd name="connsiteX218" fmla="*/ 1966947 w 3925287"/>
              <a:gd name="connsiteY218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906237 w 3925287"/>
              <a:gd name="connsiteY140" fmla="*/ 448056 h 2314956"/>
              <a:gd name="connsiteX141" fmla="*/ 3881285 w 3925287"/>
              <a:gd name="connsiteY141" fmla="*/ 402336 h 2314956"/>
              <a:gd name="connsiteX142" fmla="*/ 3852897 w 3925287"/>
              <a:gd name="connsiteY142" fmla="*/ 368046 h 2314956"/>
              <a:gd name="connsiteX143" fmla="*/ 3816515 w 3925287"/>
              <a:gd name="connsiteY143" fmla="*/ 329946 h 2314956"/>
              <a:gd name="connsiteX144" fmla="*/ 3772887 w 3925287"/>
              <a:gd name="connsiteY144" fmla="*/ 322326 h 2314956"/>
              <a:gd name="connsiteX145" fmla="*/ 3719547 w 3925287"/>
              <a:gd name="connsiteY145" fmla="*/ 318516 h 2314956"/>
              <a:gd name="connsiteX146" fmla="*/ 3650967 w 3925287"/>
              <a:gd name="connsiteY146" fmla="*/ 307086 h 2314956"/>
              <a:gd name="connsiteX147" fmla="*/ 3553625 w 3925287"/>
              <a:gd name="connsiteY147" fmla="*/ 314706 h 2314956"/>
              <a:gd name="connsiteX148" fmla="*/ 3498567 w 3925287"/>
              <a:gd name="connsiteY148" fmla="*/ 326136 h 2314956"/>
              <a:gd name="connsiteX149" fmla="*/ 3437607 w 3925287"/>
              <a:gd name="connsiteY149" fmla="*/ 329946 h 2314956"/>
              <a:gd name="connsiteX150" fmla="*/ 3346167 w 3925287"/>
              <a:gd name="connsiteY150" fmla="*/ 356616 h 2314956"/>
              <a:gd name="connsiteX151" fmla="*/ 3300447 w 3925287"/>
              <a:gd name="connsiteY151" fmla="*/ 371856 h 2314956"/>
              <a:gd name="connsiteX152" fmla="*/ 3277587 w 3925287"/>
              <a:gd name="connsiteY152" fmla="*/ 379476 h 2314956"/>
              <a:gd name="connsiteX153" fmla="*/ 3201387 w 3925287"/>
              <a:gd name="connsiteY153" fmla="*/ 387096 h 2314956"/>
              <a:gd name="connsiteX154" fmla="*/ 3125187 w 3925287"/>
              <a:gd name="connsiteY154" fmla="*/ 409956 h 2314956"/>
              <a:gd name="connsiteX155" fmla="*/ 3102327 w 3925287"/>
              <a:gd name="connsiteY155" fmla="*/ 417576 h 2314956"/>
              <a:gd name="connsiteX156" fmla="*/ 3079467 w 3925287"/>
              <a:gd name="connsiteY156" fmla="*/ 425196 h 2314956"/>
              <a:gd name="connsiteX157" fmla="*/ 3010887 w 3925287"/>
              <a:gd name="connsiteY157" fmla="*/ 432816 h 2314956"/>
              <a:gd name="connsiteX158" fmla="*/ 2965167 w 3925287"/>
              <a:gd name="connsiteY158" fmla="*/ 448056 h 2314956"/>
              <a:gd name="connsiteX159" fmla="*/ 2923257 w 3925287"/>
              <a:gd name="connsiteY159" fmla="*/ 451866 h 2314956"/>
              <a:gd name="connsiteX160" fmla="*/ 2881347 w 3925287"/>
              <a:gd name="connsiteY160" fmla="*/ 459486 h 2314956"/>
              <a:gd name="connsiteX161" fmla="*/ 2869917 w 3925287"/>
              <a:gd name="connsiteY161" fmla="*/ 470916 h 2314956"/>
              <a:gd name="connsiteX162" fmla="*/ 2709897 w 3925287"/>
              <a:gd name="connsiteY162" fmla="*/ 509016 h 2314956"/>
              <a:gd name="connsiteX163" fmla="*/ 2549877 w 3925287"/>
              <a:gd name="connsiteY163" fmla="*/ 520446 h 2314956"/>
              <a:gd name="connsiteX164" fmla="*/ 2315375 w 3925287"/>
              <a:gd name="connsiteY164" fmla="*/ 516636 h 2314956"/>
              <a:gd name="connsiteX165" fmla="*/ 2355567 w 3925287"/>
              <a:gd name="connsiteY165" fmla="*/ 451866 h 2314956"/>
              <a:gd name="connsiteX166" fmla="*/ 2450817 w 3925287"/>
              <a:gd name="connsiteY166" fmla="*/ 333756 h 2314956"/>
              <a:gd name="connsiteX167" fmla="*/ 2538447 w 3925287"/>
              <a:gd name="connsiteY167" fmla="*/ 215646 h 2314956"/>
              <a:gd name="connsiteX168" fmla="*/ 2565117 w 3925287"/>
              <a:gd name="connsiteY168" fmla="*/ 150876 h 2314956"/>
              <a:gd name="connsiteX169" fmla="*/ 2595597 w 3925287"/>
              <a:gd name="connsiteY169" fmla="*/ 112776 h 2314956"/>
              <a:gd name="connsiteX170" fmla="*/ 2607027 w 3925287"/>
              <a:gd name="connsiteY170" fmla="*/ 86106 h 2314956"/>
              <a:gd name="connsiteX171" fmla="*/ 2616365 w 3925287"/>
              <a:gd name="connsiteY171" fmla="*/ 55626 h 2314956"/>
              <a:gd name="connsiteX172" fmla="*/ 2614647 w 3925287"/>
              <a:gd name="connsiteY172" fmla="*/ 2286 h 2314956"/>
              <a:gd name="connsiteX173" fmla="*/ 2587977 w 3925287"/>
              <a:gd name="connsiteY173" fmla="*/ 6096 h 2314956"/>
              <a:gd name="connsiteX174" fmla="*/ 2557497 w 3925287"/>
              <a:gd name="connsiteY174" fmla="*/ 17526 h 2314956"/>
              <a:gd name="connsiteX175" fmla="*/ 2511777 w 3925287"/>
              <a:gd name="connsiteY175" fmla="*/ 44196 h 2314956"/>
              <a:gd name="connsiteX176" fmla="*/ 2500347 w 3925287"/>
              <a:gd name="connsiteY176" fmla="*/ 67056 h 2314956"/>
              <a:gd name="connsiteX177" fmla="*/ 2462247 w 3925287"/>
              <a:gd name="connsiteY177" fmla="*/ 93726 h 2314956"/>
              <a:gd name="connsiteX178" fmla="*/ 2447007 w 3925287"/>
              <a:gd name="connsiteY178" fmla="*/ 131826 h 2314956"/>
              <a:gd name="connsiteX179" fmla="*/ 2412717 w 3925287"/>
              <a:gd name="connsiteY179" fmla="*/ 135636 h 2314956"/>
              <a:gd name="connsiteX180" fmla="*/ 2374617 w 3925287"/>
              <a:gd name="connsiteY180" fmla="*/ 177546 h 2314956"/>
              <a:gd name="connsiteX181" fmla="*/ 2328897 w 3925287"/>
              <a:gd name="connsiteY181" fmla="*/ 246126 h 2314956"/>
              <a:gd name="connsiteX182" fmla="*/ 2325087 w 3925287"/>
              <a:gd name="connsiteY182" fmla="*/ 280416 h 2314956"/>
              <a:gd name="connsiteX183" fmla="*/ 2302227 w 3925287"/>
              <a:gd name="connsiteY183" fmla="*/ 295656 h 2314956"/>
              <a:gd name="connsiteX184" fmla="*/ 2286987 w 3925287"/>
              <a:gd name="connsiteY184" fmla="*/ 329946 h 2314956"/>
              <a:gd name="connsiteX185" fmla="*/ 2264127 w 3925287"/>
              <a:gd name="connsiteY185" fmla="*/ 375666 h 2314956"/>
              <a:gd name="connsiteX186" fmla="*/ 2252697 w 3925287"/>
              <a:gd name="connsiteY186" fmla="*/ 375666 h 2314956"/>
              <a:gd name="connsiteX187" fmla="*/ 2227745 w 3925287"/>
              <a:gd name="connsiteY187" fmla="*/ 394716 h 2314956"/>
              <a:gd name="connsiteX188" fmla="*/ 2195547 w 3925287"/>
              <a:gd name="connsiteY188" fmla="*/ 421386 h 2314956"/>
              <a:gd name="connsiteX189" fmla="*/ 2123157 w 3925287"/>
              <a:gd name="connsiteY189" fmla="*/ 455676 h 2314956"/>
              <a:gd name="connsiteX190" fmla="*/ 1989807 w 3925287"/>
              <a:gd name="connsiteY190" fmla="*/ 516636 h 2314956"/>
              <a:gd name="connsiteX191" fmla="*/ 1987715 w 3925287"/>
              <a:gd name="connsiteY191" fmla="*/ 512826 h 2314956"/>
              <a:gd name="connsiteX192" fmla="*/ 1964855 w 3925287"/>
              <a:gd name="connsiteY192" fmla="*/ 531876 h 2314956"/>
              <a:gd name="connsiteX193" fmla="*/ 1959327 w 3925287"/>
              <a:gd name="connsiteY193" fmla="*/ 528066 h 2314956"/>
              <a:gd name="connsiteX194" fmla="*/ 1947897 w 3925287"/>
              <a:gd name="connsiteY194" fmla="*/ 535686 h 2314956"/>
              <a:gd name="connsiteX195" fmla="*/ 1940277 w 3925287"/>
              <a:gd name="connsiteY195" fmla="*/ 516636 h 2314956"/>
              <a:gd name="connsiteX196" fmla="*/ 1898367 w 3925287"/>
              <a:gd name="connsiteY196" fmla="*/ 505206 h 2314956"/>
              <a:gd name="connsiteX197" fmla="*/ 1925037 w 3925287"/>
              <a:gd name="connsiteY197" fmla="*/ 520446 h 2314956"/>
              <a:gd name="connsiteX198" fmla="*/ 1921227 w 3925287"/>
              <a:gd name="connsiteY198" fmla="*/ 539496 h 2314956"/>
              <a:gd name="connsiteX199" fmla="*/ 1902177 w 3925287"/>
              <a:gd name="connsiteY199" fmla="*/ 497586 h 2314956"/>
              <a:gd name="connsiteX200" fmla="*/ 1913607 w 3925287"/>
              <a:gd name="connsiteY200" fmla="*/ 516636 h 2314956"/>
              <a:gd name="connsiteX201" fmla="*/ 1905987 w 3925287"/>
              <a:gd name="connsiteY201" fmla="*/ 512826 h 2314956"/>
              <a:gd name="connsiteX202" fmla="*/ 1898367 w 3925287"/>
              <a:gd name="connsiteY202" fmla="*/ 509016 h 2314956"/>
              <a:gd name="connsiteX203" fmla="*/ 1907705 w 3925287"/>
              <a:gd name="connsiteY203" fmla="*/ 516636 h 2314956"/>
              <a:gd name="connsiteX204" fmla="*/ 1913607 w 3925287"/>
              <a:gd name="connsiteY204" fmla="*/ 524256 h 2314956"/>
              <a:gd name="connsiteX205" fmla="*/ 1919135 w 3925287"/>
              <a:gd name="connsiteY205" fmla="*/ 512826 h 2314956"/>
              <a:gd name="connsiteX206" fmla="*/ 1932657 w 3925287"/>
              <a:gd name="connsiteY206" fmla="*/ 528066 h 2314956"/>
              <a:gd name="connsiteX207" fmla="*/ 1941995 w 3925287"/>
              <a:gd name="connsiteY207" fmla="*/ 528066 h 2314956"/>
              <a:gd name="connsiteX208" fmla="*/ 1917417 w 3925287"/>
              <a:gd name="connsiteY208" fmla="*/ 528066 h 2314956"/>
              <a:gd name="connsiteX209" fmla="*/ 1909797 w 3925287"/>
              <a:gd name="connsiteY209" fmla="*/ 539496 h 2314956"/>
              <a:gd name="connsiteX210" fmla="*/ 1919135 w 3925287"/>
              <a:gd name="connsiteY210" fmla="*/ 524256 h 2314956"/>
              <a:gd name="connsiteX211" fmla="*/ 1913607 w 3925287"/>
              <a:gd name="connsiteY211" fmla="*/ 528066 h 2314956"/>
              <a:gd name="connsiteX212" fmla="*/ 1919135 w 3925287"/>
              <a:gd name="connsiteY212" fmla="*/ 512826 h 2314956"/>
              <a:gd name="connsiteX213" fmla="*/ 1909797 w 3925287"/>
              <a:gd name="connsiteY213" fmla="*/ 516636 h 2314956"/>
              <a:gd name="connsiteX214" fmla="*/ 1951707 w 3925287"/>
              <a:gd name="connsiteY214" fmla="*/ 535686 h 2314956"/>
              <a:gd name="connsiteX215" fmla="*/ 1959327 w 3925287"/>
              <a:gd name="connsiteY215" fmla="*/ 524256 h 2314956"/>
              <a:gd name="connsiteX216" fmla="*/ 1909797 w 3925287"/>
              <a:gd name="connsiteY216" fmla="*/ 531876 h 2314956"/>
              <a:gd name="connsiteX217" fmla="*/ 1875507 w 3925287"/>
              <a:gd name="connsiteY217" fmla="*/ 531876 h 2314956"/>
              <a:gd name="connsiteX218" fmla="*/ 1966947 w 3925287"/>
              <a:gd name="connsiteY218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906237 w 3925287"/>
              <a:gd name="connsiteY140" fmla="*/ 448056 h 2314956"/>
              <a:gd name="connsiteX141" fmla="*/ 3881285 w 3925287"/>
              <a:gd name="connsiteY141" fmla="*/ 402336 h 2314956"/>
              <a:gd name="connsiteX142" fmla="*/ 3852897 w 3925287"/>
              <a:gd name="connsiteY142" fmla="*/ 368046 h 2314956"/>
              <a:gd name="connsiteX143" fmla="*/ 3816515 w 3925287"/>
              <a:gd name="connsiteY143" fmla="*/ 329946 h 2314956"/>
              <a:gd name="connsiteX144" fmla="*/ 3772887 w 3925287"/>
              <a:gd name="connsiteY144" fmla="*/ 322326 h 2314956"/>
              <a:gd name="connsiteX145" fmla="*/ 3719547 w 3925287"/>
              <a:gd name="connsiteY145" fmla="*/ 318516 h 2314956"/>
              <a:gd name="connsiteX146" fmla="*/ 3650967 w 3925287"/>
              <a:gd name="connsiteY146" fmla="*/ 307086 h 2314956"/>
              <a:gd name="connsiteX147" fmla="*/ 3553625 w 3925287"/>
              <a:gd name="connsiteY147" fmla="*/ 314706 h 2314956"/>
              <a:gd name="connsiteX148" fmla="*/ 3498567 w 3925287"/>
              <a:gd name="connsiteY148" fmla="*/ 326136 h 2314956"/>
              <a:gd name="connsiteX149" fmla="*/ 3437607 w 3925287"/>
              <a:gd name="connsiteY149" fmla="*/ 329946 h 2314956"/>
              <a:gd name="connsiteX150" fmla="*/ 3346167 w 3925287"/>
              <a:gd name="connsiteY150" fmla="*/ 356616 h 2314956"/>
              <a:gd name="connsiteX151" fmla="*/ 3300447 w 3925287"/>
              <a:gd name="connsiteY151" fmla="*/ 371856 h 2314956"/>
              <a:gd name="connsiteX152" fmla="*/ 3277587 w 3925287"/>
              <a:gd name="connsiteY152" fmla="*/ 379476 h 2314956"/>
              <a:gd name="connsiteX153" fmla="*/ 3201387 w 3925287"/>
              <a:gd name="connsiteY153" fmla="*/ 387096 h 2314956"/>
              <a:gd name="connsiteX154" fmla="*/ 3125187 w 3925287"/>
              <a:gd name="connsiteY154" fmla="*/ 409956 h 2314956"/>
              <a:gd name="connsiteX155" fmla="*/ 3102327 w 3925287"/>
              <a:gd name="connsiteY155" fmla="*/ 417576 h 2314956"/>
              <a:gd name="connsiteX156" fmla="*/ 3079467 w 3925287"/>
              <a:gd name="connsiteY156" fmla="*/ 425196 h 2314956"/>
              <a:gd name="connsiteX157" fmla="*/ 3010887 w 3925287"/>
              <a:gd name="connsiteY157" fmla="*/ 432816 h 2314956"/>
              <a:gd name="connsiteX158" fmla="*/ 2965167 w 3925287"/>
              <a:gd name="connsiteY158" fmla="*/ 448056 h 2314956"/>
              <a:gd name="connsiteX159" fmla="*/ 2923257 w 3925287"/>
              <a:gd name="connsiteY159" fmla="*/ 451866 h 2314956"/>
              <a:gd name="connsiteX160" fmla="*/ 2881347 w 3925287"/>
              <a:gd name="connsiteY160" fmla="*/ 459486 h 2314956"/>
              <a:gd name="connsiteX161" fmla="*/ 2869917 w 3925287"/>
              <a:gd name="connsiteY161" fmla="*/ 470916 h 2314956"/>
              <a:gd name="connsiteX162" fmla="*/ 2709897 w 3925287"/>
              <a:gd name="connsiteY162" fmla="*/ 509016 h 2314956"/>
              <a:gd name="connsiteX163" fmla="*/ 2549877 w 3925287"/>
              <a:gd name="connsiteY163" fmla="*/ 520446 h 2314956"/>
              <a:gd name="connsiteX164" fmla="*/ 2315375 w 3925287"/>
              <a:gd name="connsiteY164" fmla="*/ 516636 h 2314956"/>
              <a:gd name="connsiteX165" fmla="*/ 2355567 w 3925287"/>
              <a:gd name="connsiteY165" fmla="*/ 451866 h 2314956"/>
              <a:gd name="connsiteX166" fmla="*/ 2450817 w 3925287"/>
              <a:gd name="connsiteY166" fmla="*/ 333756 h 2314956"/>
              <a:gd name="connsiteX167" fmla="*/ 2538447 w 3925287"/>
              <a:gd name="connsiteY167" fmla="*/ 215646 h 2314956"/>
              <a:gd name="connsiteX168" fmla="*/ 2565117 w 3925287"/>
              <a:gd name="connsiteY168" fmla="*/ 150876 h 2314956"/>
              <a:gd name="connsiteX169" fmla="*/ 2595597 w 3925287"/>
              <a:gd name="connsiteY169" fmla="*/ 112776 h 2314956"/>
              <a:gd name="connsiteX170" fmla="*/ 2607027 w 3925287"/>
              <a:gd name="connsiteY170" fmla="*/ 86106 h 2314956"/>
              <a:gd name="connsiteX171" fmla="*/ 2616365 w 3925287"/>
              <a:gd name="connsiteY171" fmla="*/ 55626 h 2314956"/>
              <a:gd name="connsiteX172" fmla="*/ 2614647 w 3925287"/>
              <a:gd name="connsiteY172" fmla="*/ 2286 h 2314956"/>
              <a:gd name="connsiteX173" fmla="*/ 2587977 w 3925287"/>
              <a:gd name="connsiteY173" fmla="*/ 6096 h 2314956"/>
              <a:gd name="connsiteX174" fmla="*/ 2557497 w 3925287"/>
              <a:gd name="connsiteY174" fmla="*/ 17526 h 2314956"/>
              <a:gd name="connsiteX175" fmla="*/ 2511777 w 3925287"/>
              <a:gd name="connsiteY175" fmla="*/ 44196 h 2314956"/>
              <a:gd name="connsiteX176" fmla="*/ 2500347 w 3925287"/>
              <a:gd name="connsiteY176" fmla="*/ 67056 h 2314956"/>
              <a:gd name="connsiteX177" fmla="*/ 2462247 w 3925287"/>
              <a:gd name="connsiteY177" fmla="*/ 93726 h 2314956"/>
              <a:gd name="connsiteX178" fmla="*/ 2431767 w 3925287"/>
              <a:gd name="connsiteY178" fmla="*/ 108966 h 2314956"/>
              <a:gd name="connsiteX179" fmla="*/ 2412717 w 3925287"/>
              <a:gd name="connsiteY179" fmla="*/ 135636 h 2314956"/>
              <a:gd name="connsiteX180" fmla="*/ 2374617 w 3925287"/>
              <a:gd name="connsiteY180" fmla="*/ 177546 h 2314956"/>
              <a:gd name="connsiteX181" fmla="*/ 2328897 w 3925287"/>
              <a:gd name="connsiteY181" fmla="*/ 246126 h 2314956"/>
              <a:gd name="connsiteX182" fmla="*/ 2325087 w 3925287"/>
              <a:gd name="connsiteY182" fmla="*/ 280416 h 2314956"/>
              <a:gd name="connsiteX183" fmla="*/ 2302227 w 3925287"/>
              <a:gd name="connsiteY183" fmla="*/ 295656 h 2314956"/>
              <a:gd name="connsiteX184" fmla="*/ 2286987 w 3925287"/>
              <a:gd name="connsiteY184" fmla="*/ 329946 h 2314956"/>
              <a:gd name="connsiteX185" fmla="*/ 2264127 w 3925287"/>
              <a:gd name="connsiteY185" fmla="*/ 375666 h 2314956"/>
              <a:gd name="connsiteX186" fmla="*/ 2252697 w 3925287"/>
              <a:gd name="connsiteY186" fmla="*/ 375666 h 2314956"/>
              <a:gd name="connsiteX187" fmla="*/ 2227745 w 3925287"/>
              <a:gd name="connsiteY187" fmla="*/ 394716 h 2314956"/>
              <a:gd name="connsiteX188" fmla="*/ 2195547 w 3925287"/>
              <a:gd name="connsiteY188" fmla="*/ 421386 h 2314956"/>
              <a:gd name="connsiteX189" fmla="*/ 2123157 w 3925287"/>
              <a:gd name="connsiteY189" fmla="*/ 455676 h 2314956"/>
              <a:gd name="connsiteX190" fmla="*/ 1989807 w 3925287"/>
              <a:gd name="connsiteY190" fmla="*/ 516636 h 2314956"/>
              <a:gd name="connsiteX191" fmla="*/ 1987715 w 3925287"/>
              <a:gd name="connsiteY191" fmla="*/ 512826 h 2314956"/>
              <a:gd name="connsiteX192" fmla="*/ 1964855 w 3925287"/>
              <a:gd name="connsiteY192" fmla="*/ 531876 h 2314956"/>
              <a:gd name="connsiteX193" fmla="*/ 1959327 w 3925287"/>
              <a:gd name="connsiteY193" fmla="*/ 528066 h 2314956"/>
              <a:gd name="connsiteX194" fmla="*/ 1947897 w 3925287"/>
              <a:gd name="connsiteY194" fmla="*/ 535686 h 2314956"/>
              <a:gd name="connsiteX195" fmla="*/ 1940277 w 3925287"/>
              <a:gd name="connsiteY195" fmla="*/ 516636 h 2314956"/>
              <a:gd name="connsiteX196" fmla="*/ 1898367 w 3925287"/>
              <a:gd name="connsiteY196" fmla="*/ 505206 h 2314956"/>
              <a:gd name="connsiteX197" fmla="*/ 1925037 w 3925287"/>
              <a:gd name="connsiteY197" fmla="*/ 520446 h 2314956"/>
              <a:gd name="connsiteX198" fmla="*/ 1921227 w 3925287"/>
              <a:gd name="connsiteY198" fmla="*/ 539496 h 2314956"/>
              <a:gd name="connsiteX199" fmla="*/ 1902177 w 3925287"/>
              <a:gd name="connsiteY199" fmla="*/ 497586 h 2314956"/>
              <a:gd name="connsiteX200" fmla="*/ 1913607 w 3925287"/>
              <a:gd name="connsiteY200" fmla="*/ 516636 h 2314956"/>
              <a:gd name="connsiteX201" fmla="*/ 1905987 w 3925287"/>
              <a:gd name="connsiteY201" fmla="*/ 512826 h 2314956"/>
              <a:gd name="connsiteX202" fmla="*/ 1898367 w 3925287"/>
              <a:gd name="connsiteY202" fmla="*/ 509016 h 2314956"/>
              <a:gd name="connsiteX203" fmla="*/ 1907705 w 3925287"/>
              <a:gd name="connsiteY203" fmla="*/ 516636 h 2314956"/>
              <a:gd name="connsiteX204" fmla="*/ 1913607 w 3925287"/>
              <a:gd name="connsiteY204" fmla="*/ 524256 h 2314956"/>
              <a:gd name="connsiteX205" fmla="*/ 1919135 w 3925287"/>
              <a:gd name="connsiteY205" fmla="*/ 512826 h 2314956"/>
              <a:gd name="connsiteX206" fmla="*/ 1932657 w 3925287"/>
              <a:gd name="connsiteY206" fmla="*/ 528066 h 2314956"/>
              <a:gd name="connsiteX207" fmla="*/ 1941995 w 3925287"/>
              <a:gd name="connsiteY207" fmla="*/ 528066 h 2314956"/>
              <a:gd name="connsiteX208" fmla="*/ 1917417 w 3925287"/>
              <a:gd name="connsiteY208" fmla="*/ 528066 h 2314956"/>
              <a:gd name="connsiteX209" fmla="*/ 1909797 w 3925287"/>
              <a:gd name="connsiteY209" fmla="*/ 539496 h 2314956"/>
              <a:gd name="connsiteX210" fmla="*/ 1919135 w 3925287"/>
              <a:gd name="connsiteY210" fmla="*/ 524256 h 2314956"/>
              <a:gd name="connsiteX211" fmla="*/ 1913607 w 3925287"/>
              <a:gd name="connsiteY211" fmla="*/ 528066 h 2314956"/>
              <a:gd name="connsiteX212" fmla="*/ 1919135 w 3925287"/>
              <a:gd name="connsiteY212" fmla="*/ 512826 h 2314956"/>
              <a:gd name="connsiteX213" fmla="*/ 1909797 w 3925287"/>
              <a:gd name="connsiteY213" fmla="*/ 516636 h 2314956"/>
              <a:gd name="connsiteX214" fmla="*/ 1951707 w 3925287"/>
              <a:gd name="connsiteY214" fmla="*/ 535686 h 2314956"/>
              <a:gd name="connsiteX215" fmla="*/ 1959327 w 3925287"/>
              <a:gd name="connsiteY215" fmla="*/ 524256 h 2314956"/>
              <a:gd name="connsiteX216" fmla="*/ 1909797 w 3925287"/>
              <a:gd name="connsiteY216" fmla="*/ 531876 h 2314956"/>
              <a:gd name="connsiteX217" fmla="*/ 1875507 w 3925287"/>
              <a:gd name="connsiteY217" fmla="*/ 531876 h 2314956"/>
              <a:gd name="connsiteX218" fmla="*/ 1966947 w 3925287"/>
              <a:gd name="connsiteY218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906237 w 3925287"/>
              <a:gd name="connsiteY140" fmla="*/ 448056 h 2314956"/>
              <a:gd name="connsiteX141" fmla="*/ 3881285 w 3925287"/>
              <a:gd name="connsiteY141" fmla="*/ 402336 h 2314956"/>
              <a:gd name="connsiteX142" fmla="*/ 3852897 w 3925287"/>
              <a:gd name="connsiteY142" fmla="*/ 368046 h 2314956"/>
              <a:gd name="connsiteX143" fmla="*/ 3816515 w 3925287"/>
              <a:gd name="connsiteY143" fmla="*/ 329946 h 2314956"/>
              <a:gd name="connsiteX144" fmla="*/ 3772887 w 3925287"/>
              <a:gd name="connsiteY144" fmla="*/ 322326 h 2314956"/>
              <a:gd name="connsiteX145" fmla="*/ 3719547 w 3925287"/>
              <a:gd name="connsiteY145" fmla="*/ 318516 h 2314956"/>
              <a:gd name="connsiteX146" fmla="*/ 3650967 w 3925287"/>
              <a:gd name="connsiteY146" fmla="*/ 307086 h 2314956"/>
              <a:gd name="connsiteX147" fmla="*/ 3553625 w 3925287"/>
              <a:gd name="connsiteY147" fmla="*/ 314706 h 2314956"/>
              <a:gd name="connsiteX148" fmla="*/ 3498567 w 3925287"/>
              <a:gd name="connsiteY148" fmla="*/ 326136 h 2314956"/>
              <a:gd name="connsiteX149" fmla="*/ 3437607 w 3925287"/>
              <a:gd name="connsiteY149" fmla="*/ 329946 h 2314956"/>
              <a:gd name="connsiteX150" fmla="*/ 3346167 w 3925287"/>
              <a:gd name="connsiteY150" fmla="*/ 356616 h 2314956"/>
              <a:gd name="connsiteX151" fmla="*/ 3300447 w 3925287"/>
              <a:gd name="connsiteY151" fmla="*/ 371856 h 2314956"/>
              <a:gd name="connsiteX152" fmla="*/ 3277587 w 3925287"/>
              <a:gd name="connsiteY152" fmla="*/ 379476 h 2314956"/>
              <a:gd name="connsiteX153" fmla="*/ 3201387 w 3925287"/>
              <a:gd name="connsiteY153" fmla="*/ 387096 h 2314956"/>
              <a:gd name="connsiteX154" fmla="*/ 3125187 w 3925287"/>
              <a:gd name="connsiteY154" fmla="*/ 409956 h 2314956"/>
              <a:gd name="connsiteX155" fmla="*/ 3102327 w 3925287"/>
              <a:gd name="connsiteY155" fmla="*/ 417576 h 2314956"/>
              <a:gd name="connsiteX156" fmla="*/ 3079467 w 3925287"/>
              <a:gd name="connsiteY156" fmla="*/ 425196 h 2314956"/>
              <a:gd name="connsiteX157" fmla="*/ 3010887 w 3925287"/>
              <a:gd name="connsiteY157" fmla="*/ 432816 h 2314956"/>
              <a:gd name="connsiteX158" fmla="*/ 2965167 w 3925287"/>
              <a:gd name="connsiteY158" fmla="*/ 448056 h 2314956"/>
              <a:gd name="connsiteX159" fmla="*/ 2923257 w 3925287"/>
              <a:gd name="connsiteY159" fmla="*/ 451866 h 2314956"/>
              <a:gd name="connsiteX160" fmla="*/ 2881347 w 3925287"/>
              <a:gd name="connsiteY160" fmla="*/ 459486 h 2314956"/>
              <a:gd name="connsiteX161" fmla="*/ 2869917 w 3925287"/>
              <a:gd name="connsiteY161" fmla="*/ 470916 h 2314956"/>
              <a:gd name="connsiteX162" fmla="*/ 2709897 w 3925287"/>
              <a:gd name="connsiteY162" fmla="*/ 509016 h 2314956"/>
              <a:gd name="connsiteX163" fmla="*/ 2549877 w 3925287"/>
              <a:gd name="connsiteY163" fmla="*/ 520446 h 2314956"/>
              <a:gd name="connsiteX164" fmla="*/ 2315375 w 3925287"/>
              <a:gd name="connsiteY164" fmla="*/ 516636 h 2314956"/>
              <a:gd name="connsiteX165" fmla="*/ 2355567 w 3925287"/>
              <a:gd name="connsiteY165" fmla="*/ 451866 h 2314956"/>
              <a:gd name="connsiteX166" fmla="*/ 2450817 w 3925287"/>
              <a:gd name="connsiteY166" fmla="*/ 333756 h 2314956"/>
              <a:gd name="connsiteX167" fmla="*/ 2538447 w 3925287"/>
              <a:gd name="connsiteY167" fmla="*/ 215646 h 2314956"/>
              <a:gd name="connsiteX168" fmla="*/ 2565117 w 3925287"/>
              <a:gd name="connsiteY168" fmla="*/ 150876 h 2314956"/>
              <a:gd name="connsiteX169" fmla="*/ 2595597 w 3925287"/>
              <a:gd name="connsiteY169" fmla="*/ 112776 h 2314956"/>
              <a:gd name="connsiteX170" fmla="*/ 2607027 w 3925287"/>
              <a:gd name="connsiteY170" fmla="*/ 86106 h 2314956"/>
              <a:gd name="connsiteX171" fmla="*/ 2616365 w 3925287"/>
              <a:gd name="connsiteY171" fmla="*/ 55626 h 2314956"/>
              <a:gd name="connsiteX172" fmla="*/ 2614647 w 3925287"/>
              <a:gd name="connsiteY172" fmla="*/ 2286 h 2314956"/>
              <a:gd name="connsiteX173" fmla="*/ 2587977 w 3925287"/>
              <a:gd name="connsiteY173" fmla="*/ 6096 h 2314956"/>
              <a:gd name="connsiteX174" fmla="*/ 2557497 w 3925287"/>
              <a:gd name="connsiteY174" fmla="*/ 17526 h 2314956"/>
              <a:gd name="connsiteX175" fmla="*/ 2511777 w 3925287"/>
              <a:gd name="connsiteY175" fmla="*/ 44196 h 2314956"/>
              <a:gd name="connsiteX176" fmla="*/ 2500347 w 3925287"/>
              <a:gd name="connsiteY176" fmla="*/ 67056 h 2314956"/>
              <a:gd name="connsiteX177" fmla="*/ 2450817 w 3925287"/>
              <a:gd name="connsiteY177" fmla="*/ 74676 h 2314956"/>
              <a:gd name="connsiteX178" fmla="*/ 2431767 w 3925287"/>
              <a:gd name="connsiteY178" fmla="*/ 108966 h 2314956"/>
              <a:gd name="connsiteX179" fmla="*/ 2412717 w 3925287"/>
              <a:gd name="connsiteY179" fmla="*/ 135636 h 2314956"/>
              <a:gd name="connsiteX180" fmla="*/ 2374617 w 3925287"/>
              <a:gd name="connsiteY180" fmla="*/ 177546 h 2314956"/>
              <a:gd name="connsiteX181" fmla="*/ 2328897 w 3925287"/>
              <a:gd name="connsiteY181" fmla="*/ 246126 h 2314956"/>
              <a:gd name="connsiteX182" fmla="*/ 2325087 w 3925287"/>
              <a:gd name="connsiteY182" fmla="*/ 280416 h 2314956"/>
              <a:gd name="connsiteX183" fmla="*/ 2302227 w 3925287"/>
              <a:gd name="connsiteY183" fmla="*/ 295656 h 2314956"/>
              <a:gd name="connsiteX184" fmla="*/ 2286987 w 3925287"/>
              <a:gd name="connsiteY184" fmla="*/ 329946 h 2314956"/>
              <a:gd name="connsiteX185" fmla="*/ 2264127 w 3925287"/>
              <a:gd name="connsiteY185" fmla="*/ 375666 h 2314956"/>
              <a:gd name="connsiteX186" fmla="*/ 2252697 w 3925287"/>
              <a:gd name="connsiteY186" fmla="*/ 375666 h 2314956"/>
              <a:gd name="connsiteX187" fmla="*/ 2227745 w 3925287"/>
              <a:gd name="connsiteY187" fmla="*/ 394716 h 2314956"/>
              <a:gd name="connsiteX188" fmla="*/ 2195547 w 3925287"/>
              <a:gd name="connsiteY188" fmla="*/ 421386 h 2314956"/>
              <a:gd name="connsiteX189" fmla="*/ 2123157 w 3925287"/>
              <a:gd name="connsiteY189" fmla="*/ 455676 h 2314956"/>
              <a:gd name="connsiteX190" fmla="*/ 1989807 w 3925287"/>
              <a:gd name="connsiteY190" fmla="*/ 516636 h 2314956"/>
              <a:gd name="connsiteX191" fmla="*/ 1987715 w 3925287"/>
              <a:gd name="connsiteY191" fmla="*/ 512826 h 2314956"/>
              <a:gd name="connsiteX192" fmla="*/ 1964855 w 3925287"/>
              <a:gd name="connsiteY192" fmla="*/ 531876 h 2314956"/>
              <a:gd name="connsiteX193" fmla="*/ 1959327 w 3925287"/>
              <a:gd name="connsiteY193" fmla="*/ 528066 h 2314956"/>
              <a:gd name="connsiteX194" fmla="*/ 1947897 w 3925287"/>
              <a:gd name="connsiteY194" fmla="*/ 535686 h 2314956"/>
              <a:gd name="connsiteX195" fmla="*/ 1940277 w 3925287"/>
              <a:gd name="connsiteY195" fmla="*/ 516636 h 2314956"/>
              <a:gd name="connsiteX196" fmla="*/ 1898367 w 3925287"/>
              <a:gd name="connsiteY196" fmla="*/ 505206 h 2314956"/>
              <a:gd name="connsiteX197" fmla="*/ 1925037 w 3925287"/>
              <a:gd name="connsiteY197" fmla="*/ 520446 h 2314956"/>
              <a:gd name="connsiteX198" fmla="*/ 1921227 w 3925287"/>
              <a:gd name="connsiteY198" fmla="*/ 539496 h 2314956"/>
              <a:gd name="connsiteX199" fmla="*/ 1902177 w 3925287"/>
              <a:gd name="connsiteY199" fmla="*/ 497586 h 2314956"/>
              <a:gd name="connsiteX200" fmla="*/ 1913607 w 3925287"/>
              <a:gd name="connsiteY200" fmla="*/ 516636 h 2314956"/>
              <a:gd name="connsiteX201" fmla="*/ 1905987 w 3925287"/>
              <a:gd name="connsiteY201" fmla="*/ 512826 h 2314956"/>
              <a:gd name="connsiteX202" fmla="*/ 1898367 w 3925287"/>
              <a:gd name="connsiteY202" fmla="*/ 509016 h 2314956"/>
              <a:gd name="connsiteX203" fmla="*/ 1907705 w 3925287"/>
              <a:gd name="connsiteY203" fmla="*/ 516636 h 2314956"/>
              <a:gd name="connsiteX204" fmla="*/ 1913607 w 3925287"/>
              <a:gd name="connsiteY204" fmla="*/ 524256 h 2314956"/>
              <a:gd name="connsiteX205" fmla="*/ 1919135 w 3925287"/>
              <a:gd name="connsiteY205" fmla="*/ 512826 h 2314956"/>
              <a:gd name="connsiteX206" fmla="*/ 1932657 w 3925287"/>
              <a:gd name="connsiteY206" fmla="*/ 528066 h 2314956"/>
              <a:gd name="connsiteX207" fmla="*/ 1941995 w 3925287"/>
              <a:gd name="connsiteY207" fmla="*/ 528066 h 2314956"/>
              <a:gd name="connsiteX208" fmla="*/ 1917417 w 3925287"/>
              <a:gd name="connsiteY208" fmla="*/ 528066 h 2314956"/>
              <a:gd name="connsiteX209" fmla="*/ 1909797 w 3925287"/>
              <a:gd name="connsiteY209" fmla="*/ 539496 h 2314956"/>
              <a:gd name="connsiteX210" fmla="*/ 1919135 w 3925287"/>
              <a:gd name="connsiteY210" fmla="*/ 524256 h 2314956"/>
              <a:gd name="connsiteX211" fmla="*/ 1913607 w 3925287"/>
              <a:gd name="connsiteY211" fmla="*/ 528066 h 2314956"/>
              <a:gd name="connsiteX212" fmla="*/ 1919135 w 3925287"/>
              <a:gd name="connsiteY212" fmla="*/ 512826 h 2314956"/>
              <a:gd name="connsiteX213" fmla="*/ 1909797 w 3925287"/>
              <a:gd name="connsiteY213" fmla="*/ 516636 h 2314956"/>
              <a:gd name="connsiteX214" fmla="*/ 1951707 w 3925287"/>
              <a:gd name="connsiteY214" fmla="*/ 535686 h 2314956"/>
              <a:gd name="connsiteX215" fmla="*/ 1959327 w 3925287"/>
              <a:gd name="connsiteY215" fmla="*/ 524256 h 2314956"/>
              <a:gd name="connsiteX216" fmla="*/ 1909797 w 3925287"/>
              <a:gd name="connsiteY216" fmla="*/ 531876 h 2314956"/>
              <a:gd name="connsiteX217" fmla="*/ 1875507 w 3925287"/>
              <a:gd name="connsiteY217" fmla="*/ 531876 h 2314956"/>
              <a:gd name="connsiteX218" fmla="*/ 1966947 w 3925287"/>
              <a:gd name="connsiteY218" fmla="*/ 531876 h 2314956"/>
              <a:gd name="connsiteX0" fmla="*/ 1966947 w 3925287"/>
              <a:gd name="connsiteY0" fmla="*/ 531876 h 2314956"/>
              <a:gd name="connsiteX1" fmla="*/ 1852647 w 3925287"/>
              <a:gd name="connsiteY1" fmla="*/ 543306 h 2314956"/>
              <a:gd name="connsiteX2" fmla="*/ 1795497 w 3925287"/>
              <a:gd name="connsiteY2" fmla="*/ 535686 h 2314956"/>
              <a:gd name="connsiteX3" fmla="*/ 1745967 w 3925287"/>
              <a:gd name="connsiteY3" fmla="*/ 539496 h 2314956"/>
              <a:gd name="connsiteX4" fmla="*/ 1700247 w 3925287"/>
              <a:gd name="connsiteY4" fmla="*/ 524256 h 2314956"/>
              <a:gd name="connsiteX5" fmla="*/ 1662147 w 3925287"/>
              <a:gd name="connsiteY5" fmla="*/ 528066 h 2314956"/>
              <a:gd name="connsiteX6" fmla="*/ 1372587 w 3925287"/>
              <a:gd name="connsiteY6" fmla="*/ 516636 h 2314956"/>
              <a:gd name="connsiteX7" fmla="*/ 1349727 w 3925287"/>
              <a:gd name="connsiteY7" fmla="*/ 509016 h 2314956"/>
              <a:gd name="connsiteX8" fmla="*/ 1227807 w 3925287"/>
              <a:gd name="connsiteY8" fmla="*/ 493776 h 2314956"/>
              <a:gd name="connsiteX9" fmla="*/ 1182087 w 3925287"/>
              <a:gd name="connsiteY9" fmla="*/ 478536 h 2314956"/>
              <a:gd name="connsiteX10" fmla="*/ 1029687 w 3925287"/>
              <a:gd name="connsiteY10" fmla="*/ 463296 h 2314956"/>
              <a:gd name="connsiteX11" fmla="*/ 907767 w 3925287"/>
              <a:gd name="connsiteY11" fmla="*/ 448056 h 2314956"/>
              <a:gd name="connsiteX12" fmla="*/ 877287 w 3925287"/>
              <a:gd name="connsiteY12" fmla="*/ 440436 h 2314956"/>
              <a:gd name="connsiteX13" fmla="*/ 831567 w 3925287"/>
              <a:gd name="connsiteY13" fmla="*/ 425196 h 2314956"/>
              <a:gd name="connsiteX14" fmla="*/ 724887 w 3925287"/>
              <a:gd name="connsiteY14" fmla="*/ 417576 h 2314956"/>
              <a:gd name="connsiteX15" fmla="*/ 702027 w 3925287"/>
              <a:gd name="connsiteY15" fmla="*/ 402336 h 2314956"/>
              <a:gd name="connsiteX16" fmla="*/ 648687 w 3925287"/>
              <a:gd name="connsiteY16" fmla="*/ 409956 h 2314956"/>
              <a:gd name="connsiteX17" fmla="*/ 477237 w 3925287"/>
              <a:gd name="connsiteY17" fmla="*/ 390906 h 2314956"/>
              <a:gd name="connsiteX18" fmla="*/ 431517 w 3925287"/>
              <a:gd name="connsiteY18" fmla="*/ 379476 h 2314956"/>
              <a:gd name="connsiteX19" fmla="*/ 387514 w 3925287"/>
              <a:gd name="connsiteY19" fmla="*/ 375666 h 2314956"/>
              <a:gd name="connsiteX20" fmla="*/ 351507 w 3925287"/>
              <a:gd name="connsiteY20" fmla="*/ 379476 h 2314956"/>
              <a:gd name="connsiteX21" fmla="*/ 294357 w 3925287"/>
              <a:gd name="connsiteY21" fmla="*/ 368046 h 2314956"/>
              <a:gd name="connsiteX22" fmla="*/ 252447 w 3925287"/>
              <a:gd name="connsiteY22" fmla="*/ 356616 h 2314956"/>
              <a:gd name="connsiteX23" fmla="*/ 180057 w 3925287"/>
              <a:gd name="connsiteY23" fmla="*/ 364236 h 2314956"/>
              <a:gd name="connsiteX24" fmla="*/ 164817 w 3925287"/>
              <a:gd name="connsiteY24" fmla="*/ 375666 h 2314956"/>
              <a:gd name="connsiteX25" fmla="*/ 130527 w 3925287"/>
              <a:gd name="connsiteY25" fmla="*/ 371856 h 2314956"/>
              <a:gd name="connsiteX26" fmla="*/ 58137 w 3925287"/>
              <a:gd name="connsiteY26" fmla="*/ 406146 h 2314956"/>
              <a:gd name="connsiteX27" fmla="*/ 27657 w 3925287"/>
              <a:gd name="connsiteY27" fmla="*/ 459486 h 2314956"/>
              <a:gd name="connsiteX28" fmla="*/ 4797 w 3925287"/>
              <a:gd name="connsiteY28" fmla="*/ 497586 h 2314956"/>
              <a:gd name="connsiteX29" fmla="*/ 987 w 3925287"/>
              <a:gd name="connsiteY29" fmla="*/ 539496 h 2314956"/>
              <a:gd name="connsiteX30" fmla="*/ 16227 w 3925287"/>
              <a:gd name="connsiteY30" fmla="*/ 646176 h 2314956"/>
              <a:gd name="connsiteX31" fmla="*/ 23847 w 3925287"/>
              <a:gd name="connsiteY31" fmla="*/ 737616 h 2314956"/>
              <a:gd name="connsiteX32" fmla="*/ 39087 w 3925287"/>
              <a:gd name="connsiteY32" fmla="*/ 760476 h 2314956"/>
              <a:gd name="connsiteX33" fmla="*/ 61947 w 3925287"/>
              <a:gd name="connsiteY33" fmla="*/ 806196 h 2314956"/>
              <a:gd name="connsiteX34" fmla="*/ 69567 w 3925287"/>
              <a:gd name="connsiteY34" fmla="*/ 928116 h 2314956"/>
              <a:gd name="connsiteX35" fmla="*/ 115287 w 3925287"/>
              <a:gd name="connsiteY35" fmla="*/ 1019556 h 2314956"/>
              <a:gd name="connsiteX36" fmla="*/ 130527 w 3925287"/>
              <a:gd name="connsiteY36" fmla="*/ 1042416 h 2314956"/>
              <a:gd name="connsiteX37" fmla="*/ 145767 w 3925287"/>
              <a:gd name="connsiteY37" fmla="*/ 1065276 h 2314956"/>
              <a:gd name="connsiteX38" fmla="*/ 161007 w 3925287"/>
              <a:gd name="connsiteY38" fmla="*/ 1110996 h 2314956"/>
              <a:gd name="connsiteX39" fmla="*/ 168627 w 3925287"/>
              <a:gd name="connsiteY39" fmla="*/ 1149096 h 2314956"/>
              <a:gd name="connsiteX40" fmla="*/ 199107 w 3925287"/>
              <a:gd name="connsiteY40" fmla="*/ 1194816 h 2314956"/>
              <a:gd name="connsiteX41" fmla="*/ 214347 w 3925287"/>
              <a:gd name="connsiteY41" fmla="*/ 1217676 h 2314956"/>
              <a:gd name="connsiteX42" fmla="*/ 252447 w 3925287"/>
              <a:gd name="connsiteY42" fmla="*/ 1278636 h 2314956"/>
              <a:gd name="connsiteX43" fmla="*/ 282927 w 3925287"/>
              <a:gd name="connsiteY43" fmla="*/ 1324356 h 2314956"/>
              <a:gd name="connsiteX44" fmla="*/ 298167 w 3925287"/>
              <a:gd name="connsiteY44" fmla="*/ 1347216 h 2314956"/>
              <a:gd name="connsiteX45" fmla="*/ 321027 w 3925287"/>
              <a:gd name="connsiteY45" fmla="*/ 1362456 h 2314956"/>
              <a:gd name="connsiteX46" fmla="*/ 328647 w 3925287"/>
              <a:gd name="connsiteY46" fmla="*/ 1385316 h 2314956"/>
              <a:gd name="connsiteX47" fmla="*/ 343887 w 3925287"/>
              <a:gd name="connsiteY47" fmla="*/ 1499616 h 2314956"/>
              <a:gd name="connsiteX48" fmla="*/ 359127 w 3925287"/>
              <a:gd name="connsiteY48" fmla="*/ 1522476 h 2314956"/>
              <a:gd name="connsiteX49" fmla="*/ 404847 w 3925287"/>
              <a:gd name="connsiteY49" fmla="*/ 1552956 h 2314956"/>
              <a:gd name="connsiteX50" fmla="*/ 442947 w 3925287"/>
              <a:gd name="connsiteY50" fmla="*/ 1591056 h 2314956"/>
              <a:gd name="connsiteX51" fmla="*/ 458187 w 3925287"/>
              <a:gd name="connsiteY51" fmla="*/ 1613916 h 2314956"/>
              <a:gd name="connsiteX52" fmla="*/ 481047 w 3925287"/>
              <a:gd name="connsiteY52" fmla="*/ 1629156 h 2314956"/>
              <a:gd name="connsiteX53" fmla="*/ 503907 w 3925287"/>
              <a:gd name="connsiteY53" fmla="*/ 1659636 h 2314956"/>
              <a:gd name="connsiteX54" fmla="*/ 534387 w 3925287"/>
              <a:gd name="connsiteY54" fmla="*/ 1667256 h 2314956"/>
              <a:gd name="connsiteX55" fmla="*/ 557247 w 3925287"/>
              <a:gd name="connsiteY55" fmla="*/ 1690116 h 2314956"/>
              <a:gd name="connsiteX56" fmla="*/ 595347 w 3925287"/>
              <a:gd name="connsiteY56" fmla="*/ 1758696 h 2314956"/>
              <a:gd name="connsiteX57" fmla="*/ 641067 w 3925287"/>
              <a:gd name="connsiteY57" fmla="*/ 1789176 h 2314956"/>
              <a:gd name="connsiteX58" fmla="*/ 663927 w 3925287"/>
              <a:gd name="connsiteY58" fmla="*/ 1804416 h 2314956"/>
              <a:gd name="connsiteX59" fmla="*/ 709647 w 3925287"/>
              <a:gd name="connsiteY59" fmla="*/ 1819656 h 2314956"/>
              <a:gd name="connsiteX60" fmla="*/ 778227 w 3925287"/>
              <a:gd name="connsiteY60" fmla="*/ 1857756 h 2314956"/>
              <a:gd name="connsiteX61" fmla="*/ 785847 w 3925287"/>
              <a:gd name="connsiteY61" fmla="*/ 1880616 h 2314956"/>
              <a:gd name="connsiteX62" fmla="*/ 862047 w 3925287"/>
              <a:gd name="connsiteY62" fmla="*/ 1956816 h 2314956"/>
              <a:gd name="connsiteX63" fmla="*/ 884907 w 3925287"/>
              <a:gd name="connsiteY63" fmla="*/ 1964436 h 2314956"/>
              <a:gd name="connsiteX64" fmla="*/ 945867 w 3925287"/>
              <a:gd name="connsiteY64" fmla="*/ 1987296 h 2314956"/>
              <a:gd name="connsiteX65" fmla="*/ 968727 w 3925287"/>
              <a:gd name="connsiteY65" fmla="*/ 2033016 h 2314956"/>
              <a:gd name="connsiteX66" fmla="*/ 991587 w 3925287"/>
              <a:gd name="connsiteY66" fmla="*/ 2078736 h 2314956"/>
              <a:gd name="connsiteX67" fmla="*/ 1022067 w 3925287"/>
              <a:gd name="connsiteY67" fmla="*/ 2086356 h 2314956"/>
              <a:gd name="connsiteX68" fmla="*/ 1098267 w 3925287"/>
              <a:gd name="connsiteY68" fmla="*/ 2109216 h 2314956"/>
              <a:gd name="connsiteX69" fmla="*/ 1182087 w 3925287"/>
              <a:gd name="connsiteY69" fmla="*/ 2132076 h 2314956"/>
              <a:gd name="connsiteX70" fmla="*/ 1227807 w 3925287"/>
              <a:gd name="connsiteY70" fmla="*/ 2154936 h 2314956"/>
              <a:gd name="connsiteX71" fmla="*/ 1258287 w 3925287"/>
              <a:gd name="connsiteY71" fmla="*/ 2162556 h 2314956"/>
              <a:gd name="connsiteX72" fmla="*/ 1304007 w 3925287"/>
              <a:gd name="connsiteY72" fmla="*/ 2185416 h 2314956"/>
              <a:gd name="connsiteX73" fmla="*/ 1326867 w 3925287"/>
              <a:gd name="connsiteY73" fmla="*/ 2200656 h 2314956"/>
              <a:gd name="connsiteX74" fmla="*/ 1357347 w 3925287"/>
              <a:gd name="connsiteY74" fmla="*/ 2208276 h 2314956"/>
              <a:gd name="connsiteX75" fmla="*/ 1448787 w 3925287"/>
              <a:gd name="connsiteY75" fmla="*/ 2231136 h 2314956"/>
              <a:gd name="connsiteX76" fmla="*/ 1509747 w 3925287"/>
              <a:gd name="connsiteY76" fmla="*/ 2246376 h 2314956"/>
              <a:gd name="connsiteX77" fmla="*/ 1540227 w 3925287"/>
              <a:gd name="connsiteY77" fmla="*/ 2253996 h 2314956"/>
              <a:gd name="connsiteX78" fmla="*/ 1616427 w 3925287"/>
              <a:gd name="connsiteY78" fmla="*/ 2269236 h 2314956"/>
              <a:gd name="connsiteX79" fmla="*/ 1646907 w 3925287"/>
              <a:gd name="connsiteY79" fmla="*/ 2276856 h 2314956"/>
              <a:gd name="connsiteX80" fmla="*/ 1768827 w 3925287"/>
              <a:gd name="connsiteY80" fmla="*/ 2292096 h 2314956"/>
              <a:gd name="connsiteX81" fmla="*/ 1799307 w 3925287"/>
              <a:gd name="connsiteY81" fmla="*/ 2299716 h 2314956"/>
              <a:gd name="connsiteX82" fmla="*/ 2027907 w 3925287"/>
              <a:gd name="connsiteY82" fmla="*/ 2307336 h 2314956"/>
              <a:gd name="connsiteX83" fmla="*/ 2050767 w 3925287"/>
              <a:gd name="connsiteY83" fmla="*/ 2299716 h 2314956"/>
              <a:gd name="connsiteX84" fmla="*/ 2073627 w 3925287"/>
              <a:gd name="connsiteY84" fmla="*/ 2307336 h 2314956"/>
              <a:gd name="connsiteX85" fmla="*/ 2134587 w 3925287"/>
              <a:gd name="connsiteY85" fmla="*/ 2314956 h 2314956"/>
              <a:gd name="connsiteX86" fmla="*/ 2264127 w 3925287"/>
              <a:gd name="connsiteY86" fmla="*/ 2307336 h 2314956"/>
              <a:gd name="connsiteX87" fmla="*/ 2309847 w 3925287"/>
              <a:gd name="connsiteY87" fmla="*/ 2276856 h 2314956"/>
              <a:gd name="connsiteX88" fmla="*/ 2370807 w 3925287"/>
              <a:gd name="connsiteY88" fmla="*/ 2261616 h 2314956"/>
              <a:gd name="connsiteX89" fmla="*/ 2485107 w 3925287"/>
              <a:gd name="connsiteY89" fmla="*/ 2238756 h 2314956"/>
              <a:gd name="connsiteX90" fmla="*/ 2507967 w 3925287"/>
              <a:gd name="connsiteY90" fmla="*/ 2231136 h 2314956"/>
              <a:gd name="connsiteX91" fmla="*/ 2553687 w 3925287"/>
              <a:gd name="connsiteY91" fmla="*/ 2223516 h 2314956"/>
              <a:gd name="connsiteX92" fmla="*/ 2599407 w 3925287"/>
              <a:gd name="connsiteY92" fmla="*/ 2185416 h 2314956"/>
              <a:gd name="connsiteX93" fmla="*/ 2622267 w 3925287"/>
              <a:gd name="connsiteY93" fmla="*/ 2177796 h 2314956"/>
              <a:gd name="connsiteX94" fmla="*/ 2645127 w 3925287"/>
              <a:gd name="connsiteY94" fmla="*/ 2162556 h 2314956"/>
              <a:gd name="connsiteX95" fmla="*/ 2744187 w 3925287"/>
              <a:gd name="connsiteY95" fmla="*/ 2147316 h 2314956"/>
              <a:gd name="connsiteX96" fmla="*/ 2828007 w 3925287"/>
              <a:gd name="connsiteY96" fmla="*/ 2124456 h 2314956"/>
              <a:gd name="connsiteX97" fmla="*/ 2858487 w 3925287"/>
              <a:gd name="connsiteY97" fmla="*/ 2116836 h 2314956"/>
              <a:gd name="connsiteX98" fmla="*/ 2904207 w 3925287"/>
              <a:gd name="connsiteY98" fmla="*/ 2093976 h 2314956"/>
              <a:gd name="connsiteX99" fmla="*/ 2972787 w 3925287"/>
              <a:gd name="connsiteY99" fmla="*/ 2040636 h 2314956"/>
              <a:gd name="connsiteX100" fmla="*/ 3018507 w 3925287"/>
              <a:gd name="connsiteY100" fmla="*/ 2025396 h 2314956"/>
              <a:gd name="connsiteX101" fmla="*/ 3033747 w 3925287"/>
              <a:gd name="connsiteY101" fmla="*/ 2002536 h 2314956"/>
              <a:gd name="connsiteX102" fmla="*/ 3056607 w 3925287"/>
              <a:gd name="connsiteY102" fmla="*/ 1979676 h 2314956"/>
              <a:gd name="connsiteX103" fmla="*/ 3140427 w 3925287"/>
              <a:gd name="connsiteY103" fmla="*/ 1964436 h 2314956"/>
              <a:gd name="connsiteX104" fmla="*/ 3163287 w 3925287"/>
              <a:gd name="connsiteY104" fmla="*/ 1956816 h 2314956"/>
              <a:gd name="connsiteX105" fmla="*/ 3178527 w 3925287"/>
              <a:gd name="connsiteY105" fmla="*/ 1903476 h 2314956"/>
              <a:gd name="connsiteX106" fmla="*/ 3193767 w 3925287"/>
              <a:gd name="connsiteY106" fmla="*/ 1857756 h 2314956"/>
              <a:gd name="connsiteX107" fmla="*/ 3224247 w 3925287"/>
              <a:gd name="connsiteY107" fmla="*/ 1850136 h 2314956"/>
              <a:gd name="connsiteX108" fmla="*/ 3269967 w 3925287"/>
              <a:gd name="connsiteY108" fmla="*/ 1834896 h 2314956"/>
              <a:gd name="connsiteX109" fmla="*/ 3330927 w 3925287"/>
              <a:gd name="connsiteY109" fmla="*/ 1819656 h 2314956"/>
              <a:gd name="connsiteX110" fmla="*/ 3384267 w 3925287"/>
              <a:gd name="connsiteY110" fmla="*/ 1758696 h 2314956"/>
              <a:gd name="connsiteX111" fmla="*/ 3399507 w 3925287"/>
              <a:gd name="connsiteY111" fmla="*/ 1735836 h 2314956"/>
              <a:gd name="connsiteX112" fmla="*/ 3429987 w 3925287"/>
              <a:gd name="connsiteY112" fmla="*/ 1667256 h 2314956"/>
              <a:gd name="connsiteX113" fmla="*/ 3475707 w 3925287"/>
              <a:gd name="connsiteY113" fmla="*/ 1644396 h 2314956"/>
              <a:gd name="connsiteX114" fmla="*/ 3490947 w 3925287"/>
              <a:gd name="connsiteY114" fmla="*/ 1621536 h 2314956"/>
              <a:gd name="connsiteX115" fmla="*/ 3536667 w 3925287"/>
              <a:gd name="connsiteY115" fmla="*/ 1583436 h 2314956"/>
              <a:gd name="connsiteX116" fmla="*/ 3551907 w 3925287"/>
              <a:gd name="connsiteY116" fmla="*/ 1537716 h 2314956"/>
              <a:gd name="connsiteX117" fmla="*/ 3559527 w 3925287"/>
              <a:gd name="connsiteY117" fmla="*/ 1514856 h 2314956"/>
              <a:gd name="connsiteX118" fmla="*/ 3590007 w 3925287"/>
              <a:gd name="connsiteY118" fmla="*/ 1507236 h 2314956"/>
              <a:gd name="connsiteX119" fmla="*/ 3597627 w 3925287"/>
              <a:gd name="connsiteY119" fmla="*/ 1484376 h 2314956"/>
              <a:gd name="connsiteX120" fmla="*/ 3605247 w 3925287"/>
              <a:gd name="connsiteY120" fmla="*/ 1415796 h 2314956"/>
              <a:gd name="connsiteX121" fmla="*/ 3643347 w 3925287"/>
              <a:gd name="connsiteY121" fmla="*/ 1377696 h 2314956"/>
              <a:gd name="connsiteX122" fmla="*/ 3666207 w 3925287"/>
              <a:gd name="connsiteY122" fmla="*/ 1370076 h 2314956"/>
              <a:gd name="connsiteX123" fmla="*/ 3689067 w 3925287"/>
              <a:gd name="connsiteY123" fmla="*/ 1354836 h 2314956"/>
              <a:gd name="connsiteX124" fmla="*/ 3719547 w 3925287"/>
              <a:gd name="connsiteY124" fmla="*/ 1324356 h 2314956"/>
              <a:gd name="connsiteX125" fmla="*/ 3742407 w 3925287"/>
              <a:gd name="connsiteY125" fmla="*/ 1278636 h 2314956"/>
              <a:gd name="connsiteX126" fmla="*/ 3750027 w 3925287"/>
              <a:gd name="connsiteY126" fmla="*/ 1210056 h 2314956"/>
              <a:gd name="connsiteX127" fmla="*/ 3757647 w 3925287"/>
              <a:gd name="connsiteY127" fmla="*/ 1187196 h 2314956"/>
              <a:gd name="connsiteX128" fmla="*/ 3780507 w 3925287"/>
              <a:gd name="connsiteY128" fmla="*/ 1171956 h 2314956"/>
              <a:gd name="connsiteX129" fmla="*/ 3788127 w 3925287"/>
              <a:gd name="connsiteY129" fmla="*/ 1149096 h 2314956"/>
              <a:gd name="connsiteX130" fmla="*/ 3803367 w 3925287"/>
              <a:gd name="connsiteY130" fmla="*/ 996696 h 2314956"/>
              <a:gd name="connsiteX131" fmla="*/ 3818607 w 3925287"/>
              <a:gd name="connsiteY131" fmla="*/ 973836 h 2314956"/>
              <a:gd name="connsiteX132" fmla="*/ 3841467 w 3925287"/>
              <a:gd name="connsiteY132" fmla="*/ 897636 h 2314956"/>
              <a:gd name="connsiteX133" fmla="*/ 3864327 w 3925287"/>
              <a:gd name="connsiteY133" fmla="*/ 882396 h 2314956"/>
              <a:gd name="connsiteX134" fmla="*/ 3879567 w 3925287"/>
              <a:gd name="connsiteY134" fmla="*/ 836676 h 2314956"/>
              <a:gd name="connsiteX135" fmla="*/ 3894807 w 3925287"/>
              <a:gd name="connsiteY135" fmla="*/ 737616 h 2314956"/>
              <a:gd name="connsiteX136" fmla="*/ 3902427 w 3925287"/>
              <a:gd name="connsiteY136" fmla="*/ 714756 h 2314956"/>
              <a:gd name="connsiteX137" fmla="*/ 3925287 w 3925287"/>
              <a:gd name="connsiteY137" fmla="*/ 691896 h 2314956"/>
              <a:gd name="connsiteX138" fmla="*/ 3917667 w 3925287"/>
              <a:gd name="connsiteY138" fmla="*/ 562356 h 2314956"/>
              <a:gd name="connsiteX139" fmla="*/ 3913857 w 3925287"/>
              <a:gd name="connsiteY139" fmla="*/ 528066 h 2314956"/>
              <a:gd name="connsiteX140" fmla="*/ 3906237 w 3925287"/>
              <a:gd name="connsiteY140" fmla="*/ 448056 h 2314956"/>
              <a:gd name="connsiteX141" fmla="*/ 3881285 w 3925287"/>
              <a:gd name="connsiteY141" fmla="*/ 402336 h 2314956"/>
              <a:gd name="connsiteX142" fmla="*/ 3852897 w 3925287"/>
              <a:gd name="connsiteY142" fmla="*/ 368046 h 2314956"/>
              <a:gd name="connsiteX143" fmla="*/ 3816515 w 3925287"/>
              <a:gd name="connsiteY143" fmla="*/ 329946 h 2314956"/>
              <a:gd name="connsiteX144" fmla="*/ 3772887 w 3925287"/>
              <a:gd name="connsiteY144" fmla="*/ 322326 h 2314956"/>
              <a:gd name="connsiteX145" fmla="*/ 3719547 w 3925287"/>
              <a:gd name="connsiteY145" fmla="*/ 318516 h 2314956"/>
              <a:gd name="connsiteX146" fmla="*/ 3650967 w 3925287"/>
              <a:gd name="connsiteY146" fmla="*/ 307086 h 2314956"/>
              <a:gd name="connsiteX147" fmla="*/ 3553625 w 3925287"/>
              <a:gd name="connsiteY147" fmla="*/ 314706 h 2314956"/>
              <a:gd name="connsiteX148" fmla="*/ 3498567 w 3925287"/>
              <a:gd name="connsiteY148" fmla="*/ 326136 h 2314956"/>
              <a:gd name="connsiteX149" fmla="*/ 3437607 w 3925287"/>
              <a:gd name="connsiteY149" fmla="*/ 329946 h 2314956"/>
              <a:gd name="connsiteX150" fmla="*/ 3346167 w 3925287"/>
              <a:gd name="connsiteY150" fmla="*/ 356616 h 2314956"/>
              <a:gd name="connsiteX151" fmla="*/ 3300447 w 3925287"/>
              <a:gd name="connsiteY151" fmla="*/ 371856 h 2314956"/>
              <a:gd name="connsiteX152" fmla="*/ 3277587 w 3925287"/>
              <a:gd name="connsiteY152" fmla="*/ 379476 h 2314956"/>
              <a:gd name="connsiteX153" fmla="*/ 3201387 w 3925287"/>
              <a:gd name="connsiteY153" fmla="*/ 387096 h 2314956"/>
              <a:gd name="connsiteX154" fmla="*/ 3125187 w 3925287"/>
              <a:gd name="connsiteY154" fmla="*/ 409956 h 2314956"/>
              <a:gd name="connsiteX155" fmla="*/ 3102327 w 3925287"/>
              <a:gd name="connsiteY155" fmla="*/ 417576 h 2314956"/>
              <a:gd name="connsiteX156" fmla="*/ 3079467 w 3925287"/>
              <a:gd name="connsiteY156" fmla="*/ 425196 h 2314956"/>
              <a:gd name="connsiteX157" fmla="*/ 3010887 w 3925287"/>
              <a:gd name="connsiteY157" fmla="*/ 432816 h 2314956"/>
              <a:gd name="connsiteX158" fmla="*/ 2965167 w 3925287"/>
              <a:gd name="connsiteY158" fmla="*/ 448056 h 2314956"/>
              <a:gd name="connsiteX159" fmla="*/ 2923257 w 3925287"/>
              <a:gd name="connsiteY159" fmla="*/ 451866 h 2314956"/>
              <a:gd name="connsiteX160" fmla="*/ 2881347 w 3925287"/>
              <a:gd name="connsiteY160" fmla="*/ 459486 h 2314956"/>
              <a:gd name="connsiteX161" fmla="*/ 2869917 w 3925287"/>
              <a:gd name="connsiteY161" fmla="*/ 470916 h 2314956"/>
              <a:gd name="connsiteX162" fmla="*/ 2709897 w 3925287"/>
              <a:gd name="connsiteY162" fmla="*/ 509016 h 2314956"/>
              <a:gd name="connsiteX163" fmla="*/ 2549877 w 3925287"/>
              <a:gd name="connsiteY163" fmla="*/ 520446 h 2314956"/>
              <a:gd name="connsiteX164" fmla="*/ 2315375 w 3925287"/>
              <a:gd name="connsiteY164" fmla="*/ 516636 h 2314956"/>
              <a:gd name="connsiteX165" fmla="*/ 2355567 w 3925287"/>
              <a:gd name="connsiteY165" fmla="*/ 451866 h 2314956"/>
              <a:gd name="connsiteX166" fmla="*/ 2450817 w 3925287"/>
              <a:gd name="connsiteY166" fmla="*/ 333756 h 2314956"/>
              <a:gd name="connsiteX167" fmla="*/ 2538447 w 3925287"/>
              <a:gd name="connsiteY167" fmla="*/ 215646 h 2314956"/>
              <a:gd name="connsiteX168" fmla="*/ 2565117 w 3925287"/>
              <a:gd name="connsiteY168" fmla="*/ 150876 h 2314956"/>
              <a:gd name="connsiteX169" fmla="*/ 2595597 w 3925287"/>
              <a:gd name="connsiteY169" fmla="*/ 112776 h 2314956"/>
              <a:gd name="connsiteX170" fmla="*/ 2607027 w 3925287"/>
              <a:gd name="connsiteY170" fmla="*/ 86106 h 2314956"/>
              <a:gd name="connsiteX171" fmla="*/ 2616365 w 3925287"/>
              <a:gd name="connsiteY171" fmla="*/ 55626 h 2314956"/>
              <a:gd name="connsiteX172" fmla="*/ 2614647 w 3925287"/>
              <a:gd name="connsiteY172" fmla="*/ 2286 h 2314956"/>
              <a:gd name="connsiteX173" fmla="*/ 2587977 w 3925287"/>
              <a:gd name="connsiteY173" fmla="*/ 6096 h 2314956"/>
              <a:gd name="connsiteX174" fmla="*/ 2557497 w 3925287"/>
              <a:gd name="connsiteY174" fmla="*/ 17526 h 2314956"/>
              <a:gd name="connsiteX175" fmla="*/ 2511777 w 3925287"/>
              <a:gd name="connsiteY175" fmla="*/ 44196 h 2314956"/>
              <a:gd name="connsiteX176" fmla="*/ 2481297 w 3925287"/>
              <a:gd name="connsiteY176" fmla="*/ 36576 h 2314956"/>
              <a:gd name="connsiteX177" fmla="*/ 2450817 w 3925287"/>
              <a:gd name="connsiteY177" fmla="*/ 74676 h 2314956"/>
              <a:gd name="connsiteX178" fmla="*/ 2431767 w 3925287"/>
              <a:gd name="connsiteY178" fmla="*/ 108966 h 2314956"/>
              <a:gd name="connsiteX179" fmla="*/ 2412717 w 3925287"/>
              <a:gd name="connsiteY179" fmla="*/ 135636 h 2314956"/>
              <a:gd name="connsiteX180" fmla="*/ 2374617 w 3925287"/>
              <a:gd name="connsiteY180" fmla="*/ 177546 h 2314956"/>
              <a:gd name="connsiteX181" fmla="*/ 2328897 w 3925287"/>
              <a:gd name="connsiteY181" fmla="*/ 246126 h 2314956"/>
              <a:gd name="connsiteX182" fmla="*/ 2325087 w 3925287"/>
              <a:gd name="connsiteY182" fmla="*/ 280416 h 2314956"/>
              <a:gd name="connsiteX183" fmla="*/ 2302227 w 3925287"/>
              <a:gd name="connsiteY183" fmla="*/ 295656 h 2314956"/>
              <a:gd name="connsiteX184" fmla="*/ 2286987 w 3925287"/>
              <a:gd name="connsiteY184" fmla="*/ 329946 h 2314956"/>
              <a:gd name="connsiteX185" fmla="*/ 2264127 w 3925287"/>
              <a:gd name="connsiteY185" fmla="*/ 375666 h 2314956"/>
              <a:gd name="connsiteX186" fmla="*/ 2252697 w 3925287"/>
              <a:gd name="connsiteY186" fmla="*/ 375666 h 2314956"/>
              <a:gd name="connsiteX187" fmla="*/ 2227745 w 3925287"/>
              <a:gd name="connsiteY187" fmla="*/ 394716 h 2314956"/>
              <a:gd name="connsiteX188" fmla="*/ 2195547 w 3925287"/>
              <a:gd name="connsiteY188" fmla="*/ 421386 h 2314956"/>
              <a:gd name="connsiteX189" fmla="*/ 2123157 w 3925287"/>
              <a:gd name="connsiteY189" fmla="*/ 455676 h 2314956"/>
              <a:gd name="connsiteX190" fmla="*/ 1989807 w 3925287"/>
              <a:gd name="connsiteY190" fmla="*/ 516636 h 2314956"/>
              <a:gd name="connsiteX191" fmla="*/ 1987715 w 3925287"/>
              <a:gd name="connsiteY191" fmla="*/ 512826 h 2314956"/>
              <a:gd name="connsiteX192" fmla="*/ 1964855 w 3925287"/>
              <a:gd name="connsiteY192" fmla="*/ 531876 h 2314956"/>
              <a:gd name="connsiteX193" fmla="*/ 1959327 w 3925287"/>
              <a:gd name="connsiteY193" fmla="*/ 528066 h 2314956"/>
              <a:gd name="connsiteX194" fmla="*/ 1947897 w 3925287"/>
              <a:gd name="connsiteY194" fmla="*/ 535686 h 2314956"/>
              <a:gd name="connsiteX195" fmla="*/ 1940277 w 3925287"/>
              <a:gd name="connsiteY195" fmla="*/ 516636 h 2314956"/>
              <a:gd name="connsiteX196" fmla="*/ 1898367 w 3925287"/>
              <a:gd name="connsiteY196" fmla="*/ 505206 h 2314956"/>
              <a:gd name="connsiteX197" fmla="*/ 1925037 w 3925287"/>
              <a:gd name="connsiteY197" fmla="*/ 520446 h 2314956"/>
              <a:gd name="connsiteX198" fmla="*/ 1921227 w 3925287"/>
              <a:gd name="connsiteY198" fmla="*/ 539496 h 2314956"/>
              <a:gd name="connsiteX199" fmla="*/ 1902177 w 3925287"/>
              <a:gd name="connsiteY199" fmla="*/ 497586 h 2314956"/>
              <a:gd name="connsiteX200" fmla="*/ 1913607 w 3925287"/>
              <a:gd name="connsiteY200" fmla="*/ 516636 h 2314956"/>
              <a:gd name="connsiteX201" fmla="*/ 1905987 w 3925287"/>
              <a:gd name="connsiteY201" fmla="*/ 512826 h 2314956"/>
              <a:gd name="connsiteX202" fmla="*/ 1898367 w 3925287"/>
              <a:gd name="connsiteY202" fmla="*/ 509016 h 2314956"/>
              <a:gd name="connsiteX203" fmla="*/ 1907705 w 3925287"/>
              <a:gd name="connsiteY203" fmla="*/ 516636 h 2314956"/>
              <a:gd name="connsiteX204" fmla="*/ 1913607 w 3925287"/>
              <a:gd name="connsiteY204" fmla="*/ 524256 h 2314956"/>
              <a:gd name="connsiteX205" fmla="*/ 1919135 w 3925287"/>
              <a:gd name="connsiteY205" fmla="*/ 512826 h 2314956"/>
              <a:gd name="connsiteX206" fmla="*/ 1932657 w 3925287"/>
              <a:gd name="connsiteY206" fmla="*/ 528066 h 2314956"/>
              <a:gd name="connsiteX207" fmla="*/ 1941995 w 3925287"/>
              <a:gd name="connsiteY207" fmla="*/ 528066 h 2314956"/>
              <a:gd name="connsiteX208" fmla="*/ 1917417 w 3925287"/>
              <a:gd name="connsiteY208" fmla="*/ 528066 h 2314956"/>
              <a:gd name="connsiteX209" fmla="*/ 1909797 w 3925287"/>
              <a:gd name="connsiteY209" fmla="*/ 539496 h 2314956"/>
              <a:gd name="connsiteX210" fmla="*/ 1919135 w 3925287"/>
              <a:gd name="connsiteY210" fmla="*/ 524256 h 2314956"/>
              <a:gd name="connsiteX211" fmla="*/ 1913607 w 3925287"/>
              <a:gd name="connsiteY211" fmla="*/ 528066 h 2314956"/>
              <a:gd name="connsiteX212" fmla="*/ 1919135 w 3925287"/>
              <a:gd name="connsiteY212" fmla="*/ 512826 h 2314956"/>
              <a:gd name="connsiteX213" fmla="*/ 1909797 w 3925287"/>
              <a:gd name="connsiteY213" fmla="*/ 516636 h 2314956"/>
              <a:gd name="connsiteX214" fmla="*/ 1951707 w 3925287"/>
              <a:gd name="connsiteY214" fmla="*/ 535686 h 2314956"/>
              <a:gd name="connsiteX215" fmla="*/ 1959327 w 3925287"/>
              <a:gd name="connsiteY215" fmla="*/ 524256 h 2314956"/>
              <a:gd name="connsiteX216" fmla="*/ 1909797 w 3925287"/>
              <a:gd name="connsiteY216" fmla="*/ 531876 h 2314956"/>
              <a:gd name="connsiteX217" fmla="*/ 1875507 w 3925287"/>
              <a:gd name="connsiteY217" fmla="*/ 531876 h 2314956"/>
              <a:gd name="connsiteX218" fmla="*/ 1966947 w 3925287"/>
              <a:gd name="connsiteY218" fmla="*/ 531876 h 2314956"/>
              <a:gd name="connsiteX0" fmla="*/ 1966947 w 3925287"/>
              <a:gd name="connsiteY0" fmla="*/ 537731 h 2320811"/>
              <a:gd name="connsiteX1" fmla="*/ 1852647 w 3925287"/>
              <a:gd name="connsiteY1" fmla="*/ 549161 h 2320811"/>
              <a:gd name="connsiteX2" fmla="*/ 1795497 w 3925287"/>
              <a:gd name="connsiteY2" fmla="*/ 541541 h 2320811"/>
              <a:gd name="connsiteX3" fmla="*/ 1745967 w 3925287"/>
              <a:gd name="connsiteY3" fmla="*/ 545351 h 2320811"/>
              <a:gd name="connsiteX4" fmla="*/ 1700247 w 3925287"/>
              <a:gd name="connsiteY4" fmla="*/ 530111 h 2320811"/>
              <a:gd name="connsiteX5" fmla="*/ 1662147 w 3925287"/>
              <a:gd name="connsiteY5" fmla="*/ 533921 h 2320811"/>
              <a:gd name="connsiteX6" fmla="*/ 1372587 w 3925287"/>
              <a:gd name="connsiteY6" fmla="*/ 522491 h 2320811"/>
              <a:gd name="connsiteX7" fmla="*/ 1349727 w 3925287"/>
              <a:gd name="connsiteY7" fmla="*/ 514871 h 2320811"/>
              <a:gd name="connsiteX8" fmla="*/ 1227807 w 3925287"/>
              <a:gd name="connsiteY8" fmla="*/ 499631 h 2320811"/>
              <a:gd name="connsiteX9" fmla="*/ 1182087 w 3925287"/>
              <a:gd name="connsiteY9" fmla="*/ 484391 h 2320811"/>
              <a:gd name="connsiteX10" fmla="*/ 1029687 w 3925287"/>
              <a:gd name="connsiteY10" fmla="*/ 469151 h 2320811"/>
              <a:gd name="connsiteX11" fmla="*/ 907767 w 3925287"/>
              <a:gd name="connsiteY11" fmla="*/ 453911 h 2320811"/>
              <a:gd name="connsiteX12" fmla="*/ 877287 w 3925287"/>
              <a:gd name="connsiteY12" fmla="*/ 446291 h 2320811"/>
              <a:gd name="connsiteX13" fmla="*/ 831567 w 3925287"/>
              <a:gd name="connsiteY13" fmla="*/ 431051 h 2320811"/>
              <a:gd name="connsiteX14" fmla="*/ 724887 w 3925287"/>
              <a:gd name="connsiteY14" fmla="*/ 423431 h 2320811"/>
              <a:gd name="connsiteX15" fmla="*/ 702027 w 3925287"/>
              <a:gd name="connsiteY15" fmla="*/ 408191 h 2320811"/>
              <a:gd name="connsiteX16" fmla="*/ 648687 w 3925287"/>
              <a:gd name="connsiteY16" fmla="*/ 415811 h 2320811"/>
              <a:gd name="connsiteX17" fmla="*/ 477237 w 3925287"/>
              <a:gd name="connsiteY17" fmla="*/ 396761 h 2320811"/>
              <a:gd name="connsiteX18" fmla="*/ 431517 w 3925287"/>
              <a:gd name="connsiteY18" fmla="*/ 385331 h 2320811"/>
              <a:gd name="connsiteX19" fmla="*/ 387514 w 3925287"/>
              <a:gd name="connsiteY19" fmla="*/ 381521 h 2320811"/>
              <a:gd name="connsiteX20" fmla="*/ 351507 w 3925287"/>
              <a:gd name="connsiteY20" fmla="*/ 385331 h 2320811"/>
              <a:gd name="connsiteX21" fmla="*/ 294357 w 3925287"/>
              <a:gd name="connsiteY21" fmla="*/ 373901 h 2320811"/>
              <a:gd name="connsiteX22" fmla="*/ 252447 w 3925287"/>
              <a:gd name="connsiteY22" fmla="*/ 362471 h 2320811"/>
              <a:gd name="connsiteX23" fmla="*/ 180057 w 3925287"/>
              <a:gd name="connsiteY23" fmla="*/ 370091 h 2320811"/>
              <a:gd name="connsiteX24" fmla="*/ 164817 w 3925287"/>
              <a:gd name="connsiteY24" fmla="*/ 381521 h 2320811"/>
              <a:gd name="connsiteX25" fmla="*/ 130527 w 3925287"/>
              <a:gd name="connsiteY25" fmla="*/ 377711 h 2320811"/>
              <a:gd name="connsiteX26" fmla="*/ 58137 w 3925287"/>
              <a:gd name="connsiteY26" fmla="*/ 412001 h 2320811"/>
              <a:gd name="connsiteX27" fmla="*/ 27657 w 3925287"/>
              <a:gd name="connsiteY27" fmla="*/ 465341 h 2320811"/>
              <a:gd name="connsiteX28" fmla="*/ 4797 w 3925287"/>
              <a:gd name="connsiteY28" fmla="*/ 503441 h 2320811"/>
              <a:gd name="connsiteX29" fmla="*/ 987 w 3925287"/>
              <a:gd name="connsiteY29" fmla="*/ 545351 h 2320811"/>
              <a:gd name="connsiteX30" fmla="*/ 16227 w 3925287"/>
              <a:gd name="connsiteY30" fmla="*/ 652031 h 2320811"/>
              <a:gd name="connsiteX31" fmla="*/ 23847 w 3925287"/>
              <a:gd name="connsiteY31" fmla="*/ 743471 h 2320811"/>
              <a:gd name="connsiteX32" fmla="*/ 39087 w 3925287"/>
              <a:gd name="connsiteY32" fmla="*/ 766331 h 2320811"/>
              <a:gd name="connsiteX33" fmla="*/ 61947 w 3925287"/>
              <a:gd name="connsiteY33" fmla="*/ 812051 h 2320811"/>
              <a:gd name="connsiteX34" fmla="*/ 69567 w 3925287"/>
              <a:gd name="connsiteY34" fmla="*/ 933971 h 2320811"/>
              <a:gd name="connsiteX35" fmla="*/ 115287 w 3925287"/>
              <a:gd name="connsiteY35" fmla="*/ 1025411 h 2320811"/>
              <a:gd name="connsiteX36" fmla="*/ 130527 w 3925287"/>
              <a:gd name="connsiteY36" fmla="*/ 1048271 h 2320811"/>
              <a:gd name="connsiteX37" fmla="*/ 145767 w 3925287"/>
              <a:gd name="connsiteY37" fmla="*/ 1071131 h 2320811"/>
              <a:gd name="connsiteX38" fmla="*/ 161007 w 3925287"/>
              <a:gd name="connsiteY38" fmla="*/ 1116851 h 2320811"/>
              <a:gd name="connsiteX39" fmla="*/ 168627 w 3925287"/>
              <a:gd name="connsiteY39" fmla="*/ 1154951 h 2320811"/>
              <a:gd name="connsiteX40" fmla="*/ 199107 w 3925287"/>
              <a:gd name="connsiteY40" fmla="*/ 1200671 h 2320811"/>
              <a:gd name="connsiteX41" fmla="*/ 214347 w 3925287"/>
              <a:gd name="connsiteY41" fmla="*/ 1223531 h 2320811"/>
              <a:gd name="connsiteX42" fmla="*/ 252447 w 3925287"/>
              <a:gd name="connsiteY42" fmla="*/ 1284491 h 2320811"/>
              <a:gd name="connsiteX43" fmla="*/ 282927 w 3925287"/>
              <a:gd name="connsiteY43" fmla="*/ 1330211 h 2320811"/>
              <a:gd name="connsiteX44" fmla="*/ 298167 w 3925287"/>
              <a:gd name="connsiteY44" fmla="*/ 1353071 h 2320811"/>
              <a:gd name="connsiteX45" fmla="*/ 321027 w 3925287"/>
              <a:gd name="connsiteY45" fmla="*/ 1368311 h 2320811"/>
              <a:gd name="connsiteX46" fmla="*/ 328647 w 3925287"/>
              <a:gd name="connsiteY46" fmla="*/ 1391171 h 2320811"/>
              <a:gd name="connsiteX47" fmla="*/ 343887 w 3925287"/>
              <a:gd name="connsiteY47" fmla="*/ 1505471 h 2320811"/>
              <a:gd name="connsiteX48" fmla="*/ 359127 w 3925287"/>
              <a:gd name="connsiteY48" fmla="*/ 1528331 h 2320811"/>
              <a:gd name="connsiteX49" fmla="*/ 404847 w 3925287"/>
              <a:gd name="connsiteY49" fmla="*/ 1558811 h 2320811"/>
              <a:gd name="connsiteX50" fmla="*/ 442947 w 3925287"/>
              <a:gd name="connsiteY50" fmla="*/ 1596911 h 2320811"/>
              <a:gd name="connsiteX51" fmla="*/ 458187 w 3925287"/>
              <a:gd name="connsiteY51" fmla="*/ 1619771 h 2320811"/>
              <a:gd name="connsiteX52" fmla="*/ 481047 w 3925287"/>
              <a:gd name="connsiteY52" fmla="*/ 1635011 h 2320811"/>
              <a:gd name="connsiteX53" fmla="*/ 503907 w 3925287"/>
              <a:gd name="connsiteY53" fmla="*/ 1665491 h 2320811"/>
              <a:gd name="connsiteX54" fmla="*/ 534387 w 3925287"/>
              <a:gd name="connsiteY54" fmla="*/ 1673111 h 2320811"/>
              <a:gd name="connsiteX55" fmla="*/ 557247 w 3925287"/>
              <a:gd name="connsiteY55" fmla="*/ 1695971 h 2320811"/>
              <a:gd name="connsiteX56" fmla="*/ 595347 w 3925287"/>
              <a:gd name="connsiteY56" fmla="*/ 1764551 h 2320811"/>
              <a:gd name="connsiteX57" fmla="*/ 641067 w 3925287"/>
              <a:gd name="connsiteY57" fmla="*/ 1795031 h 2320811"/>
              <a:gd name="connsiteX58" fmla="*/ 663927 w 3925287"/>
              <a:gd name="connsiteY58" fmla="*/ 1810271 h 2320811"/>
              <a:gd name="connsiteX59" fmla="*/ 709647 w 3925287"/>
              <a:gd name="connsiteY59" fmla="*/ 1825511 h 2320811"/>
              <a:gd name="connsiteX60" fmla="*/ 778227 w 3925287"/>
              <a:gd name="connsiteY60" fmla="*/ 1863611 h 2320811"/>
              <a:gd name="connsiteX61" fmla="*/ 785847 w 3925287"/>
              <a:gd name="connsiteY61" fmla="*/ 1886471 h 2320811"/>
              <a:gd name="connsiteX62" fmla="*/ 862047 w 3925287"/>
              <a:gd name="connsiteY62" fmla="*/ 1962671 h 2320811"/>
              <a:gd name="connsiteX63" fmla="*/ 884907 w 3925287"/>
              <a:gd name="connsiteY63" fmla="*/ 1970291 h 2320811"/>
              <a:gd name="connsiteX64" fmla="*/ 945867 w 3925287"/>
              <a:gd name="connsiteY64" fmla="*/ 1993151 h 2320811"/>
              <a:gd name="connsiteX65" fmla="*/ 968727 w 3925287"/>
              <a:gd name="connsiteY65" fmla="*/ 2038871 h 2320811"/>
              <a:gd name="connsiteX66" fmla="*/ 991587 w 3925287"/>
              <a:gd name="connsiteY66" fmla="*/ 2084591 h 2320811"/>
              <a:gd name="connsiteX67" fmla="*/ 1022067 w 3925287"/>
              <a:gd name="connsiteY67" fmla="*/ 2092211 h 2320811"/>
              <a:gd name="connsiteX68" fmla="*/ 1098267 w 3925287"/>
              <a:gd name="connsiteY68" fmla="*/ 2115071 h 2320811"/>
              <a:gd name="connsiteX69" fmla="*/ 1182087 w 3925287"/>
              <a:gd name="connsiteY69" fmla="*/ 2137931 h 2320811"/>
              <a:gd name="connsiteX70" fmla="*/ 1227807 w 3925287"/>
              <a:gd name="connsiteY70" fmla="*/ 2160791 h 2320811"/>
              <a:gd name="connsiteX71" fmla="*/ 1258287 w 3925287"/>
              <a:gd name="connsiteY71" fmla="*/ 2168411 h 2320811"/>
              <a:gd name="connsiteX72" fmla="*/ 1304007 w 3925287"/>
              <a:gd name="connsiteY72" fmla="*/ 2191271 h 2320811"/>
              <a:gd name="connsiteX73" fmla="*/ 1326867 w 3925287"/>
              <a:gd name="connsiteY73" fmla="*/ 2206511 h 2320811"/>
              <a:gd name="connsiteX74" fmla="*/ 1357347 w 3925287"/>
              <a:gd name="connsiteY74" fmla="*/ 2214131 h 2320811"/>
              <a:gd name="connsiteX75" fmla="*/ 1448787 w 3925287"/>
              <a:gd name="connsiteY75" fmla="*/ 2236991 h 2320811"/>
              <a:gd name="connsiteX76" fmla="*/ 1509747 w 3925287"/>
              <a:gd name="connsiteY76" fmla="*/ 2252231 h 2320811"/>
              <a:gd name="connsiteX77" fmla="*/ 1540227 w 3925287"/>
              <a:gd name="connsiteY77" fmla="*/ 2259851 h 2320811"/>
              <a:gd name="connsiteX78" fmla="*/ 1616427 w 3925287"/>
              <a:gd name="connsiteY78" fmla="*/ 2275091 h 2320811"/>
              <a:gd name="connsiteX79" fmla="*/ 1646907 w 3925287"/>
              <a:gd name="connsiteY79" fmla="*/ 2282711 h 2320811"/>
              <a:gd name="connsiteX80" fmla="*/ 1768827 w 3925287"/>
              <a:gd name="connsiteY80" fmla="*/ 2297951 h 2320811"/>
              <a:gd name="connsiteX81" fmla="*/ 1799307 w 3925287"/>
              <a:gd name="connsiteY81" fmla="*/ 2305571 h 2320811"/>
              <a:gd name="connsiteX82" fmla="*/ 2027907 w 3925287"/>
              <a:gd name="connsiteY82" fmla="*/ 2313191 h 2320811"/>
              <a:gd name="connsiteX83" fmla="*/ 2050767 w 3925287"/>
              <a:gd name="connsiteY83" fmla="*/ 2305571 h 2320811"/>
              <a:gd name="connsiteX84" fmla="*/ 2073627 w 3925287"/>
              <a:gd name="connsiteY84" fmla="*/ 2313191 h 2320811"/>
              <a:gd name="connsiteX85" fmla="*/ 2134587 w 3925287"/>
              <a:gd name="connsiteY85" fmla="*/ 2320811 h 2320811"/>
              <a:gd name="connsiteX86" fmla="*/ 2264127 w 3925287"/>
              <a:gd name="connsiteY86" fmla="*/ 2313191 h 2320811"/>
              <a:gd name="connsiteX87" fmla="*/ 2309847 w 3925287"/>
              <a:gd name="connsiteY87" fmla="*/ 2282711 h 2320811"/>
              <a:gd name="connsiteX88" fmla="*/ 2370807 w 3925287"/>
              <a:gd name="connsiteY88" fmla="*/ 2267471 h 2320811"/>
              <a:gd name="connsiteX89" fmla="*/ 2485107 w 3925287"/>
              <a:gd name="connsiteY89" fmla="*/ 2244611 h 2320811"/>
              <a:gd name="connsiteX90" fmla="*/ 2507967 w 3925287"/>
              <a:gd name="connsiteY90" fmla="*/ 2236991 h 2320811"/>
              <a:gd name="connsiteX91" fmla="*/ 2553687 w 3925287"/>
              <a:gd name="connsiteY91" fmla="*/ 2229371 h 2320811"/>
              <a:gd name="connsiteX92" fmla="*/ 2599407 w 3925287"/>
              <a:gd name="connsiteY92" fmla="*/ 2191271 h 2320811"/>
              <a:gd name="connsiteX93" fmla="*/ 2622267 w 3925287"/>
              <a:gd name="connsiteY93" fmla="*/ 2183651 h 2320811"/>
              <a:gd name="connsiteX94" fmla="*/ 2645127 w 3925287"/>
              <a:gd name="connsiteY94" fmla="*/ 2168411 h 2320811"/>
              <a:gd name="connsiteX95" fmla="*/ 2744187 w 3925287"/>
              <a:gd name="connsiteY95" fmla="*/ 2153171 h 2320811"/>
              <a:gd name="connsiteX96" fmla="*/ 2828007 w 3925287"/>
              <a:gd name="connsiteY96" fmla="*/ 2130311 h 2320811"/>
              <a:gd name="connsiteX97" fmla="*/ 2858487 w 3925287"/>
              <a:gd name="connsiteY97" fmla="*/ 2122691 h 2320811"/>
              <a:gd name="connsiteX98" fmla="*/ 2904207 w 3925287"/>
              <a:gd name="connsiteY98" fmla="*/ 2099831 h 2320811"/>
              <a:gd name="connsiteX99" fmla="*/ 2972787 w 3925287"/>
              <a:gd name="connsiteY99" fmla="*/ 2046491 h 2320811"/>
              <a:gd name="connsiteX100" fmla="*/ 3018507 w 3925287"/>
              <a:gd name="connsiteY100" fmla="*/ 2031251 h 2320811"/>
              <a:gd name="connsiteX101" fmla="*/ 3033747 w 3925287"/>
              <a:gd name="connsiteY101" fmla="*/ 2008391 h 2320811"/>
              <a:gd name="connsiteX102" fmla="*/ 3056607 w 3925287"/>
              <a:gd name="connsiteY102" fmla="*/ 1985531 h 2320811"/>
              <a:gd name="connsiteX103" fmla="*/ 3140427 w 3925287"/>
              <a:gd name="connsiteY103" fmla="*/ 1970291 h 2320811"/>
              <a:gd name="connsiteX104" fmla="*/ 3163287 w 3925287"/>
              <a:gd name="connsiteY104" fmla="*/ 1962671 h 2320811"/>
              <a:gd name="connsiteX105" fmla="*/ 3178527 w 3925287"/>
              <a:gd name="connsiteY105" fmla="*/ 1909331 h 2320811"/>
              <a:gd name="connsiteX106" fmla="*/ 3193767 w 3925287"/>
              <a:gd name="connsiteY106" fmla="*/ 1863611 h 2320811"/>
              <a:gd name="connsiteX107" fmla="*/ 3224247 w 3925287"/>
              <a:gd name="connsiteY107" fmla="*/ 1855991 h 2320811"/>
              <a:gd name="connsiteX108" fmla="*/ 3269967 w 3925287"/>
              <a:gd name="connsiteY108" fmla="*/ 1840751 h 2320811"/>
              <a:gd name="connsiteX109" fmla="*/ 3330927 w 3925287"/>
              <a:gd name="connsiteY109" fmla="*/ 1825511 h 2320811"/>
              <a:gd name="connsiteX110" fmla="*/ 3384267 w 3925287"/>
              <a:gd name="connsiteY110" fmla="*/ 1764551 h 2320811"/>
              <a:gd name="connsiteX111" fmla="*/ 3399507 w 3925287"/>
              <a:gd name="connsiteY111" fmla="*/ 1741691 h 2320811"/>
              <a:gd name="connsiteX112" fmla="*/ 3429987 w 3925287"/>
              <a:gd name="connsiteY112" fmla="*/ 1673111 h 2320811"/>
              <a:gd name="connsiteX113" fmla="*/ 3475707 w 3925287"/>
              <a:gd name="connsiteY113" fmla="*/ 1650251 h 2320811"/>
              <a:gd name="connsiteX114" fmla="*/ 3490947 w 3925287"/>
              <a:gd name="connsiteY114" fmla="*/ 1627391 h 2320811"/>
              <a:gd name="connsiteX115" fmla="*/ 3536667 w 3925287"/>
              <a:gd name="connsiteY115" fmla="*/ 1589291 h 2320811"/>
              <a:gd name="connsiteX116" fmla="*/ 3551907 w 3925287"/>
              <a:gd name="connsiteY116" fmla="*/ 1543571 h 2320811"/>
              <a:gd name="connsiteX117" fmla="*/ 3559527 w 3925287"/>
              <a:gd name="connsiteY117" fmla="*/ 1520711 h 2320811"/>
              <a:gd name="connsiteX118" fmla="*/ 3590007 w 3925287"/>
              <a:gd name="connsiteY118" fmla="*/ 1513091 h 2320811"/>
              <a:gd name="connsiteX119" fmla="*/ 3597627 w 3925287"/>
              <a:gd name="connsiteY119" fmla="*/ 1490231 h 2320811"/>
              <a:gd name="connsiteX120" fmla="*/ 3605247 w 3925287"/>
              <a:gd name="connsiteY120" fmla="*/ 1421651 h 2320811"/>
              <a:gd name="connsiteX121" fmla="*/ 3643347 w 3925287"/>
              <a:gd name="connsiteY121" fmla="*/ 1383551 h 2320811"/>
              <a:gd name="connsiteX122" fmla="*/ 3666207 w 3925287"/>
              <a:gd name="connsiteY122" fmla="*/ 1375931 h 2320811"/>
              <a:gd name="connsiteX123" fmla="*/ 3689067 w 3925287"/>
              <a:gd name="connsiteY123" fmla="*/ 1360691 h 2320811"/>
              <a:gd name="connsiteX124" fmla="*/ 3719547 w 3925287"/>
              <a:gd name="connsiteY124" fmla="*/ 1330211 h 2320811"/>
              <a:gd name="connsiteX125" fmla="*/ 3742407 w 3925287"/>
              <a:gd name="connsiteY125" fmla="*/ 1284491 h 2320811"/>
              <a:gd name="connsiteX126" fmla="*/ 3750027 w 3925287"/>
              <a:gd name="connsiteY126" fmla="*/ 1215911 h 2320811"/>
              <a:gd name="connsiteX127" fmla="*/ 3757647 w 3925287"/>
              <a:gd name="connsiteY127" fmla="*/ 1193051 h 2320811"/>
              <a:gd name="connsiteX128" fmla="*/ 3780507 w 3925287"/>
              <a:gd name="connsiteY128" fmla="*/ 1177811 h 2320811"/>
              <a:gd name="connsiteX129" fmla="*/ 3788127 w 3925287"/>
              <a:gd name="connsiteY129" fmla="*/ 1154951 h 2320811"/>
              <a:gd name="connsiteX130" fmla="*/ 3803367 w 3925287"/>
              <a:gd name="connsiteY130" fmla="*/ 1002551 h 2320811"/>
              <a:gd name="connsiteX131" fmla="*/ 3818607 w 3925287"/>
              <a:gd name="connsiteY131" fmla="*/ 979691 h 2320811"/>
              <a:gd name="connsiteX132" fmla="*/ 3841467 w 3925287"/>
              <a:gd name="connsiteY132" fmla="*/ 903491 h 2320811"/>
              <a:gd name="connsiteX133" fmla="*/ 3864327 w 3925287"/>
              <a:gd name="connsiteY133" fmla="*/ 888251 h 2320811"/>
              <a:gd name="connsiteX134" fmla="*/ 3879567 w 3925287"/>
              <a:gd name="connsiteY134" fmla="*/ 842531 h 2320811"/>
              <a:gd name="connsiteX135" fmla="*/ 3894807 w 3925287"/>
              <a:gd name="connsiteY135" fmla="*/ 743471 h 2320811"/>
              <a:gd name="connsiteX136" fmla="*/ 3902427 w 3925287"/>
              <a:gd name="connsiteY136" fmla="*/ 720611 h 2320811"/>
              <a:gd name="connsiteX137" fmla="*/ 3925287 w 3925287"/>
              <a:gd name="connsiteY137" fmla="*/ 697751 h 2320811"/>
              <a:gd name="connsiteX138" fmla="*/ 3917667 w 3925287"/>
              <a:gd name="connsiteY138" fmla="*/ 568211 h 2320811"/>
              <a:gd name="connsiteX139" fmla="*/ 3913857 w 3925287"/>
              <a:gd name="connsiteY139" fmla="*/ 533921 h 2320811"/>
              <a:gd name="connsiteX140" fmla="*/ 3906237 w 3925287"/>
              <a:gd name="connsiteY140" fmla="*/ 453911 h 2320811"/>
              <a:gd name="connsiteX141" fmla="*/ 3881285 w 3925287"/>
              <a:gd name="connsiteY141" fmla="*/ 408191 h 2320811"/>
              <a:gd name="connsiteX142" fmla="*/ 3852897 w 3925287"/>
              <a:gd name="connsiteY142" fmla="*/ 373901 h 2320811"/>
              <a:gd name="connsiteX143" fmla="*/ 3816515 w 3925287"/>
              <a:gd name="connsiteY143" fmla="*/ 335801 h 2320811"/>
              <a:gd name="connsiteX144" fmla="*/ 3772887 w 3925287"/>
              <a:gd name="connsiteY144" fmla="*/ 328181 h 2320811"/>
              <a:gd name="connsiteX145" fmla="*/ 3719547 w 3925287"/>
              <a:gd name="connsiteY145" fmla="*/ 324371 h 2320811"/>
              <a:gd name="connsiteX146" fmla="*/ 3650967 w 3925287"/>
              <a:gd name="connsiteY146" fmla="*/ 312941 h 2320811"/>
              <a:gd name="connsiteX147" fmla="*/ 3553625 w 3925287"/>
              <a:gd name="connsiteY147" fmla="*/ 320561 h 2320811"/>
              <a:gd name="connsiteX148" fmla="*/ 3498567 w 3925287"/>
              <a:gd name="connsiteY148" fmla="*/ 331991 h 2320811"/>
              <a:gd name="connsiteX149" fmla="*/ 3437607 w 3925287"/>
              <a:gd name="connsiteY149" fmla="*/ 335801 h 2320811"/>
              <a:gd name="connsiteX150" fmla="*/ 3346167 w 3925287"/>
              <a:gd name="connsiteY150" fmla="*/ 362471 h 2320811"/>
              <a:gd name="connsiteX151" fmla="*/ 3300447 w 3925287"/>
              <a:gd name="connsiteY151" fmla="*/ 377711 h 2320811"/>
              <a:gd name="connsiteX152" fmla="*/ 3277587 w 3925287"/>
              <a:gd name="connsiteY152" fmla="*/ 385331 h 2320811"/>
              <a:gd name="connsiteX153" fmla="*/ 3201387 w 3925287"/>
              <a:gd name="connsiteY153" fmla="*/ 392951 h 2320811"/>
              <a:gd name="connsiteX154" fmla="*/ 3125187 w 3925287"/>
              <a:gd name="connsiteY154" fmla="*/ 415811 h 2320811"/>
              <a:gd name="connsiteX155" fmla="*/ 3102327 w 3925287"/>
              <a:gd name="connsiteY155" fmla="*/ 423431 h 2320811"/>
              <a:gd name="connsiteX156" fmla="*/ 3079467 w 3925287"/>
              <a:gd name="connsiteY156" fmla="*/ 431051 h 2320811"/>
              <a:gd name="connsiteX157" fmla="*/ 3010887 w 3925287"/>
              <a:gd name="connsiteY157" fmla="*/ 438671 h 2320811"/>
              <a:gd name="connsiteX158" fmla="*/ 2965167 w 3925287"/>
              <a:gd name="connsiteY158" fmla="*/ 453911 h 2320811"/>
              <a:gd name="connsiteX159" fmla="*/ 2923257 w 3925287"/>
              <a:gd name="connsiteY159" fmla="*/ 457721 h 2320811"/>
              <a:gd name="connsiteX160" fmla="*/ 2881347 w 3925287"/>
              <a:gd name="connsiteY160" fmla="*/ 465341 h 2320811"/>
              <a:gd name="connsiteX161" fmla="*/ 2869917 w 3925287"/>
              <a:gd name="connsiteY161" fmla="*/ 476771 h 2320811"/>
              <a:gd name="connsiteX162" fmla="*/ 2709897 w 3925287"/>
              <a:gd name="connsiteY162" fmla="*/ 514871 h 2320811"/>
              <a:gd name="connsiteX163" fmla="*/ 2549877 w 3925287"/>
              <a:gd name="connsiteY163" fmla="*/ 526301 h 2320811"/>
              <a:gd name="connsiteX164" fmla="*/ 2315375 w 3925287"/>
              <a:gd name="connsiteY164" fmla="*/ 522491 h 2320811"/>
              <a:gd name="connsiteX165" fmla="*/ 2355567 w 3925287"/>
              <a:gd name="connsiteY165" fmla="*/ 457721 h 2320811"/>
              <a:gd name="connsiteX166" fmla="*/ 2450817 w 3925287"/>
              <a:gd name="connsiteY166" fmla="*/ 339611 h 2320811"/>
              <a:gd name="connsiteX167" fmla="*/ 2538447 w 3925287"/>
              <a:gd name="connsiteY167" fmla="*/ 221501 h 2320811"/>
              <a:gd name="connsiteX168" fmla="*/ 2565117 w 3925287"/>
              <a:gd name="connsiteY168" fmla="*/ 156731 h 2320811"/>
              <a:gd name="connsiteX169" fmla="*/ 2595597 w 3925287"/>
              <a:gd name="connsiteY169" fmla="*/ 118631 h 2320811"/>
              <a:gd name="connsiteX170" fmla="*/ 2607027 w 3925287"/>
              <a:gd name="connsiteY170" fmla="*/ 91961 h 2320811"/>
              <a:gd name="connsiteX171" fmla="*/ 2616365 w 3925287"/>
              <a:gd name="connsiteY171" fmla="*/ 61481 h 2320811"/>
              <a:gd name="connsiteX172" fmla="*/ 2614647 w 3925287"/>
              <a:gd name="connsiteY172" fmla="*/ 8141 h 2320811"/>
              <a:gd name="connsiteX173" fmla="*/ 2587977 w 3925287"/>
              <a:gd name="connsiteY173" fmla="*/ 11951 h 2320811"/>
              <a:gd name="connsiteX174" fmla="*/ 2557497 w 3925287"/>
              <a:gd name="connsiteY174" fmla="*/ 23381 h 2320811"/>
              <a:gd name="connsiteX175" fmla="*/ 2513495 w 3925287"/>
              <a:gd name="connsiteY175" fmla="*/ 521 h 2320811"/>
              <a:gd name="connsiteX176" fmla="*/ 2511777 w 3925287"/>
              <a:gd name="connsiteY176" fmla="*/ 50051 h 2320811"/>
              <a:gd name="connsiteX177" fmla="*/ 2481297 w 3925287"/>
              <a:gd name="connsiteY177" fmla="*/ 42431 h 2320811"/>
              <a:gd name="connsiteX178" fmla="*/ 2450817 w 3925287"/>
              <a:gd name="connsiteY178" fmla="*/ 80531 h 2320811"/>
              <a:gd name="connsiteX179" fmla="*/ 2431767 w 3925287"/>
              <a:gd name="connsiteY179" fmla="*/ 114821 h 2320811"/>
              <a:gd name="connsiteX180" fmla="*/ 2412717 w 3925287"/>
              <a:gd name="connsiteY180" fmla="*/ 141491 h 2320811"/>
              <a:gd name="connsiteX181" fmla="*/ 2374617 w 3925287"/>
              <a:gd name="connsiteY181" fmla="*/ 183401 h 2320811"/>
              <a:gd name="connsiteX182" fmla="*/ 2328897 w 3925287"/>
              <a:gd name="connsiteY182" fmla="*/ 251981 h 2320811"/>
              <a:gd name="connsiteX183" fmla="*/ 2325087 w 3925287"/>
              <a:gd name="connsiteY183" fmla="*/ 286271 h 2320811"/>
              <a:gd name="connsiteX184" fmla="*/ 2302227 w 3925287"/>
              <a:gd name="connsiteY184" fmla="*/ 301511 h 2320811"/>
              <a:gd name="connsiteX185" fmla="*/ 2286987 w 3925287"/>
              <a:gd name="connsiteY185" fmla="*/ 335801 h 2320811"/>
              <a:gd name="connsiteX186" fmla="*/ 2264127 w 3925287"/>
              <a:gd name="connsiteY186" fmla="*/ 381521 h 2320811"/>
              <a:gd name="connsiteX187" fmla="*/ 2252697 w 3925287"/>
              <a:gd name="connsiteY187" fmla="*/ 381521 h 2320811"/>
              <a:gd name="connsiteX188" fmla="*/ 2227745 w 3925287"/>
              <a:gd name="connsiteY188" fmla="*/ 400571 h 2320811"/>
              <a:gd name="connsiteX189" fmla="*/ 2195547 w 3925287"/>
              <a:gd name="connsiteY189" fmla="*/ 427241 h 2320811"/>
              <a:gd name="connsiteX190" fmla="*/ 2123157 w 3925287"/>
              <a:gd name="connsiteY190" fmla="*/ 461531 h 2320811"/>
              <a:gd name="connsiteX191" fmla="*/ 1989807 w 3925287"/>
              <a:gd name="connsiteY191" fmla="*/ 522491 h 2320811"/>
              <a:gd name="connsiteX192" fmla="*/ 1987715 w 3925287"/>
              <a:gd name="connsiteY192" fmla="*/ 518681 h 2320811"/>
              <a:gd name="connsiteX193" fmla="*/ 1964855 w 3925287"/>
              <a:gd name="connsiteY193" fmla="*/ 537731 h 2320811"/>
              <a:gd name="connsiteX194" fmla="*/ 1959327 w 3925287"/>
              <a:gd name="connsiteY194" fmla="*/ 533921 h 2320811"/>
              <a:gd name="connsiteX195" fmla="*/ 1947897 w 3925287"/>
              <a:gd name="connsiteY195" fmla="*/ 541541 h 2320811"/>
              <a:gd name="connsiteX196" fmla="*/ 1940277 w 3925287"/>
              <a:gd name="connsiteY196" fmla="*/ 522491 h 2320811"/>
              <a:gd name="connsiteX197" fmla="*/ 1898367 w 3925287"/>
              <a:gd name="connsiteY197" fmla="*/ 511061 h 2320811"/>
              <a:gd name="connsiteX198" fmla="*/ 1925037 w 3925287"/>
              <a:gd name="connsiteY198" fmla="*/ 526301 h 2320811"/>
              <a:gd name="connsiteX199" fmla="*/ 1921227 w 3925287"/>
              <a:gd name="connsiteY199" fmla="*/ 545351 h 2320811"/>
              <a:gd name="connsiteX200" fmla="*/ 1902177 w 3925287"/>
              <a:gd name="connsiteY200" fmla="*/ 503441 h 2320811"/>
              <a:gd name="connsiteX201" fmla="*/ 1913607 w 3925287"/>
              <a:gd name="connsiteY201" fmla="*/ 522491 h 2320811"/>
              <a:gd name="connsiteX202" fmla="*/ 1905987 w 3925287"/>
              <a:gd name="connsiteY202" fmla="*/ 518681 h 2320811"/>
              <a:gd name="connsiteX203" fmla="*/ 1898367 w 3925287"/>
              <a:gd name="connsiteY203" fmla="*/ 514871 h 2320811"/>
              <a:gd name="connsiteX204" fmla="*/ 1907705 w 3925287"/>
              <a:gd name="connsiteY204" fmla="*/ 522491 h 2320811"/>
              <a:gd name="connsiteX205" fmla="*/ 1913607 w 3925287"/>
              <a:gd name="connsiteY205" fmla="*/ 530111 h 2320811"/>
              <a:gd name="connsiteX206" fmla="*/ 1919135 w 3925287"/>
              <a:gd name="connsiteY206" fmla="*/ 518681 h 2320811"/>
              <a:gd name="connsiteX207" fmla="*/ 1932657 w 3925287"/>
              <a:gd name="connsiteY207" fmla="*/ 533921 h 2320811"/>
              <a:gd name="connsiteX208" fmla="*/ 1941995 w 3925287"/>
              <a:gd name="connsiteY208" fmla="*/ 533921 h 2320811"/>
              <a:gd name="connsiteX209" fmla="*/ 1917417 w 3925287"/>
              <a:gd name="connsiteY209" fmla="*/ 533921 h 2320811"/>
              <a:gd name="connsiteX210" fmla="*/ 1909797 w 3925287"/>
              <a:gd name="connsiteY210" fmla="*/ 545351 h 2320811"/>
              <a:gd name="connsiteX211" fmla="*/ 1919135 w 3925287"/>
              <a:gd name="connsiteY211" fmla="*/ 530111 h 2320811"/>
              <a:gd name="connsiteX212" fmla="*/ 1913607 w 3925287"/>
              <a:gd name="connsiteY212" fmla="*/ 533921 h 2320811"/>
              <a:gd name="connsiteX213" fmla="*/ 1919135 w 3925287"/>
              <a:gd name="connsiteY213" fmla="*/ 518681 h 2320811"/>
              <a:gd name="connsiteX214" fmla="*/ 1909797 w 3925287"/>
              <a:gd name="connsiteY214" fmla="*/ 522491 h 2320811"/>
              <a:gd name="connsiteX215" fmla="*/ 1951707 w 3925287"/>
              <a:gd name="connsiteY215" fmla="*/ 541541 h 2320811"/>
              <a:gd name="connsiteX216" fmla="*/ 1959327 w 3925287"/>
              <a:gd name="connsiteY216" fmla="*/ 530111 h 2320811"/>
              <a:gd name="connsiteX217" fmla="*/ 1909797 w 3925287"/>
              <a:gd name="connsiteY217" fmla="*/ 537731 h 2320811"/>
              <a:gd name="connsiteX218" fmla="*/ 1875507 w 3925287"/>
              <a:gd name="connsiteY218" fmla="*/ 537731 h 2320811"/>
              <a:gd name="connsiteX219" fmla="*/ 1966947 w 3925287"/>
              <a:gd name="connsiteY219" fmla="*/ 537731 h 2320811"/>
              <a:gd name="connsiteX0" fmla="*/ 1966947 w 3925287"/>
              <a:gd name="connsiteY0" fmla="*/ 556412 h 2339492"/>
              <a:gd name="connsiteX1" fmla="*/ 1852647 w 3925287"/>
              <a:gd name="connsiteY1" fmla="*/ 567842 h 2339492"/>
              <a:gd name="connsiteX2" fmla="*/ 1795497 w 3925287"/>
              <a:gd name="connsiteY2" fmla="*/ 560222 h 2339492"/>
              <a:gd name="connsiteX3" fmla="*/ 1745967 w 3925287"/>
              <a:gd name="connsiteY3" fmla="*/ 564032 h 2339492"/>
              <a:gd name="connsiteX4" fmla="*/ 1700247 w 3925287"/>
              <a:gd name="connsiteY4" fmla="*/ 548792 h 2339492"/>
              <a:gd name="connsiteX5" fmla="*/ 1662147 w 3925287"/>
              <a:gd name="connsiteY5" fmla="*/ 552602 h 2339492"/>
              <a:gd name="connsiteX6" fmla="*/ 1372587 w 3925287"/>
              <a:gd name="connsiteY6" fmla="*/ 541172 h 2339492"/>
              <a:gd name="connsiteX7" fmla="*/ 1349727 w 3925287"/>
              <a:gd name="connsiteY7" fmla="*/ 533552 h 2339492"/>
              <a:gd name="connsiteX8" fmla="*/ 1227807 w 3925287"/>
              <a:gd name="connsiteY8" fmla="*/ 518312 h 2339492"/>
              <a:gd name="connsiteX9" fmla="*/ 1182087 w 3925287"/>
              <a:gd name="connsiteY9" fmla="*/ 503072 h 2339492"/>
              <a:gd name="connsiteX10" fmla="*/ 1029687 w 3925287"/>
              <a:gd name="connsiteY10" fmla="*/ 487832 h 2339492"/>
              <a:gd name="connsiteX11" fmla="*/ 907767 w 3925287"/>
              <a:gd name="connsiteY11" fmla="*/ 472592 h 2339492"/>
              <a:gd name="connsiteX12" fmla="*/ 877287 w 3925287"/>
              <a:gd name="connsiteY12" fmla="*/ 464972 h 2339492"/>
              <a:gd name="connsiteX13" fmla="*/ 831567 w 3925287"/>
              <a:gd name="connsiteY13" fmla="*/ 449732 h 2339492"/>
              <a:gd name="connsiteX14" fmla="*/ 724887 w 3925287"/>
              <a:gd name="connsiteY14" fmla="*/ 442112 h 2339492"/>
              <a:gd name="connsiteX15" fmla="*/ 702027 w 3925287"/>
              <a:gd name="connsiteY15" fmla="*/ 426872 h 2339492"/>
              <a:gd name="connsiteX16" fmla="*/ 648687 w 3925287"/>
              <a:gd name="connsiteY16" fmla="*/ 434492 h 2339492"/>
              <a:gd name="connsiteX17" fmla="*/ 477237 w 3925287"/>
              <a:gd name="connsiteY17" fmla="*/ 415442 h 2339492"/>
              <a:gd name="connsiteX18" fmla="*/ 431517 w 3925287"/>
              <a:gd name="connsiteY18" fmla="*/ 404012 h 2339492"/>
              <a:gd name="connsiteX19" fmla="*/ 387514 w 3925287"/>
              <a:gd name="connsiteY19" fmla="*/ 400202 h 2339492"/>
              <a:gd name="connsiteX20" fmla="*/ 351507 w 3925287"/>
              <a:gd name="connsiteY20" fmla="*/ 404012 h 2339492"/>
              <a:gd name="connsiteX21" fmla="*/ 294357 w 3925287"/>
              <a:gd name="connsiteY21" fmla="*/ 392582 h 2339492"/>
              <a:gd name="connsiteX22" fmla="*/ 252447 w 3925287"/>
              <a:gd name="connsiteY22" fmla="*/ 381152 h 2339492"/>
              <a:gd name="connsiteX23" fmla="*/ 180057 w 3925287"/>
              <a:gd name="connsiteY23" fmla="*/ 388772 h 2339492"/>
              <a:gd name="connsiteX24" fmla="*/ 164817 w 3925287"/>
              <a:gd name="connsiteY24" fmla="*/ 400202 h 2339492"/>
              <a:gd name="connsiteX25" fmla="*/ 130527 w 3925287"/>
              <a:gd name="connsiteY25" fmla="*/ 396392 h 2339492"/>
              <a:gd name="connsiteX26" fmla="*/ 58137 w 3925287"/>
              <a:gd name="connsiteY26" fmla="*/ 430682 h 2339492"/>
              <a:gd name="connsiteX27" fmla="*/ 27657 w 3925287"/>
              <a:gd name="connsiteY27" fmla="*/ 484022 h 2339492"/>
              <a:gd name="connsiteX28" fmla="*/ 4797 w 3925287"/>
              <a:gd name="connsiteY28" fmla="*/ 522122 h 2339492"/>
              <a:gd name="connsiteX29" fmla="*/ 987 w 3925287"/>
              <a:gd name="connsiteY29" fmla="*/ 564032 h 2339492"/>
              <a:gd name="connsiteX30" fmla="*/ 16227 w 3925287"/>
              <a:gd name="connsiteY30" fmla="*/ 670712 h 2339492"/>
              <a:gd name="connsiteX31" fmla="*/ 23847 w 3925287"/>
              <a:gd name="connsiteY31" fmla="*/ 762152 h 2339492"/>
              <a:gd name="connsiteX32" fmla="*/ 39087 w 3925287"/>
              <a:gd name="connsiteY32" fmla="*/ 785012 h 2339492"/>
              <a:gd name="connsiteX33" fmla="*/ 61947 w 3925287"/>
              <a:gd name="connsiteY33" fmla="*/ 830732 h 2339492"/>
              <a:gd name="connsiteX34" fmla="*/ 69567 w 3925287"/>
              <a:gd name="connsiteY34" fmla="*/ 952652 h 2339492"/>
              <a:gd name="connsiteX35" fmla="*/ 115287 w 3925287"/>
              <a:gd name="connsiteY35" fmla="*/ 1044092 h 2339492"/>
              <a:gd name="connsiteX36" fmla="*/ 130527 w 3925287"/>
              <a:gd name="connsiteY36" fmla="*/ 1066952 h 2339492"/>
              <a:gd name="connsiteX37" fmla="*/ 145767 w 3925287"/>
              <a:gd name="connsiteY37" fmla="*/ 1089812 h 2339492"/>
              <a:gd name="connsiteX38" fmla="*/ 161007 w 3925287"/>
              <a:gd name="connsiteY38" fmla="*/ 1135532 h 2339492"/>
              <a:gd name="connsiteX39" fmla="*/ 168627 w 3925287"/>
              <a:gd name="connsiteY39" fmla="*/ 1173632 h 2339492"/>
              <a:gd name="connsiteX40" fmla="*/ 199107 w 3925287"/>
              <a:gd name="connsiteY40" fmla="*/ 1219352 h 2339492"/>
              <a:gd name="connsiteX41" fmla="*/ 214347 w 3925287"/>
              <a:gd name="connsiteY41" fmla="*/ 1242212 h 2339492"/>
              <a:gd name="connsiteX42" fmla="*/ 252447 w 3925287"/>
              <a:gd name="connsiteY42" fmla="*/ 1303172 h 2339492"/>
              <a:gd name="connsiteX43" fmla="*/ 282927 w 3925287"/>
              <a:gd name="connsiteY43" fmla="*/ 1348892 h 2339492"/>
              <a:gd name="connsiteX44" fmla="*/ 298167 w 3925287"/>
              <a:gd name="connsiteY44" fmla="*/ 1371752 h 2339492"/>
              <a:gd name="connsiteX45" fmla="*/ 321027 w 3925287"/>
              <a:gd name="connsiteY45" fmla="*/ 1386992 h 2339492"/>
              <a:gd name="connsiteX46" fmla="*/ 328647 w 3925287"/>
              <a:gd name="connsiteY46" fmla="*/ 1409852 h 2339492"/>
              <a:gd name="connsiteX47" fmla="*/ 343887 w 3925287"/>
              <a:gd name="connsiteY47" fmla="*/ 1524152 h 2339492"/>
              <a:gd name="connsiteX48" fmla="*/ 359127 w 3925287"/>
              <a:gd name="connsiteY48" fmla="*/ 1547012 h 2339492"/>
              <a:gd name="connsiteX49" fmla="*/ 404847 w 3925287"/>
              <a:gd name="connsiteY49" fmla="*/ 1577492 h 2339492"/>
              <a:gd name="connsiteX50" fmla="*/ 442947 w 3925287"/>
              <a:gd name="connsiteY50" fmla="*/ 1615592 h 2339492"/>
              <a:gd name="connsiteX51" fmla="*/ 458187 w 3925287"/>
              <a:gd name="connsiteY51" fmla="*/ 1638452 h 2339492"/>
              <a:gd name="connsiteX52" fmla="*/ 481047 w 3925287"/>
              <a:gd name="connsiteY52" fmla="*/ 1653692 h 2339492"/>
              <a:gd name="connsiteX53" fmla="*/ 503907 w 3925287"/>
              <a:gd name="connsiteY53" fmla="*/ 1684172 h 2339492"/>
              <a:gd name="connsiteX54" fmla="*/ 534387 w 3925287"/>
              <a:gd name="connsiteY54" fmla="*/ 1691792 h 2339492"/>
              <a:gd name="connsiteX55" fmla="*/ 557247 w 3925287"/>
              <a:gd name="connsiteY55" fmla="*/ 1714652 h 2339492"/>
              <a:gd name="connsiteX56" fmla="*/ 595347 w 3925287"/>
              <a:gd name="connsiteY56" fmla="*/ 1783232 h 2339492"/>
              <a:gd name="connsiteX57" fmla="*/ 641067 w 3925287"/>
              <a:gd name="connsiteY57" fmla="*/ 1813712 h 2339492"/>
              <a:gd name="connsiteX58" fmla="*/ 663927 w 3925287"/>
              <a:gd name="connsiteY58" fmla="*/ 1828952 h 2339492"/>
              <a:gd name="connsiteX59" fmla="*/ 709647 w 3925287"/>
              <a:gd name="connsiteY59" fmla="*/ 1844192 h 2339492"/>
              <a:gd name="connsiteX60" fmla="*/ 778227 w 3925287"/>
              <a:gd name="connsiteY60" fmla="*/ 1882292 h 2339492"/>
              <a:gd name="connsiteX61" fmla="*/ 785847 w 3925287"/>
              <a:gd name="connsiteY61" fmla="*/ 1905152 h 2339492"/>
              <a:gd name="connsiteX62" fmla="*/ 862047 w 3925287"/>
              <a:gd name="connsiteY62" fmla="*/ 1981352 h 2339492"/>
              <a:gd name="connsiteX63" fmla="*/ 884907 w 3925287"/>
              <a:gd name="connsiteY63" fmla="*/ 1988972 h 2339492"/>
              <a:gd name="connsiteX64" fmla="*/ 945867 w 3925287"/>
              <a:gd name="connsiteY64" fmla="*/ 2011832 h 2339492"/>
              <a:gd name="connsiteX65" fmla="*/ 968727 w 3925287"/>
              <a:gd name="connsiteY65" fmla="*/ 2057552 h 2339492"/>
              <a:gd name="connsiteX66" fmla="*/ 991587 w 3925287"/>
              <a:gd name="connsiteY66" fmla="*/ 2103272 h 2339492"/>
              <a:gd name="connsiteX67" fmla="*/ 1022067 w 3925287"/>
              <a:gd name="connsiteY67" fmla="*/ 2110892 h 2339492"/>
              <a:gd name="connsiteX68" fmla="*/ 1098267 w 3925287"/>
              <a:gd name="connsiteY68" fmla="*/ 2133752 h 2339492"/>
              <a:gd name="connsiteX69" fmla="*/ 1182087 w 3925287"/>
              <a:gd name="connsiteY69" fmla="*/ 2156612 h 2339492"/>
              <a:gd name="connsiteX70" fmla="*/ 1227807 w 3925287"/>
              <a:gd name="connsiteY70" fmla="*/ 2179472 h 2339492"/>
              <a:gd name="connsiteX71" fmla="*/ 1258287 w 3925287"/>
              <a:gd name="connsiteY71" fmla="*/ 2187092 h 2339492"/>
              <a:gd name="connsiteX72" fmla="*/ 1304007 w 3925287"/>
              <a:gd name="connsiteY72" fmla="*/ 2209952 h 2339492"/>
              <a:gd name="connsiteX73" fmla="*/ 1326867 w 3925287"/>
              <a:gd name="connsiteY73" fmla="*/ 2225192 h 2339492"/>
              <a:gd name="connsiteX74" fmla="*/ 1357347 w 3925287"/>
              <a:gd name="connsiteY74" fmla="*/ 2232812 h 2339492"/>
              <a:gd name="connsiteX75" fmla="*/ 1448787 w 3925287"/>
              <a:gd name="connsiteY75" fmla="*/ 2255672 h 2339492"/>
              <a:gd name="connsiteX76" fmla="*/ 1509747 w 3925287"/>
              <a:gd name="connsiteY76" fmla="*/ 2270912 h 2339492"/>
              <a:gd name="connsiteX77" fmla="*/ 1540227 w 3925287"/>
              <a:gd name="connsiteY77" fmla="*/ 2278532 h 2339492"/>
              <a:gd name="connsiteX78" fmla="*/ 1616427 w 3925287"/>
              <a:gd name="connsiteY78" fmla="*/ 2293772 h 2339492"/>
              <a:gd name="connsiteX79" fmla="*/ 1646907 w 3925287"/>
              <a:gd name="connsiteY79" fmla="*/ 2301392 h 2339492"/>
              <a:gd name="connsiteX80" fmla="*/ 1768827 w 3925287"/>
              <a:gd name="connsiteY80" fmla="*/ 2316632 h 2339492"/>
              <a:gd name="connsiteX81" fmla="*/ 1799307 w 3925287"/>
              <a:gd name="connsiteY81" fmla="*/ 2324252 h 2339492"/>
              <a:gd name="connsiteX82" fmla="*/ 2027907 w 3925287"/>
              <a:gd name="connsiteY82" fmla="*/ 2331872 h 2339492"/>
              <a:gd name="connsiteX83" fmla="*/ 2050767 w 3925287"/>
              <a:gd name="connsiteY83" fmla="*/ 2324252 h 2339492"/>
              <a:gd name="connsiteX84" fmla="*/ 2073627 w 3925287"/>
              <a:gd name="connsiteY84" fmla="*/ 2331872 h 2339492"/>
              <a:gd name="connsiteX85" fmla="*/ 2134587 w 3925287"/>
              <a:gd name="connsiteY85" fmla="*/ 2339492 h 2339492"/>
              <a:gd name="connsiteX86" fmla="*/ 2264127 w 3925287"/>
              <a:gd name="connsiteY86" fmla="*/ 2331872 h 2339492"/>
              <a:gd name="connsiteX87" fmla="*/ 2309847 w 3925287"/>
              <a:gd name="connsiteY87" fmla="*/ 2301392 h 2339492"/>
              <a:gd name="connsiteX88" fmla="*/ 2370807 w 3925287"/>
              <a:gd name="connsiteY88" fmla="*/ 2286152 h 2339492"/>
              <a:gd name="connsiteX89" fmla="*/ 2485107 w 3925287"/>
              <a:gd name="connsiteY89" fmla="*/ 2263292 h 2339492"/>
              <a:gd name="connsiteX90" fmla="*/ 2507967 w 3925287"/>
              <a:gd name="connsiteY90" fmla="*/ 2255672 h 2339492"/>
              <a:gd name="connsiteX91" fmla="*/ 2553687 w 3925287"/>
              <a:gd name="connsiteY91" fmla="*/ 2248052 h 2339492"/>
              <a:gd name="connsiteX92" fmla="*/ 2599407 w 3925287"/>
              <a:gd name="connsiteY92" fmla="*/ 2209952 h 2339492"/>
              <a:gd name="connsiteX93" fmla="*/ 2622267 w 3925287"/>
              <a:gd name="connsiteY93" fmla="*/ 2202332 h 2339492"/>
              <a:gd name="connsiteX94" fmla="*/ 2645127 w 3925287"/>
              <a:gd name="connsiteY94" fmla="*/ 2187092 h 2339492"/>
              <a:gd name="connsiteX95" fmla="*/ 2744187 w 3925287"/>
              <a:gd name="connsiteY95" fmla="*/ 2171852 h 2339492"/>
              <a:gd name="connsiteX96" fmla="*/ 2828007 w 3925287"/>
              <a:gd name="connsiteY96" fmla="*/ 2148992 h 2339492"/>
              <a:gd name="connsiteX97" fmla="*/ 2858487 w 3925287"/>
              <a:gd name="connsiteY97" fmla="*/ 2141372 h 2339492"/>
              <a:gd name="connsiteX98" fmla="*/ 2904207 w 3925287"/>
              <a:gd name="connsiteY98" fmla="*/ 2118512 h 2339492"/>
              <a:gd name="connsiteX99" fmla="*/ 2972787 w 3925287"/>
              <a:gd name="connsiteY99" fmla="*/ 2065172 h 2339492"/>
              <a:gd name="connsiteX100" fmla="*/ 3018507 w 3925287"/>
              <a:gd name="connsiteY100" fmla="*/ 2049932 h 2339492"/>
              <a:gd name="connsiteX101" fmla="*/ 3033747 w 3925287"/>
              <a:gd name="connsiteY101" fmla="*/ 2027072 h 2339492"/>
              <a:gd name="connsiteX102" fmla="*/ 3056607 w 3925287"/>
              <a:gd name="connsiteY102" fmla="*/ 2004212 h 2339492"/>
              <a:gd name="connsiteX103" fmla="*/ 3140427 w 3925287"/>
              <a:gd name="connsiteY103" fmla="*/ 1988972 h 2339492"/>
              <a:gd name="connsiteX104" fmla="*/ 3163287 w 3925287"/>
              <a:gd name="connsiteY104" fmla="*/ 1981352 h 2339492"/>
              <a:gd name="connsiteX105" fmla="*/ 3178527 w 3925287"/>
              <a:gd name="connsiteY105" fmla="*/ 1928012 h 2339492"/>
              <a:gd name="connsiteX106" fmla="*/ 3193767 w 3925287"/>
              <a:gd name="connsiteY106" fmla="*/ 1882292 h 2339492"/>
              <a:gd name="connsiteX107" fmla="*/ 3224247 w 3925287"/>
              <a:gd name="connsiteY107" fmla="*/ 1874672 h 2339492"/>
              <a:gd name="connsiteX108" fmla="*/ 3269967 w 3925287"/>
              <a:gd name="connsiteY108" fmla="*/ 1859432 h 2339492"/>
              <a:gd name="connsiteX109" fmla="*/ 3330927 w 3925287"/>
              <a:gd name="connsiteY109" fmla="*/ 1844192 h 2339492"/>
              <a:gd name="connsiteX110" fmla="*/ 3384267 w 3925287"/>
              <a:gd name="connsiteY110" fmla="*/ 1783232 h 2339492"/>
              <a:gd name="connsiteX111" fmla="*/ 3399507 w 3925287"/>
              <a:gd name="connsiteY111" fmla="*/ 1760372 h 2339492"/>
              <a:gd name="connsiteX112" fmla="*/ 3429987 w 3925287"/>
              <a:gd name="connsiteY112" fmla="*/ 1691792 h 2339492"/>
              <a:gd name="connsiteX113" fmla="*/ 3475707 w 3925287"/>
              <a:gd name="connsiteY113" fmla="*/ 1668932 h 2339492"/>
              <a:gd name="connsiteX114" fmla="*/ 3490947 w 3925287"/>
              <a:gd name="connsiteY114" fmla="*/ 1646072 h 2339492"/>
              <a:gd name="connsiteX115" fmla="*/ 3536667 w 3925287"/>
              <a:gd name="connsiteY115" fmla="*/ 1607972 h 2339492"/>
              <a:gd name="connsiteX116" fmla="*/ 3551907 w 3925287"/>
              <a:gd name="connsiteY116" fmla="*/ 1562252 h 2339492"/>
              <a:gd name="connsiteX117" fmla="*/ 3559527 w 3925287"/>
              <a:gd name="connsiteY117" fmla="*/ 1539392 h 2339492"/>
              <a:gd name="connsiteX118" fmla="*/ 3590007 w 3925287"/>
              <a:gd name="connsiteY118" fmla="*/ 1531772 h 2339492"/>
              <a:gd name="connsiteX119" fmla="*/ 3597627 w 3925287"/>
              <a:gd name="connsiteY119" fmla="*/ 1508912 h 2339492"/>
              <a:gd name="connsiteX120" fmla="*/ 3605247 w 3925287"/>
              <a:gd name="connsiteY120" fmla="*/ 1440332 h 2339492"/>
              <a:gd name="connsiteX121" fmla="*/ 3643347 w 3925287"/>
              <a:gd name="connsiteY121" fmla="*/ 1402232 h 2339492"/>
              <a:gd name="connsiteX122" fmla="*/ 3666207 w 3925287"/>
              <a:gd name="connsiteY122" fmla="*/ 1394612 h 2339492"/>
              <a:gd name="connsiteX123" fmla="*/ 3689067 w 3925287"/>
              <a:gd name="connsiteY123" fmla="*/ 1379372 h 2339492"/>
              <a:gd name="connsiteX124" fmla="*/ 3719547 w 3925287"/>
              <a:gd name="connsiteY124" fmla="*/ 1348892 h 2339492"/>
              <a:gd name="connsiteX125" fmla="*/ 3742407 w 3925287"/>
              <a:gd name="connsiteY125" fmla="*/ 1303172 h 2339492"/>
              <a:gd name="connsiteX126" fmla="*/ 3750027 w 3925287"/>
              <a:gd name="connsiteY126" fmla="*/ 1234592 h 2339492"/>
              <a:gd name="connsiteX127" fmla="*/ 3757647 w 3925287"/>
              <a:gd name="connsiteY127" fmla="*/ 1211732 h 2339492"/>
              <a:gd name="connsiteX128" fmla="*/ 3780507 w 3925287"/>
              <a:gd name="connsiteY128" fmla="*/ 1196492 h 2339492"/>
              <a:gd name="connsiteX129" fmla="*/ 3788127 w 3925287"/>
              <a:gd name="connsiteY129" fmla="*/ 1173632 h 2339492"/>
              <a:gd name="connsiteX130" fmla="*/ 3803367 w 3925287"/>
              <a:gd name="connsiteY130" fmla="*/ 1021232 h 2339492"/>
              <a:gd name="connsiteX131" fmla="*/ 3818607 w 3925287"/>
              <a:gd name="connsiteY131" fmla="*/ 998372 h 2339492"/>
              <a:gd name="connsiteX132" fmla="*/ 3841467 w 3925287"/>
              <a:gd name="connsiteY132" fmla="*/ 922172 h 2339492"/>
              <a:gd name="connsiteX133" fmla="*/ 3864327 w 3925287"/>
              <a:gd name="connsiteY133" fmla="*/ 906932 h 2339492"/>
              <a:gd name="connsiteX134" fmla="*/ 3879567 w 3925287"/>
              <a:gd name="connsiteY134" fmla="*/ 861212 h 2339492"/>
              <a:gd name="connsiteX135" fmla="*/ 3894807 w 3925287"/>
              <a:gd name="connsiteY135" fmla="*/ 762152 h 2339492"/>
              <a:gd name="connsiteX136" fmla="*/ 3902427 w 3925287"/>
              <a:gd name="connsiteY136" fmla="*/ 739292 h 2339492"/>
              <a:gd name="connsiteX137" fmla="*/ 3925287 w 3925287"/>
              <a:gd name="connsiteY137" fmla="*/ 716432 h 2339492"/>
              <a:gd name="connsiteX138" fmla="*/ 3917667 w 3925287"/>
              <a:gd name="connsiteY138" fmla="*/ 586892 h 2339492"/>
              <a:gd name="connsiteX139" fmla="*/ 3913857 w 3925287"/>
              <a:gd name="connsiteY139" fmla="*/ 552602 h 2339492"/>
              <a:gd name="connsiteX140" fmla="*/ 3906237 w 3925287"/>
              <a:gd name="connsiteY140" fmla="*/ 472592 h 2339492"/>
              <a:gd name="connsiteX141" fmla="*/ 3881285 w 3925287"/>
              <a:gd name="connsiteY141" fmla="*/ 426872 h 2339492"/>
              <a:gd name="connsiteX142" fmla="*/ 3852897 w 3925287"/>
              <a:gd name="connsiteY142" fmla="*/ 392582 h 2339492"/>
              <a:gd name="connsiteX143" fmla="*/ 3816515 w 3925287"/>
              <a:gd name="connsiteY143" fmla="*/ 354482 h 2339492"/>
              <a:gd name="connsiteX144" fmla="*/ 3772887 w 3925287"/>
              <a:gd name="connsiteY144" fmla="*/ 346862 h 2339492"/>
              <a:gd name="connsiteX145" fmla="*/ 3719547 w 3925287"/>
              <a:gd name="connsiteY145" fmla="*/ 343052 h 2339492"/>
              <a:gd name="connsiteX146" fmla="*/ 3650967 w 3925287"/>
              <a:gd name="connsiteY146" fmla="*/ 331622 h 2339492"/>
              <a:gd name="connsiteX147" fmla="*/ 3553625 w 3925287"/>
              <a:gd name="connsiteY147" fmla="*/ 339242 h 2339492"/>
              <a:gd name="connsiteX148" fmla="*/ 3498567 w 3925287"/>
              <a:gd name="connsiteY148" fmla="*/ 350672 h 2339492"/>
              <a:gd name="connsiteX149" fmla="*/ 3437607 w 3925287"/>
              <a:gd name="connsiteY149" fmla="*/ 354482 h 2339492"/>
              <a:gd name="connsiteX150" fmla="*/ 3346167 w 3925287"/>
              <a:gd name="connsiteY150" fmla="*/ 381152 h 2339492"/>
              <a:gd name="connsiteX151" fmla="*/ 3300447 w 3925287"/>
              <a:gd name="connsiteY151" fmla="*/ 396392 h 2339492"/>
              <a:gd name="connsiteX152" fmla="*/ 3277587 w 3925287"/>
              <a:gd name="connsiteY152" fmla="*/ 404012 h 2339492"/>
              <a:gd name="connsiteX153" fmla="*/ 3201387 w 3925287"/>
              <a:gd name="connsiteY153" fmla="*/ 411632 h 2339492"/>
              <a:gd name="connsiteX154" fmla="*/ 3125187 w 3925287"/>
              <a:gd name="connsiteY154" fmla="*/ 434492 h 2339492"/>
              <a:gd name="connsiteX155" fmla="*/ 3102327 w 3925287"/>
              <a:gd name="connsiteY155" fmla="*/ 442112 h 2339492"/>
              <a:gd name="connsiteX156" fmla="*/ 3079467 w 3925287"/>
              <a:gd name="connsiteY156" fmla="*/ 449732 h 2339492"/>
              <a:gd name="connsiteX157" fmla="*/ 3010887 w 3925287"/>
              <a:gd name="connsiteY157" fmla="*/ 457352 h 2339492"/>
              <a:gd name="connsiteX158" fmla="*/ 2965167 w 3925287"/>
              <a:gd name="connsiteY158" fmla="*/ 472592 h 2339492"/>
              <a:gd name="connsiteX159" fmla="*/ 2923257 w 3925287"/>
              <a:gd name="connsiteY159" fmla="*/ 476402 h 2339492"/>
              <a:gd name="connsiteX160" fmla="*/ 2881347 w 3925287"/>
              <a:gd name="connsiteY160" fmla="*/ 484022 h 2339492"/>
              <a:gd name="connsiteX161" fmla="*/ 2869917 w 3925287"/>
              <a:gd name="connsiteY161" fmla="*/ 495452 h 2339492"/>
              <a:gd name="connsiteX162" fmla="*/ 2709897 w 3925287"/>
              <a:gd name="connsiteY162" fmla="*/ 533552 h 2339492"/>
              <a:gd name="connsiteX163" fmla="*/ 2549877 w 3925287"/>
              <a:gd name="connsiteY163" fmla="*/ 544982 h 2339492"/>
              <a:gd name="connsiteX164" fmla="*/ 2315375 w 3925287"/>
              <a:gd name="connsiteY164" fmla="*/ 541172 h 2339492"/>
              <a:gd name="connsiteX165" fmla="*/ 2355567 w 3925287"/>
              <a:gd name="connsiteY165" fmla="*/ 476402 h 2339492"/>
              <a:gd name="connsiteX166" fmla="*/ 2450817 w 3925287"/>
              <a:gd name="connsiteY166" fmla="*/ 358292 h 2339492"/>
              <a:gd name="connsiteX167" fmla="*/ 2538447 w 3925287"/>
              <a:gd name="connsiteY167" fmla="*/ 240182 h 2339492"/>
              <a:gd name="connsiteX168" fmla="*/ 2565117 w 3925287"/>
              <a:gd name="connsiteY168" fmla="*/ 175412 h 2339492"/>
              <a:gd name="connsiteX169" fmla="*/ 2595597 w 3925287"/>
              <a:gd name="connsiteY169" fmla="*/ 137312 h 2339492"/>
              <a:gd name="connsiteX170" fmla="*/ 2607027 w 3925287"/>
              <a:gd name="connsiteY170" fmla="*/ 110642 h 2339492"/>
              <a:gd name="connsiteX171" fmla="*/ 2616365 w 3925287"/>
              <a:gd name="connsiteY171" fmla="*/ 80162 h 2339492"/>
              <a:gd name="connsiteX172" fmla="*/ 2614647 w 3925287"/>
              <a:gd name="connsiteY172" fmla="*/ 26822 h 2339492"/>
              <a:gd name="connsiteX173" fmla="*/ 2587977 w 3925287"/>
              <a:gd name="connsiteY173" fmla="*/ 30632 h 2339492"/>
              <a:gd name="connsiteX174" fmla="*/ 2542257 w 3925287"/>
              <a:gd name="connsiteY174" fmla="*/ 152 h 2339492"/>
              <a:gd name="connsiteX175" fmla="*/ 2513495 w 3925287"/>
              <a:gd name="connsiteY175" fmla="*/ 19202 h 2339492"/>
              <a:gd name="connsiteX176" fmla="*/ 2511777 w 3925287"/>
              <a:gd name="connsiteY176" fmla="*/ 68732 h 2339492"/>
              <a:gd name="connsiteX177" fmla="*/ 2481297 w 3925287"/>
              <a:gd name="connsiteY177" fmla="*/ 61112 h 2339492"/>
              <a:gd name="connsiteX178" fmla="*/ 2450817 w 3925287"/>
              <a:gd name="connsiteY178" fmla="*/ 99212 h 2339492"/>
              <a:gd name="connsiteX179" fmla="*/ 2431767 w 3925287"/>
              <a:gd name="connsiteY179" fmla="*/ 133502 h 2339492"/>
              <a:gd name="connsiteX180" fmla="*/ 2412717 w 3925287"/>
              <a:gd name="connsiteY180" fmla="*/ 160172 h 2339492"/>
              <a:gd name="connsiteX181" fmla="*/ 2374617 w 3925287"/>
              <a:gd name="connsiteY181" fmla="*/ 202082 h 2339492"/>
              <a:gd name="connsiteX182" fmla="*/ 2328897 w 3925287"/>
              <a:gd name="connsiteY182" fmla="*/ 270662 h 2339492"/>
              <a:gd name="connsiteX183" fmla="*/ 2325087 w 3925287"/>
              <a:gd name="connsiteY183" fmla="*/ 304952 h 2339492"/>
              <a:gd name="connsiteX184" fmla="*/ 2302227 w 3925287"/>
              <a:gd name="connsiteY184" fmla="*/ 320192 h 2339492"/>
              <a:gd name="connsiteX185" fmla="*/ 2286987 w 3925287"/>
              <a:gd name="connsiteY185" fmla="*/ 354482 h 2339492"/>
              <a:gd name="connsiteX186" fmla="*/ 2264127 w 3925287"/>
              <a:gd name="connsiteY186" fmla="*/ 400202 h 2339492"/>
              <a:gd name="connsiteX187" fmla="*/ 2252697 w 3925287"/>
              <a:gd name="connsiteY187" fmla="*/ 400202 h 2339492"/>
              <a:gd name="connsiteX188" fmla="*/ 2227745 w 3925287"/>
              <a:gd name="connsiteY188" fmla="*/ 419252 h 2339492"/>
              <a:gd name="connsiteX189" fmla="*/ 2195547 w 3925287"/>
              <a:gd name="connsiteY189" fmla="*/ 445922 h 2339492"/>
              <a:gd name="connsiteX190" fmla="*/ 2123157 w 3925287"/>
              <a:gd name="connsiteY190" fmla="*/ 480212 h 2339492"/>
              <a:gd name="connsiteX191" fmla="*/ 1989807 w 3925287"/>
              <a:gd name="connsiteY191" fmla="*/ 541172 h 2339492"/>
              <a:gd name="connsiteX192" fmla="*/ 1987715 w 3925287"/>
              <a:gd name="connsiteY192" fmla="*/ 537362 h 2339492"/>
              <a:gd name="connsiteX193" fmla="*/ 1964855 w 3925287"/>
              <a:gd name="connsiteY193" fmla="*/ 556412 h 2339492"/>
              <a:gd name="connsiteX194" fmla="*/ 1959327 w 3925287"/>
              <a:gd name="connsiteY194" fmla="*/ 552602 h 2339492"/>
              <a:gd name="connsiteX195" fmla="*/ 1947897 w 3925287"/>
              <a:gd name="connsiteY195" fmla="*/ 560222 h 2339492"/>
              <a:gd name="connsiteX196" fmla="*/ 1940277 w 3925287"/>
              <a:gd name="connsiteY196" fmla="*/ 541172 h 2339492"/>
              <a:gd name="connsiteX197" fmla="*/ 1898367 w 3925287"/>
              <a:gd name="connsiteY197" fmla="*/ 529742 h 2339492"/>
              <a:gd name="connsiteX198" fmla="*/ 1925037 w 3925287"/>
              <a:gd name="connsiteY198" fmla="*/ 544982 h 2339492"/>
              <a:gd name="connsiteX199" fmla="*/ 1921227 w 3925287"/>
              <a:gd name="connsiteY199" fmla="*/ 564032 h 2339492"/>
              <a:gd name="connsiteX200" fmla="*/ 1902177 w 3925287"/>
              <a:gd name="connsiteY200" fmla="*/ 522122 h 2339492"/>
              <a:gd name="connsiteX201" fmla="*/ 1913607 w 3925287"/>
              <a:gd name="connsiteY201" fmla="*/ 541172 h 2339492"/>
              <a:gd name="connsiteX202" fmla="*/ 1905987 w 3925287"/>
              <a:gd name="connsiteY202" fmla="*/ 537362 h 2339492"/>
              <a:gd name="connsiteX203" fmla="*/ 1898367 w 3925287"/>
              <a:gd name="connsiteY203" fmla="*/ 533552 h 2339492"/>
              <a:gd name="connsiteX204" fmla="*/ 1907705 w 3925287"/>
              <a:gd name="connsiteY204" fmla="*/ 541172 h 2339492"/>
              <a:gd name="connsiteX205" fmla="*/ 1913607 w 3925287"/>
              <a:gd name="connsiteY205" fmla="*/ 548792 h 2339492"/>
              <a:gd name="connsiteX206" fmla="*/ 1919135 w 3925287"/>
              <a:gd name="connsiteY206" fmla="*/ 537362 h 2339492"/>
              <a:gd name="connsiteX207" fmla="*/ 1932657 w 3925287"/>
              <a:gd name="connsiteY207" fmla="*/ 552602 h 2339492"/>
              <a:gd name="connsiteX208" fmla="*/ 1941995 w 3925287"/>
              <a:gd name="connsiteY208" fmla="*/ 552602 h 2339492"/>
              <a:gd name="connsiteX209" fmla="*/ 1917417 w 3925287"/>
              <a:gd name="connsiteY209" fmla="*/ 552602 h 2339492"/>
              <a:gd name="connsiteX210" fmla="*/ 1909797 w 3925287"/>
              <a:gd name="connsiteY210" fmla="*/ 564032 h 2339492"/>
              <a:gd name="connsiteX211" fmla="*/ 1919135 w 3925287"/>
              <a:gd name="connsiteY211" fmla="*/ 548792 h 2339492"/>
              <a:gd name="connsiteX212" fmla="*/ 1913607 w 3925287"/>
              <a:gd name="connsiteY212" fmla="*/ 552602 h 2339492"/>
              <a:gd name="connsiteX213" fmla="*/ 1919135 w 3925287"/>
              <a:gd name="connsiteY213" fmla="*/ 537362 h 2339492"/>
              <a:gd name="connsiteX214" fmla="*/ 1909797 w 3925287"/>
              <a:gd name="connsiteY214" fmla="*/ 541172 h 2339492"/>
              <a:gd name="connsiteX215" fmla="*/ 1951707 w 3925287"/>
              <a:gd name="connsiteY215" fmla="*/ 560222 h 2339492"/>
              <a:gd name="connsiteX216" fmla="*/ 1959327 w 3925287"/>
              <a:gd name="connsiteY216" fmla="*/ 548792 h 2339492"/>
              <a:gd name="connsiteX217" fmla="*/ 1909797 w 3925287"/>
              <a:gd name="connsiteY217" fmla="*/ 556412 h 2339492"/>
              <a:gd name="connsiteX218" fmla="*/ 1875507 w 3925287"/>
              <a:gd name="connsiteY218" fmla="*/ 556412 h 2339492"/>
              <a:gd name="connsiteX219" fmla="*/ 1966947 w 3925287"/>
              <a:gd name="connsiteY219" fmla="*/ 556412 h 2339492"/>
              <a:gd name="connsiteX0" fmla="*/ 1966947 w 3925287"/>
              <a:gd name="connsiteY0" fmla="*/ 563880 h 2346960"/>
              <a:gd name="connsiteX1" fmla="*/ 1852647 w 3925287"/>
              <a:gd name="connsiteY1" fmla="*/ 575310 h 2346960"/>
              <a:gd name="connsiteX2" fmla="*/ 1795497 w 3925287"/>
              <a:gd name="connsiteY2" fmla="*/ 567690 h 2346960"/>
              <a:gd name="connsiteX3" fmla="*/ 1745967 w 3925287"/>
              <a:gd name="connsiteY3" fmla="*/ 571500 h 2346960"/>
              <a:gd name="connsiteX4" fmla="*/ 1700247 w 3925287"/>
              <a:gd name="connsiteY4" fmla="*/ 556260 h 2346960"/>
              <a:gd name="connsiteX5" fmla="*/ 1662147 w 3925287"/>
              <a:gd name="connsiteY5" fmla="*/ 560070 h 2346960"/>
              <a:gd name="connsiteX6" fmla="*/ 1372587 w 3925287"/>
              <a:gd name="connsiteY6" fmla="*/ 548640 h 2346960"/>
              <a:gd name="connsiteX7" fmla="*/ 1349727 w 3925287"/>
              <a:gd name="connsiteY7" fmla="*/ 541020 h 2346960"/>
              <a:gd name="connsiteX8" fmla="*/ 1227807 w 3925287"/>
              <a:gd name="connsiteY8" fmla="*/ 525780 h 2346960"/>
              <a:gd name="connsiteX9" fmla="*/ 1182087 w 3925287"/>
              <a:gd name="connsiteY9" fmla="*/ 510540 h 2346960"/>
              <a:gd name="connsiteX10" fmla="*/ 1029687 w 3925287"/>
              <a:gd name="connsiteY10" fmla="*/ 495300 h 2346960"/>
              <a:gd name="connsiteX11" fmla="*/ 907767 w 3925287"/>
              <a:gd name="connsiteY11" fmla="*/ 480060 h 2346960"/>
              <a:gd name="connsiteX12" fmla="*/ 877287 w 3925287"/>
              <a:gd name="connsiteY12" fmla="*/ 472440 h 2346960"/>
              <a:gd name="connsiteX13" fmla="*/ 831567 w 3925287"/>
              <a:gd name="connsiteY13" fmla="*/ 457200 h 2346960"/>
              <a:gd name="connsiteX14" fmla="*/ 724887 w 3925287"/>
              <a:gd name="connsiteY14" fmla="*/ 449580 h 2346960"/>
              <a:gd name="connsiteX15" fmla="*/ 702027 w 3925287"/>
              <a:gd name="connsiteY15" fmla="*/ 434340 h 2346960"/>
              <a:gd name="connsiteX16" fmla="*/ 648687 w 3925287"/>
              <a:gd name="connsiteY16" fmla="*/ 441960 h 2346960"/>
              <a:gd name="connsiteX17" fmla="*/ 477237 w 3925287"/>
              <a:gd name="connsiteY17" fmla="*/ 422910 h 2346960"/>
              <a:gd name="connsiteX18" fmla="*/ 431517 w 3925287"/>
              <a:gd name="connsiteY18" fmla="*/ 411480 h 2346960"/>
              <a:gd name="connsiteX19" fmla="*/ 387514 w 3925287"/>
              <a:gd name="connsiteY19" fmla="*/ 407670 h 2346960"/>
              <a:gd name="connsiteX20" fmla="*/ 351507 w 3925287"/>
              <a:gd name="connsiteY20" fmla="*/ 411480 h 2346960"/>
              <a:gd name="connsiteX21" fmla="*/ 294357 w 3925287"/>
              <a:gd name="connsiteY21" fmla="*/ 400050 h 2346960"/>
              <a:gd name="connsiteX22" fmla="*/ 252447 w 3925287"/>
              <a:gd name="connsiteY22" fmla="*/ 388620 h 2346960"/>
              <a:gd name="connsiteX23" fmla="*/ 180057 w 3925287"/>
              <a:gd name="connsiteY23" fmla="*/ 396240 h 2346960"/>
              <a:gd name="connsiteX24" fmla="*/ 164817 w 3925287"/>
              <a:gd name="connsiteY24" fmla="*/ 407670 h 2346960"/>
              <a:gd name="connsiteX25" fmla="*/ 130527 w 3925287"/>
              <a:gd name="connsiteY25" fmla="*/ 403860 h 2346960"/>
              <a:gd name="connsiteX26" fmla="*/ 58137 w 3925287"/>
              <a:gd name="connsiteY26" fmla="*/ 438150 h 2346960"/>
              <a:gd name="connsiteX27" fmla="*/ 27657 w 3925287"/>
              <a:gd name="connsiteY27" fmla="*/ 491490 h 2346960"/>
              <a:gd name="connsiteX28" fmla="*/ 4797 w 3925287"/>
              <a:gd name="connsiteY28" fmla="*/ 529590 h 2346960"/>
              <a:gd name="connsiteX29" fmla="*/ 987 w 3925287"/>
              <a:gd name="connsiteY29" fmla="*/ 571500 h 2346960"/>
              <a:gd name="connsiteX30" fmla="*/ 16227 w 3925287"/>
              <a:gd name="connsiteY30" fmla="*/ 678180 h 2346960"/>
              <a:gd name="connsiteX31" fmla="*/ 23847 w 3925287"/>
              <a:gd name="connsiteY31" fmla="*/ 769620 h 2346960"/>
              <a:gd name="connsiteX32" fmla="*/ 39087 w 3925287"/>
              <a:gd name="connsiteY32" fmla="*/ 792480 h 2346960"/>
              <a:gd name="connsiteX33" fmla="*/ 61947 w 3925287"/>
              <a:gd name="connsiteY33" fmla="*/ 838200 h 2346960"/>
              <a:gd name="connsiteX34" fmla="*/ 69567 w 3925287"/>
              <a:gd name="connsiteY34" fmla="*/ 960120 h 2346960"/>
              <a:gd name="connsiteX35" fmla="*/ 115287 w 3925287"/>
              <a:gd name="connsiteY35" fmla="*/ 1051560 h 2346960"/>
              <a:gd name="connsiteX36" fmla="*/ 130527 w 3925287"/>
              <a:gd name="connsiteY36" fmla="*/ 1074420 h 2346960"/>
              <a:gd name="connsiteX37" fmla="*/ 145767 w 3925287"/>
              <a:gd name="connsiteY37" fmla="*/ 1097280 h 2346960"/>
              <a:gd name="connsiteX38" fmla="*/ 161007 w 3925287"/>
              <a:gd name="connsiteY38" fmla="*/ 1143000 h 2346960"/>
              <a:gd name="connsiteX39" fmla="*/ 168627 w 3925287"/>
              <a:gd name="connsiteY39" fmla="*/ 1181100 h 2346960"/>
              <a:gd name="connsiteX40" fmla="*/ 199107 w 3925287"/>
              <a:gd name="connsiteY40" fmla="*/ 1226820 h 2346960"/>
              <a:gd name="connsiteX41" fmla="*/ 214347 w 3925287"/>
              <a:gd name="connsiteY41" fmla="*/ 1249680 h 2346960"/>
              <a:gd name="connsiteX42" fmla="*/ 252447 w 3925287"/>
              <a:gd name="connsiteY42" fmla="*/ 1310640 h 2346960"/>
              <a:gd name="connsiteX43" fmla="*/ 282927 w 3925287"/>
              <a:gd name="connsiteY43" fmla="*/ 1356360 h 2346960"/>
              <a:gd name="connsiteX44" fmla="*/ 298167 w 3925287"/>
              <a:gd name="connsiteY44" fmla="*/ 1379220 h 2346960"/>
              <a:gd name="connsiteX45" fmla="*/ 321027 w 3925287"/>
              <a:gd name="connsiteY45" fmla="*/ 1394460 h 2346960"/>
              <a:gd name="connsiteX46" fmla="*/ 328647 w 3925287"/>
              <a:gd name="connsiteY46" fmla="*/ 1417320 h 2346960"/>
              <a:gd name="connsiteX47" fmla="*/ 343887 w 3925287"/>
              <a:gd name="connsiteY47" fmla="*/ 1531620 h 2346960"/>
              <a:gd name="connsiteX48" fmla="*/ 359127 w 3925287"/>
              <a:gd name="connsiteY48" fmla="*/ 1554480 h 2346960"/>
              <a:gd name="connsiteX49" fmla="*/ 404847 w 3925287"/>
              <a:gd name="connsiteY49" fmla="*/ 1584960 h 2346960"/>
              <a:gd name="connsiteX50" fmla="*/ 442947 w 3925287"/>
              <a:gd name="connsiteY50" fmla="*/ 1623060 h 2346960"/>
              <a:gd name="connsiteX51" fmla="*/ 458187 w 3925287"/>
              <a:gd name="connsiteY51" fmla="*/ 1645920 h 2346960"/>
              <a:gd name="connsiteX52" fmla="*/ 481047 w 3925287"/>
              <a:gd name="connsiteY52" fmla="*/ 1661160 h 2346960"/>
              <a:gd name="connsiteX53" fmla="*/ 503907 w 3925287"/>
              <a:gd name="connsiteY53" fmla="*/ 1691640 h 2346960"/>
              <a:gd name="connsiteX54" fmla="*/ 534387 w 3925287"/>
              <a:gd name="connsiteY54" fmla="*/ 1699260 h 2346960"/>
              <a:gd name="connsiteX55" fmla="*/ 557247 w 3925287"/>
              <a:gd name="connsiteY55" fmla="*/ 1722120 h 2346960"/>
              <a:gd name="connsiteX56" fmla="*/ 595347 w 3925287"/>
              <a:gd name="connsiteY56" fmla="*/ 1790700 h 2346960"/>
              <a:gd name="connsiteX57" fmla="*/ 641067 w 3925287"/>
              <a:gd name="connsiteY57" fmla="*/ 1821180 h 2346960"/>
              <a:gd name="connsiteX58" fmla="*/ 663927 w 3925287"/>
              <a:gd name="connsiteY58" fmla="*/ 1836420 h 2346960"/>
              <a:gd name="connsiteX59" fmla="*/ 709647 w 3925287"/>
              <a:gd name="connsiteY59" fmla="*/ 1851660 h 2346960"/>
              <a:gd name="connsiteX60" fmla="*/ 778227 w 3925287"/>
              <a:gd name="connsiteY60" fmla="*/ 1889760 h 2346960"/>
              <a:gd name="connsiteX61" fmla="*/ 785847 w 3925287"/>
              <a:gd name="connsiteY61" fmla="*/ 1912620 h 2346960"/>
              <a:gd name="connsiteX62" fmla="*/ 862047 w 3925287"/>
              <a:gd name="connsiteY62" fmla="*/ 1988820 h 2346960"/>
              <a:gd name="connsiteX63" fmla="*/ 884907 w 3925287"/>
              <a:gd name="connsiteY63" fmla="*/ 1996440 h 2346960"/>
              <a:gd name="connsiteX64" fmla="*/ 945867 w 3925287"/>
              <a:gd name="connsiteY64" fmla="*/ 2019300 h 2346960"/>
              <a:gd name="connsiteX65" fmla="*/ 968727 w 3925287"/>
              <a:gd name="connsiteY65" fmla="*/ 2065020 h 2346960"/>
              <a:gd name="connsiteX66" fmla="*/ 991587 w 3925287"/>
              <a:gd name="connsiteY66" fmla="*/ 2110740 h 2346960"/>
              <a:gd name="connsiteX67" fmla="*/ 1022067 w 3925287"/>
              <a:gd name="connsiteY67" fmla="*/ 2118360 h 2346960"/>
              <a:gd name="connsiteX68" fmla="*/ 1098267 w 3925287"/>
              <a:gd name="connsiteY68" fmla="*/ 2141220 h 2346960"/>
              <a:gd name="connsiteX69" fmla="*/ 1182087 w 3925287"/>
              <a:gd name="connsiteY69" fmla="*/ 2164080 h 2346960"/>
              <a:gd name="connsiteX70" fmla="*/ 1227807 w 3925287"/>
              <a:gd name="connsiteY70" fmla="*/ 2186940 h 2346960"/>
              <a:gd name="connsiteX71" fmla="*/ 1258287 w 3925287"/>
              <a:gd name="connsiteY71" fmla="*/ 2194560 h 2346960"/>
              <a:gd name="connsiteX72" fmla="*/ 1304007 w 3925287"/>
              <a:gd name="connsiteY72" fmla="*/ 2217420 h 2346960"/>
              <a:gd name="connsiteX73" fmla="*/ 1326867 w 3925287"/>
              <a:gd name="connsiteY73" fmla="*/ 2232660 h 2346960"/>
              <a:gd name="connsiteX74" fmla="*/ 1357347 w 3925287"/>
              <a:gd name="connsiteY74" fmla="*/ 2240280 h 2346960"/>
              <a:gd name="connsiteX75" fmla="*/ 1448787 w 3925287"/>
              <a:gd name="connsiteY75" fmla="*/ 2263140 h 2346960"/>
              <a:gd name="connsiteX76" fmla="*/ 1509747 w 3925287"/>
              <a:gd name="connsiteY76" fmla="*/ 2278380 h 2346960"/>
              <a:gd name="connsiteX77" fmla="*/ 1540227 w 3925287"/>
              <a:gd name="connsiteY77" fmla="*/ 2286000 h 2346960"/>
              <a:gd name="connsiteX78" fmla="*/ 1616427 w 3925287"/>
              <a:gd name="connsiteY78" fmla="*/ 2301240 h 2346960"/>
              <a:gd name="connsiteX79" fmla="*/ 1646907 w 3925287"/>
              <a:gd name="connsiteY79" fmla="*/ 2308860 h 2346960"/>
              <a:gd name="connsiteX80" fmla="*/ 1768827 w 3925287"/>
              <a:gd name="connsiteY80" fmla="*/ 2324100 h 2346960"/>
              <a:gd name="connsiteX81" fmla="*/ 1799307 w 3925287"/>
              <a:gd name="connsiteY81" fmla="*/ 2331720 h 2346960"/>
              <a:gd name="connsiteX82" fmla="*/ 2027907 w 3925287"/>
              <a:gd name="connsiteY82" fmla="*/ 2339340 h 2346960"/>
              <a:gd name="connsiteX83" fmla="*/ 2050767 w 3925287"/>
              <a:gd name="connsiteY83" fmla="*/ 2331720 h 2346960"/>
              <a:gd name="connsiteX84" fmla="*/ 2073627 w 3925287"/>
              <a:gd name="connsiteY84" fmla="*/ 2339340 h 2346960"/>
              <a:gd name="connsiteX85" fmla="*/ 2134587 w 3925287"/>
              <a:gd name="connsiteY85" fmla="*/ 2346960 h 2346960"/>
              <a:gd name="connsiteX86" fmla="*/ 2264127 w 3925287"/>
              <a:gd name="connsiteY86" fmla="*/ 2339340 h 2346960"/>
              <a:gd name="connsiteX87" fmla="*/ 2309847 w 3925287"/>
              <a:gd name="connsiteY87" fmla="*/ 2308860 h 2346960"/>
              <a:gd name="connsiteX88" fmla="*/ 2370807 w 3925287"/>
              <a:gd name="connsiteY88" fmla="*/ 2293620 h 2346960"/>
              <a:gd name="connsiteX89" fmla="*/ 2485107 w 3925287"/>
              <a:gd name="connsiteY89" fmla="*/ 2270760 h 2346960"/>
              <a:gd name="connsiteX90" fmla="*/ 2507967 w 3925287"/>
              <a:gd name="connsiteY90" fmla="*/ 2263140 h 2346960"/>
              <a:gd name="connsiteX91" fmla="*/ 2553687 w 3925287"/>
              <a:gd name="connsiteY91" fmla="*/ 2255520 h 2346960"/>
              <a:gd name="connsiteX92" fmla="*/ 2599407 w 3925287"/>
              <a:gd name="connsiteY92" fmla="*/ 2217420 h 2346960"/>
              <a:gd name="connsiteX93" fmla="*/ 2622267 w 3925287"/>
              <a:gd name="connsiteY93" fmla="*/ 2209800 h 2346960"/>
              <a:gd name="connsiteX94" fmla="*/ 2645127 w 3925287"/>
              <a:gd name="connsiteY94" fmla="*/ 2194560 h 2346960"/>
              <a:gd name="connsiteX95" fmla="*/ 2744187 w 3925287"/>
              <a:gd name="connsiteY95" fmla="*/ 2179320 h 2346960"/>
              <a:gd name="connsiteX96" fmla="*/ 2828007 w 3925287"/>
              <a:gd name="connsiteY96" fmla="*/ 2156460 h 2346960"/>
              <a:gd name="connsiteX97" fmla="*/ 2858487 w 3925287"/>
              <a:gd name="connsiteY97" fmla="*/ 2148840 h 2346960"/>
              <a:gd name="connsiteX98" fmla="*/ 2904207 w 3925287"/>
              <a:gd name="connsiteY98" fmla="*/ 2125980 h 2346960"/>
              <a:gd name="connsiteX99" fmla="*/ 2972787 w 3925287"/>
              <a:gd name="connsiteY99" fmla="*/ 2072640 h 2346960"/>
              <a:gd name="connsiteX100" fmla="*/ 3018507 w 3925287"/>
              <a:gd name="connsiteY100" fmla="*/ 2057400 h 2346960"/>
              <a:gd name="connsiteX101" fmla="*/ 3033747 w 3925287"/>
              <a:gd name="connsiteY101" fmla="*/ 2034540 h 2346960"/>
              <a:gd name="connsiteX102" fmla="*/ 3056607 w 3925287"/>
              <a:gd name="connsiteY102" fmla="*/ 2011680 h 2346960"/>
              <a:gd name="connsiteX103" fmla="*/ 3140427 w 3925287"/>
              <a:gd name="connsiteY103" fmla="*/ 1996440 h 2346960"/>
              <a:gd name="connsiteX104" fmla="*/ 3163287 w 3925287"/>
              <a:gd name="connsiteY104" fmla="*/ 1988820 h 2346960"/>
              <a:gd name="connsiteX105" fmla="*/ 3178527 w 3925287"/>
              <a:gd name="connsiteY105" fmla="*/ 1935480 h 2346960"/>
              <a:gd name="connsiteX106" fmla="*/ 3193767 w 3925287"/>
              <a:gd name="connsiteY106" fmla="*/ 1889760 h 2346960"/>
              <a:gd name="connsiteX107" fmla="*/ 3224247 w 3925287"/>
              <a:gd name="connsiteY107" fmla="*/ 1882140 h 2346960"/>
              <a:gd name="connsiteX108" fmla="*/ 3269967 w 3925287"/>
              <a:gd name="connsiteY108" fmla="*/ 1866900 h 2346960"/>
              <a:gd name="connsiteX109" fmla="*/ 3330927 w 3925287"/>
              <a:gd name="connsiteY109" fmla="*/ 1851660 h 2346960"/>
              <a:gd name="connsiteX110" fmla="*/ 3384267 w 3925287"/>
              <a:gd name="connsiteY110" fmla="*/ 1790700 h 2346960"/>
              <a:gd name="connsiteX111" fmla="*/ 3399507 w 3925287"/>
              <a:gd name="connsiteY111" fmla="*/ 1767840 h 2346960"/>
              <a:gd name="connsiteX112" fmla="*/ 3429987 w 3925287"/>
              <a:gd name="connsiteY112" fmla="*/ 1699260 h 2346960"/>
              <a:gd name="connsiteX113" fmla="*/ 3475707 w 3925287"/>
              <a:gd name="connsiteY113" fmla="*/ 1676400 h 2346960"/>
              <a:gd name="connsiteX114" fmla="*/ 3490947 w 3925287"/>
              <a:gd name="connsiteY114" fmla="*/ 1653540 h 2346960"/>
              <a:gd name="connsiteX115" fmla="*/ 3536667 w 3925287"/>
              <a:gd name="connsiteY115" fmla="*/ 1615440 h 2346960"/>
              <a:gd name="connsiteX116" fmla="*/ 3551907 w 3925287"/>
              <a:gd name="connsiteY116" fmla="*/ 1569720 h 2346960"/>
              <a:gd name="connsiteX117" fmla="*/ 3559527 w 3925287"/>
              <a:gd name="connsiteY117" fmla="*/ 1546860 h 2346960"/>
              <a:gd name="connsiteX118" fmla="*/ 3590007 w 3925287"/>
              <a:gd name="connsiteY118" fmla="*/ 1539240 h 2346960"/>
              <a:gd name="connsiteX119" fmla="*/ 3597627 w 3925287"/>
              <a:gd name="connsiteY119" fmla="*/ 1516380 h 2346960"/>
              <a:gd name="connsiteX120" fmla="*/ 3605247 w 3925287"/>
              <a:gd name="connsiteY120" fmla="*/ 1447800 h 2346960"/>
              <a:gd name="connsiteX121" fmla="*/ 3643347 w 3925287"/>
              <a:gd name="connsiteY121" fmla="*/ 1409700 h 2346960"/>
              <a:gd name="connsiteX122" fmla="*/ 3666207 w 3925287"/>
              <a:gd name="connsiteY122" fmla="*/ 1402080 h 2346960"/>
              <a:gd name="connsiteX123" fmla="*/ 3689067 w 3925287"/>
              <a:gd name="connsiteY123" fmla="*/ 1386840 h 2346960"/>
              <a:gd name="connsiteX124" fmla="*/ 3719547 w 3925287"/>
              <a:gd name="connsiteY124" fmla="*/ 1356360 h 2346960"/>
              <a:gd name="connsiteX125" fmla="*/ 3742407 w 3925287"/>
              <a:gd name="connsiteY125" fmla="*/ 1310640 h 2346960"/>
              <a:gd name="connsiteX126" fmla="*/ 3750027 w 3925287"/>
              <a:gd name="connsiteY126" fmla="*/ 1242060 h 2346960"/>
              <a:gd name="connsiteX127" fmla="*/ 3757647 w 3925287"/>
              <a:gd name="connsiteY127" fmla="*/ 1219200 h 2346960"/>
              <a:gd name="connsiteX128" fmla="*/ 3780507 w 3925287"/>
              <a:gd name="connsiteY128" fmla="*/ 1203960 h 2346960"/>
              <a:gd name="connsiteX129" fmla="*/ 3788127 w 3925287"/>
              <a:gd name="connsiteY129" fmla="*/ 1181100 h 2346960"/>
              <a:gd name="connsiteX130" fmla="*/ 3803367 w 3925287"/>
              <a:gd name="connsiteY130" fmla="*/ 1028700 h 2346960"/>
              <a:gd name="connsiteX131" fmla="*/ 3818607 w 3925287"/>
              <a:gd name="connsiteY131" fmla="*/ 1005840 h 2346960"/>
              <a:gd name="connsiteX132" fmla="*/ 3841467 w 3925287"/>
              <a:gd name="connsiteY132" fmla="*/ 929640 h 2346960"/>
              <a:gd name="connsiteX133" fmla="*/ 3864327 w 3925287"/>
              <a:gd name="connsiteY133" fmla="*/ 914400 h 2346960"/>
              <a:gd name="connsiteX134" fmla="*/ 3879567 w 3925287"/>
              <a:gd name="connsiteY134" fmla="*/ 868680 h 2346960"/>
              <a:gd name="connsiteX135" fmla="*/ 3894807 w 3925287"/>
              <a:gd name="connsiteY135" fmla="*/ 769620 h 2346960"/>
              <a:gd name="connsiteX136" fmla="*/ 3902427 w 3925287"/>
              <a:gd name="connsiteY136" fmla="*/ 746760 h 2346960"/>
              <a:gd name="connsiteX137" fmla="*/ 3925287 w 3925287"/>
              <a:gd name="connsiteY137" fmla="*/ 723900 h 2346960"/>
              <a:gd name="connsiteX138" fmla="*/ 3917667 w 3925287"/>
              <a:gd name="connsiteY138" fmla="*/ 594360 h 2346960"/>
              <a:gd name="connsiteX139" fmla="*/ 3913857 w 3925287"/>
              <a:gd name="connsiteY139" fmla="*/ 560070 h 2346960"/>
              <a:gd name="connsiteX140" fmla="*/ 3906237 w 3925287"/>
              <a:gd name="connsiteY140" fmla="*/ 480060 h 2346960"/>
              <a:gd name="connsiteX141" fmla="*/ 3881285 w 3925287"/>
              <a:gd name="connsiteY141" fmla="*/ 434340 h 2346960"/>
              <a:gd name="connsiteX142" fmla="*/ 3852897 w 3925287"/>
              <a:gd name="connsiteY142" fmla="*/ 400050 h 2346960"/>
              <a:gd name="connsiteX143" fmla="*/ 3816515 w 3925287"/>
              <a:gd name="connsiteY143" fmla="*/ 361950 h 2346960"/>
              <a:gd name="connsiteX144" fmla="*/ 3772887 w 3925287"/>
              <a:gd name="connsiteY144" fmla="*/ 354330 h 2346960"/>
              <a:gd name="connsiteX145" fmla="*/ 3719547 w 3925287"/>
              <a:gd name="connsiteY145" fmla="*/ 350520 h 2346960"/>
              <a:gd name="connsiteX146" fmla="*/ 3650967 w 3925287"/>
              <a:gd name="connsiteY146" fmla="*/ 339090 h 2346960"/>
              <a:gd name="connsiteX147" fmla="*/ 3553625 w 3925287"/>
              <a:gd name="connsiteY147" fmla="*/ 346710 h 2346960"/>
              <a:gd name="connsiteX148" fmla="*/ 3498567 w 3925287"/>
              <a:gd name="connsiteY148" fmla="*/ 358140 h 2346960"/>
              <a:gd name="connsiteX149" fmla="*/ 3437607 w 3925287"/>
              <a:gd name="connsiteY149" fmla="*/ 361950 h 2346960"/>
              <a:gd name="connsiteX150" fmla="*/ 3346167 w 3925287"/>
              <a:gd name="connsiteY150" fmla="*/ 388620 h 2346960"/>
              <a:gd name="connsiteX151" fmla="*/ 3300447 w 3925287"/>
              <a:gd name="connsiteY151" fmla="*/ 403860 h 2346960"/>
              <a:gd name="connsiteX152" fmla="*/ 3277587 w 3925287"/>
              <a:gd name="connsiteY152" fmla="*/ 411480 h 2346960"/>
              <a:gd name="connsiteX153" fmla="*/ 3201387 w 3925287"/>
              <a:gd name="connsiteY153" fmla="*/ 419100 h 2346960"/>
              <a:gd name="connsiteX154" fmla="*/ 3125187 w 3925287"/>
              <a:gd name="connsiteY154" fmla="*/ 441960 h 2346960"/>
              <a:gd name="connsiteX155" fmla="*/ 3102327 w 3925287"/>
              <a:gd name="connsiteY155" fmla="*/ 449580 h 2346960"/>
              <a:gd name="connsiteX156" fmla="*/ 3079467 w 3925287"/>
              <a:gd name="connsiteY156" fmla="*/ 457200 h 2346960"/>
              <a:gd name="connsiteX157" fmla="*/ 3010887 w 3925287"/>
              <a:gd name="connsiteY157" fmla="*/ 464820 h 2346960"/>
              <a:gd name="connsiteX158" fmla="*/ 2965167 w 3925287"/>
              <a:gd name="connsiteY158" fmla="*/ 480060 h 2346960"/>
              <a:gd name="connsiteX159" fmla="*/ 2923257 w 3925287"/>
              <a:gd name="connsiteY159" fmla="*/ 483870 h 2346960"/>
              <a:gd name="connsiteX160" fmla="*/ 2881347 w 3925287"/>
              <a:gd name="connsiteY160" fmla="*/ 491490 h 2346960"/>
              <a:gd name="connsiteX161" fmla="*/ 2869917 w 3925287"/>
              <a:gd name="connsiteY161" fmla="*/ 502920 h 2346960"/>
              <a:gd name="connsiteX162" fmla="*/ 2709897 w 3925287"/>
              <a:gd name="connsiteY162" fmla="*/ 541020 h 2346960"/>
              <a:gd name="connsiteX163" fmla="*/ 2549877 w 3925287"/>
              <a:gd name="connsiteY163" fmla="*/ 552450 h 2346960"/>
              <a:gd name="connsiteX164" fmla="*/ 2315375 w 3925287"/>
              <a:gd name="connsiteY164" fmla="*/ 548640 h 2346960"/>
              <a:gd name="connsiteX165" fmla="*/ 2355567 w 3925287"/>
              <a:gd name="connsiteY165" fmla="*/ 483870 h 2346960"/>
              <a:gd name="connsiteX166" fmla="*/ 2450817 w 3925287"/>
              <a:gd name="connsiteY166" fmla="*/ 365760 h 2346960"/>
              <a:gd name="connsiteX167" fmla="*/ 2538447 w 3925287"/>
              <a:gd name="connsiteY167" fmla="*/ 247650 h 2346960"/>
              <a:gd name="connsiteX168" fmla="*/ 2565117 w 3925287"/>
              <a:gd name="connsiteY168" fmla="*/ 182880 h 2346960"/>
              <a:gd name="connsiteX169" fmla="*/ 2595597 w 3925287"/>
              <a:gd name="connsiteY169" fmla="*/ 144780 h 2346960"/>
              <a:gd name="connsiteX170" fmla="*/ 2607027 w 3925287"/>
              <a:gd name="connsiteY170" fmla="*/ 118110 h 2346960"/>
              <a:gd name="connsiteX171" fmla="*/ 2616365 w 3925287"/>
              <a:gd name="connsiteY171" fmla="*/ 87630 h 2346960"/>
              <a:gd name="connsiteX172" fmla="*/ 2614647 w 3925287"/>
              <a:gd name="connsiteY172" fmla="*/ 34290 h 2346960"/>
              <a:gd name="connsiteX173" fmla="*/ 2587977 w 3925287"/>
              <a:gd name="connsiteY173" fmla="*/ 0 h 2346960"/>
              <a:gd name="connsiteX174" fmla="*/ 2542257 w 3925287"/>
              <a:gd name="connsiteY174" fmla="*/ 7620 h 2346960"/>
              <a:gd name="connsiteX175" fmla="*/ 2513495 w 3925287"/>
              <a:gd name="connsiteY175" fmla="*/ 26670 h 2346960"/>
              <a:gd name="connsiteX176" fmla="*/ 2511777 w 3925287"/>
              <a:gd name="connsiteY176" fmla="*/ 76200 h 2346960"/>
              <a:gd name="connsiteX177" fmla="*/ 2481297 w 3925287"/>
              <a:gd name="connsiteY177" fmla="*/ 68580 h 2346960"/>
              <a:gd name="connsiteX178" fmla="*/ 2450817 w 3925287"/>
              <a:gd name="connsiteY178" fmla="*/ 106680 h 2346960"/>
              <a:gd name="connsiteX179" fmla="*/ 2431767 w 3925287"/>
              <a:gd name="connsiteY179" fmla="*/ 140970 h 2346960"/>
              <a:gd name="connsiteX180" fmla="*/ 2412717 w 3925287"/>
              <a:gd name="connsiteY180" fmla="*/ 167640 h 2346960"/>
              <a:gd name="connsiteX181" fmla="*/ 2374617 w 3925287"/>
              <a:gd name="connsiteY181" fmla="*/ 209550 h 2346960"/>
              <a:gd name="connsiteX182" fmla="*/ 2328897 w 3925287"/>
              <a:gd name="connsiteY182" fmla="*/ 278130 h 2346960"/>
              <a:gd name="connsiteX183" fmla="*/ 2325087 w 3925287"/>
              <a:gd name="connsiteY183" fmla="*/ 312420 h 2346960"/>
              <a:gd name="connsiteX184" fmla="*/ 2302227 w 3925287"/>
              <a:gd name="connsiteY184" fmla="*/ 327660 h 2346960"/>
              <a:gd name="connsiteX185" fmla="*/ 2286987 w 3925287"/>
              <a:gd name="connsiteY185" fmla="*/ 361950 h 2346960"/>
              <a:gd name="connsiteX186" fmla="*/ 2264127 w 3925287"/>
              <a:gd name="connsiteY186" fmla="*/ 407670 h 2346960"/>
              <a:gd name="connsiteX187" fmla="*/ 2252697 w 3925287"/>
              <a:gd name="connsiteY187" fmla="*/ 407670 h 2346960"/>
              <a:gd name="connsiteX188" fmla="*/ 2227745 w 3925287"/>
              <a:gd name="connsiteY188" fmla="*/ 426720 h 2346960"/>
              <a:gd name="connsiteX189" fmla="*/ 2195547 w 3925287"/>
              <a:gd name="connsiteY189" fmla="*/ 453390 h 2346960"/>
              <a:gd name="connsiteX190" fmla="*/ 2123157 w 3925287"/>
              <a:gd name="connsiteY190" fmla="*/ 487680 h 2346960"/>
              <a:gd name="connsiteX191" fmla="*/ 1989807 w 3925287"/>
              <a:gd name="connsiteY191" fmla="*/ 548640 h 2346960"/>
              <a:gd name="connsiteX192" fmla="*/ 1987715 w 3925287"/>
              <a:gd name="connsiteY192" fmla="*/ 544830 h 2346960"/>
              <a:gd name="connsiteX193" fmla="*/ 1964855 w 3925287"/>
              <a:gd name="connsiteY193" fmla="*/ 563880 h 2346960"/>
              <a:gd name="connsiteX194" fmla="*/ 1959327 w 3925287"/>
              <a:gd name="connsiteY194" fmla="*/ 560070 h 2346960"/>
              <a:gd name="connsiteX195" fmla="*/ 1947897 w 3925287"/>
              <a:gd name="connsiteY195" fmla="*/ 567690 h 2346960"/>
              <a:gd name="connsiteX196" fmla="*/ 1940277 w 3925287"/>
              <a:gd name="connsiteY196" fmla="*/ 548640 h 2346960"/>
              <a:gd name="connsiteX197" fmla="*/ 1898367 w 3925287"/>
              <a:gd name="connsiteY197" fmla="*/ 537210 h 2346960"/>
              <a:gd name="connsiteX198" fmla="*/ 1925037 w 3925287"/>
              <a:gd name="connsiteY198" fmla="*/ 552450 h 2346960"/>
              <a:gd name="connsiteX199" fmla="*/ 1921227 w 3925287"/>
              <a:gd name="connsiteY199" fmla="*/ 571500 h 2346960"/>
              <a:gd name="connsiteX200" fmla="*/ 1902177 w 3925287"/>
              <a:gd name="connsiteY200" fmla="*/ 529590 h 2346960"/>
              <a:gd name="connsiteX201" fmla="*/ 1913607 w 3925287"/>
              <a:gd name="connsiteY201" fmla="*/ 548640 h 2346960"/>
              <a:gd name="connsiteX202" fmla="*/ 1905987 w 3925287"/>
              <a:gd name="connsiteY202" fmla="*/ 544830 h 2346960"/>
              <a:gd name="connsiteX203" fmla="*/ 1898367 w 3925287"/>
              <a:gd name="connsiteY203" fmla="*/ 541020 h 2346960"/>
              <a:gd name="connsiteX204" fmla="*/ 1907705 w 3925287"/>
              <a:gd name="connsiteY204" fmla="*/ 548640 h 2346960"/>
              <a:gd name="connsiteX205" fmla="*/ 1913607 w 3925287"/>
              <a:gd name="connsiteY205" fmla="*/ 556260 h 2346960"/>
              <a:gd name="connsiteX206" fmla="*/ 1919135 w 3925287"/>
              <a:gd name="connsiteY206" fmla="*/ 544830 h 2346960"/>
              <a:gd name="connsiteX207" fmla="*/ 1932657 w 3925287"/>
              <a:gd name="connsiteY207" fmla="*/ 560070 h 2346960"/>
              <a:gd name="connsiteX208" fmla="*/ 1941995 w 3925287"/>
              <a:gd name="connsiteY208" fmla="*/ 560070 h 2346960"/>
              <a:gd name="connsiteX209" fmla="*/ 1917417 w 3925287"/>
              <a:gd name="connsiteY209" fmla="*/ 560070 h 2346960"/>
              <a:gd name="connsiteX210" fmla="*/ 1909797 w 3925287"/>
              <a:gd name="connsiteY210" fmla="*/ 571500 h 2346960"/>
              <a:gd name="connsiteX211" fmla="*/ 1919135 w 3925287"/>
              <a:gd name="connsiteY211" fmla="*/ 556260 h 2346960"/>
              <a:gd name="connsiteX212" fmla="*/ 1913607 w 3925287"/>
              <a:gd name="connsiteY212" fmla="*/ 560070 h 2346960"/>
              <a:gd name="connsiteX213" fmla="*/ 1919135 w 3925287"/>
              <a:gd name="connsiteY213" fmla="*/ 544830 h 2346960"/>
              <a:gd name="connsiteX214" fmla="*/ 1909797 w 3925287"/>
              <a:gd name="connsiteY214" fmla="*/ 548640 h 2346960"/>
              <a:gd name="connsiteX215" fmla="*/ 1951707 w 3925287"/>
              <a:gd name="connsiteY215" fmla="*/ 567690 h 2346960"/>
              <a:gd name="connsiteX216" fmla="*/ 1959327 w 3925287"/>
              <a:gd name="connsiteY216" fmla="*/ 556260 h 2346960"/>
              <a:gd name="connsiteX217" fmla="*/ 1909797 w 3925287"/>
              <a:gd name="connsiteY217" fmla="*/ 563880 h 2346960"/>
              <a:gd name="connsiteX218" fmla="*/ 1875507 w 3925287"/>
              <a:gd name="connsiteY218" fmla="*/ 563880 h 2346960"/>
              <a:gd name="connsiteX219" fmla="*/ 1966947 w 3925287"/>
              <a:gd name="connsiteY219" fmla="*/ 563880 h 2346960"/>
              <a:gd name="connsiteX0" fmla="*/ 1966947 w 3925287"/>
              <a:gd name="connsiteY0" fmla="*/ 563880 h 2346960"/>
              <a:gd name="connsiteX1" fmla="*/ 1852647 w 3925287"/>
              <a:gd name="connsiteY1" fmla="*/ 575310 h 2346960"/>
              <a:gd name="connsiteX2" fmla="*/ 1795497 w 3925287"/>
              <a:gd name="connsiteY2" fmla="*/ 567690 h 2346960"/>
              <a:gd name="connsiteX3" fmla="*/ 1745967 w 3925287"/>
              <a:gd name="connsiteY3" fmla="*/ 571500 h 2346960"/>
              <a:gd name="connsiteX4" fmla="*/ 1700247 w 3925287"/>
              <a:gd name="connsiteY4" fmla="*/ 556260 h 2346960"/>
              <a:gd name="connsiteX5" fmla="*/ 1662147 w 3925287"/>
              <a:gd name="connsiteY5" fmla="*/ 560070 h 2346960"/>
              <a:gd name="connsiteX6" fmla="*/ 1372587 w 3925287"/>
              <a:gd name="connsiteY6" fmla="*/ 548640 h 2346960"/>
              <a:gd name="connsiteX7" fmla="*/ 1349727 w 3925287"/>
              <a:gd name="connsiteY7" fmla="*/ 541020 h 2346960"/>
              <a:gd name="connsiteX8" fmla="*/ 1227807 w 3925287"/>
              <a:gd name="connsiteY8" fmla="*/ 525780 h 2346960"/>
              <a:gd name="connsiteX9" fmla="*/ 1182087 w 3925287"/>
              <a:gd name="connsiteY9" fmla="*/ 510540 h 2346960"/>
              <a:gd name="connsiteX10" fmla="*/ 1029687 w 3925287"/>
              <a:gd name="connsiteY10" fmla="*/ 495300 h 2346960"/>
              <a:gd name="connsiteX11" fmla="*/ 907767 w 3925287"/>
              <a:gd name="connsiteY11" fmla="*/ 480060 h 2346960"/>
              <a:gd name="connsiteX12" fmla="*/ 877287 w 3925287"/>
              <a:gd name="connsiteY12" fmla="*/ 472440 h 2346960"/>
              <a:gd name="connsiteX13" fmla="*/ 831567 w 3925287"/>
              <a:gd name="connsiteY13" fmla="*/ 457200 h 2346960"/>
              <a:gd name="connsiteX14" fmla="*/ 724887 w 3925287"/>
              <a:gd name="connsiteY14" fmla="*/ 449580 h 2346960"/>
              <a:gd name="connsiteX15" fmla="*/ 702027 w 3925287"/>
              <a:gd name="connsiteY15" fmla="*/ 434340 h 2346960"/>
              <a:gd name="connsiteX16" fmla="*/ 648687 w 3925287"/>
              <a:gd name="connsiteY16" fmla="*/ 441960 h 2346960"/>
              <a:gd name="connsiteX17" fmla="*/ 477237 w 3925287"/>
              <a:gd name="connsiteY17" fmla="*/ 422910 h 2346960"/>
              <a:gd name="connsiteX18" fmla="*/ 431517 w 3925287"/>
              <a:gd name="connsiteY18" fmla="*/ 411480 h 2346960"/>
              <a:gd name="connsiteX19" fmla="*/ 387514 w 3925287"/>
              <a:gd name="connsiteY19" fmla="*/ 407670 h 2346960"/>
              <a:gd name="connsiteX20" fmla="*/ 351507 w 3925287"/>
              <a:gd name="connsiteY20" fmla="*/ 411480 h 2346960"/>
              <a:gd name="connsiteX21" fmla="*/ 294357 w 3925287"/>
              <a:gd name="connsiteY21" fmla="*/ 400050 h 2346960"/>
              <a:gd name="connsiteX22" fmla="*/ 252447 w 3925287"/>
              <a:gd name="connsiteY22" fmla="*/ 388620 h 2346960"/>
              <a:gd name="connsiteX23" fmla="*/ 180057 w 3925287"/>
              <a:gd name="connsiteY23" fmla="*/ 396240 h 2346960"/>
              <a:gd name="connsiteX24" fmla="*/ 164817 w 3925287"/>
              <a:gd name="connsiteY24" fmla="*/ 407670 h 2346960"/>
              <a:gd name="connsiteX25" fmla="*/ 130527 w 3925287"/>
              <a:gd name="connsiteY25" fmla="*/ 403860 h 2346960"/>
              <a:gd name="connsiteX26" fmla="*/ 58137 w 3925287"/>
              <a:gd name="connsiteY26" fmla="*/ 438150 h 2346960"/>
              <a:gd name="connsiteX27" fmla="*/ 27657 w 3925287"/>
              <a:gd name="connsiteY27" fmla="*/ 491490 h 2346960"/>
              <a:gd name="connsiteX28" fmla="*/ 4797 w 3925287"/>
              <a:gd name="connsiteY28" fmla="*/ 529590 h 2346960"/>
              <a:gd name="connsiteX29" fmla="*/ 987 w 3925287"/>
              <a:gd name="connsiteY29" fmla="*/ 571500 h 2346960"/>
              <a:gd name="connsiteX30" fmla="*/ 16227 w 3925287"/>
              <a:gd name="connsiteY30" fmla="*/ 678180 h 2346960"/>
              <a:gd name="connsiteX31" fmla="*/ 23847 w 3925287"/>
              <a:gd name="connsiteY31" fmla="*/ 769620 h 2346960"/>
              <a:gd name="connsiteX32" fmla="*/ 39087 w 3925287"/>
              <a:gd name="connsiteY32" fmla="*/ 792480 h 2346960"/>
              <a:gd name="connsiteX33" fmla="*/ 61947 w 3925287"/>
              <a:gd name="connsiteY33" fmla="*/ 838200 h 2346960"/>
              <a:gd name="connsiteX34" fmla="*/ 69567 w 3925287"/>
              <a:gd name="connsiteY34" fmla="*/ 960120 h 2346960"/>
              <a:gd name="connsiteX35" fmla="*/ 115287 w 3925287"/>
              <a:gd name="connsiteY35" fmla="*/ 1051560 h 2346960"/>
              <a:gd name="connsiteX36" fmla="*/ 130527 w 3925287"/>
              <a:gd name="connsiteY36" fmla="*/ 1074420 h 2346960"/>
              <a:gd name="connsiteX37" fmla="*/ 145767 w 3925287"/>
              <a:gd name="connsiteY37" fmla="*/ 1097280 h 2346960"/>
              <a:gd name="connsiteX38" fmla="*/ 161007 w 3925287"/>
              <a:gd name="connsiteY38" fmla="*/ 1143000 h 2346960"/>
              <a:gd name="connsiteX39" fmla="*/ 168627 w 3925287"/>
              <a:gd name="connsiteY39" fmla="*/ 1181100 h 2346960"/>
              <a:gd name="connsiteX40" fmla="*/ 199107 w 3925287"/>
              <a:gd name="connsiteY40" fmla="*/ 1226820 h 2346960"/>
              <a:gd name="connsiteX41" fmla="*/ 214347 w 3925287"/>
              <a:gd name="connsiteY41" fmla="*/ 1249680 h 2346960"/>
              <a:gd name="connsiteX42" fmla="*/ 252447 w 3925287"/>
              <a:gd name="connsiteY42" fmla="*/ 1310640 h 2346960"/>
              <a:gd name="connsiteX43" fmla="*/ 282927 w 3925287"/>
              <a:gd name="connsiteY43" fmla="*/ 1356360 h 2346960"/>
              <a:gd name="connsiteX44" fmla="*/ 298167 w 3925287"/>
              <a:gd name="connsiteY44" fmla="*/ 1379220 h 2346960"/>
              <a:gd name="connsiteX45" fmla="*/ 321027 w 3925287"/>
              <a:gd name="connsiteY45" fmla="*/ 1394460 h 2346960"/>
              <a:gd name="connsiteX46" fmla="*/ 328647 w 3925287"/>
              <a:gd name="connsiteY46" fmla="*/ 1417320 h 2346960"/>
              <a:gd name="connsiteX47" fmla="*/ 343887 w 3925287"/>
              <a:gd name="connsiteY47" fmla="*/ 1531620 h 2346960"/>
              <a:gd name="connsiteX48" fmla="*/ 359127 w 3925287"/>
              <a:gd name="connsiteY48" fmla="*/ 1554480 h 2346960"/>
              <a:gd name="connsiteX49" fmla="*/ 404847 w 3925287"/>
              <a:gd name="connsiteY49" fmla="*/ 1584960 h 2346960"/>
              <a:gd name="connsiteX50" fmla="*/ 442947 w 3925287"/>
              <a:gd name="connsiteY50" fmla="*/ 1623060 h 2346960"/>
              <a:gd name="connsiteX51" fmla="*/ 458187 w 3925287"/>
              <a:gd name="connsiteY51" fmla="*/ 1645920 h 2346960"/>
              <a:gd name="connsiteX52" fmla="*/ 481047 w 3925287"/>
              <a:gd name="connsiteY52" fmla="*/ 1661160 h 2346960"/>
              <a:gd name="connsiteX53" fmla="*/ 503907 w 3925287"/>
              <a:gd name="connsiteY53" fmla="*/ 1691640 h 2346960"/>
              <a:gd name="connsiteX54" fmla="*/ 534387 w 3925287"/>
              <a:gd name="connsiteY54" fmla="*/ 1699260 h 2346960"/>
              <a:gd name="connsiteX55" fmla="*/ 557247 w 3925287"/>
              <a:gd name="connsiteY55" fmla="*/ 1722120 h 2346960"/>
              <a:gd name="connsiteX56" fmla="*/ 595347 w 3925287"/>
              <a:gd name="connsiteY56" fmla="*/ 1790700 h 2346960"/>
              <a:gd name="connsiteX57" fmla="*/ 641067 w 3925287"/>
              <a:gd name="connsiteY57" fmla="*/ 1821180 h 2346960"/>
              <a:gd name="connsiteX58" fmla="*/ 663927 w 3925287"/>
              <a:gd name="connsiteY58" fmla="*/ 1836420 h 2346960"/>
              <a:gd name="connsiteX59" fmla="*/ 709647 w 3925287"/>
              <a:gd name="connsiteY59" fmla="*/ 1851660 h 2346960"/>
              <a:gd name="connsiteX60" fmla="*/ 778227 w 3925287"/>
              <a:gd name="connsiteY60" fmla="*/ 1889760 h 2346960"/>
              <a:gd name="connsiteX61" fmla="*/ 785847 w 3925287"/>
              <a:gd name="connsiteY61" fmla="*/ 1912620 h 2346960"/>
              <a:gd name="connsiteX62" fmla="*/ 862047 w 3925287"/>
              <a:gd name="connsiteY62" fmla="*/ 1988820 h 2346960"/>
              <a:gd name="connsiteX63" fmla="*/ 884907 w 3925287"/>
              <a:gd name="connsiteY63" fmla="*/ 1996440 h 2346960"/>
              <a:gd name="connsiteX64" fmla="*/ 945867 w 3925287"/>
              <a:gd name="connsiteY64" fmla="*/ 2019300 h 2346960"/>
              <a:gd name="connsiteX65" fmla="*/ 968727 w 3925287"/>
              <a:gd name="connsiteY65" fmla="*/ 2065020 h 2346960"/>
              <a:gd name="connsiteX66" fmla="*/ 991587 w 3925287"/>
              <a:gd name="connsiteY66" fmla="*/ 2110740 h 2346960"/>
              <a:gd name="connsiteX67" fmla="*/ 1022067 w 3925287"/>
              <a:gd name="connsiteY67" fmla="*/ 2118360 h 2346960"/>
              <a:gd name="connsiteX68" fmla="*/ 1098267 w 3925287"/>
              <a:gd name="connsiteY68" fmla="*/ 2141220 h 2346960"/>
              <a:gd name="connsiteX69" fmla="*/ 1182087 w 3925287"/>
              <a:gd name="connsiteY69" fmla="*/ 2164080 h 2346960"/>
              <a:gd name="connsiteX70" fmla="*/ 1227807 w 3925287"/>
              <a:gd name="connsiteY70" fmla="*/ 2186940 h 2346960"/>
              <a:gd name="connsiteX71" fmla="*/ 1258287 w 3925287"/>
              <a:gd name="connsiteY71" fmla="*/ 2194560 h 2346960"/>
              <a:gd name="connsiteX72" fmla="*/ 1304007 w 3925287"/>
              <a:gd name="connsiteY72" fmla="*/ 2217420 h 2346960"/>
              <a:gd name="connsiteX73" fmla="*/ 1326867 w 3925287"/>
              <a:gd name="connsiteY73" fmla="*/ 2232660 h 2346960"/>
              <a:gd name="connsiteX74" fmla="*/ 1357347 w 3925287"/>
              <a:gd name="connsiteY74" fmla="*/ 2240280 h 2346960"/>
              <a:gd name="connsiteX75" fmla="*/ 1448787 w 3925287"/>
              <a:gd name="connsiteY75" fmla="*/ 2263140 h 2346960"/>
              <a:gd name="connsiteX76" fmla="*/ 1509747 w 3925287"/>
              <a:gd name="connsiteY76" fmla="*/ 2278380 h 2346960"/>
              <a:gd name="connsiteX77" fmla="*/ 1540227 w 3925287"/>
              <a:gd name="connsiteY77" fmla="*/ 2286000 h 2346960"/>
              <a:gd name="connsiteX78" fmla="*/ 1616427 w 3925287"/>
              <a:gd name="connsiteY78" fmla="*/ 2301240 h 2346960"/>
              <a:gd name="connsiteX79" fmla="*/ 1646907 w 3925287"/>
              <a:gd name="connsiteY79" fmla="*/ 2308860 h 2346960"/>
              <a:gd name="connsiteX80" fmla="*/ 1768827 w 3925287"/>
              <a:gd name="connsiteY80" fmla="*/ 2324100 h 2346960"/>
              <a:gd name="connsiteX81" fmla="*/ 1799307 w 3925287"/>
              <a:gd name="connsiteY81" fmla="*/ 2331720 h 2346960"/>
              <a:gd name="connsiteX82" fmla="*/ 2027907 w 3925287"/>
              <a:gd name="connsiteY82" fmla="*/ 2339340 h 2346960"/>
              <a:gd name="connsiteX83" fmla="*/ 2050767 w 3925287"/>
              <a:gd name="connsiteY83" fmla="*/ 2331720 h 2346960"/>
              <a:gd name="connsiteX84" fmla="*/ 2073627 w 3925287"/>
              <a:gd name="connsiteY84" fmla="*/ 2339340 h 2346960"/>
              <a:gd name="connsiteX85" fmla="*/ 2134587 w 3925287"/>
              <a:gd name="connsiteY85" fmla="*/ 2346960 h 2346960"/>
              <a:gd name="connsiteX86" fmla="*/ 2264127 w 3925287"/>
              <a:gd name="connsiteY86" fmla="*/ 2339340 h 2346960"/>
              <a:gd name="connsiteX87" fmla="*/ 2309847 w 3925287"/>
              <a:gd name="connsiteY87" fmla="*/ 2308860 h 2346960"/>
              <a:gd name="connsiteX88" fmla="*/ 2370807 w 3925287"/>
              <a:gd name="connsiteY88" fmla="*/ 2293620 h 2346960"/>
              <a:gd name="connsiteX89" fmla="*/ 2485107 w 3925287"/>
              <a:gd name="connsiteY89" fmla="*/ 2270760 h 2346960"/>
              <a:gd name="connsiteX90" fmla="*/ 2507967 w 3925287"/>
              <a:gd name="connsiteY90" fmla="*/ 2263140 h 2346960"/>
              <a:gd name="connsiteX91" fmla="*/ 2553687 w 3925287"/>
              <a:gd name="connsiteY91" fmla="*/ 2255520 h 2346960"/>
              <a:gd name="connsiteX92" fmla="*/ 2599407 w 3925287"/>
              <a:gd name="connsiteY92" fmla="*/ 2217420 h 2346960"/>
              <a:gd name="connsiteX93" fmla="*/ 2622267 w 3925287"/>
              <a:gd name="connsiteY93" fmla="*/ 2209800 h 2346960"/>
              <a:gd name="connsiteX94" fmla="*/ 2645127 w 3925287"/>
              <a:gd name="connsiteY94" fmla="*/ 2194560 h 2346960"/>
              <a:gd name="connsiteX95" fmla="*/ 2744187 w 3925287"/>
              <a:gd name="connsiteY95" fmla="*/ 2179320 h 2346960"/>
              <a:gd name="connsiteX96" fmla="*/ 2828007 w 3925287"/>
              <a:gd name="connsiteY96" fmla="*/ 2156460 h 2346960"/>
              <a:gd name="connsiteX97" fmla="*/ 2858487 w 3925287"/>
              <a:gd name="connsiteY97" fmla="*/ 2148840 h 2346960"/>
              <a:gd name="connsiteX98" fmla="*/ 2904207 w 3925287"/>
              <a:gd name="connsiteY98" fmla="*/ 2125980 h 2346960"/>
              <a:gd name="connsiteX99" fmla="*/ 2972787 w 3925287"/>
              <a:gd name="connsiteY99" fmla="*/ 2072640 h 2346960"/>
              <a:gd name="connsiteX100" fmla="*/ 3018507 w 3925287"/>
              <a:gd name="connsiteY100" fmla="*/ 2057400 h 2346960"/>
              <a:gd name="connsiteX101" fmla="*/ 3033747 w 3925287"/>
              <a:gd name="connsiteY101" fmla="*/ 2034540 h 2346960"/>
              <a:gd name="connsiteX102" fmla="*/ 3056607 w 3925287"/>
              <a:gd name="connsiteY102" fmla="*/ 2011680 h 2346960"/>
              <a:gd name="connsiteX103" fmla="*/ 3140427 w 3925287"/>
              <a:gd name="connsiteY103" fmla="*/ 1996440 h 2346960"/>
              <a:gd name="connsiteX104" fmla="*/ 3163287 w 3925287"/>
              <a:gd name="connsiteY104" fmla="*/ 1988820 h 2346960"/>
              <a:gd name="connsiteX105" fmla="*/ 3178527 w 3925287"/>
              <a:gd name="connsiteY105" fmla="*/ 1935480 h 2346960"/>
              <a:gd name="connsiteX106" fmla="*/ 3193767 w 3925287"/>
              <a:gd name="connsiteY106" fmla="*/ 1889760 h 2346960"/>
              <a:gd name="connsiteX107" fmla="*/ 3224247 w 3925287"/>
              <a:gd name="connsiteY107" fmla="*/ 1882140 h 2346960"/>
              <a:gd name="connsiteX108" fmla="*/ 3269967 w 3925287"/>
              <a:gd name="connsiteY108" fmla="*/ 1866900 h 2346960"/>
              <a:gd name="connsiteX109" fmla="*/ 3330927 w 3925287"/>
              <a:gd name="connsiteY109" fmla="*/ 1851660 h 2346960"/>
              <a:gd name="connsiteX110" fmla="*/ 3384267 w 3925287"/>
              <a:gd name="connsiteY110" fmla="*/ 1790700 h 2346960"/>
              <a:gd name="connsiteX111" fmla="*/ 3399507 w 3925287"/>
              <a:gd name="connsiteY111" fmla="*/ 1767840 h 2346960"/>
              <a:gd name="connsiteX112" fmla="*/ 3429987 w 3925287"/>
              <a:gd name="connsiteY112" fmla="*/ 1699260 h 2346960"/>
              <a:gd name="connsiteX113" fmla="*/ 3475707 w 3925287"/>
              <a:gd name="connsiteY113" fmla="*/ 1676400 h 2346960"/>
              <a:gd name="connsiteX114" fmla="*/ 3490947 w 3925287"/>
              <a:gd name="connsiteY114" fmla="*/ 1653540 h 2346960"/>
              <a:gd name="connsiteX115" fmla="*/ 3536667 w 3925287"/>
              <a:gd name="connsiteY115" fmla="*/ 1615440 h 2346960"/>
              <a:gd name="connsiteX116" fmla="*/ 3551907 w 3925287"/>
              <a:gd name="connsiteY116" fmla="*/ 1569720 h 2346960"/>
              <a:gd name="connsiteX117" fmla="*/ 3559527 w 3925287"/>
              <a:gd name="connsiteY117" fmla="*/ 1546860 h 2346960"/>
              <a:gd name="connsiteX118" fmla="*/ 3590007 w 3925287"/>
              <a:gd name="connsiteY118" fmla="*/ 1539240 h 2346960"/>
              <a:gd name="connsiteX119" fmla="*/ 3597627 w 3925287"/>
              <a:gd name="connsiteY119" fmla="*/ 1516380 h 2346960"/>
              <a:gd name="connsiteX120" fmla="*/ 3605247 w 3925287"/>
              <a:gd name="connsiteY120" fmla="*/ 1447800 h 2346960"/>
              <a:gd name="connsiteX121" fmla="*/ 3643347 w 3925287"/>
              <a:gd name="connsiteY121" fmla="*/ 1409700 h 2346960"/>
              <a:gd name="connsiteX122" fmla="*/ 3666207 w 3925287"/>
              <a:gd name="connsiteY122" fmla="*/ 1402080 h 2346960"/>
              <a:gd name="connsiteX123" fmla="*/ 3689067 w 3925287"/>
              <a:gd name="connsiteY123" fmla="*/ 1386840 h 2346960"/>
              <a:gd name="connsiteX124" fmla="*/ 3719547 w 3925287"/>
              <a:gd name="connsiteY124" fmla="*/ 1356360 h 2346960"/>
              <a:gd name="connsiteX125" fmla="*/ 3742407 w 3925287"/>
              <a:gd name="connsiteY125" fmla="*/ 1310640 h 2346960"/>
              <a:gd name="connsiteX126" fmla="*/ 3750027 w 3925287"/>
              <a:gd name="connsiteY126" fmla="*/ 1242060 h 2346960"/>
              <a:gd name="connsiteX127" fmla="*/ 3757647 w 3925287"/>
              <a:gd name="connsiteY127" fmla="*/ 1219200 h 2346960"/>
              <a:gd name="connsiteX128" fmla="*/ 3780507 w 3925287"/>
              <a:gd name="connsiteY128" fmla="*/ 1203960 h 2346960"/>
              <a:gd name="connsiteX129" fmla="*/ 3788127 w 3925287"/>
              <a:gd name="connsiteY129" fmla="*/ 1181100 h 2346960"/>
              <a:gd name="connsiteX130" fmla="*/ 3803367 w 3925287"/>
              <a:gd name="connsiteY130" fmla="*/ 1028700 h 2346960"/>
              <a:gd name="connsiteX131" fmla="*/ 3818607 w 3925287"/>
              <a:gd name="connsiteY131" fmla="*/ 1005840 h 2346960"/>
              <a:gd name="connsiteX132" fmla="*/ 3841467 w 3925287"/>
              <a:gd name="connsiteY132" fmla="*/ 929640 h 2346960"/>
              <a:gd name="connsiteX133" fmla="*/ 3864327 w 3925287"/>
              <a:gd name="connsiteY133" fmla="*/ 914400 h 2346960"/>
              <a:gd name="connsiteX134" fmla="*/ 3879567 w 3925287"/>
              <a:gd name="connsiteY134" fmla="*/ 868680 h 2346960"/>
              <a:gd name="connsiteX135" fmla="*/ 3894807 w 3925287"/>
              <a:gd name="connsiteY135" fmla="*/ 769620 h 2346960"/>
              <a:gd name="connsiteX136" fmla="*/ 3902427 w 3925287"/>
              <a:gd name="connsiteY136" fmla="*/ 746760 h 2346960"/>
              <a:gd name="connsiteX137" fmla="*/ 3925287 w 3925287"/>
              <a:gd name="connsiteY137" fmla="*/ 723900 h 2346960"/>
              <a:gd name="connsiteX138" fmla="*/ 3917667 w 3925287"/>
              <a:gd name="connsiteY138" fmla="*/ 594360 h 2346960"/>
              <a:gd name="connsiteX139" fmla="*/ 3913857 w 3925287"/>
              <a:gd name="connsiteY139" fmla="*/ 560070 h 2346960"/>
              <a:gd name="connsiteX140" fmla="*/ 3906237 w 3925287"/>
              <a:gd name="connsiteY140" fmla="*/ 480060 h 2346960"/>
              <a:gd name="connsiteX141" fmla="*/ 3881285 w 3925287"/>
              <a:gd name="connsiteY141" fmla="*/ 434340 h 2346960"/>
              <a:gd name="connsiteX142" fmla="*/ 3852897 w 3925287"/>
              <a:gd name="connsiteY142" fmla="*/ 400050 h 2346960"/>
              <a:gd name="connsiteX143" fmla="*/ 3816515 w 3925287"/>
              <a:gd name="connsiteY143" fmla="*/ 361950 h 2346960"/>
              <a:gd name="connsiteX144" fmla="*/ 3772887 w 3925287"/>
              <a:gd name="connsiteY144" fmla="*/ 354330 h 2346960"/>
              <a:gd name="connsiteX145" fmla="*/ 3719547 w 3925287"/>
              <a:gd name="connsiteY145" fmla="*/ 350520 h 2346960"/>
              <a:gd name="connsiteX146" fmla="*/ 3650967 w 3925287"/>
              <a:gd name="connsiteY146" fmla="*/ 339090 h 2346960"/>
              <a:gd name="connsiteX147" fmla="*/ 3553625 w 3925287"/>
              <a:gd name="connsiteY147" fmla="*/ 346710 h 2346960"/>
              <a:gd name="connsiteX148" fmla="*/ 3498567 w 3925287"/>
              <a:gd name="connsiteY148" fmla="*/ 358140 h 2346960"/>
              <a:gd name="connsiteX149" fmla="*/ 3437607 w 3925287"/>
              <a:gd name="connsiteY149" fmla="*/ 361950 h 2346960"/>
              <a:gd name="connsiteX150" fmla="*/ 3346167 w 3925287"/>
              <a:gd name="connsiteY150" fmla="*/ 388620 h 2346960"/>
              <a:gd name="connsiteX151" fmla="*/ 3300447 w 3925287"/>
              <a:gd name="connsiteY151" fmla="*/ 403860 h 2346960"/>
              <a:gd name="connsiteX152" fmla="*/ 3277587 w 3925287"/>
              <a:gd name="connsiteY152" fmla="*/ 411480 h 2346960"/>
              <a:gd name="connsiteX153" fmla="*/ 3201387 w 3925287"/>
              <a:gd name="connsiteY153" fmla="*/ 419100 h 2346960"/>
              <a:gd name="connsiteX154" fmla="*/ 3125187 w 3925287"/>
              <a:gd name="connsiteY154" fmla="*/ 441960 h 2346960"/>
              <a:gd name="connsiteX155" fmla="*/ 3102327 w 3925287"/>
              <a:gd name="connsiteY155" fmla="*/ 449580 h 2346960"/>
              <a:gd name="connsiteX156" fmla="*/ 3079467 w 3925287"/>
              <a:gd name="connsiteY156" fmla="*/ 457200 h 2346960"/>
              <a:gd name="connsiteX157" fmla="*/ 3010887 w 3925287"/>
              <a:gd name="connsiteY157" fmla="*/ 464820 h 2346960"/>
              <a:gd name="connsiteX158" fmla="*/ 2965167 w 3925287"/>
              <a:gd name="connsiteY158" fmla="*/ 480060 h 2346960"/>
              <a:gd name="connsiteX159" fmla="*/ 2923257 w 3925287"/>
              <a:gd name="connsiteY159" fmla="*/ 483870 h 2346960"/>
              <a:gd name="connsiteX160" fmla="*/ 2881347 w 3925287"/>
              <a:gd name="connsiteY160" fmla="*/ 491490 h 2346960"/>
              <a:gd name="connsiteX161" fmla="*/ 2869917 w 3925287"/>
              <a:gd name="connsiteY161" fmla="*/ 502920 h 2346960"/>
              <a:gd name="connsiteX162" fmla="*/ 2709897 w 3925287"/>
              <a:gd name="connsiteY162" fmla="*/ 541020 h 2346960"/>
              <a:gd name="connsiteX163" fmla="*/ 2549877 w 3925287"/>
              <a:gd name="connsiteY163" fmla="*/ 552450 h 2346960"/>
              <a:gd name="connsiteX164" fmla="*/ 2315375 w 3925287"/>
              <a:gd name="connsiteY164" fmla="*/ 548640 h 2346960"/>
              <a:gd name="connsiteX165" fmla="*/ 2355567 w 3925287"/>
              <a:gd name="connsiteY165" fmla="*/ 483870 h 2346960"/>
              <a:gd name="connsiteX166" fmla="*/ 2450817 w 3925287"/>
              <a:gd name="connsiteY166" fmla="*/ 365760 h 2346960"/>
              <a:gd name="connsiteX167" fmla="*/ 2538447 w 3925287"/>
              <a:gd name="connsiteY167" fmla="*/ 247650 h 2346960"/>
              <a:gd name="connsiteX168" fmla="*/ 2565117 w 3925287"/>
              <a:gd name="connsiteY168" fmla="*/ 182880 h 2346960"/>
              <a:gd name="connsiteX169" fmla="*/ 2595597 w 3925287"/>
              <a:gd name="connsiteY169" fmla="*/ 144780 h 2346960"/>
              <a:gd name="connsiteX170" fmla="*/ 2607027 w 3925287"/>
              <a:gd name="connsiteY170" fmla="*/ 118110 h 2346960"/>
              <a:gd name="connsiteX171" fmla="*/ 2582075 w 3925287"/>
              <a:gd name="connsiteY171" fmla="*/ 87630 h 2346960"/>
              <a:gd name="connsiteX172" fmla="*/ 2614647 w 3925287"/>
              <a:gd name="connsiteY172" fmla="*/ 34290 h 2346960"/>
              <a:gd name="connsiteX173" fmla="*/ 2587977 w 3925287"/>
              <a:gd name="connsiteY173" fmla="*/ 0 h 2346960"/>
              <a:gd name="connsiteX174" fmla="*/ 2542257 w 3925287"/>
              <a:gd name="connsiteY174" fmla="*/ 7620 h 2346960"/>
              <a:gd name="connsiteX175" fmla="*/ 2513495 w 3925287"/>
              <a:gd name="connsiteY175" fmla="*/ 26670 h 2346960"/>
              <a:gd name="connsiteX176" fmla="*/ 2511777 w 3925287"/>
              <a:gd name="connsiteY176" fmla="*/ 76200 h 2346960"/>
              <a:gd name="connsiteX177" fmla="*/ 2481297 w 3925287"/>
              <a:gd name="connsiteY177" fmla="*/ 68580 h 2346960"/>
              <a:gd name="connsiteX178" fmla="*/ 2450817 w 3925287"/>
              <a:gd name="connsiteY178" fmla="*/ 106680 h 2346960"/>
              <a:gd name="connsiteX179" fmla="*/ 2431767 w 3925287"/>
              <a:gd name="connsiteY179" fmla="*/ 140970 h 2346960"/>
              <a:gd name="connsiteX180" fmla="*/ 2412717 w 3925287"/>
              <a:gd name="connsiteY180" fmla="*/ 167640 h 2346960"/>
              <a:gd name="connsiteX181" fmla="*/ 2374617 w 3925287"/>
              <a:gd name="connsiteY181" fmla="*/ 209550 h 2346960"/>
              <a:gd name="connsiteX182" fmla="*/ 2328897 w 3925287"/>
              <a:gd name="connsiteY182" fmla="*/ 278130 h 2346960"/>
              <a:gd name="connsiteX183" fmla="*/ 2325087 w 3925287"/>
              <a:gd name="connsiteY183" fmla="*/ 312420 h 2346960"/>
              <a:gd name="connsiteX184" fmla="*/ 2302227 w 3925287"/>
              <a:gd name="connsiteY184" fmla="*/ 327660 h 2346960"/>
              <a:gd name="connsiteX185" fmla="*/ 2286987 w 3925287"/>
              <a:gd name="connsiteY185" fmla="*/ 361950 h 2346960"/>
              <a:gd name="connsiteX186" fmla="*/ 2264127 w 3925287"/>
              <a:gd name="connsiteY186" fmla="*/ 407670 h 2346960"/>
              <a:gd name="connsiteX187" fmla="*/ 2252697 w 3925287"/>
              <a:gd name="connsiteY187" fmla="*/ 407670 h 2346960"/>
              <a:gd name="connsiteX188" fmla="*/ 2227745 w 3925287"/>
              <a:gd name="connsiteY188" fmla="*/ 426720 h 2346960"/>
              <a:gd name="connsiteX189" fmla="*/ 2195547 w 3925287"/>
              <a:gd name="connsiteY189" fmla="*/ 453390 h 2346960"/>
              <a:gd name="connsiteX190" fmla="*/ 2123157 w 3925287"/>
              <a:gd name="connsiteY190" fmla="*/ 487680 h 2346960"/>
              <a:gd name="connsiteX191" fmla="*/ 1989807 w 3925287"/>
              <a:gd name="connsiteY191" fmla="*/ 548640 h 2346960"/>
              <a:gd name="connsiteX192" fmla="*/ 1987715 w 3925287"/>
              <a:gd name="connsiteY192" fmla="*/ 544830 h 2346960"/>
              <a:gd name="connsiteX193" fmla="*/ 1964855 w 3925287"/>
              <a:gd name="connsiteY193" fmla="*/ 563880 h 2346960"/>
              <a:gd name="connsiteX194" fmla="*/ 1959327 w 3925287"/>
              <a:gd name="connsiteY194" fmla="*/ 560070 h 2346960"/>
              <a:gd name="connsiteX195" fmla="*/ 1947897 w 3925287"/>
              <a:gd name="connsiteY195" fmla="*/ 567690 h 2346960"/>
              <a:gd name="connsiteX196" fmla="*/ 1940277 w 3925287"/>
              <a:gd name="connsiteY196" fmla="*/ 548640 h 2346960"/>
              <a:gd name="connsiteX197" fmla="*/ 1898367 w 3925287"/>
              <a:gd name="connsiteY197" fmla="*/ 537210 h 2346960"/>
              <a:gd name="connsiteX198" fmla="*/ 1925037 w 3925287"/>
              <a:gd name="connsiteY198" fmla="*/ 552450 h 2346960"/>
              <a:gd name="connsiteX199" fmla="*/ 1921227 w 3925287"/>
              <a:gd name="connsiteY199" fmla="*/ 571500 h 2346960"/>
              <a:gd name="connsiteX200" fmla="*/ 1902177 w 3925287"/>
              <a:gd name="connsiteY200" fmla="*/ 529590 h 2346960"/>
              <a:gd name="connsiteX201" fmla="*/ 1913607 w 3925287"/>
              <a:gd name="connsiteY201" fmla="*/ 548640 h 2346960"/>
              <a:gd name="connsiteX202" fmla="*/ 1905987 w 3925287"/>
              <a:gd name="connsiteY202" fmla="*/ 544830 h 2346960"/>
              <a:gd name="connsiteX203" fmla="*/ 1898367 w 3925287"/>
              <a:gd name="connsiteY203" fmla="*/ 541020 h 2346960"/>
              <a:gd name="connsiteX204" fmla="*/ 1907705 w 3925287"/>
              <a:gd name="connsiteY204" fmla="*/ 548640 h 2346960"/>
              <a:gd name="connsiteX205" fmla="*/ 1913607 w 3925287"/>
              <a:gd name="connsiteY205" fmla="*/ 556260 h 2346960"/>
              <a:gd name="connsiteX206" fmla="*/ 1919135 w 3925287"/>
              <a:gd name="connsiteY206" fmla="*/ 544830 h 2346960"/>
              <a:gd name="connsiteX207" fmla="*/ 1932657 w 3925287"/>
              <a:gd name="connsiteY207" fmla="*/ 560070 h 2346960"/>
              <a:gd name="connsiteX208" fmla="*/ 1941995 w 3925287"/>
              <a:gd name="connsiteY208" fmla="*/ 560070 h 2346960"/>
              <a:gd name="connsiteX209" fmla="*/ 1917417 w 3925287"/>
              <a:gd name="connsiteY209" fmla="*/ 560070 h 2346960"/>
              <a:gd name="connsiteX210" fmla="*/ 1909797 w 3925287"/>
              <a:gd name="connsiteY210" fmla="*/ 571500 h 2346960"/>
              <a:gd name="connsiteX211" fmla="*/ 1919135 w 3925287"/>
              <a:gd name="connsiteY211" fmla="*/ 556260 h 2346960"/>
              <a:gd name="connsiteX212" fmla="*/ 1913607 w 3925287"/>
              <a:gd name="connsiteY212" fmla="*/ 560070 h 2346960"/>
              <a:gd name="connsiteX213" fmla="*/ 1919135 w 3925287"/>
              <a:gd name="connsiteY213" fmla="*/ 544830 h 2346960"/>
              <a:gd name="connsiteX214" fmla="*/ 1909797 w 3925287"/>
              <a:gd name="connsiteY214" fmla="*/ 548640 h 2346960"/>
              <a:gd name="connsiteX215" fmla="*/ 1951707 w 3925287"/>
              <a:gd name="connsiteY215" fmla="*/ 567690 h 2346960"/>
              <a:gd name="connsiteX216" fmla="*/ 1959327 w 3925287"/>
              <a:gd name="connsiteY216" fmla="*/ 556260 h 2346960"/>
              <a:gd name="connsiteX217" fmla="*/ 1909797 w 3925287"/>
              <a:gd name="connsiteY217" fmla="*/ 563880 h 2346960"/>
              <a:gd name="connsiteX218" fmla="*/ 1875507 w 3925287"/>
              <a:gd name="connsiteY218" fmla="*/ 563880 h 2346960"/>
              <a:gd name="connsiteX219" fmla="*/ 1966947 w 3925287"/>
              <a:gd name="connsiteY219" fmla="*/ 563880 h 2346960"/>
              <a:gd name="connsiteX0" fmla="*/ 1966947 w 3925287"/>
              <a:gd name="connsiteY0" fmla="*/ 563880 h 2346960"/>
              <a:gd name="connsiteX1" fmla="*/ 1852647 w 3925287"/>
              <a:gd name="connsiteY1" fmla="*/ 575310 h 2346960"/>
              <a:gd name="connsiteX2" fmla="*/ 1795497 w 3925287"/>
              <a:gd name="connsiteY2" fmla="*/ 567690 h 2346960"/>
              <a:gd name="connsiteX3" fmla="*/ 1745967 w 3925287"/>
              <a:gd name="connsiteY3" fmla="*/ 571500 h 2346960"/>
              <a:gd name="connsiteX4" fmla="*/ 1700247 w 3925287"/>
              <a:gd name="connsiteY4" fmla="*/ 556260 h 2346960"/>
              <a:gd name="connsiteX5" fmla="*/ 1662147 w 3925287"/>
              <a:gd name="connsiteY5" fmla="*/ 560070 h 2346960"/>
              <a:gd name="connsiteX6" fmla="*/ 1372587 w 3925287"/>
              <a:gd name="connsiteY6" fmla="*/ 548640 h 2346960"/>
              <a:gd name="connsiteX7" fmla="*/ 1349727 w 3925287"/>
              <a:gd name="connsiteY7" fmla="*/ 541020 h 2346960"/>
              <a:gd name="connsiteX8" fmla="*/ 1227807 w 3925287"/>
              <a:gd name="connsiteY8" fmla="*/ 525780 h 2346960"/>
              <a:gd name="connsiteX9" fmla="*/ 1182087 w 3925287"/>
              <a:gd name="connsiteY9" fmla="*/ 510540 h 2346960"/>
              <a:gd name="connsiteX10" fmla="*/ 1029687 w 3925287"/>
              <a:gd name="connsiteY10" fmla="*/ 495300 h 2346960"/>
              <a:gd name="connsiteX11" fmla="*/ 907767 w 3925287"/>
              <a:gd name="connsiteY11" fmla="*/ 480060 h 2346960"/>
              <a:gd name="connsiteX12" fmla="*/ 877287 w 3925287"/>
              <a:gd name="connsiteY12" fmla="*/ 472440 h 2346960"/>
              <a:gd name="connsiteX13" fmla="*/ 831567 w 3925287"/>
              <a:gd name="connsiteY13" fmla="*/ 457200 h 2346960"/>
              <a:gd name="connsiteX14" fmla="*/ 724887 w 3925287"/>
              <a:gd name="connsiteY14" fmla="*/ 449580 h 2346960"/>
              <a:gd name="connsiteX15" fmla="*/ 702027 w 3925287"/>
              <a:gd name="connsiteY15" fmla="*/ 434340 h 2346960"/>
              <a:gd name="connsiteX16" fmla="*/ 648687 w 3925287"/>
              <a:gd name="connsiteY16" fmla="*/ 441960 h 2346960"/>
              <a:gd name="connsiteX17" fmla="*/ 477237 w 3925287"/>
              <a:gd name="connsiteY17" fmla="*/ 422910 h 2346960"/>
              <a:gd name="connsiteX18" fmla="*/ 431517 w 3925287"/>
              <a:gd name="connsiteY18" fmla="*/ 411480 h 2346960"/>
              <a:gd name="connsiteX19" fmla="*/ 387514 w 3925287"/>
              <a:gd name="connsiteY19" fmla="*/ 407670 h 2346960"/>
              <a:gd name="connsiteX20" fmla="*/ 351507 w 3925287"/>
              <a:gd name="connsiteY20" fmla="*/ 411480 h 2346960"/>
              <a:gd name="connsiteX21" fmla="*/ 294357 w 3925287"/>
              <a:gd name="connsiteY21" fmla="*/ 400050 h 2346960"/>
              <a:gd name="connsiteX22" fmla="*/ 252447 w 3925287"/>
              <a:gd name="connsiteY22" fmla="*/ 388620 h 2346960"/>
              <a:gd name="connsiteX23" fmla="*/ 180057 w 3925287"/>
              <a:gd name="connsiteY23" fmla="*/ 396240 h 2346960"/>
              <a:gd name="connsiteX24" fmla="*/ 164817 w 3925287"/>
              <a:gd name="connsiteY24" fmla="*/ 407670 h 2346960"/>
              <a:gd name="connsiteX25" fmla="*/ 130527 w 3925287"/>
              <a:gd name="connsiteY25" fmla="*/ 403860 h 2346960"/>
              <a:gd name="connsiteX26" fmla="*/ 58137 w 3925287"/>
              <a:gd name="connsiteY26" fmla="*/ 438150 h 2346960"/>
              <a:gd name="connsiteX27" fmla="*/ 27657 w 3925287"/>
              <a:gd name="connsiteY27" fmla="*/ 491490 h 2346960"/>
              <a:gd name="connsiteX28" fmla="*/ 4797 w 3925287"/>
              <a:gd name="connsiteY28" fmla="*/ 529590 h 2346960"/>
              <a:gd name="connsiteX29" fmla="*/ 987 w 3925287"/>
              <a:gd name="connsiteY29" fmla="*/ 571500 h 2346960"/>
              <a:gd name="connsiteX30" fmla="*/ 16227 w 3925287"/>
              <a:gd name="connsiteY30" fmla="*/ 678180 h 2346960"/>
              <a:gd name="connsiteX31" fmla="*/ 23847 w 3925287"/>
              <a:gd name="connsiteY31" fmla="*/ 769620 h 2346960"/>
              <a:gd name="connsiteX32" fmla="*/ 39087 w 3925287"/>
              <a:gd name="connsiteY32" fmla="*/ 792480 h 2346960"/>
              <a:gd name="connsiteX33" fmla="*/ 61947 w 3925287"/>
              <a:gd name="connsiteY33" fmla="*/ 838200 h 2346960"/>
              <a:gd name="connsiteX34" fmla="*/ 69567 w 3925287"/>
              <a:gd name="connsiteY34" fmla="*/ 960120 h 2346960"/>
              <a:gd name="connsiteX35" fmla="*/ 115287 w 3925287"/>
              <a:gd name="connsiteY35" fmla="*/ 1051560 h 2346960"/>
              <a:gd name="connsiteX36" fmla="*/ 130527 w 3925287"/>
              <a:gd name="connsiteY36" fmla="*/ 1074420 h 2346960"/>
              <a:gd name="connsiteX37" fmla="*/ 145767 w 3925287"/>
              <a:gd name="connsiteY37" fmla="*/ 1097280 h 2346960"/>
              <a:gd name="connsiteX38" fmla="*/ 161007 w 3925287"/>
              <a:gd name="connsiteY38" fmla="*/ 1143000 h 2346960"/>
              <a:gd name="connsiteX39" fmla="*/ 168627 w 3925287"/>
              <a:gd name="connsiteY39" fmla="*/ 1181100 h 2346960"/>
              <a:gd name="connsiteX40" fmla="*/ 199107 w 3925287"/>
              <a:gd name="connsiteY40" fmla="*/ 1226820 h 2346960"/>
              <a:gd name="connsiteX41" fmla="*/ 214347 w 3925287"/>
              <a:gd name="connsiteY41" fmla="*/ 1249680 h 2346960"/>
              <a:gd name="connsiteX42" fmla="*/ 252447 w 3925287"/>
              <a:gd name="connsiteY42" fmla="*/ 1310640 h 2346960"/>
              <a:gd name="connsiteX43" fmla="*/ 282927 w 3925287"/>
              <a:gd name="connsiteY43" fmla="*/ 1356360 h 2346960"/>
              <a:gd name="connsiteX44" fmla="*/ 298167 w 3925287"/>
              <a:gd name="connsiteY44" fmla="*/ 1379220 h 2346960"/>
              <a:gd name="connsiteX45" fmla="*/ 321027 w 3925287"/>
              <a:gd name="connsiteY45" fmla="*/ 1394460 h 2346960"/>
              <a:gd name="connsiteX46" fmla="*/ 328647 w 3925287"/>
              <a:gd name="connsiteY46" fmla="*/ 1417320 h 2346960"/>
              <a:gd name="connsiteX47" fmla="*/ 343887 w 3925287"/>
              <a:gd name="connsiteY47" fmla="*/ 1531620 h 2346960"/>
              <a:gd name="connsiteX48" fmla="*/ 359127 w 3925287"/>
              <a:gd name="connsiteY48" fmla="*/ 1554480 h 2346960"/>
              <a:gd name="connsiteX49" fmla="*/ 404847 w 3925287"/>
              <a:gd name="connsiteY49" fmla="*/ 1584960 h 2346960"/>
              <a:gd name="connsiteX50" fmla="*/ 442947 w 3925287"/>
              <a:gd name="connsiteY50" fmla="*/ 1623060 h 2346960"/>
              <a:gd name="connsiteX51" fmla="*/ 458187 w 3925287"/>
              <a:gd name="connsiteY51" fmla="*/ 1645920 h 2346960"/>
              <a:gd name="connsiteX52" fmla="*/ 481047 w 3925287"/>
              <a:gd name="connsiteY52" fmla="*/ 1661160 h 2346960"/>
              <a:gd name="connsiteX53" fmla="*/ 503907 w 3925287"/>
              <a:gd name="connsiteY53" fmla="*/ 1691640 h 2346960"/>
              <a:gd name="connsiteX54" fmla="*/ 534387 w 3925287"/>
              <a:gd name="connsiteY54" fmla="*/ 1699260 h 2346960"/>
              <a:gd name="connsiteX55" fmla="*/ 557247 w 3925287"/>
              <a:gd name="connsiteY55" fmla="*/ 1722120 h 2346960"/>
              <a:gd name="connsiteX56" fmla="*/ 595347 w 3925287"/>
              <a:gd name="connsiteY56" fmla="*/ 1790700 h 2346960"/>
              <a:gd name="connsiteX57" fmla="*/ 641067 w 3925287"/>
              <a:gd name="connsiteY57" fmla="*/ 1821180 h 2346960"/>
              <a:gd name="connsiteX58" fmla="*/ 663927 w 3925287"/>
              <a:gd name="connsiteY58" fmla="*/ 1836420 h 2346960"/>
              <a:gd name="connsiteX59" fmla="*/ 709647 w 3925287"/>
              <a:gd name="connsiteY59" fmla="*/ 1851660 h 2346960"/>
              <a:gd name="connsiteX60" fmla="*/ 778227 w 3925287"/>
              <a:gd name="connsiteY60" fmla="*/ 1889760 h 2346960"/>
              <a:gd name="connsiteX61" fmla="*/ 785847 w 3925287"/>
              <a:gd name="connsiteY61" fmla="*/ 1912620 h 2346960"/>
              <a:gd name="connsiteX62" fmla="*/ 862047 w 3925287"/>
              <a:gd name="connsiteY62" fmla="*/ 1988820 h 2346960"/>
              <a:gd name="connsiteX63" fmla="*/ 884907 w 3925287"/>
              <a:gd name="connsiteY63" fmla="*/ 1996440 h 2346960"/>
              <a:gd name="connsiteX64" fmla="*/ 945867 w 3925287"/>
              <a:gd name="connsiteY64" fmla="*/ 2019300 h 2346960"/>
              <a:gd name="connsiteX65" fmla="*/ 968727 w 3925287"/>
              <a:gd name="connsiteY65" fmla="*/ 2065020 h 2346960"/>
              <a:gd name="connsiteX66" fmla="*/ 991587 w 3925287"/>
              <a:gd name="connsiteY66" fmla="*/ 2110740 h 2346960"/>
              <a:gd name="connsiteX67" fmla="*/ 1022067 w 3925287"/>
              <a:gd name="connsiteY67" fmla="*/ 2118360 h 2346960"/>
              <a:gd name="connsiteX68" fmla="*/ 1098267 w 3925287"/>
              <a:gd name="connsiteY68" fmla="*/ 2141220 h 2346960"/>
              <a:gd name="connsiteX69" fmla="*/ 1182087 w 3925287"/>
              <a:gd name="connsiteY69" fmla="*/ 2164080 h 2346960"/>
              <a:gd name="connsiteX70" fmla="*/ 1227807 w 3925287"/>
              <a:gd name="connsiteY70" fmla="*/ 2186940 h 2346960"/>
              <a:gd name="connsiteX71" fmla="*/ 1258287 w 3925287"/>
              <a:gd name="connsiteY71" fmla="*/ 2194560 h 2346960"/>
              <a:gd name="connsiteX72" fmla="*/ 1304007 w 3925287"/>
              <a:gd name="connsiteY72" fmla="*/ 2217420 h 2346960"/>
              <a:gd name="connsiteX73" fmla="*/ 1326867 w 3925287"/>
              <a:gd name="connsiteY73" fmla="*/ 2232660 h 2346960"/>
              <a:gd name="connsiteX74" fmla="*/ 1357347 w 3925287"/>
              <a:gd name="connsiteY74" fmla="*/ 2240280 h 2346960"/>
              <a:gd name="connsiteX75" fmla="*/ 1448787 w 3925287"/>
              <a:gd name="connsiteY75" fmla="*/ 2263140 h 2346960"/>
              <a:gd name="connsiteX76" fmla="*/ 1509747 w 3925287"/>
              <a:gd name="connsiteY76" fmla="*/ 2278380 h 2346960"/>
              <a:gd name="connsiteX77" fmla="*/ 1540227 w 3925287"/>
              <a:gd name="connsiteY77" fmla="*/ 2286000 h 2346960"/>
              <a:gd name="connsiteX78" fmla="*/ 1616427 w 3925287"/>
              <a:gd name="connsiteY78" fmla="*/ 2301240 h 2346960"/>
              <a:gd name="connsiteX79" fmla="*/ 1646907 w 3925287"/>
              <a:gd name="connsiteY79" fmla="*/ 2308860 h 2346960"/>
              <a:gd name="connsiteX80" fmla="*/ 1768827 w 3925287"/>
              <a:gd name="connsiteY80" fmla="*/ 2324100 h 2346960"/>
              <a:gd name="connsiteX81" fmla="*/ 1799307 w 3925287"/>
              <a:gd name="connsiteY81" fmla="*/ 2331720 h 2346960"/>
              <a:gd name="connsiteX82" fmla="*/ 2027907 w 3925287"/>
              <a:gd name="connsiteY82" fmla="*/ 2339340 h 2346960"/>
              <a:gd name="connsiteX83" fmla="*/ 2050767 w 3925287"/>
              <a:gd name="connsiteY83" fmla="*/ 2331720 h 2346960"/>
              <a:gd name="connsiteX84" fmla="*/ 2073627 w 3925287"/>
              <a:gd name="connsiteY84" fmla="*/ 2339340 h 2346960"/>
              <a:gd name="connsiteX85" fmla="*/ 2134587 w 3925287"/>
              <a:gd name="connsiteY85" fmla="*/ 2346960 h 2346960"/>
              <a:gd name="connsiteX86" fmla="*/ 2264127 w 3925287"/>
              <a:gd name="connsiteY86" fmla="*/ 2339340 h 2346960"/>
              <a:gd name="connsiteX87" fmla="*/ 2309847 w 3925287"/>
              <a:gd name="connsiteY87" fmla="*/ 2308860 h 2346960"/>
              <a:gd name="connsiteX88" fmla="*/ 2370807 w 3925287"/>
              <a:gd name="connsiteY88" fmla="*/ 2293620 h 2346960"/>
              <a:gd name="connsiteX89" fmla="*/ 2485107 w 3925287"/>
              <a:gd name="connsiteY89" fmla="*/ 2270760 h 2346960"/>
              <a:gd name="connsiteX90" fmla="*/ 2507967 w 3925287"/>
              <a:gd name="connsiteY90" fmla="*/ 2263140 h 2346960"/>
              <a:gd name="connsiteX91" fmla="*/ 2553687 w 3925287"/>
              <a:gd name="connsiteY91" fmla="*/ 2255520 h 2346960"/>
              <a:gd name="connsiteX92" fmla="*/ 2599407 w 3925287"/>
              <a:gd name="connsiteY92" fmla="*/ 2217420 h 2346960"/>
              <a:gd name="connsiteX93" fmla="*/ 2622267 w 3925287"/>
              <a:gd name="connsiteY93" fmla="*/ 2209800 h 2346960"/>
              <a:gd name="connsiteX94" fmla="*/ 2645127 w 3925287"/>
              <a:gd name="connsiteY94" fmla="*/ 2194560 h 2346960"/>
              <a:gd name="connsiteX95" fmla="*/ 2744187 w 3925287"/>
              <a:gd name="connsiteY95" fmla="*/ 2179320 h 2346960"/>
              <a:gd name="connsiteX96" fmla="*/ 2828007 w 3925287"/>
              <a:gd name="connsiteY96" fmla="*/ 2156460 h 2346960"/>
              <a:gd name="connsiteX97" fmla="*/ 2858487 w 3925287"/>
              <a:gd name="connsiteY97" fmla="*/ 2148840 h 2346960"/>
              <a:gd name="connsiteX98" fmla="*/ 2904207 w 3925287"/>
              <a:gd name="connsiteY98" fmla="*/ 2125980 h 2346960"/>
              <a:gd name="connsiteX99" fmla="*/ 2972787 w 3925287"/>
              <a:gd name="connsiteY99" fmla="*/ 2072640 h 2346960"/>
              <a:gd name="connsiteX100" fmla="*/ 3018507 w 3925287"/>
              <a:gd name="connsiteY100" fmla="*/ 2057400 h 2346960"/>
              <a:gd name="connsiteX101" fmla="*/ 3033747 w 3925287"/>
              <a:gd name="connsiteY101" fmla="*/ 2034540 h 2346960"/>
              <a:gd name="connsiteX102" fmla="*/ 3056607 w 3925287"/>
              <a:gd name="connsiteY102" fmla="*/ 2011680 h 2346960"/>
              <a:gd name="connsiteX103" fmla="*/ 3140427 w 3925287"/>
              <a:gd name="connsiteY103" fmla="*/ 1996440 h 2346960"/>
              <a:gd name="connsiteX104" fmla="*/ 3163287 w 3925287"/>
              <a:gd name="connsiteY104" fmla="*/ 1988820 h 2346960"/>
              <a:gd name="connsiteX105" fmla="*/ 3178527 w 3925287"/>
              <a:gd name="connsiteY105" fmla="*/ 1935480 h 2346960"/>
              <a:gd name="connsiteX106" fmla="*/ 3193767 w 3925287"/>
              <a:gd name="connsiteY106" fmla="*/ 1889760 h 2346960"/>
              <a:gd name="connsiteX107" fmla="*/ 3224247 w 3925287"/>
              <a:gd name="connsiteY107" fmla="*/ 1882140 h 2346960"/>
              <a:gd name="connsiteX108" fmla="*/ 3269967 w 3925287"/>
              <a:gd name="connsiteY108" fmla="*/ 1866900 h 2346960"/>
              <a:gd name="connsiteX109" fmla="*/ 3330927 w 3925287"/>
              <a:gd name="connsiteY109" fmla="*/ 1851660 h 2346960"/>
              <a:gd name="connsiteX110" fmla="*/ 3384267 w 3925287"/>
              <a:gd name="connsiteY110" fmla="*/ 1790700 h 2346960"/>
              <a:gd name="connsiteX111" fmla="*/ 3399507 w 3925287"/>
              <a:gd name="connsiteY111" fmla="*/ 1767840 h 2346960"/>
              <a:gd name="connsiteX112" fmla="*/ 3429987 w 3925287"/>
              <a:gd name="connsiteY112" fmla="*/ 1699260 h 2346960"/>
              <a:gd name="connsiteX113" fmla="*/ 3475707 w 3925287"/>
              <a:gd name="connsiteY113" fmla="*/ 1676400 h 2346960"/>
              <a:gd name="connsiteX114" fmla="*/ 3490947 w 3925287"/>
              <a:gd name="connsiteY114" fmla="*/ 1653540 h 2346960"/>
              <a:gd name="connsiteX115" fmla="*/ 3536667 w 3925287"/>
              <a:gd name="connsiteY115" fmla="*/ 1615440 h 2346960"/>
              <a:gd name="connsiteX116" fmla="*/ 3551907 w 3925287"/>
              <a:gd name="connsiteY116" fmla="*/ 1569720 h 2346960"/>
              <a:gd name="connsiteX117" fmla="*/ 3559527 w 3925287"/>
              <a:gd name="connsiteY117" fmla="*/ 1546860 h 2346960"/>
              <a:gd name="connsiteX118" fmla="*/ 3590007 w 3925287"/>
              <a:gd name="connsiteY118" fmla="*/ 1539240 h 2346960"/>
              <a:gd name="connsiteX119" fmla="*/ 3597627 w 3925287"/>
              <a:gd name="connsiteY119" fmla="*/ 1516380 h 2346960"/>
              <a:gd name="connsiteX120" fmla="*/ 3605247 w 3925287"/>
              <a:gd name="connsiteY120" fmla="*/ 1447800 h 2346960"/>
              <a:gd name="connsiteX121" fmla="*/ 3643347 w 3925287"/>
              <a:gd name="connsiteY121" fmla="*/ 1409700 h 2346960"/>
              <a:gd name="connsiteX122" fmla="*/ 3666207 w 3925287"/>
              <a:gd name="connsiteY122" fmla="*/ 1402080 h 2346960"/>
              <a:gd name="connsiteX123" fmla="*/ 3689067 w 3925287"/>
              <a:gd name="connsiteY123" fmla="*/ 1386840 h 2346960"/>
              <a:gd name="connsiteX124" fmla="*/ 3719547 w 3925287"/>
              <a:gd name="connsiteY124" fmla="*/ 1356360 h 2346960"/>
              <a:gd name="connsiteX125" fmla="*/ 3742407 w 3925287"/>
              <a:gd name="connsiteY125" fmla="*/ 1310640 h 2346960"/>
              <a:gd name="connsiteX126" fmla="*/ 3750027 w 3925287"/>
              <a:gd name="connsiteY126" fmla="*/ 1242060 h 2346960"/>
              <a:gd name="connsiteX127" fmla="*/ 3757647 w 3925287"/>
              <a:gd name="connsiteY127" fmla="*/ 1219200 h 2346960"/>
              <a:gd name="connsiteX128" fmla="*/ 3780507 w 3925287"/>
              <a:gd name="connsiteY128" fmla="*/ 1203960 h 2346960"/>
              <a:gd name="connsiteX129" fmla="*/ 3788127 w 3925287"/>
              <a:gd name="connsiteY129" fmla="*/ 1181100 h 2346960"/>
              <a:gd name="connsiteX130" fmla="*/ 3803367 w 3925287"/>
              <a:gd name="connsiteY130" fmla="*/ 1028700 h 2346960"/>
              <a:gd name="connsiteX131" fmla="*/ 3818607 w 3925287"/>
              <a:gd name="connsiteY131" fmla="*/ 1005840 h 2346960"/>
              <a:gd name="connsiteX132" fmla="*/ 3841467 w 3925287"/>
              <a:gd name="connsiteY132" fmla="*/ 929640 h 2346960"/>
              <a:gd name="connsiteX133" fmla="*/ 3864327 w 3925287"/>
              <a:gd name="connsiteY133" fmla="*/ 914400 h 2346960"/>
              <a:gd name="connsiteX134" fmla="*/ 3879567 w 3925287"/>
              <a:gd name="connsiteY134" fmla="*/ 868680 h 2346960"/>
              <a:gd name="connsiteX135" fmla="*/ 3894807 w 3925287"/>
              <a:gd name="connsiteY135" fmla="*/ 769620 h 2346960"/>
              <a:gd name="connsiteX136" fmla="*/ 3902427 w 3925287"/>
              <a:gd name="connsiteY136" fmla="*/ 746760 h 2346960"/>
              <a:gd name="connsiteX137" fmla="*/ 3925287 w 3925287"/>
              <a:gd name="connsiteY137" fmla="*/ 723900 h 2346960"/>
              <a:gd name="connsiteX138" fmla="*/ 3917667 w 3925287"/>
              <a:gd name="connsiteY138" fmla="*/ 594360 h 2346960"/>
              <a:gd name="connsiteX139" fmla="*/ 3913857 w 3925287"/>
              <a:gd name="connsiteY139" fmla="*/ 560070 h 2346960"/>
              <a:gd name="connsiteX140" fmla="*/ 3906237 w 3925287"/>
              <a:gd name="connsiteY140" fmla="*/ 480060 h 2346960"/>
              <a:gd name="connsiteX141" fmla="*/ 3881285 w 3925287"/>
              <a:gd name="connsiteY141" fmla="*/ 434340 h 2346960"/>
              <a:gd name="connsiteX142" fmla="*/ 3852897 w 3925287"/>
              <a:gd name="connsiteY142" fmla="*/ 400050 h 2346960"/>
              <a:gd name="connsiteX143" fmla="*/ 3816515 w 3925287"/>
              <a:gd name="connsiteY143" fmla="*/ 361950 h 2346960"/>
              <a:gd name="connsiteX144" fmla="*/ 3772887 w 3925287"/>
              <a:gd name="connsiteY144" fmla="*/ 354330 h 2346960"/>
              <a:gd name="connsiteX145" fmla="*/ 3719547 w 3925287"/>
              <a:gd name="connsiteY145" fmla="*/ 350520 h 2346960"/>
              <a:gd name="connsiteX146" fmla="*/ 3650967 w 3925287"/>
              <a:gd name="connsiteY146" fmla="*/ 339090 h 2346960"/>
              <a:gd name="connsiteX147" fmla="*/ 3553625 w 3925287"/>
              <a:gd name="connsiteY147" fmla="*/ 346710 h 2346960"/>
              <a:gd name="connsiteX148" fmla="*/ 3498567 w 3925287"/>
              <a:gd name="connsiteY148" fmla="*/ 358140 h 2346960"/>
              <a:gd name="connsiteX149" fmla="*/ 3437607 w 3925287"/>
              <a:gd name="connsiteY149" fmla="*/ 361950 h 2346960"/>
              <a:gd name="connsiteX150" fmla="*/ 3346167 w 3925287"/>
              <a:gd name="connsiteY150" fmla="*/ 388620 h 2346960"/>
              <a:gd name="connsiteX151" fmla="*/ 3300447 w 3925287"/>
              <a:gd name="connsiteY151" fmla="*/ 403860 h 2346960"/>
              <a:gd name="connsiteX152" fmla="*/ 3277587 w 3925287"/>
              <a:gd name="connsiteY152" fmla="*/ 411480 h 2346960"/>
              <a:gd name="connsiteX153" fmla="*/ 3201387 w 3925287"/>
              <a:gd name="connsiteY153" fmla="*/ 419100 h 2346960"/>
              <a:gd name="connsiteX154" fmla="*/ 3125187 w 3925287"/>
              <a:gd name="connsiteY154" fmla="*/ 441960 h 2346960"/>
              <a:gd name="connsiteX155" fmla="*/ 3102327 w 3925287"/>
              <a:gd name="connsiteY155" fmla="*/ 449580 h 2346960"/>
              <a:gd name="connsiteX156" fmla="*/ 3079467 w 3925287"/>
              <a:gd name="connsiteY156" fmla="*/ 457200 h 2346960"/>
              <a:gd name="connsiteX157" fmla="*/ 3010887 w 3925287"/>
              <a:gd name="connsiteY157" fmla="*/ 464820 h 2346960"/>
              <a:gd name="connsiteX158" fmla="*/ 2965167 w 3925287"/>
              <a:gd name="connsiteY158" fmla="*/ 480060 h 2346960"/>
              <a:gd name="connsiteX159" fmla="*/ 2923257 w 3925287"/>
              <a:gd name="connsiteY159" fmla="*/ 483870 h 2346960"/>
              <a:gd name="connsiteX160" fmla="*/ 2881347 w 3925287"/>
              <a:gd name="connsiteY160" fmla="*/ 491490 h 2346960"/>
              <a:gd name="connsiteX161" fmla="*/ 2869917 w 3925287"/>
              <a:gd name="connsiteY161" fmla="*/ 502920 h 2346960"/>
              <a:gd name="connsiteX162" fmla="*/ 2709897 w 3925287"/>
              <a:gd name="connsiteY162" fmla="*/ 541020 h 2346960"/>
              <a:gd name="connsiteX163" fmla="*/ 2549877 w 3925287"/>
              <a:gd name="connsiteY163" fmla="*/ 552450 h 2346960"/>
              <a:gd name="connsiteX164" fmla="*/ 2315375 w 3925287"/>
              <a:gd name="connsiteY164" fmla="*/ 548640 h 2346960"/>
              <a:gd name="connsiteX165" fmla="*/ 2355567 w 3925287"/>
              <a:gd name="connsiteY165" fmla="*/ 483870 h 2346960"/>
              <a:gd name="connsiteX166" fmla="*/ 2450817 w 3925287"/>
              <a:gd name="connsiteY166" fmla="*/ 365760 h 2346960"/>
              <a:gd name="connsiteX167" fmla="*/ 2538447 w 3925287"/>
              <a:gd name="connsiteY167" fmla="*/ 247650 h 2346960"/>
              <a:gd name="connsiteX168" fmla="*/ 2565117 w 3925287"/>
              <a:gd name="connsiteY168" fmla="*/ 182880 h 2346960"/>
              <a:gd name="connsiteX169" fmla="*/ 2595597 w 3925287"/>
              <a:gd name="connsiteY169" fmla="*/ 144780 h 2346960"/>
              <a:gd name="connsiteX170" fmla="*/ 2607027 w 3925287"/>
              <a:gd name="connsiteY170" fmla="*/ 118110 h 2346960"/>
              <a:gd name="connsiteX171" fmla="*/ 2582075 w 3925287"/>
              <a:gd name="connsiteY171" fmla="*/ 87630 h 2346960"/>
              <a:gd name="connsiteX172" fmla="*/ 2587977 w 3925287"/>
              <a:gd name="connsiteY172" fmla="*/ 41910 h 2346960"/>
              <a:gd name="connsiteX173" fmla="*/ 2587977 w 3925287"/>
              <a:gd name="connsiteY173" fmla="*/ 0 h 2346960"/>
              <a:gd name="connsiteX174" fmla="*/ 2542257 w 3925287"/>
              <a:gd name="connsiteY174" fmla="*/ 7620 h 2346960"/>
              <a:gd name="connsiteX175" fmla="*/ 2513495 w 3925287"/>
              <a:gd name="connsiteY175" fmla="*/ 26670 h 2346960"/>
              <a:gd name="connsiteX176" fmla="*/ 2511777 w 3925287"/>
              <a:gd name="connsiteY176" fmla="*/ 76200 h 2346960"/>
              <a:gd name="connsiteX177" fmla="*/ 2481297 w 3925287"/>
              <a:gd name="connsiteY177" fmla="*/ 68580 h 2346960"/>
              <a:gd name="connsiteX178" fmla="*/ 2450817 w 3925287"/>
              <a:gd name="connsiteY178" fmla="*/ 106680 h 2346960"/>
              <a:gd name="connsiteX179" fmla="*/ 2431767 w 3925287"/>
              <a:gd name="connsiteY179" fmla="*/ 140970 h 2346960"/>
              <a:gd name="connsiteX180" fmla="*/ 2412717 w 3925287"/>
              <a:gd name="connsiteY180" fmla="*/ 167640 h 2346960"/>
              <a:gd name="connsiteX181" fmla="*/ 2374617 w 3925287"/>
              <a:gd name="connsiteY181" fmla="*/ 209550 h 2346960"/>
              <a:gd name="connsiteX182" fmla="*/ 2328897 w 3925287"/>
              <a:gd name="connsiteY182" fmla="*/ 278130 h 2346960"/>
              <a:gd name="connsiteX183" fmla="*/ 2325087 w 3925287"/>
              <a:gd name="connsiteY183" fmla="*/ 312420 h 2346960"/>
              <a:gd name="connsiteX184" fmla="*/ 2302227 w 3925287"/>
              <a:gd name="connsiteY184" fmla="*/ 327660 h 2346960"/>
              <a:gd name="connsiteX185" fmla="*/ 2286987 w 3925287"/>
              <a:gd name="connsiteY185" fmla="*/ 361950 h 2346960"/>
              <a:gd name="connsiteX186" fmla="*/ 2264127 w 3925287"/>
              <a:gd name="connsiteY186" fmla="*/ 407670 h 2346960"/>
              <a:gd name="connsiteX187" fmla="*/ 2252697 w 3925287"/>
              <a:gd name="connsiteY187" fmla="*/ 407670 h 2346960"/>
              <a:gd name="connsiteX188" fmla="*/ 2227745 w 3925287"/>
              <a:gd name="connsiteY188" fmla="*/ 426720 h 2346960"/>
              <a:gd name="connsiteX189" fmla="*/ 2195547 w 3925287"/>
              <a:gd name="connsiteY189" fmla="*/ 453390 h 2346960"/>
              <a:gd name="connsiteX190" fmla="*/ 2123157 w 3925287"/>
              <a:gd name="connsiteY190" fmla="*/ 487680 h 2346960"/>
              <a:gd name="connsiteX191" fmla="*/ 1989807 w 3925287"/>
              <a:gd name="connsiteY191" fmla="*/ 548640 h 2346960"/>
              <a:gd name="connsiteX192" fmla="*/ 1987715 w 3925287"/>
              <a:gd name="connsiteY192" fmla="*/ 544830 h 2346960"/>
              <a:gd name="connsiteX193" fmla="*/ 1964855 w 3925287"/>
              <a:gd name="connsiteY193" fmla="*/ 563880 h 2346960"/>
              <a:gd name="connsiteX194" fmla="*/ 1959327 w 3925287"/>
              <a:gd name="connsiteY194" fmla="*/ 560070 h 2346960"/>
              <a:gd name="connsiteX195" fmla="*/ 1947897 w 3925287"/>
              <a:gd name="connsiteY195" fmla="*/ 567690 h 2346960"/>
              <a:gd name="connsiteX196" fmla="*/ 1940277 w 3925287"/>
              <a:gd name="connsiteY196" fmla="*/ 548640 h 2346960"/>
              <a:gd name="connsiteX197" fmla="*/ 1898367 w 3925287"/>
              <a:gd name="connsiteY197" fmla="*/ 537210 h 2346960"/>
              <a:gd name="connsiteX198" fmla="*/ 1925037 w 3925287"/>
              <a:gd name="connsiteY198" fmla="*/ 552450 h 2346960"/>
              <a:gd name="connsiteX199" fmla="*/ 1921227 w 3925287"/>
              <a:gd name="connsiteY199" fmla="*/ 571500 h 2346960"/>
              <a:gd name="connsiteX200" fmla="*/ 1902177 w 3925287"/>
              <a:gd name="connsiteY200" fmla="*/ 529590 h 2346960"/>
              <a:gd name="connsiteX201" fmla="*/ 1913607 w 3925287"/>
              <a:gd name="connsiteY201" fmla="*/ 548640 h 2346960"/>
              <a:gd name="connsiteX202" fmla="*/ 1905987 w 3925287"/>
              <a:gd name="connsiteY202" fmla="*/ 544830 h 2346960"/>
              <a:gd name="connsiteX203" fmla="*/ 1898367 w 3925287"/>
              <a:gd name="connsiteY203" fmla="*/ 541020 h 2346960"/>
              <a:gd name="connsiteX204" fmla="*/ 1907705 w 3925287"/>
              <a:gd name="connsiteY204" fmla="*/ 548640 h 2346960"/>
              <a:gd name="connsiteX205" fmla="*/ 1913607 w 3925287"/>
              <a:gd name="connsiteY205" fmla="*/ 556260 h 2346960"/>
              <a:gd name="connsiteX206" fmla="*/ 1919135 w 3925287"/>
              <a:gd name="connsiteY206" fmla="*/ 544830 h 2346960"/>
              <a:gd name="connsiteX207" fmla="*/ 1932657 w 3925287"/>
              <a:gd name="connsiteY207" fmla="*/ 560070 h 2346960"/>
              <a:gd name="connsiteX208" fmla="*/ 1941995 w 3925287"/>
              <a:gd name="connsiteY208" fmla="*/ 560070 h 2346960"/>
              <a:gd name="connsiteX209" fmla="*/ 1917417 w 3925287"/>
              <a:gd name="connsiteY209" fmla="*/ 560070 h 2346960"/>
              <a:gd name="connsiteX210" fmla="*/ 1909797 w 3925287"/>
              <a:gd name="connsiteY210" fmla="*/ 571500 h 2346960"/>
              <a:gd name="connsiteX211" fmla="*/ 1919135 w 3925287"/>
              <a:gd name="connsiteY211" fmla="*/ 556260 h 2346960"/>
              <a:gd name="connsiteX212" fmla="*/ 1913607 w 3925287"/>
              <a:gd name="connsiteY212" fmla="*/ 560070 h 2346960"/>
              <a:gd name="connsiteX213" fmla="*/ 1919135 w 3925287"/>
              <a:gd name="connsiteY213" fmla="*/ 544830 h 2346960"/>
              <a:gd name="connsiteX214" fmla="*/ 1909797 w 3925287"/>
              <a:gd name="connsiteY214" fmla="*/ 548640 h 2346960"/>
              <a:gd name="connsiteX215" fmla="*/ 1951707 w 3925287"/>
              <a:gd name="connsiteY215" fmla="*/ 567690 h 2346960"/>
              <a:gd name="connsiteX216" fmla="*/ 1959327 w 3925287"/>
              <a:gd name="connsiteY216" fmla="*/ 556260 h 2346960"/>
              <a:gd name="connsiteX217" fmla="*/ 1909797 w 3925287"/>
              <a:gd name="connsiteY217" fmla="*/ 563880 h 2346960"/>
              <a:gd name="connsiteX218" fmla="*/ 1875507 w 3925287"/>
              <a:gd name="connsiteY218" fmla="*/ 563880 h 2346960"/>
              <a:gd name="connsiteX219" fmla="*/ 1966947 w 3925287"/>
              <a:gd name="connsiteY219" fmla="*/ 563880 h 234696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50817 w 3925287"/>
              <a:gd name="connsiteY166" fmla="*/ 369570 h 2350770"/>
              <a:gd name="connsiteX167" fmla="*/ 2538447 w 3925287"/>
              <a:gd name="connsiteY167" fmla="*/ 251460 h 2350770"/>
              <a:gd name="connsiteX168" fmla="*/ 2565117 w 3925287"/>
              <a:gd name="connsiteY168" fmla="*/ 186690 h 2350770"/>
              <a:gd name="connsiteX169" fmla="*/ 2595597 w 3925287"/>
              <a:gd name="connsiteY169" fmla="*/ 148590 h 2350770"/>
              <a:gd name="connsiteX170" fmla="*/ 2607027 w 3925287"/>
              <a:gd name="connsiteY170" fmla="*/ 121920 h 2350770"/>
              <a:gd name="connsiteX171" fmla="*/ 2582075 w 3925287"/>
              <a:gd name="connsiteY171" fmla="*/ 91440 h 2350770"/>
              <a:gd name="connsiteX172" fmla="*/ 2587977 w 3925287"/>
              <a:gd name="connsiteY172" fmla="*/ 45720 h 2350770"/>
              <a:gd name="connsiteX173" fmla="*/ 2553687 w 3925287"/>
              <a:gd name="connsiteY173" fmla="*/ 0 h 2350770"/>
              <a:gd name="connsiteX174" fmla="*/ 2542257 w 3925287"/>
              <a:gd name="connsiteY174" fmla="*/ 11430 h 2350770"/>
              <a:gd name="connsiteX175" fmla="*/ 2513495 w 3925287"/>
              <a:gd name="connsiteY175" fmla="*/ 30480 h 2350770"/>
              <a:gd name="connsiteX176" fmla="*/ 2511777 w 3925287"/>
              <a:gd name="connsiteY176" fmla="*/ 80010 h 2350770"/>
              <a:gd name="connsiteX177" fmla="*/ 2481297 w 3925287"/>
              <a:gd name="connsiteY177" fmla="*/ 72390 h 2350770"/>
              <a:gd name="connsiteX178" fmla="*/ 2450817 w 3925287"/>
              <a:gd name="connsiteY178" fmla="*/ 110490 h 2350770"/>
              <a:gd name="connsiteX179" fmla="*/ 2431767 w 3925287"/>
              <a:gd name="connsiteY179" fmla="*/ 144780 h 2350770"/>
              <a:gd name="connsiteX180" fmla="*/ 2412717 w 3925287"/>
              <a:gd name="connsiteY180" fmla="*/ 171450 h 2350770"/>
              <a:gd name="connsiteX181" fmla="*/ 2374617 w 3925287"/>
              <a:gd name="connsiteY181" fmla="*/ 213360 h 2350770"/>
              <a:gd name="connsiteX182" fmla="*/ 2328897 w 3925287"/>
              <a:gd name="connsiteY182" fmla="*/ 281940 h 2350770"/>
              <a:gd name="connsiteX183" fmla="*/ 2325087 w 3925287"/>
              <a:gd name="connsiteY183" fmla="*/ 316230 h 2350770"/>
              <a:gd name="connsiteX184" fmla="*/ 2302227 w 3925287"/>
              <a:gd name="connsiteY184" fmla="*/ 331470 h 2350770"/>
              <a:gd name="connsiteX185" fmla="*/ 2286987 w 3925287"/>
              <a:gd name="connsiteY185" fmla="*/ 365760 h 2350770"/>
              <a:gd name="connsiteX186" fmla="*/ 2264127 w 3925287"/>
              <a:gd name="connsiteY186" fmla="*/ 411480 h 2350770"/>
              <a:gd name="connsiteX187" fmla="*/ 2252697 w 3925287"/>
              <a:gd name="connsiteY187" fmla="*/ 411480 h 2350770"/>
              <a:gd name="connsiteX188" fmla="*/ 2227745 w 3925287"/>
              <a:gd name="connsiteY188" fmla="*/ 430530 h 2350770"/>
              <a:gd name="connsiteX189" fmla="*/ 2195547 w 3925287"/>
              <a:gd name="connsiteY189" fmla="*/ 457200 h 2350770"/>
              <a:gd name="connsiteX190" fmla="*/ 2123157 w 3925287"/>
              <a:gd name="connsiteY190" fmla="*/ 491490 h 2350770"/>
              <a:gd name="connsiteX191" fmla="*/ 1989807 w 3925287"/>
              <a:gd name="connsiteY191" fmla="*/ 552450 h 2350770"/>
              <a:gd name="connsiteX192" fmla="*/ 1987715 w 3925287"/>
              <a:gd name="connsiteY192" fmla="*/ 548640 h 2350770"/>
              <a:gd name="connsiteX193" fmla="*/ 1964855 w 3925287"/>
              <a:gd name="connsiteY193" fmla="*/ 567690 h 2350770"/>
              <a:gd name="connsiteX194" fmla="*/ 1959327 w 3925287"/>
              <a:gd name="connsiteY194" fmla="*/ 563880 h 2350770"/>
              <a:gd name="connsiteX195" fmla="*/ 1947897 w 3925287"/>
              <a:gd name="connsiteY195" fmla="*/ 571500 h 2350770"/>
              <a:gd name="connsiteX196" fmla="*/ 1940277 w 3925287"/>
              <a:gd name="connsiteY196" fmla="*/ 552450 h 2350770"/>
              <a:gd name="connsiteX197" fmla="*/ 1898367 w 3925287"/>
              <a:gd name="connsiteY197" fmla="*/ 541020 h 2350770"/>
              <a:gd name="connsiteX198" fmla="*/ 1925037 w 3925287"/>
              <a:gd name="connsiteY198" fmla="*/ 556260 h 2350770"/>
              <a:gd name="connsiteX199" fmla="*/ 1921227 w 3925287"/>
              <a:gd name="connsiteY199" fmla="*/ 575310 h 2350770"/>
              <a:gd name="connsiteX200" fmla="*/ 1902177 w 3925287"/>
              <a:gd name="connsiteY200" fmla="*/ 533400 h 2350770"/>
              <a:gd name="connsiteX201" fmla="*/ 1913607 w 3925287"/>
              <a:gd name="connsiteY201" fmla="*/ 552450 h 2350770"/>
              <a:gd name="connsiteX202" fmla="*/ 1905987 w 3925287"/>
              <a:gd name="connsiteY202" fmla="*/ 548640 h 2350770"/>
              <a:gd name="connsiteX203" fmla="*/ 1898367 w 3925287"/>
              <a:gd name="connsiteY203" fmla="*/ 544830 h 2350770"/>
              <a:gd name="connsiteX204" fmla="*/ 1907705 w 3925287"/>
              <a:gd name="connsiteY204" fmla="*/ 552450 h 2350770"/>
              <a:gd name="connsiteX205" fmla="*/ 1913607 w 3925287"/>
              <a:gd name="connsiteY205" fmla="*/ 560070 h 2350770"/>
              <a:gd name="connsiteX206" fmla="*/ 1919135 w 3925287"/>
              <a:gd name="connsiteY206" fmla="*/ 548640 h 2350770"/>
              <a:gd name="connsiteX207" fmla="*/ 1932657 w 3925287"/>
              <a:gd name="connsiteY207" fmla="*/ 563880 h 2350770"/>
              <a:gd name="connsiteX208" fmla="*/ 1941995 w 3925287"/>
              <a:gd name="connsiteY208" fmla="*/ 563880 h 2350770"/>
              <a:gd name="connsiteX209" fmla="*/ 1917417 w 3925287"/>
              <a:gd name="connsiteY209" fmla="*/ 563880 h 2350770"/>
              <a:gd name="connsiteX210" fmla="*/ 1909797 w 3925287"/>
              <a:gd name="connsiteY210" fmla="*/ 575310 h 2350770"/>
              <a:gd name="connsiteX211" fmla="*/ 1919135 w 3925287"/>
              <a:gd name="connsiteY211" fmla="*/ 560070 h 2350770"/>
              <a:gd name="connsiteX212" fmla="*/ 1913607 w 3925287"/>
              <a:gd name="connsiteY212" fmla="*/ 563880 h 2350770"/>
              <a:gd name="connsiteX213" fmla="*/ 1919135 w 3925287"/>
              <a:gd name="connsiteY213" fmla="*/ 548640 h 2350770"/>
              <a:gd name="connsiteX214" fmla="*/ 1909797 w 3925287"/>
              <a:gd name="connsiteY214" fmla="*/ 552450 h 2350770"/>
              <a:gd name="connsiteX215" fmla="*/ 1951707 w 3925287"/>
              <a:gd name="connsiteY215" fmla="*/ 571500 h 2350770"/>
              <a:gd name="connsiteX216" fmla="*/ 1959327 w 3925287"/>
              <a:gd name="connsiteY216" fmla="*/ 560070 h 2350770"/>
              <a:gd name="connsiteX217" fmla="*/ 1909797 w 3925287"/>
              <a:gd name="connsiteY217" fmla="*/ 567690 h 2350770"/>
              <a:gd name="connsiteX218" fmla="*/ 1875507 w 3925287"/>
              <a:gd name="connsiteY218" fmla="*/ 567690 h 2350770"/>
              <a:gd name="connsiteX219" fmla="*/ 1966947 w 3925287"/>
              <a:gd name="connsiteY219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50817 w 3925287"/>
              <a:gd name="connsiteY166" fmla="*/ 369570 h 2350770"/>
              <a:gd name="connsiteX167" fmla="*/ 2538447 w 3925287"/>
              <a:gd name="connsiteY167" fmla="*/ 251460 h 2350770"/>
              <a:gd name="connsiteX168" fmla="*/ 2565117 w 3925287"/>
              <a:gd name="connsiteY168" fmla="*/ 186690 h 2350770"/>
              <a:gd name="connsiteX169" fmla="*/ 2595597 w 3925287"/>
              <a:gd name="connsiteY169" fmla="*/ 148590 h 2350770"/>
              <a:gd name="connsiteX170" fmla="*/ 2572737 w 3925287"/>
              <a:gd name="connsiteY170" fmla="*/ 140970 h 2350770"/>
              <a:gd name="connsiteX171" fmla="*/ 2582075 w 3925287"/>
              <a:gd name="connsiteY171" fmla="*/ 91440 h 2350770"/>
              <a:gd name="connsiteX172" fmla="*/ 2587977 w 3925287"/>
              <a:gd name="connsiteY172" fmla="*/ 45720 h 2350770"/>
              <a:gd name="connsiteX173" fmla="*/ 2553687 w 3925287"/>
              <a:gd name="connsiteY173" fmla="*/ 0 h 2350770"/>
              <a:gd name="connsiteX174" fmla="*/ 2542257 w 3925287"/>
              <a:gd name="connsiteY174" fmla="*/ 11430 h 2350770"/>
              <a:gd name="connsiteX175" fmla="*/ 2513495 w 3925287"/>
              <a:gd name="connsiteY175" fmla="*/ 30480 h 2350770"/>
              <a:gd name="connsiteX176" fmla="*/ 2511777 w 3925287"/>
              <a:gd name="connsiteY176" fmla="*/ 80010 h 2350770"/>
              <a:gd name="connsiteX177" fmla="*/ 2481297 w 3925287"/>
              <a:gd name="connsiteY177" fmla="*/ 72390 h 2350770"/>
              <a:gd name="connsiteX178" fmla="*/ 2450817 w 3925287"/>
              <a:gd name="connsiteY178" fmla="*/ 110490 h 2350770"/>
              <a:gd name="connsiteX179" fmla="*/ 2431767 w 3925287"/>
              <a:gd name="connsiteY179" fmla="*/ 144780 h 2350770"/>
              <a:gd name="connsiteX180" fmla="*/ 2412717 w 3925287"/>
              <a:gd name="connsiteY180" fmla="*/ 171450 h 2350770"/>
              <a:gd name="connsiteX181" fmla="*/ 2374617 w 3925287"/>
              <a:gd name="connsiteY181" fmla="*/ 213360 h 2350770"/>
              <a:gd name="connsiteX182" fmla="*/ 2328897 w 3925287"/>
              <a:gd name="connsiteY182" fmla="*/ 281940 h 2350770"/>
              <a:gd name="connsiteX183" fmla="*/ 2325087 w 3925287"/>
              <a:gd name="connsiteY183" fmla="*/ 316230 h 2350770"/>
              <a:gd name="connsiteX184" fmla="*/ 2302227 w 3925287"/>
              <a:gd name="connsiteY184" fmla="*/ 331470 h 2350770"/>
              <a:gd name="connsiteX185" fmla="*/ 2286987 w 3925287"/>
              <a:gd name="connsiteY185" fmla="*/ 365760 h 2350770"/>
              <a:gd name="connsiteX186" fmla="*/ 2264127 w 3925287"/>
              <a:gd name="connsiteY186" fmla="*/ 411480 h 2350770"/>
              <a:gd name="connsiteX187" fmla="*/ 2252697 w 3925287"/>
              <a:gd name="connsiteY187" fmla="*/ 411480 h 2350770"/>
              <a:gd name="connsiteX188" fmla="*/ 2227745 w 3925287"/>
              <a:gd name="connsiteY188" fmla="*/ 430530 h 2350770"/>
              <a:gd name="connsiteX189" fmla="*/ 2195547 w 3925287"/>
              <a:gd name="connsiteY189" fmla="*/ 457200 h 2350770"/>
              <a:gd name="connsiteX190" fmla="*/ 2123157 w 3925287"/>
              <a:gd name="connsiteY190" fmla="*/ 491490 h 2350770"/>
              <a:gd name="connsiteX191" fmla="*/ 1989807 w 3925287"/>
              <a:gd name="connsiteY191" fmla="*/ 552450 h 2350770"/>
              <a:gd name="connsiteX192" fmla="*/ 1987715 w 3925287"/>
              <a:gd name="connsiteY192" fmla="*/ 548640 h 2350770"/>
              <a:gd name="connsiteX193" fmla="*/ 1964855 w 3925287"/>
              <a:gd name="connsiteY193" fmla="*/ 567690 h 2350770"/>
              <a:gd name="connsiteX194" fmla="*/ 1959327 w 3925287"/>
              <a:gd name="connsiteY194" fmla="*/ 563880 h 2350770"/>
              <a:gd name="connsiteX195" fmla="*/ 1947897 w 3925287"/>
              <a:gd name="connsiteY195" fmla="*/ 571500 h 2350770"/>
              <a:gd name="connsiteX196" fmla="*/ 1940277 w 3925287"/>
              <a:gd name="connsiteY196" fmla="*/ 552450 h 2350770"/>
              <a:gd name="connsiteX197" fmla="*/ 1898367 w 3925287"/>
              <a:gd name="connsiteY197" fmla="*/ 541020 h 2350770"/>
              <a:gd name="connsiteX198" fmla="*/ 1925037 w 3925287"/>
              <a:gd name="connsiteY198" fmla="*/ 556260 h 2350770"/>
              <a:gd name="connsiteX199" fmla="*/ 1921227 w 3925287"/>
              <a:gd name="connsiteY199" fmla="*/ 575310 h 2350770"/>
              <a:gd name="connsiteX200" fmla="*/ 1902177 w 3925287"/>
              <a:gd name="connsiteY200" fmla="*/ 533400 h 2350770"/>
              <a:gd name="connsiteX201" fmla="*/ 1913607 w 3925287"/>
              <a:gd name="connsiteY201" fmla="*/ 552450 h 2350770"/>
              <a:gd name="connsiteX202" fmla="*/ 1905987 w 3925287"/>
              <a:gd name="connsiteY202" fmla="*/ 548640 h 2350770"/>
              <a:gd name="connsiteX203" fmla="*/ 1898367 w 3925287"/>
              <a:gd name="connsiteY203" fmla="*/ 544830 h 2350770"/>
              <a:gd name="connsiteX204" fmla="*/ 1907705 w 3925287"/>
              <a:gd name="connsiteY204" fmla="*/ 552450 h 2350770"/>
              <a:gd name="connsiteX205" fmla="*/ 1913607 w 3925287"/>
              <a:gd name="connsiteY205" fmla="*/ 560070 h 2350770"/>
              <a:gd name="connsiteX206" fmla="*/ 1919135 w 3925287"/>
              <a:gd name="connsiteY206" fmla="*/ 548640 h 2350770"/>
              <a:gd name="connsiteX207" fmla="*/ 1932657 w 3925287"/>
              <a:gd name="connsiteY207" fmla="*/ 563880 h 2350770"/>
              <a:gd name="connsiteX208" fmla="*/ 1941995 w 3925287"/>
              <a:gd name="connsiteY208" fmla="*/ 563880 h 2350770"/>
              <a:gd name="connsiteX209" fmla="*/ 1917417 w 3925287"/>
              <a:gd name="connsiteY209" fmla="*/ 563880 h 2350770"/>
              <a:gd name="connsiteX210" fmla="*/ 1909797 w 3925287"/>
              <a:gd name="connsiteY210" fmla="*/ 575310 h 2350770"/>
              <a:gd name="connsiteX211" fmla="*/ 1919135 w 3925287"/>
              <a:gd name="connsiteY211" fmla="*/ 560070 h 2350770"/>
              <a:gd name="connsiteX212" fmla="*/ 1913607 w 3925287"/>
              <a:gd name="connsiteY212" fmla="*/ 563880 h 2350770"/>
              <a:gd name="connsiteX213" fmla="*/ 1919135 w 3925287"/>
              <a:gd name="connsiteY213" fmla="*/ 548640 h 2350770"/>
              <a:gd name="connsiteX214" fmla="*/ 1909797 w 3925287"/>
              <a:gd name="connsiteY214" fmla="*/ 552450 h 2350770"/>
              <a:gd name="connsiteX215" fmla="*/ 1951707 w 3925287"/>
              <a:gd name="connsiteY215" fmla="*/ 571500 h 2350770"/>
              <a:gd name="connsiteX216" fmla="*/ 1959327 w 3925287"/>
              <a:gd name="connsiteY216" fmla="*/ 560070 h 2350770"/>
              <a:gd name="connsiteX217" fmla="*/ 1909797 w 3925287"/>
              <a:gd name="connsiteY217" fmla="*/ 567690 h 2350770"/>
              <a:gd name="connsiteX218" fmla="*/ 1875507 w 3925287"/>
              <a:gd name="connsiteY218" fmla="*/ 567690 h 2350770"/>
              <a:gd name="connsiteX219" fmla="*/ 1966947 w 3925287"/>
              <a:gd name="connsiteY219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50817 w 3925287"/>
              <a:gd name="connsiteY166" fmla="*/ 369570 h 2350770"/>
              <a:gd name="connsiteX167" fmla="*/ 2538447 w 3925287"/>
              <a:gd name="connsiteY167" fmla="*/ 251460 h 2350770"/>
              <a:gd name="connsiteX168" fmla="*/ 2534637 w 3925287"/>
              <a:gd name="connsiteY168" fmla="*/ 186690 h 2350770"/>
              <a:gd name="connsiteX169" fmla="*/ 2595597 w 3925287"/>
              <a:gd name="connsiteY169" fmla="*/ 148590 h 2350770"/>
              <a:gd name="connsiteX170" fmla="*/ 2572737 w 3925287"/>
              <a:gd name="connsiteY170" fmla="*/ 140970 h 2350770"/>
              <a:gd name="connsiteX171" fmla="*/ 2582075 w 3925287"/>
              <a:gd name="connsiteY171" fmla="*/ 91440 h 2350770"/>
              <a:gd name="connsiteX172" fmla="*/ 2587977 w 3925287"/>
              <a:gd name="connsiteY172" fmla="*/ 45720 h 2350770"/>
              <a:gd name="connsiteX173" fmla="*/ 2553687 w 3925287"/>
              <a:gd name="connsiteY173" fmla="*/ 0 h 2350770"/>
              <a:gd name="connsiteX174" fmla="*/ 2542257 w 3925287"/>
              <a:gd name="connsiteY174" fmla="*/ 11430 h 2350770"/>
              <a:gd name="connsiteX175" fmla="*/ 2513495 w 3925287"/>
              <a:gd name="connsiteY175" fmla="*/ 30480 h 2350770"/>
              <a:gd name="connsiteX176" fmla="*/ 2511777 w 3925287"/>
              <a:gd name="connsiteY176" fmla="*/ 80010 h 2350770"/>
              <a:gd name="connsiteX177" fmla="*/ 2481297 w 3925287"/>
              <a:gd name="connsiteY177" fmla="*/ 72390 h 2350770"/>
              <a:gd name="connsiteX178" fmla="*/ 2450817 w 3925287"/>
              <a:gd name="connsiteY178" fmla="*/ 110490 h 2350770"/>
              <a:gd name="connsiteX179" fmla="*/ 2431767 w 3925287"/>
              <a:gd name="connsiteY179" fmla="*/ 144780 h 2350770"/>
              <a:gd name="connsiteX180" fmla="*/ 2412717 w 3925287"/>
              <a:gd name="connsiteY180" fmla="*/ 171450 h 2350770"/>
              <a:gd name="connsiteX181" fmla="*/ 2374617 w 3925287"/>
              <a:gd name="connsiteY181" fmla="*/ 213360 h 2350770"/>
              <a:gd name="connsiteX182" fmla="*/ 2328897 w 3925287"/>
              <a:gd name="connsiteY182" fmla="*/ 281940 h 2350770"/>
              <a:gd name="connsiteX183" fmla="*/ 2325087 w 3925287"/>
              <a:gd name="connsiteY183" fmla="*/ 316230 h 2350770"/>
              <a:gd name="connsiteX184" fmla="*/ 2302227 w 3925287"/>
              <a:gd name="connsiteY184" fmla="*/ 331470 h 2350770"/>
              <a:gd name="connsiteX185" fmla="*/ 2286987 w 3925287"/>
              <a:gd name="connsiteY185" fmla="*/ 365760 h 2350770"/>
              <a:gd name="connsiteX186" fmla="*/ 2264127 w 3925287"/>
              <a:gd name="connsiteY186" fmla="*/ 411480 h 2350770"/>
              <a:gd name="connsiteX187" fmla="*/ 2252697 w 3925287"/>
              <a:gd name="connsiteY187" fmla="*/ 411480 h 2350770"/>
              <a:gd name="connsiteX188" fmla="*/ 2227745 w 3925287"/>
              <a:gd name="connsiteY188" fmla="*/ 430530 h 2350770"/>
              <a:gd name="connsiteX189" fmla="*/ 2195547 w 3925287"/>
              <a:gd name="connsiteY189" fmla="*/ 457200 h 2350770"/>
              <a:gd name="connsiteX190" fmla="*/ 2123157 w 3925287"/>
              <a:gd name="connsiteY190" fmla="*/ 491490 h 2350770"/>
              <a:gd name="connsiteX191" fmla="*/ 1989807 w 3925287"/>
              <a:gd name="connsiteY191" fmla="*/ 552450 h 2350770"/>
              <a:gd name="connsiteX192" fmla="*/ 1987715 w 3925287"/>
              <a:gd name="connsiteY192" fmla="*/ 548640 h 2350770"/>
              <a:gd name="connsiteX193" fmla="*/ 1964855 w 3925287"/>
              <a:gd name="connsiteY193" fmla="*/ 567690 h 2350770"/>
              <a:gd name="connsiteX194" fmla="*/ 1959327 w 3925287"/>
              <a:gd name="connsiteY194" fmla="*/ 563880 h 2350770"/>
              <a:gd name="connsiteX195" fmla="*/ 1947897 w 3925287"/>
              <a:gd name="connsiteY195" fmla="*/ 571500 h 2350770"/>
              <a:gd name="connsiteX196" fmla="*/ 1940277 w 3925287"/>
              <a:gd name="connsiteY196" fmla="*/ 552450 h 2350770"/>
              <a:gd name="connsiteX197" fmla="*/ 1898367 w 3925287"/>
              <a:gd name="connsiteY197" fmla="*/ 541020 h 2350770"/>
              <a:gd name="connsiteX198" fmla="*/ 1925037 w 3925287"/>
              <a:gd name="connsiteY198" fmla="*/ 556260 h 2350770"/>
              <a:gd name="connsiteX199" fmla="*/ 1921227 w 3925287"/>
              <a:gd name="connsiteY199" fmla="*/ 575310 h 2350770"/>
              <a:gd name="connsiteX200" fmla="*/ 1902177 w 3925287"/>
              <a:gd name="connsiteY200" fmla="*/ 533400 h 2350770"/>
              <a:gd name="connsiteX201" fmla="*/ 1913607 w 3925287"/>
              <a:gd name="connsiteY201" fmla="*/ 552450 h 2350770"/>
              <a:gd name="connsiteX202" fmla="*/ 1905987 w 3925287"/>
              <a:gd name="connsiteY202" fmla="*/ 548640 h 2350770"/>
              <a:gd name="connsiteX203" fmla="*/ 1898367 w 3925287"/>
              <a:gd name="connsiteY203" fmla="*/ 544830 h 2350770"/>
              <a:gd name="connsiteX204" fmla="*/ 1907705 w 3925287"/>
              <a:gd name="connsiteY204" fmla="*/ 552450 h 2350770"/>
              <a:gd name="connsiteX205" fmla="*/ 1913607 w 3925287"/>
              <a:gd name="connsiteY205" fmla="*/ 560070 h 2350770"/>
              <a:gd name="connsiteX206" fmla="*/ 1919135 w 3925287"/>
              <a:gd name="connsiteY206" fmla="*/ 548640 h 2350770"/>
              <a:gd name="connsiteX207" fmla="*/ 1932657 w 3925287"/>
              <a:gd name="connsiteY207" fmla="*/ 563880 h 2350770"/>
              <a:gd name="connsiteX208" fmla="*/ 1941995 w 3925287"/>
              <a:gd name="connsiteY208" fmla="*/ 563880 h 2350770"/>
              <a:gd name="connsiteX209" fmla="*/ 1917417 w 3925287"/>
              <a:gd name="connsiteY209" fmla="*/ 563880 h 2350770"/>
              <a:gd name="connsiteX210" fmla="*/ 1909797 w 3925287"/>
              <a:gd name="connsiteY210" fmla="*/ 575310 h 2350770"/>
              <a:gd name="connsiteX211" fmla="*/ 1919135 w 3925287"/>
              <a:gd name="connsiteY211" fmla="*/ 560070 h 2350770"/>
              <a:gd name="connsiteX212" fmla="*/ 1913607 w 3925287"/>
              <a:gd name="connsiteY212" fmla="*/ 563880 h 2350770"/>
              <a:gd name="connsiteX213" fmla="*/ 1919135 w 3925287"/>
              <a:gd name="connsiteY213" fmla="*/ 548640 h 2350770"/>
              <a:gd name="connsiteX214" fmla="*/ 1909797 w 3925287"/>
              <a:gd name="connsiteY214" fmla="*/ 552450 h 2350770"/>
              <a:gd name="connsiteX215" fmla="*/ 1951707 w 3925287"/>
              <a:gd name="connsiteY215" fmla="*/ 571500 h 2350770"/>
              <a:gd name="connsiteX216" fmla="*/ 1959327 w 3925287"/>
              <a:gd name="connsiteY216" fmla="*/ 560070 h 2350770"/>
              <a:gd name="connsiteX217" fmla="*/ 1909797 w 3925287"/>
              <a:gd name="connsiteY217" fmla="*/ 567690 h 2350770"/>
              <a:gd name="connsiteX218" fmla="*/ 1875507 w 3925287"/>
              <a:gd name="connsiteY218" fmla="*/ 567690 h 2350770"/>
              <a:gd name="connsiteX219" fmla="*/ 1966947 w 3925287"/>
              <a:gd name="connsiteY219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50817 w 3925287"/>
              <a:gd name="connsiteY166" fmla="*/ 369570 h 2350770"/>
              <a:gd name="connsiteX167" fmla="*/ 2511777 w 3925287"/>
              <a:gd name="connsiteY167" fmla="*/ 255270 h 2350770"/>
              <a:gd name="connsiteX168" fmla="*/ 2534637 w 3925287"/>
              <a:gd name="connsiteY168" fmla="*/ 186690 h 2350770"/>
              <a:gd name="connsiteX169" fmla="*/ 2595597 w 3925287"/>
              <a:gd name="connsiteY169" fmla="*/ 148590 h 2350770"/>
              <a:gd name="connsiteX170" fmla="*/ 2572737 w 3925287"/>
              <a:gd name="connsiteY170" fmla="*/ 140970 h 2350770"/>
              <a:gd name="connsiteX171" fmla="*/ 2582075 w 3925287"/>
              <a:gd name="connsiteY171" fmla="*/ 91440 h 2350770"/>
              <a:gd name="connsiteX172" fmla="*/ 2587977 w 3925287"/>
              <a:gd name="connsiteY172" fmla="*/ 45720 h 2350770"/>
              <a:gd name="connsiteX173" fmla="*/ 2553687 w 3925287"/>
              <a:gd name="connsiteY173" fmla="*/ 0 h 2350770"/>
              <a:gd name="connsiteX174" fmla="*/ 2542257 w 3925287"/>
              <a:gd name="connsiteY174" fmla="*/ 11430 h 2350770"/>
              <a:gd name="connsiteX175" fmla="*/ 2513495 w 3925287"/>
              <a:gd name="connsiteY175" fmla="*/ 30480 h 2350770"/>
              <a:gd name="connsiteX176" fmla="*/ 2511777 w 3925287"/>
              <a:gd name="connsiteY176" fmla="*/ 80010 h 2350770"/>
              <a:gd name="connsiteX177" fmla="*/ 2481297 w 3925287"/>
              <a:gd name="connsiteY177" fmla="*/ 72390 h 2350770"/>
              <a:gd name="connsiteX178" fmla="*/ 2450817 w 3925287"/>
              <a:gd name="connsiteY178" fmla="*/ 110490 h 2350770"/>
              <a:gd name="connsiteX179" fmla="*/ 2431767 w 3925287"/>
              <a:gd name="connsiteY179" fmla="*/ 144780 h 2350770"/>
              <a:gd name="connsiteX180" fmla="*/ 2412717 w 3925287"/>
              <a:gd name="connsiteY180" fmla="*/ 171450 h 2350770"/>
              <a:gd name="connsiteX181" fmla="*/ 2374617 w 3925287"/>
              <a:gd name="connsiteY181" fmla="*/ 213360 h 2350770"/>
              <a:gd name="connsiteX182" fmla="*/ 2328897 w 3925287"/>
              <a:gd name="connsiteY182" fmla="*/ 281940 h 2350770"/>
              <a:gd name="connsiteX183" fmla="*/ 2325087 w 3925287"/>
              <a:gd name="connsiteY183" fmla="*/ 316230 h 2350770"/>
              <a:gd name="connsiteX184" fmla="*/ 2302227 w 3925287"/>
              <a:gd name="connsiteY184" fmla="*/ 331470 h 2350770"/>
              <a:gd name="connsiteX185" fmla="*/ 2286987 w 3925287"/>
              <a:gd name="connsiteY185" fmla="*/ 365760 h 2350770"/>
              <a:gd name="connsiteX186" fmla="*/ 2264127 w 3925287"/>
              <a:gd name="connsiteY186" fmla="*/ 411480 h 2350770"/>
              <a:gd name="connsiteX187" fmla="*/ 2252697 w 3925287"/>
              <a:gd name="connsiteY187" fmla="*/ 411480 h 2350770"/>
              <a:gd name="connsiteX188" fmla="*/ 2227745 w 3925287"/>
              <a:gd name="connsiteY188" fmla="*/ 430530 h 2350770"/>
              <a:gd name="connsiteX189" fmla="*/ 2195547 w 3925287"/>
              <a:gd name="connsiteY189" fmla="*/ 457200 h 2350770"/>
              <a:gd name="connsiteX190" fmla="*/ 2123157 w 3925287"/>
              <a:gd name="connsiteY190" fmla="*/ 491490 h 2350770"/>
              <a:gd name="connsiteX191" fmla="*/ 1989807 w 3925287"/>
              <a:gd name="connsiteY191" fmla="*/ 552450 h 2350770"/>
              <a:gd name="connsiteX192" fmla="*/ 1987715 w 3925287"/>
              <a:gd name="connsiteY192" fmla="*/ 548640 h 2350770"/>
              <a:gd name="connsiteX193" fmla="*/ 1964855 w 3925287"/>
              <a:gd name="connsiteY193" fmla="*/ 567690 h 2350770"/>
              <a:gd name="connsiteX194" fmla="*/ 1959327 w 3925287"/>
              <a:gd name="connsiteY194" fmla="*/ 563880 h 2350770"/>
              <a:gd name="connsiteX195" fmla="*/ 1947897 w 3925287"/>
              <a:gd name="connsiteY195" fmla="*/ 571500 h 2350770"/>
              <a:gd name="connsiteX196" fmla="*/ 1940277 w 3925287"/>
              <a:gd name="connsiteY196" fmla="*/ 552450 h 2350770"/>
              <a:gd name="connsiteX197" fmla="*/ 1898367 w 3925287"/>
              <a:gd name="connsiteY197" fmla="*/ 541020 h 2350770"/>
              <a:gd name="connsiteX198" fmla="*/ 1925037 w 3925287"/>
              <a:gd name="connsiteY198" fmla="*/ 556260 h 2350770"/>
              <a:gd name="connsiteX199" fmla="*/ 1921227 w 3925287"/>
              <a:gd name="connsiteY199" fmla="*/ 575310 h 2350770"/>
              <a:gd name="connsiteX200" fmla="*/ 1902177 w 3925287"/>
              <a:gd name="connsiteY200" fmla="*/ 533400 h 2350770"/>
              <a:gd name="connsiteX201" fmla="*/ 1913607 w 3925287"/>
              <a:gd name="connsiteY201" fmla="*/ 552450 h 2350770"/>
              <a:gd name="connsiteX202" fmla="*/ 1905987 w 3925287"/>
              <a:gd name="connsiteY202" fmla="*/ 548640 h 2350770"/>
              <a:gd name="connsiteX203" fmla="*/ 1898367 w 3925287"/>
              <a:gd name="connsiteY203" fmla="*/ 544830 h 2350770"/>
              <a:gd name="connsiteX204" fmla="*/ 1907705 w 3925287"/>
              <a:gd name="connsiteY204" fmla="*/ 552450 h 2350770"/>
              <a:gd name="connsiteX205" fmla="*/ 1913607 w 3925287"/>
              <a:gd name="connsiteY205" fmla="*/ 560070 h 2350770"/>
              <a:gd name="connsiteX206" fmla="*/ 1919135 w 3925287"/>
              <a:gd name="connsiteY206" fmla="*/ 548640 h 2350770"/>
              <a:gd name="connsiteX207" fmla="*/ 1932657 w 3925287"/>
              <a:gd name="connsiteY207" fmla="*/ 563880 h 2350770"/>
              <a:gd name="connsiteX208" fmla="*/ 1941995 w 3925287"/>
              <a:gd name="connsiteY208" fmla="*/ 563880 h 2350770"/>
              <a:gd name="connsiteX209" fmla="*/ 1917417 w 3925287"/>
              <a:gd name="connsiteY209" fmla="*/ 563880 h 2350770"/>
              <a:gd name="connsiteX210" fmla="*/ 1909797 w 3925287"/>
              <a:gd name="connsiteY210" fmla="*/ 575310 h 2350770"/>
              <a:gd name="connsiteX211" fmla="*/ 1919135 w 3925287"/>
              <a:gd name="connsiteY211" fmla="*/ 560070 h 2350770"/>
              <a:gd name="connsiteX212" fmla="*/ 1913607 w 3925287"/>
              <a:gd name="connsiteY212" fmla="*/ 563880 h 2350770"/>
              <a:gd name="connsiteX213" fmla="*/ 1919135 w 3925287"/>
              <a:gd name="connsiteY213" fmla="*/ 548640 h 2350770"/>
              <a:gd name="connsiteX214" fmla="*/ 1909797 w 3925287"/>
              <a:gd name="connsiteY214" fmla="*/ 552450 h 2350770"/>
              <a:gd name="connsiteX215" fmla="*/ 1951707 w 3925287"/>
              <a:gd name="connsiteY215" fmla="*/ 571500 h 2350770"/>
              <a:gd name="connsiteX216" fmla="*/ 1959327 w 3925287"/>
              <a:gd name="connsiteY216" fmla="*/ 560070 h 2350770"/>
              <a:gd name="connsiteX217" fmla="*/ 1909797 w 3925287"/>
              <a:gd name="connsiteY217" fmla="*/ 567690 h 2350770"/>
              <a:gd name="connsiteX218" fmla="*/ 1875507 w 3925287"/>
              <a:gd name="connsiteY218" fmla="*/ 567690 h 2350770"/>
              <a:gd name="connsiteX219" fmla="*/ 1966947 w 3925287"/>
              <a:gd name="connsiteY219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31767 w 3925287"/>
              <a:gd name="connsiteY166" fmla="*/ 361950 h 2350770"/>
              <a:gd name="connsiteX167" fmla="*/ 2511777 w 3925287"/>
              <a:gd name="connsiteY167" fmla="*/ 255270 h 2350770"/>
              <a:gd name="connsiteX168" fmla="*/ 2534637 w 3925287"/>
              <a:gd name="connsiteY168" fmla="*/ 186690 h 2350770"/>
              <a:gd name="connsiteX169" fmla="*/ 2595597 w 3925287"/>
              <a:gd name="connsiteY169" fmla="*/ 148590 h 2350770"/>
              <a:gd name="connsiteX170" fmla="*/ 2572737 w 3925287"/>
              <a:gd name="connsiteY170" fmla="*/ 140970 h 2350770"/>
              <a:gd name="connsiteX171" fmla="*/ 2582075 w 3925287"/>
              <a:gd name="connsiteY171" fmla="*/ 91440 h 2350770"/>
              <a:gd name="connsiteX172" fmla="*/ 2587977 w 3925287"/>
              <a:gd name="connsiteY172" fmla="*/ 45720 h 2350770"/>
              <a:gd name="connsiteX173" fmla="*/ 2553687 w 3925287"/>
              <a:gd name="connsiteY173" fmla="*/ 0 h 2350770"/>
              <a:gd name="connsiteX174" fmla="*/ 2542257 w 3925287"/>
              <a:gd name="connsiteY174" fmla="*/ 11430 h 2350770"/>
              <a:gd name="connsiteX175" fmla="*/ 2513495 w 3925287"/>
              <a:gd name="connsiteY175" fmla="*/ 30480 h 2350770"/>
              <a:gd name="connsiteX176" fmla="*/ 2511777 w 3925287"/>
              <a:gd name="connsiteY176" fmla="*/ 80010 h 2350770"/>
              <a:gd name="connsiteX177" fmla="*/ 2481297 w 3925287"/>
              <a:gd name="connsiteY177" fmla="*/ 72390 h 2350770"/>
              <a:gd name="connsiteX178" fmla="*/ 2450817 w 3925287"/>
              <a:gd name="connsiteY178" fmla="*/ 110490 h 2350770"/>
              <a:gd name="connsiteX179" fmla="*/ 2431767 w 3925287"/>
              <a:gd name="connsiteY179" fmla="*/ 144780 h 2350770"/>
              <a:gd name="connsiteX180" fmla="*/ 2412717 w 3925287"/>
              <a:gd name="connsiteY180" fmla="*/ 171450 h 2350770"/>
              <a:gd name="connsiteX181" fmla="*/ 2374617 w 3925287"/>
              <a:gd name="connsiteY181" fmla="*/ 213360 h 2350770"/>
              <a:gd name="connsiteX182" fmla="*/ 2328897 w 3925287"/>
              <a:gd name="connsiteY182" fmla="*/ 281940 h 2350770"/>
              <a:gd name="connsiteX183" fmla="*/ 2325087 w 3925287"/>
              <a:gd name="connsiteY183" fmla="*/ 316230 h 2350770"/>
              <a:gd name="connsiteX184" fmla="*/ 2302227 w 3925287"/>
              <a:gd name="connsiteY184" fmla="*/ 331470 h 2350770"/>
              <a:gd name="connsiteX185" fmla="*/ 2286987 w 3925287"/>
              <a:gd name="connsiteY185" fmla="*/ 365760 h 2350770"/>
              <a:gd name="connsiteX186" fmla="*/ 2264127 w 3925287"/>
              <a:gd name="connsiteY186" fmla="*/ 411480 h 2350770"/>
              <a:gd name="connsiteX187" fmla="*/ 2252697 w 3925287"/>
              <a:gd name="connsiteY187" fmla="*/ 411480 h 2350770"/>
              <a:gd name="connsiteX188" fmla="*/ 2227745 w 3925287"/>
              <a:gd name="connsiteY188" fmla="*/ 430530 h 2350770"/>
              <a:gd name="connsiteX189" fmla="*/ 2195547 w 3925287"/>
              <a:gd name="connsiteY189" fmla="*/ 457200 h 2350770"/>
              <a:gd name="connsiteX190" fmla="*/ 2123157 w 3925287"/>
              <a:gd name="connsiteY190" fmla="*/ 491490 h 2350770"/>
              <a:gd name="connsiteX191" fmla="*/ 1989807 w 3925287"/>
              <a:gd name="connsiteY191" fmla="*/ 552450 h 2350770"/>
              <a:gd name="connsiteX192" fmla="*/ 1987715 w 3925287"/>
              <a:gd name="connsiteY192" fmla="*/ 548640 h 2350770"/>
              <a:gd name="connsiteX193" fmla="*/ 1964855 w 3925287"/>
              <a:gd name="connsiteY193" fmla="*/ 567690 h 2350770"/>
              <a:gd name="connsiteX194" fmla="*/ 1959327 w 3925287"/>
              <a:gd name="connsiteY194" fmla="*/ 563880 h 2350770"/>
              <a:gd name="connsiteX195" fmla="*/ 1947897 w 3925287"/>
              <a:gd name="connsiteY195" fmla="*/ 571500 h 2350770"/>
              <a:gd name="connsiteX196" fmla="*/ 1940277 w 3925287"/>
              <a:gd name="connsiteY196" fmla="*/ 552450 h 2350770"/>
              <a:gd name="connsiteX197" fmla="*/ 1898367 w 3925287"/>
              <a:gd name="connsiteY197" fmla="*/ 541020 h 2350770"/>
              <a:gd name="connsiteX198" fmla="*/ 1925037 w 3925287"/>
              <a:gd name="connsiteY198" fmla="*/ 556260 h 2350770"/>
              <a:gd name="connsiteX199" fmla="*/ 1921227 w 3925287"/>
              <a:gd name="connsiteY199" fmla="*/ 575310 h 2350770"/>
              <a:gd name="connsiteX200" fmla="*/ 1902177 w 3925287"/>
              <a:gd name="connsiteY200" fmla="*/ 533400 h 2350770"/>
              <a:gd name="connsiteX201" fmla="*/ 1913607 w 3925287"/>
              <a:gd name="connsiteY201" fmla="*/ 552450 h 2350770"/>
              <a:gd name="connsiteX202" fmla="*/ 1905987 w 3925287"/>
              <a:gd name="connsiteY202" fmla="*/ 548640 h 2350770"/>
              <a:gd name="connsiteX203" fmla="*/ 1898367 w 3925287"/>
              <a:gd name="connsiteY203" fmla="*/ 544830 h 2350770"/>
              <a:gd name="connsiteX204" fmla="*/ 1907705 w 3925287"/>
              <a:gd name="connsiteY204" fmla="*/ 552450 h 2350770"/>
              <a:gd name="connsiteX205" fmla="*/ 1913607 w 3925287"/>
              <a:gd name="connsiteY205" fmla="*/ 560070 h 2350770"/>
              <a:gd name="connsiteX206" fmla="*/ 1919135 w 3925287"/>
              <a:gd name="connsiteY206" fmla="*/ 548640 h 2350770"/>
              <a:gd name="connsiteX207" fmla="*/ 1932657 w 3925287"/>
              <a:gd name="connsiteY207" fmla="*/ 563880 h 2350770"/>
              <a:gd name="connsiteX208" fmla="*/ 1941995 w 3925287"/>
              <a:gd name="connsiteY208" fmla="*/ 563880 h 2350770"/>
              <a:gd name="connsiteX209" fmla="*/ 1917417 w 3925287"/>
              <a:gd name="connsiteY209" fmla="*/ 563880 h 2350770"/>
              <a:gd name="connsiteX210" fmla="*/ 1909797 w 3925287"/>
              <a:gd name="connsiteY210" fmla="*/ 575310 h 2350770"/>
              <a:gd name="connsiteX211" fmla="*/ 1919135 w 3925287"/>
              <a:gd name="connsiteY211" fmla="*/ 560070 h 2350770"/>
              <a:gd name="connsiteX212" fmla="*/ 1913607 w 3925287"/>
              <a:gd name="connsiteY212" fmla="*/ 563880 h 2350770"/>
              <a:gd name="connsiteX213" fmla="*/ 1919135 w 3925287"/>
              <a:gd name="connsiteY213" fmla="*/ 548640 h 2350770"/>
              <a:gd name="connsiteX214" fmla="*/ 1909797 w 3925287"/>
              <a:gd name="connsiteY214" fmla="*/ 552450 h 2350770"/>
              <a:gd name="connsiteX215" fmla="*/ 1951707 w 3925287"/>
              <a:gd name="connsiteY215" fmla="*/ 571500 h 2350770"/>
              <a:gd name="connsiteX216" fmla="*/ 1959327 w 3925287"/>
              <a:gd name="connsiteY216" fmla="*/ 560070 h 2350770"/>
              <a:gd name="connsiteX217" fmla="*/ 1909797 w 3925287"/>
              <a:gd name="connsiteY217" fmla="*/ 567690 h 2350770"/>
              <a:gd name="connsiteX218" fmla="*/ 1875507 w 3925287"/>
              <a:gd name="connsiteY218" fmla="*/ 567690 h 2350770"/>
              <a:gd name="connsiteX219" fmla="*/ 1966947 w 3925287"/>
              <a:gd name="connsiteY219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31767 w 3925287"/>
              <a:gd name="connsiteY166" fmla="*/ 361950 h 2350770"/>
              <a:gd name="connsiteX167" fmla="*/ 2511777 w 3925287"/>
              <a:gd name="connsiteY167" fmla="*/ 255270 h 2350770"/>
              <a:gd name="connsiteX168" fmla="*/ 2534637 w 3925287"/>
              <a:gd name="connsiteY168" fmla="*/ 186690 h 2350770"/>
              <a:gd name="connsiteX169" fmla="*/ 2557497 w 3925287"/>
              <a:gd name="connsiteY169" fmla="*/ 133350 h 2350770"/>
              <a:gd name="connsiteX170" fmla="*/ 2572737 w 3925287"/>
              <a:gd name="connsiteY170" fmla="*/ 140970 h 2350770"/>
              <a:gd name="connsiteX171" fmla="*/ 2582075 w 3925287"/>
              <a:gd name="connsiteY171" fmla="*/ 91440 h 2350770"/>
              <a:gd name="connsiteX172" fmla="*/ 2587977 w 3925287"/>
              <a:gd name="connsiteY172" fmla="*/ 45720 h 2350770"/>
              <a:gd name="connsiteX173" fmla="*/ 2553687 w 3925287"/>
              <a:gd name="connsiteY173" fmla="*/ 0 h 2350770"/>
              <a:gd name="connsiteX174" fmla="*/ 2542257 w 3925287"/>
              <a:gd name="connsiteY174" fmla="*/ 11430 h 2350770"/>
              <a:gd name="connsiteX175" fmla="*/ 2513495 w 3925287"/>
              <a:gd name="connsiteY175" fmla="*/ 30480 h 2350770"/>
              <a:gd name="connsiteX176" fmla="*/ 2511777 w 3925287"/>
              <a:gd name="connsiteY176" fmla="*/ 80010 h 2350770"/>
              <a:gd name="connsiteX177" fmla="*/ 2481297 w 3925287"/>
              <a:gd name="connsiteY177" fmla="*/ 72390 h 2350770"/>
              <a:gd name="connsiteX178" fmla="*/ 2450817 w 3925287"/>
              <a:gd name="connsiteY178" fmla="*/ 110490 h 2350770"/>
              <a:gd name="connsiteX179" fmla="*/ 2431767 w 3925287"/>
              <a:gd name="connsiteY179" fmla="*/ 144780 h 2350770"/>
              <a:gd name="connsiteX180" fmla="*/ 2412717 w 3925287"/>
              <a:gd name="connsiteY180" fmla="*/ 171450 h 2350770"/>
              <a:gd name="connsiteX181" fmla="*/ 2374617 w 3925287"/>
              <a:gd name="connsiteY181" fmla="*/ 213360 h 2350770"/>
              <a:gd name="connsiteX182" fmla="*/ 2328897 w 3925287"/>
              <a:gd name="connsiteY182" fmla="*/ 281940 h 2350770"/>
              <a:gd name="connsiteX183" fmla="*/ 2325087 w 3925287"/>
              <a:gd name="connsiteY183" fmla="*/ 316230 h 2350770"/>
              <a:gd name="connsiteX184" fmla="*/ 2302227 w 3925287"/>
              <a:gd name="connsiteY184" fmla="*/ 331470 h 2350770"/>
              <a:gd name="connsiteX185" fmla="*/ 2286987 w 3925287"/>
              <a:gd name="connsiteY185" fmla="*/ 365760 h 2350770"/>
              <a:gd name="connsiteX186" fmla="*/ 2264127 w 3925287"/>
              <a:gd name="connsiteY186" fmla="*/ 411480 h 2350770"/>
              <a:gd name="connsiteX187" fmla="*/ 2252697 w 3925287"/>
              <a:gd name="connsiteY187" fmla="*/ 411480 h 2350770"/>
              <a:gd name="connsiteX188" fmla="*/ 2227745 w 3925287"/>
              <a:gd name="connsiteY188" fmla="*/ 430530 h 2350770"/>
              <a:gd name="connsiteX189" fmla="*/ 2195547 w 3925287"/>
              <a:gd name="connsiteY189" fmla="*/ 457200 h 2350770"/>
              <a:gd name="connsiteX190" fmla="*/ 2123157 w 3925287"/>
              <a:gd name="connsiteY190" fmla="*/ 491490 h 2350770"/>
              <a:gd name="connsiteX191" fmla="*/ 1989807 w 3925287"/>
              <a:gd name="connsiteY191" fmla="*/ 552450 h 2350770"/>
              <a:gd name="connsiteX192" fmla="*/ 1987715 w 3925287"/>
              <a:gd name="connsiteY192" fmla="*/ 548640 h 2350770"/>
              <a:gd name="connsiteX193" fmla="*/ 1964855 w 3925287"/>
              <a:gd name="connsiteY193" fmla="*/ 567690 h 2350770"/>
              <a:gd name="connsiteX194" fmla="*/ 1959327 w 3925287"/>
              <a:gd name="connsiteY194" fmla="*/ 563880 h 2350770"/>
              <a:gd name="connsiteX195" fmla="*/ 1947897 w 3925287"/>
              <a:gd name="connsiteY195" fmla="*/ 571500 h 2350770"/>
              <a:gd name="connsiteX196" fmla="*/ 1940277 w 3925287"/>
              <a:gd name="connsiteY196" fmla="*/ 552450 h 2350770"/>
              <a:gd name="connsiteX197" fmla="*/ 1898367 w 3925287"/>
              <a:gd name="connsiteY197" fmla="*/ 541020 h 2350770"/>
              <a:gd name="connsiteX198" fmla="*/ 1925037 w 3925287"/>
              <a:gd name="connsiteY198" fmla="*/ 556260 h 2350770"/>
              <a:gd name="connsiteX199" fmla="*/ 1921227 w 3925287"/>
              <a:gd name="connsiteY199" fmla="*/ 575310 h 2350770"/>
              <a:gd name="connsiteX200" fmla="*/ 1902177 w 3925287"/>
              <a:gd name="connsiteY200" fmla="*/ 533400 h 2350770"/>
              <a:gd name="connsiteX201" fmla="*/ 1913607 w 3925287"/>
              <a:gd name="connsiteY201" fmla="*/ 552450 h 2350770"/>
              <a:gd name="connsiteX202" fmla="*/ 1905987 w 3925287"/>
              <a:gd name="connsiteY202" fmla="*/ 548640 h 2350770"/>
              <a:gd name="connsiteX203" fmla="*/ 1898367 w 3925287"/>
              <a:gd name="connsiteY203" fmla="*/ 544830 h 2350770"/>
              <a:gd name="connsiteX204" fmla="*/ 1907705 w 3925287"/>
              <a:gd name="connsiteY204" fmla="*/ 552450 h 2350770"/>
              <a:gd name="connsiteX205" fmla="*/ 1913607 w 3925287"/>
              <a:gd name="connsiteY205" fmla="*/ 560070 h 2350770"/>
              <a:gd name="connsiteX206" fmla="*/ 1919135 w 3925287"/>
              <a:gd name="connsiteY206" fmla="*/ 548640 h 2350770"/>
              <a:gd name="connsiteX207" fmla="*/ 1932657 w 3925287"/>
              <a:gd name="connsiteY207" fmla="*/ 563880 h 2350770"/>
              <a:gd name="connsiteX208" fmla="*/ 1941995 w 3925287"/>
              <a:gd name="connsiteY208" fmla="*/ 563880 h 2350770"/>
              <a:gd name="connsiteX209" fmla="*/ 1917417 w 3925287"/>
              <a:gd name="connsiteY209" fmla="*/ 563880 h 2350770"/>
              <a:gd name="connsiteX210" fmla="*/ 1909797 w 3925287"/>
              <a:gd name="connsiteY210" fmla="*/ 575310 h 2350770"/>
              <a:gd name="connsiteX211" fmla="*/ 1919135 w 3925287"/>
              <a:gd name="connsiteY211" fmla="*/ 560070 h 2350770"/>
              <a:gd name="connsiteX212" fmla="*/ 1913607 w 3925287"/>
              <a:gd name="connsiteY212" fmla="*/ 563880 h 2350770"/>
              <a:gd name="connsiteX213" fmla="*/ 1919135 w 3925287"/>
              <a:gd name="connsiteY213" fmla="*/ 548640 h 2350770"/>
              <a:gd name="connsiteX214" fmla="*/ 1909797 w 3925287"/>
              <a:gd name="connsiteY214" fmla="*/ 552450 h 2350770"/>
              <a:gd name="connsiteX215" fmla="*/ 1951707 w 3925287"/>
              <a:gd name="connsiteY215" fmla="*/ 571500 h 2350770"/>
              <a:gd name="connsiteX216" fmla="*/ 1959327 w 3925287"/>
              <a:gd name="connsiteY216" fmla="*/ 560070 h 2350770"/>
              <a:gd name="connsiteX217" fmla="*/ 1909797 w 3925287"/>
              <a:gd name="connsiteY217" fmla="*/ 567690 h 2350770"/>
              <a:gd name="connsiteX218" fmla="*/ 1875507 w 3925287"/>
              <a:gd name="connsiteY218" fmla="*/ 567690 h 2350770"/>
              <a:gd name="connsiteX219" fmla="*/ 1966947 w 3925287"/>
              <a:gd name="connsiteY219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31767 w 3925287"/>
              <a:gd name="connsiteY166" fmla="*/ 361950 h 2350770"/>
              <a:gd name="connsiteX167" fmla="*/ 2511777 w 3925287"/>
              <a:gd name="connsiteY167" fmla="*/ 255270 h 2350770"/>
              <a:gd name="connsiteX168" fmla="*/ 2534637 w 3925287"/>
              <a:gd name="connsiteY168" fmla="*/ 186690 h 2350770"/>
              <a:gd name="connsiteX169" fmla="*/ 2557497 w 3925287"/>
              <a:gd name="connsiteY169" fmla="*/ 133350 h 2350770"/>
              <a:gd name="connsiteX170" fmla="*/ 2553687 w 3925287"/>
              <a:gd name="connsiteY170" fmla="*/ 125730 h 2350770"/>
              <a:gd name="connsiteX171" fmla="*/ 2582075 w 3925287"/>
              <a:gd name="connsiteY171" fmla="*/ 91440 h 2350770"/>
              <a:gd name="connsiteX172" fmla="*/ 2587977 w 3925287"/>
              <a:gd name="connsiteY172" fmla="*/ 45720 h 2350770"/>
              <a:gd name="connsiteX173" fmla="*/ 2553687 w 3925287"/>
              <a:gd name="connsiteY173" fmla="*/ 0 h 2350770"/>
              <a:gd name="connsiteX174" fmla="*/ 2542257 w 3925287"/>
              <a:gd name="connsiteY174" fmla="*/ 11430 h 2350770"/>
              <a:gd name="connsiteX175" fmla="*/ 2513495 w 3925287"/>
              <a:gd name="connsiteY175" fmla="*/ 30480 h 2350770"/>
              <a:gd name="connsiteX176" fmla="*/ 2511777 w 3925287"/>
              <a:gd name="connsiteY176" fmla="*/ 80010 h 2350770"/>
              <a:gd name="connsiteX177" fmla="*/ 2481297 w 3925287"/>
              <a:gd name="connsiteY177" fmla="*/ 72390 h 2350770"/>
              <a:gd name="connsiteX178" fmla="*/ 2450817 w 3925287"/>
              <a:gd name="connsiteY178" fmla="*/ 110490 h 2350770"/>
              <a:gd name="connsiteX179" fmla="*/ 2431767 w 3925287"/>
              <a:gd name="connsiteY179" fmla="*/ 144780 h 2350770"/>
              <a:gd name="connsiteX180" fmla="*/ 2412717 w 3925287"/>
              <a:gd name="connsiteY180" fmla="*/ 171450 h 2350770"/>
              <a:gd name="connsiteX181" fmla="*/ 2374617 w 3925287"/>
              <a:gd name="connsiteY181" fmla="*/ 213360 h 2350770"/>
              <a:gd name="connsiteX182" fmla="*/ 2328897 w 3925287"/>
              <a:gd name="connsiteY182" fmla="*/ 281940 h 2350770"/>
              <a:gd name="connsiteX183" fmla="*/ 2325087 w 3925287"/>
              <a:gd name="connsiteY183" fmla="*/ 316230 h 2350770"/>
              <a:gd name="connsiteX184" fmla="*/ 2302227 w 3925287"/>
              <a:gd name="connsiteY184" fmla="*/ 331470 h 2350770"/>
              <a:gd name="connsiteX185" fmla="*/ 2286987 w 3925287"/>
              <a:gd name="connsiteY185" fmla="*/ 365760 h 2350770"/>
              <a:gd name="connsiteX186" fmla="*/ 2264127 w 3925287"/>
              <a:gd name="connsiteY186" fmla="*/ 411480 h 2350770"/>
              <a:gd name="connsiteX187" fmla="*/ 2252697 w 3925287"/>
              <a:gd name="connsiteY187" fmla="*/ 411480 h 2350770"/>
              <a:gd name="connsiteX188" fmla="*/ 2227745 w 3925287"/>
              <a:gd name="connsiteY188" fmla="*/ 430530 h 2350770"/>
              <a:gd name="connsiteX189" fmla="*/ 2195547 w 3925287"/>
              <a:gd name="connsiteY189" fmla="*/ 457200 h 2350770"/>
              <a:gd name="connsiteX190" fmla="*/ 2123157 w 3925287"/>
              <a:gd name="connsiteY190" fmla="*/ 491490 h 2350770"/>
              <a:gd name="connsiteX191" fmla="*/ 1989807 w 3925287"/>
              <a:gd name="connsiteY191" fmla="*/ 552450 h 2350770"/>
              <a:gd name="connsiteX192" fmla="*/ 1987715 w 3925287"/>
              <a:gd name="connsiteY192" fmla="*/ 548640 h 2350770"/>
              <a:gd name="connsiteX193" fmla="*/ 1964855 w 3925287"/>
              <a:gd name="connsiteY193" fmla="*/ 567690 h 2350770"/>
              <a:gd name="connsiteX194" fmla="*/ 1959327 w 3925287"/>
              <a:gd name="connsiteY194" fmla="*/ 563880 h 2350770"/>
              <a:gd name="connsiteX195" fmla="*/ 1947897 w 3925287"/>
              <a:gd name="connsiteY195" fmla="*/ 571500 h 2350770"/>
              <a:gd name="connsiteX196" fmla="*/ 1940277 w 3925287"/>
              <a:gd name="connsiteY196" fmla="*/ 552450 h 2350770"/>
              <a:gd name="connsiteX197" fmla="*/ 1898367 w 3925287"/>
              <a:gd name="connsiteY197" fmla="*/ 541020 h 2350770"/>
              <a:gd name="connsiteX198" fmla="*/ 1925037 w 3925287"/>
              <a:gd name="connsiteY198" fmla="*/ 556260 h 2350770"/>
              <a:gd name="connsiteX199" fmla="*/ 1921227 w 3925287"/>
              <a:gd name="connsiteY199" fmla="*/ 575310 h 2350770"/>
              <a:gd name="connsiteX200" fmla="*/ 1902177 w 3925287"/>
              <a:gd name="connsiteY200" fmla="*/ 533400 h 2350770"/>
              <a:gd name="connsiteX201" fmla="*/ 1913607 w 3925287"/>
              <a:gd name="connsiteY201" fmla="*/ 552450 h 2350770"/>
              <a:gd name="connsiteX202" fmla="*/ 1905987 w 3925287"/>
              <a:gd name="connsiteY202" fmla="*/ 548640 h 2350770"/>
              <a:gd name="connsiteX203" fmla="*/ 1898367 w 3925287"/>
              <a:gd name="connsiteY203" fmla="*/ 544830 h 2350770"/>
              <a:gd name="connsiteX204" fmla="*/ 1907705 w 3925287"/>
              <a:gd name="connsiteY204" fmla="*/ 552450 h 2350770"/>
              <a:gd name="connsiteX205" fmla="*/ 1913607 w 3925287"/>
              <a:gd name="connsiteY205" fmla="*/ 560070 h 2350770"/>
              <a:gd name="connsiteX206" fmla="*/ 1919135 w 3925287"/>
              <a:gd name="connsiteY206" fmla="*/ 548640 h 2350770"/>
              <a:gd name="connsiteX207" fmla="*/ 1932657 w 3925287"/>
              <a:gd name="connsiteY207" fmla="*/ 563880 h 2350770"/>
              <a:gd name="connsiteX208" fmla="*/ 1941995 w 3925287"/>
              <a:gd name="connsiteY208" fmla="*/ 563880 h 2350770"/>
              <a:gd name="connsiteX209" fmla="*/ 1917417 w 3925287"/>
              <a:gd name="connsiteY209" fmla="*/ 563880 h 2350770"/>
              <a:gd name="connsiteX210" fmla="*/ 1909797 w 3925287"/>
              <a:gd name="connsiteY210" fmla="*/ 575310 h 2350770"/>
              <a:gd name="connsiteX211" fmla="*/ 1919135 w 3925287"/>
              <a:gd name="connsiteY211" fmla="*/ 560070 h 2350770"/>
              <a:gd name="connsiteX212" fmla="*/ 1913607 w 3925287"/>
              <a:gd name="connsiteY212" fmla="*/ 563880 h 2350770"/>
              <a:gd name="connsiteX213" fmla="*/ 1919135 w 3925287"/>
              <a:gd name="connsiteY213" fmla="*/ 548640 h 2350770"/>
              <a:gd name="connsiteX214" fmla="*/ 1909797 w 3925287"/>
              <a:gd name="connsiteY214" fmla="*/ 552450 h 2350770"/>
              <a:gd name="connsiteX215" fmla="*/ 1951707 w 3925287"/>
              <a:gd name="connsiteY215" fmla="*/ 571500 h 2350770"/>
              <a:gd name="connsiteX216" fmla="*/ 1959327 w 3925287"/>
              <a:gd name="connsiteY216" fmla="*/ 560070 h 2350770"/>
              <a:gd name="connsiteX217" fmla="*/ 1909797 w 3925287"/>
              <a:gd name="connsiteY217" fmla="*/ 567690 h 2350770"/>
              <a:gd name="connsiteX218" fmla="*/ 1875507 w 3925287"/>
              <a:gd name="connsiteY218" fmla="*/ 567690 h 2350770"/>
              <a:gd name="connsiteX219" fmla="*/ 1966947 w 3925287"/>
              <a:gd name="connsiteY219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31767 w 3925287"/>
              <a:gd name="connsiteY166" fmla="*/ 361950 h 2350770"/>
              <a:gd name="connsiteX167" fmla="*/ 2511777 w 3925287"/>
              <a:gd name="connsiteY167" fmla="*/ 255270 h 2350770"/>
              <a:gd name="connsiteX168" fmla="*/ 2534637 w 3925287"/>
              <a:gd name="connsiteY168" fmla="*/ 186690 h 2350770"/>
              <a:gd name="connsiteX169" fmla="*/ 2557497 w 3925287"/>
              <a:gd name="connsiteY169" fmla="*/ 133350 h 2350770"/>
              <a:gd name="connsiteX170" fmla="*/ 2553687 w 3925287"/>
              <a:gd name="connsiteY170" fmla="*/ 125730 h 2350770"/>
              <a:gd name="connsiteX171" fmla="*/ 2566835 w 3925287"/>
              <a:gd name="connsiteY171" fmla="*/ 87630 h 2350770"/>
              <a:gd name="connsiteX172" fmla="*/ 2587977 w 3925287"/>
              <a:gd name="connsiteY172" fmla="*/ 45720 h 2350770"/>
              <a:gd name="connsiteX173" fmla="*/ 2553687 w 3925287"/>
              <a:gd name="connsiteY173" fmla="*/ 0 h 2350770"/>
              <a:gd name="connsiteX174" fmla="*/ 2542257 w 3925287"/>
              <a:gd name="connsiteY174" fmla="*/ 11430 h 2350770"/>
              <a:gd name="connsiteX175" fmla="*/ 2513495 w 3925287"/>
              <a:gd name="connsiteY175" fmla="*/ 30480 h 2350770"/>
              <a:gd name="connsiteX176" fmla="*/ 2511777 w 3925287"/>
              <a:gd name="connsiteY176" fmla="*/ 80010 h 2350770"/>
              <a:gd name="connsiteX177" fmla="*/ 2481297 w 3925287"/>
              <a:gd name="connsiteY177" fmla="*/ 72390 h 2350770"/>
              <a:gd name="connsiteX178" fmla="*/ 2450817 w 3925287"/>
              <a:gd name="connsiteY178" fmla="*/ 110490 h 2350770"/>
              <a:gd name="connsiteX179" fmla="*/ 2431767 w 3925287"/>
              <a:gd name="connsiteY179" fmla="*/ 144780 h 2350770"/>
              <a:gd name="connsiteX180" fmla="*/ 2412717 w 3925287"/>
              <a:gd name="connsiteY180" fmla="*/ 171450 h 2350770"/>
              <a:gd name="connsiteX181" fmla="*/ 2374617 w 3925287"/>
              <a:gd name="connsiteY181" fmla="*/ 213360 h 2350770"/>
              <a:gd name="connsiteX182" fmla="*/ 2328897 w 3925287"/>
              <a:gd name="connsiteY182" fmla="*/ 281940 h 2350770"/>
              <a:gd name="connsiteX183" fmla="*/ 2325087 w 3925287"/>
              <a:gd name="connsiteY183" fmla="*/ 316230 h 2350770"/>
              <a:gd name="connsiteX184" fmla="*/ 2302227 w 3925287"/>
              <a:gd name="connsiteY184" fmla="*/ 331470 h 2350770"/>
              <a:gd name="connsiteX185" fmla="*/ 2286987 w 3925287"/>
              <a:gd name="connsiteY185" fmla="*/ 365760 h 2350770"/>
              <a:gd name="connsiteX186" fmla="*/ 2264127 w 3925287"/>
              <a:gd name="connsiteY186" fmla="*/ 411480 h 2350770"/>
              <a:gd name="connsiteX187" fmla="*/ 2252697 w 3925287"/>
              <a:gd name="connsiteY187" fmla="*/ 411480 h 2350770"/>
              <a:gd name="connsiteX188" fmla="*/ 2227745 w 3925287"/>
              <a:gd name="connsiteY188" fmla="*/ 430530 h 2350770"/>
              <a:gd name="connsiteX189" fmla="*/ 2195547 w 3925287"/>
              <a:gd name="connsiteY189" fmla="*/ 457200 h 2350770"/>
              <a:gd name="connsiteX190" fmla="*/ 2123157 w 3925287"/>
              <a:gd name="connsiteY190" fmla="*/ 491490 h 2350770"/>
              <a:gd name="connsiteX191" fmla="*/ 1989807 w 3925287"/>
              <a:gd name="connsiteY191" fmla="*/ 552450 h 2350770"/>
              <a:gd name="connsiteX192" fmla="*/ 1987715 w 3925287"/>
              <a:gd name="connsiteY192" fmla="*/ 548640 h 2350770"/>
              <a:gd name="connsiteX193" fmla="*/ 1964855 w 3925287"/>
              <a:gd name="connsiteY193" fmla="*/ 567690 h 2350770"/>
              <a:gd name="connsiteX194" fmla="*/ 1959327 w 3925287"/>
              <a:gd name="connsiteY194" fmla="*/ 563880 h 2350770"/>
              <a:gd name="connsiteX195" fmla="*/ 1947897 w 3925287"/>
              <a:gd name="connsiteY195" fmla="*/ 571500 h 2350770"/>
              <a:gd name="connsiteX196" fmla="*/ 1940277 w 3925287"/>
              <a:gd name="connsiteY196" fmla="*/ 552450 h 2350770"/>
              <a:gd name="connsiteX197" fmla="*/ 1898367 w 3925287"/>
              <a:gd name="connsiteY197" fmla="*/ 541020 h 2350770"/>
              <a:gd name="connsiteX198" fmla="*/ 1925037 w 3925287"/>
              <a:gd name="connsiteY198" fmla="*/ 556260 h 2350770"/>
              <a:gd name="connsiteX199" fmla="*/ 1921227 w 3925287"/>
              <a:gd name="connsiteY199" fmla="*/ 575310 h 2350770"/>
              <a:gd name="connsiteX200" fmla="*/ 1902177 w 3925287"/>
              <a:gd name="connsiteY200" fmla="*/ 533400 h 2350770"/>
              <a:gd name="connsiteX201" fmla="*/ 1913607 w 3925287"/>
              <a:gd name="connsiteY201" fmla="*/ 552450 h 2350770"/>
              <a:gd name="connsiteX202" fmla="*/ 1905987 w 3925287"/>
              <a:gd name="connsiteY202" fmla="*/ 548640 h 2350770"/>
              <a:gd name="connsiteX203" fmla="*/ 1898367 w 3925287"/>
              <a:gd name="connsiteY203" fmla="*/ 544830 h 2350770"/>
              <a:gd name="connsiteX204" fmla="*/ 1907705 w 3925287"/>
              <a:gd name="connsiteY204" fmla="*/ 552450 h 2350770"/>
              <a:gd name="connsiteX205" fmla="*/ 1913607 w 3925287"/>
              <a:gd name="connsiteY205" fmla="*/ 560070 h 2350770"/>
              <a:gd name="connsiteX206" fmla="*/ 1919135 w 3925287"/>
              <a:gd name="connsiteY206" fmla="*/ 548640 h 2350770"/>
              <a:gd name="connsiteX207" fmla="*/ 1932657 w 3925287"/>
              <a:gd name="connsiteY207" fmla="*/ 563880 h 2350770"/>
              <a:gd name="connsiteX208" fmla="*/ 1941995 w 3925287"/>
              <a:gd name="connsiteY208" fmla="*/ 563880 h 2350770"/>
              <a:gd name="connsiteX209" fmla="*/ 1917417 w 3925287"/>
              <a:gd name="connsiteY209" fmla="*/ 563880 h 2350770"/>
              <a:gd name="connsiteX210" fmla="*/ 1909797 w 3925287"/>
              <a:gd name="connsiteY210" fmla="*/ 575310 h 2350770"/>
              <a:gd name="connsiteX211" fmla="*/ 1919135 w 3925287"/>
              <a:gd name="connsiteY211" fmla="*/ 560070 h 2350770"/>
              <a:gd name="connsiteX212" fmla="*/ 1913607 w 3925287"/>
              <a:gd name="connsiteY212" fmla="*/ 563880 h 2350770"/>
              <a:gd name="connsiteX213" fmla="*/ 1919135 w 3925287"/>
              <a:gd name="connsiteY213" fmla="*/ 548640 h 2350770"/>
              <a:gd name="connsiteX214" fmla="*/ 1909797 w 3925287"/>
              <a:gd name="connsiteY214" fmla="*/ 552450 h 2350770"/>
              <a:gd name="connsiteX215" fmla="*/ 1951707 w 3925287"/>
              <a:gd name="connsiteY215" fmla="*/ 571500 h 2350770"/>
              <a:gd name="connsiteX216" fmla="*/ 1959327 w 3925287"/>
              <a:gd name="connsiteY216" fmla="*/ 560070 h 2350770"/>
              <a:gd name="connsiteX217" fmla="*/ 1909797 w 3925287"/>
              <a:gd name="connsiteY217" fmla="*/ 567690 h 2350770"/>
              <a:gd name="connsiteX218" fmla="*/ 1875507 w 3925287"/>
              <a:gd name="connsiteY218" fmla="*/ 567690 h 2350770"/>
              <a:gd name="connsiteX219" fmla="*/ 1966947 w 3925287"/>
              <a:gd name="connsiteY219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31767 w 3925287"/>
              <a:gd name="connsiteY166" fmla="*/ 361950 h 2350770"/>
              <a:gd name="connsiteX167" fmla="*/ 2511777 w 3925287"/>
              <a:gd name="connsiteY167" fmla="*/ 255270 h 2350770"/>
              <a:gd name="connsiteX168" fmla="*/ 2534637 w 3925287"/>
              <a:gd name="connsiteY168" fmla="*/ 186690 h 2350770"/>
              <a:gd name="connsiteX169" fmla="*/ 2557497 w 3925287"/>
              <a:gd name="connsiteY169" fmla="*/ 133350 h 2350770"/>
              <a:gd name="connsiteX170" fmla="*/ 2553687 w 3925287"/>
              <a:gd name="connsiteY170" fmla="*/ 125730 h 2350770"/>
              <a:gd name="connsiteX171" fmla="*/ 2566835 w 3925287"/>
              <a:gd name="connsiteY171" fmla="*/ 87630 h 2350770"/>
              <a:gd name="connsiteX172" fmla="*/ 2565117 w 3925287"/>
              <a:gd name="connsiteY172" fmla="*/ 41910 h 2350770"/>
              <a:gd name="connsiteX173" fmla="*/ 2553687 w 3925287"/>
              <a:gd name="connsiteY173" fmla="*/ 0 h 2350770"/>
              <a:gd name="connsiteX174" fmla="*/ 2542257 w 3925287"/>
              <a:gd name="connsiteY174" fmla="*/ 11430 h 2350770"/>
              <a:gd name="connsiteX175" fmla="*/ 2513495 w 3925287"/>
              <a:gd name="connsiteY175" fmla="*/ 30480 h 2350770"/>
              <a:gd name="connsiteX176" fmla="*/ 2511777 w 3925287"/>
              <a:gd name="connsiteY176" fmla="*/ 80010 h 2350770"/>
              <a:gd name="connsiteX177" fmla="*/ 2481297 w 3925287"/>
              <a:gd name="connsiteY177" fmla="*/ 72390 h 2350770"/>
              <a:gd name="connsiteX178" fmla="*/ 2450817 w 3925287"/>
              <a:gd name="connsiteY178" fmla="*/ 110490 h 2350770"/>
              <a:gd name="connsiteX179" fmla="*/ 2431767 w 3925287"/>
              <a:gd name="connsiteY179" fmla="*/ 144780 h 2350770"/>
              <a:gd name="connsiteX180" fmla="*/ 2412717 w 3925287"/>
              <a:gd name="connsiteY180" fmla="*/ 171450 h 2350770"/>
              <a:gd name="connsiteX181" fmla="*/ 2374617 w 3925287"/>
              <a:gd name="connsiteY181" fmla="*/ 213360 h 2350770"/>
              <a:gd name="connsiteX182" fmla="*/ 2328897 w 3925287"/>
              <a:gd name="connsiteY182" fmla="*/ 281940 h 2350770"/>
              <a:gd name="connsiteX183" fmla="*/ 2325087 w 3925287"/>
              <a:gd name="connsiteY183" fmla="*/ 316230 h 2350770"/>
              <a:gd name="connsiteX184" fmla="*/ 2302227 w 3925287"/>
              <a:gd name="connsiteY184" fmla="*/ 331470 h 2350770"/>
              <a:gd name="connsiteX185" fmla="*/ 2286987 w 3925287"/>
              <a:gd name="connsiteY185" fmla="*/ 365760 h 2350770"/>
              <a:gd name="connsiteX186" fmla="*/ 2264127 w 3925287"/>
              <a:gd name="connsiteY186" fmla="*/ 411480 h 2350770"/>
              <a:gd name="connsiteX187" fmla="*/ 2252697 w 3925287"/>
              <a:gd name="connsiteY187" fmla="*/ 411480 h 2350770"/>
              <a:gd name="connsiteX188" fmla="*/ 2227745 w 3925287"/>
              <a:gd name="connsiteY188" fmla="*/ 430530 h 2350770"/>
              <a:gd name="connsiteX189" fmla="*/ 2195547 w 3925287"/>
              <a:gd name="connsiteY189" fmla="*/ 457200 h 2350770"/>
              <a:gd name="connsiteX190" fmla="*/ 2123157 w 3925287"/>
              <a:gd name="connsiteY190" fmla="*/ 491490 h 2350770"/>
              <a:gd name="connsiteX191" fmla="*/ 1989807 w 3925287"/>
              <a:gd name="connsiteY191" fmla="*/ 552450 h 2350770"/>
              <a:gd name="connsiteX192" fmla="*/ 1987715 w 3925287"/>
              <a:gd name="connsiteY192" fmla="*/ 548640 h 2350770"/>
              <a:gd name="connsiteX193" fmla="*/ 1964855 w 3925287"/>
              <a:gd name="connsiteY193" fmla="*/ 567690 h 2350770"/>
              <a:gd name="connsiteX194" fmla="*/ 1959327 w 3925287"/>
              <a:gd name="connsiteY194" fmla="*/ 563880 h 2350770"/>
              <a:gd name="connsiteX195" fmla="*/ 1947897 w 3925287"/>
              <a:gd name="connsiteY195" fmla="*/ 571500 h 2350770"/>
              <a:gd name="connsiteX196" fmla="*/ 1940277 w 3925287"/>
              <a:gd name="connsiteY196" fmla="*/ 552450 h 2350770"/>
              <a:gd name="connsiteX197" fmla="*/ 1898367 w 3925287"/>
              <a:gd name="connsiteY197" fmla="*/ 541020 h 2350770"/>
              <a:gd name="connsiteX198" fmla="*/ 1925037 w 3925287"/>
              <a:gd name="connsiteY198" fmla="*/ 556260 h 2350770"/>
              <a:gd name="connsiteX199" fmla="*/ 1921227 w 3925287"/>
              <a:gd name="connsiteY199" fmla="*/ 575310 h 2350770"/>
              <a:gd name="connsiteX200" fmla="*/ 1902177 w 3925287"/>
              <a:gd name="connsiteY200" fmla="*/ 533400 h 2350770"/>
              <a:gd name="connsiteX201" fmla="*/ 1913607 w 3925287"/>
              <a:gd name="connsiteY201" fmla="*/ 552450 h 2350770"/>
              <a:gd name="connsiteX202" fmla="*/ 1905987 w 3925287"/>
              <a:gd name="connsiteY202" fmla="*/ 548640 h 2350770"/>
              <a:gd name="connsiteX203" fmla="*/ 1898367 w 3925287"/>
              <a:gd name="connsiteY203" fmla="*/ 544830 h 2350770"/>
              <a:gd name="connsiteX204" fmla="*/ 1907705 w 3925287"/>
              <a:gd name="connsiteY204" fmla="*/ 552450 h 2350770"/>
              <a:gd name="connsiteX205" fmla="*/ 1913607 w 3925287"/>
              <a:gd name="connsiteY205" fmla="*/ 560070 h 2350770"/>
              <a:gd name="connsiteX206" fmla="*/ 1919135 w 3925287"/>
              <a:gd name="connsiteY206" fmla="*/ 548640 h 2350770"/>
              <a:gd name="connsiteX207" fmla="*/ 1932657 w 3925287"/>
              <a:gd name="connsiteY207" fmla="*/ 563880 h 2350770"/>
              <a:gd name="connsiteX208" fmla="*/ 1941995 w 3925287"/>
              <a:gd name="connsiteY208" fmla="*/ 563880 h 2350770"/>
              <a:gd name="connsiteX209" fmla="*/ 1917417 w 3925287"/>
              <a:gd name="connsiteY209" fmla="*/ 563880 h 2350770"/>
              <a:gd name="connsiteX210" fmla="*/ 1909797 w 3925287"/>
              <a:gd name="connsiteY210" fmla="*/ 575310 h 2350770"/>
              <a:gd name="connsiteX211" fmla="*/ 1919135 w 3925287"/>
              <a:gd name="connsiteY211" fmla="*/ 560070 h 2350770"/>
              <a:gd name="connsiteX212" fmla="*/ 1913607 w 3925287"/>
              <a:gd name="connsiteY212" fmla="*/ 563880 h 2350770"/>
              <a:gd name="connsiteX213" fmla="*/ 1919135 w 3925287"/>
              <a:gd name="connsiteY213" fmla="*/ 548640 h 2350770"/>
              <a:gd name="connsiteX214" fmla="*/ 1909797 w 3925287"/>
              <a:gd name="connsiteY214" fmla="*/ 552450 h 2350770"/>
              <a:gd name="connsiteX215" fmla="*/ 1951707 w 3925287"/>
              <a:gd name="connsiteY215" fmla="*/ 571500 h 2350770"/>
              <a:gd name="connsiteX216" fmla="*/ 1959327 w 3925287"/>
              <a:gd name="connsiteY216" fmla="*/ 560070 h 2350770"/>
              <a:gd name="connsiteX217" fmla="*/ 1909797 w 3925287"/>
              <a:gd name="connsiteY217" fmla="*/ 567690 h 2350770"/>
              <a:gd name="connsiteX218" fmla="*/ 1875507 w 3925287"/>
              <a:gd name="connsiteY218" fmla="*/ 567690 h 2350770"/>
              <a:gd name="connsiteX219" fmla="*/ 1966947 w 3925287"/>
              <a:gd name="connsiteY219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31767 w 3925287"/>
              <a:gd name="connsiteY166" fmla="*/ 361950 h 2350770"/>
              <a:gd name="connsiteX167" fmla="*/ 2511777 w 3925287"/>
              <a:gd name="connsiteY167" fmla="*/ 255270 h 2350770"/>
              <a:gd name="connsiteX168" fmla="*/ 2534637 w 3925287"/>
              <a:gd name="connsiteY168" fmla="*/ 186690 h 2350770"/>
              <a:gd name="connsiteX169" fmla="*/ 2557497 w 3925287"/>
              <a:gd name="connsiteY169" fmla="*/ 133350 h 2350770"/>
              <a:gd name="connsiteX170" fmla="*/ 2553687 w 3925287"/>
              <a:gd name="connsiteY170" fmla="*/ 125730 h 2350770"/>
              <a:gd name="connsiteX171" fmla="*/ 2566835 w 3925287"/>
              <a:gd name="connsiteY171" fmla="*/ 87630 h 2350770"/>
              <a:gd name="connsiteX172" fmla="*/ 2565117 w 3925287"/>
              <a:gd name="connsiteY172" fmla="*/ 41910 h 2350770"/>
              <a:gd name="connsiteX173" fmla="*/ 2553687 w 3925287"/>
              <a:gd name="connsiteY173" fmla="*/ 0 h 2350770"/>
              <a:gd name="connsiteX174" fmla="*/ 2527017 w 3925287"/>
              <a:gd name="connsiteY174" fmla="*/ 30480 h 2350770"/>
              <a:gd name="connsiteX175" fmla="*/ 2513495 w 3925287"/>
              <a:gd name="connsiteY175" fmla="*/ 30480 h 2350770"/>
              <a:gd name="connsiteX176" fmla="*/ 2511777 w 3925287"/>
              <a:gd name="connsiteY176" fmla="*/ 80010 h 2350770"/>
              <a:gd name="connsiteX177" fmla="*/ 2481297 w 3925287"/>
              <a:gd name="connsiteY177" fmla="*/ 72390 h 2350770"/>
              <a:gd name="connsiteX178" fmla="*/ 2450817 w 3925287"/>
              <a:gd name="connsiteY178" fmla="*/ 110490 h 2350770"/>
              <a:gd name="connsiteX179" fmla="*/ 2431767 w 3925287"/>
              <a:gd name="connsiteY179" fmla="*/ 144780 h 2350770"/>
              <a:gd name="connsiteX180" fmla="*/ 2412717 w 3925287"/>
              <a:gd name="connsiteY180" fmla="*/ 171450 h 2350770"/>
              <a:gd name="connsiteX181" fmla="*/ 2374617 w 3925287"/>
              <a:gd name="connsiteY181" fmla="*/ 213360 h 2350770"/>
              <a:gd name="connsiteX182" fmla="*/ 2328897 w 3925287"/>
              <a:gd name="connsiteY182" fmla="*/ 281940 h 2350770"/>
              <a:gd name="connsiteX183" fmla="*/ 2325087 w 3925287"/>
              <a:gd name="connsiteY183" fmla="*/ 316230 h 2350770"/>
              <a:gd name="connsiteX184" fmla="*/ 2302227 w 3925287"/>
              <a:gd name="connsiteY184" fmla="*/ 331470 h 2350770"/>
              <a:gd name="connsiteX185" fmla="*/ 2286987 w 3925287"/>
              <a:gd name="connsiteY185" fmla="*/ 365760 h 2350770"/>
              <a:gd name="connsiteX186" fmla="*/ 2264127 w 3925287"/>
              <a:gd name="connsiteY186" fmla="*/ 411480 h 2350770"/>
              <a:gd name="connsiteX187" fmla="*/ 2252697 w 3925287"/>
              <a:gd name="connsiteY187" fmla="*/ 411480 h 2350770"/>
              <a:gd name="connsiteX188" fmla="*/ 2227745 w 3925287"/>
              <a:gd name="connsiteY188" fmla="*/ 430530 h 2350770"/>
              <a:gd name="connsiteX189" fmla="*/ 2195547 w 3925287"/>
              <a:gd name="connsiteY189" fmla="*/ 457200 h 2350770"/>
              <a:gd name="connsiteX190" fmla="*/ 2123157 w 3925287"/>
              <a:gd name="connsiteY190" fmla="*/ 491490 h 2350770"/>
              <a:gd name="connsiteX191" fmla="*/ 1989807 w 3925287"/>
              <a:gd name="connsiteY191" fmla="*/ 552450 h 2350770"/>
              <a:gd name="connsiteX192" fmla="*/ 1987715 w 3925287"/>
              <a:gd name="connsiteY192" fmla="*/ 548640 h 2350770"/>
              <a:gd name="connsiteX193" fmla="*/ 1964855 w 3925287"/>
              <a:gd name="connsiteY193" fmla="*/ 567690 h 2350770"/>
              <a:gd name="connsiteX194" fmla="*/ 1959327 w 3925287"/>
              <a:gd name="connsiteY194" fmla="*/ 563880 h 2350770"/>
              <a:gd name="connsiteX195" fmla="*/ 1947897 w 3925287"/>
              <a:gd name="connsiteY195" fmla="*/ 571500 h 2350770"/>
              <a:gd name="connsiteX196" fmla="*/ 1940277 w 3925287"/>
              <a:gd name="connsiteY196" fmla="*/ 552450 h 2350770"/>
              <a:gd name="connsiteX197" fmla="*/ 1898367 w 3925287"/>
              <a:gd name="connsiteY197" fmla="*/ 541020 h 2350770"/>
              <a:gd name="connsiteX198" fmla="*/ 1925037 w 3925287"/>
              <a:gd name="connsiteY198" fmla="*/ 556260 h 2350770"/>
              <a:gd name="connsiteX199" fmla="*/ 1921227 w 3925287"/>
              <a:gd name="connsiteY199" fmla="*/ 575310 h 2350770"/>
              <a:gd name="connsiteX200" fmla="*/ 1902177 w 3925287"/>
              <a:gd name="connsiteY200" fmla="*/ 533400 h 2350770"/>
              <a:gd name="connsiteX201" fmla="*/ 1913607 w 3925287"/>
              <a:gd name="connsiteY201" fmla="*/ 552450 h 2350770"/>
              <a:gd name="connsiteX202" fmla="*/ 1905987 w 3925287"/>
              <a:gd name="connsiteY202" fmla="*/ 548640 h 2350770"/>
              <a:gd name="connsiteX203" fmla="*/ 1898367 w 3925287"/>
              <a:gd name="connsiteY203" fmla="*/ 544830 h 2350770"/>
              <a:gd name="connsiteX204" fmla="*/ 1907705 w 3925287"/>
              <a:gd name="connsiteY204" fmla="*/ 552450 h 2350770"/>
              <a:gd name="connsiteX205" fmla="*/ 1913607 w 3925287"/>
              <a:gd name="connsiteY205" fmla="*/ 560070 h 2350770"/>
              <a:gd name="connsiteX206" fmla="*/ 1919135 w 3925287"/>
              <a:gd name="connsiteY206" fmla="*/ 548640 h 2350770"/>
              <a:gd name="connsiteX207" fmla="*/ 1932657 w 3925287"/>
              <a:gd name="connsiteY207" fmla="*/ 563880 h 2350770"/>
              <a:gd name="connsiteX208" fmla="*/ 1941995 w 3925287"/>
              <a:gd name="connsiteY208" fmla="*/ 563880 h 2350770"/>
              <a:gd name="connsiteX209" fmla="*/ 1917417 w 3925287"/>
              <a:gd name="connsiteY209" fmla="*/ 563880 h 2350770"/>
              <a:gd name="connsiteX210" fmla="*/ 1909797 w 3925287"/>
              <a:gd name="connsiteY210" fmla="*/ 575310 h 2350770"/>
              <a:gd name="connsiteX211" fmla="*/ 1919135 w 3925287"/>
              <a:gd name="connsiteY211" fmla="*/ 560070 h 2350770"/>
              <a:gd name="connsiteX212" fmla="*/ 1913607 w 3925287"/>
              <a:gd name="connsiteY212" fmla="*/ 563880 h 2350770"/>
              <a:gd name="connsiteX213" fmla="*/ 1919135 w 3925287"/>
              <a:gd name="connsiteY213" fmla="*/ 548640 h 2350770"/>
              <a:gd name="connsiteX214" fmla="*/ 1909797 w 3925287"/>
              <a:gd name="connsiteY214" fmla="*/ 552450 h 2350770"/>
              <a:gd name="connsiteX215" fmla="*/ 1951707 w 3925287"/>
              <a:gd name="connsiteY215" fmla="*/ 571500 h 2350770"/>
              <a:gd name="connsiteX216" fmla="*/ 1959327 w 3925287"/>
              <a:gd name="connsiteY216" fmla="*/ 560070 h 2350770"/>
              <a:gd name="connsiteX217" fmla="*/ 1909797 w 3925287"/>
              <a:gd name="connsiteY217" fmla="*/ 567690 h 2350770"/>
              <a:gd name="connsiteX218" fmla="*/ 1875507 w 3925287"/>
              <a:gd name="connsiteY218" fmla="*/ 567690 h 2350770"/>
              <a:gd name="connsiteX219" fmla="*/ 1966947 w 3925287"/>
              <a:gd name="connsiteY219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31767 w 3925287"/>
              <a:gd name="connsiteY166" fmla="*/ 361950 h 2350770"/>
              <a:gd name="connsiteX167" fmla="*/ 2511777 w 3925287"/>
              <a:gd name="connsiteY167" fmla="*/ 255270 h 2350770"/>
              <a:gd name="connsiteX168" fmla="*/ 2534637 w 3925287"/>
              <a:gd name="connsiteY168" fmla="*/ 186690 h 2350770"/>
              <a:gd name="connsiteX169" fmla="*/ 2557497 w 3925287"/>
              <a:gd name="connsiteY169" fmla="*/ 133350 h 2350770"/>
              <a:gd name="connsiteX170" fmla="*/ 2553687 w 3925287"/>
              <a:gd name="connsiteY170" fmla="*/ 125730 h 2350770"/>
              <a:gd name="connsiteX171" fmla="*/ 2566835 w 3925287"/>
              <a:gd name="connsiteY171" fmla="*/ 87630 h 2350770"/>
              <a:gd name="connsiteX172" fmla="*/ 2565117 w 3925287"/>
              <a:gd name="connsiteY172" fmla="*/ 41910 h 2350770"/>
              <a:gd name="connsiteX173" fmla="*/ 2553687 w 3925287"/>
              <a:gd name="connsiteY173" fmla="*/ 0 h 2350770"/>
              <a:gd name="connsiteX174" fmla="*/ 2527017 w 3925287"/>
              <a:gd name="connsiteY174" fmla="*/ 30480 h 2350770"/>
              <a:gd name="connsiteX175" fmla="*/ 2513495 w 3925287"/>
              <a:gd name="connsiteY175" fmla="*/ 30480 h 2350770"/>
              <a:gd name="connsiteX176" fmla="*/ 2496537 w 3925287"/>
              <a:gd name="connsiteY176" fmla="*/ 49530 h 2350770"/>
              <a:gd name="connsiteX177" fmla="*/ 2481297 w 3925287"/>
              <a:gd name="connsiteY177" fmla="*/ 72390 h 2350770"/>
              <a:gd name="connsiteX178" fmla="*/ 2450817 w 3925287"/>
              <a:gd name="connsiteY178" fmla="*/ 110490 h 2350770"/>
              <a:gd name="connsiteX179" fmla="*/ 2431767 w 3925287"/>
              <a:gd name="connsiteY179" fmla="*/ 144780 h 2350770"/>
              <a:gd name="connsiteX180" fmla="*/ 2412717 w 3925287"/>
              <a:gd name="connsiteY180" fmla="*/ 171450 h 2350770"/>
              <a:gd name="connsiteX181" fmla="*/ 2374617 w 3925287"/>
              <a:gd name="connsiteY181" fmla="*/ 213360 h 2350770"/>
              <a:gd name="connsiteX182" fmla="*/ 2328897 w 3925287"/>
              <a:gd name="connsiteY182" fmla="*/ 281940 h 2350770"/>
              <a:gd name="connsiteX183" fmla="*/ 2325087 w 3925287"/>
              <a:gd name="connsiteY183" fmla="*/ 316230 h 2350770"/>
              <a:gd name="connsiteX184" fmla="*/ 2302227 w 3925287"/>
              <a:gd name="connsiteY184" fmla="*/ 331470 h 2350770"/>
              <a:gd name="connsiteX185" fmla="*/ 2286987 w 3925287"/>
              <a:gd name="connsiteY185" fmla="*/ 365760 h 2350770"/>
              <a:gd name="connsiteX186" fmla="*/ 2264127 w 3925287"/>
              <a:gd name="connsiteY186" fmla="*/ 411480 h 2350770"/>
              <a:gd name="connsiteX187" fmla="*/ 2252697 w 3925287"/>
              <a:gd name="connsiteY187" fmla="*/ 411480 h 2350770"/>
              <a:gd name="connsiteX188" fmla="*/ 2227745 w 3925287"/>
              <a:gd name="connsiteY188" fmla="*/ 430530 h 2350770"/>
              <a:gd name="connsiteX189" fmla="*/ 2195547 w 3925287"/>
              <a:gd name="connsiteY189" fmla="*/ 457200 h 2350770"/>
              <a:gd name="connsiteX190" fmla="*/ 2123157 w 3925287"/>
              <a:gd name="connsiteY190" fmla="*/ 491490 h 2350770"/>
              <a:gd name="connsiteX191" fmla="*/ 1989807 w 3925287"/>
              <a:gd name="connsiteY191" fmla="*/ 552450 h 2350770"/>
              <a:gd name="connsiteX192" fmla="*/ 1987715 w 3925287"/>
              <a:gd name="connsiteY192" fmla="*/ 548640 h 2350770"/>
              <a:gd name="connsiteX193" fmla="*/ 1964855 w 3925287"/>
              <a:gd name="connsiteY193" fmla="*/ 567690 h 2350770"/>
              <a:gd name="connsiteX194" fmla="*/ 1959327 w 3925287"/>
              <a:gd name="connsiteY194" fmla="*/ 563880 h 2350770"/>
              <a:gd name="connsiteX195" fmla="*/ 1947897 w 3925287"/>
              <a:gd name="connsiteY195" fmla="*/ 571500 h 2350770"/>
              <a:gd name="connsiteX196" fmla="*/ 1940277 w 3925287"/>
              <a:gd name="connsiteY196" fmla="*/ 552450 h 2350770"/>
              <a:gd name="connsiteX197" fmla="*/ 1898367 w 3925287"/>
              <a:gd name="connsiteY197" fmla="*/ 541020 h 2350770"/>
              <a:gd name="connsiteX198" fmla="*/ 1925037 w 3925287"/>
              <a:gd name="connsiteY198" fmla="*/ 556260 h 2350770"/>
              <a:gd name="connsiteX199" fmla="*/ 1921227 w 3925287"/>
              <a:gd name="connsiteY199" fmla="*/ 575310 h 2350770"/>
              <a:gd name="connsiteX200" fmla="*/ 1902177 w 3925287"/>
              <a:gd name="connsiteY200" fmla="*/ 533400 h 2350770"/>
              <a:gd name="connsiteX201" fmla="*/ 1913607 w 3925287"/>
              <a:gd name="connsiteY201" fmla="*/ 552450 h 2350770"/>
              <a:gd name="connsiteX202" fmla="*/ 1905987 w 3925287"/>
              <a:gd name="connsiteY202" fmla="*/ 548640 h 2350770"/>
              <a:gd name="connsiteX203" fmla="*/ 1898367 w 3925287"/>
              <a:gd name="connsiteY203" fmla="*/ 544830 h 2350770"/>
              <a:gd name="connsiteX204" fmla="*/ 1907705 w 3925287"/>
              <a:gd name="connsiteY204" fmla="*/ 552450 h 2350770"/>
              <a:gd name="connsiteX205" fmla="*/ 1913607 w 3925287"/>
              <a:gd name="connsiteY205" fmla="*/ 560070 h 2350770"/>
              <a:gd name="connsiteX206" fmla="*/ 1919135 w 3925287"/>
              <a:gd name="connsiteY206" fmla="*/ 548640 h 2350770"/>
              <a:gd name="connsiteX207" fmla="*/ 1932657 w 3925287"/>
              <a:gd name="connsiteY207" fmla="*/ 563880 h 2350770"/>
              <a:gd name="connsiteX208" fmla="*/ 1941995 w 3925287"/>
              <a:gd name="connsiteY208" fmla="*/ 563880 h 2350770"/>
              <a:gd name="connsiteX209" fmla="*/ 1917417 w 3925287"/>
              <a:gd name="connsiteY209" fmla="*/ 563880 h 2350770"/>
              <a:gd name="connsiteX210" fmla="*/ 1909797 w 3925287"/>
              <a:gd name="connsiteY210" fmla="*/ 575310 h 2350770"/>
              <a:gd name="connsiteX211" fmla="*/ 1919135 w 3925287"/>
              <a:gd name="connsiteY211" fmla="*/ 560070 h 2350770"/>
              <a:gd name="connsiteX212" fmla="*/ 1913607 w 3925287"/>
              <a:gd name="connsiteY212" fmla="*/ 563880 h 2350770"/>
              <a:gd name="connsiteX213" fmla="*/ 1919135 w 3925287"/>
              <a:gd name="connsiteY213" fmla="*/ 548640 h 2350770"/>
              <a:gd name="connsiteX214" fmla="*/ 1909797 w 3925287"/>
              <a:gd name="connsiteY214" fmla="*/ 552450 h 2350770"/>
              <a:gd name="connsiteX215" fmla="*/ 1951707 w 3925287"/>
              <a:gd name="connsiteY215" fmla="*/ 571500 h 2350770"/>
              <a:gd name="connsiteX216" fmla="*/ 1959327 w 3925287"/>
              <a:gd name="connsiteY216" fmla="*/ 560070 h 2350770"/>
              <a:gd name="connsiteX217" fmla="*/ 1909797 w 3925287"/>
              <a:gd name="connsiteY217" fmla="*/ 567690 h 2350770"/>
              <a:gd name="connsiteX218" fmla="*/ 1875507 w 3925287"/>
              <a:gd name="connsiteY218" fmla="*/ 567690 h 2350770"/>
              <a:gd name="connsiteX219" fmla="*/ 1966947 w 3925287"/>
              <a:gd name="connsiteY219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31767 w 3925287"/>
              <a:gd name="connsiteY166" fmla="*/ 361950 h 2350770"/>
              <a:gd name="connsiteX167" fmla="*/ 2511777 w 3925287"/>
              <a:gd name="connsiteY167" fmla="*/ 255270 h 2350770"/>
              <a:gd name="connsiteX168" fmla="*/ 2534637 w 3925287"/>
              <a:gd name="connsiteY168" fmla="*/ 186690 h 2350770"/>
              <a:gd name="connsiteX169" fmla="*/ 2557497 w 3925287"/>
              <a:gd name="connsiteY169" fmla="*/ 133350 h 2350770"/>
              <a:gd name="connsiteX170" fmla="*/ 2553687 w 3925287"/>
              <a:gd name="connsiteY170" fmla="*/ 125730 h 2350770"/>
              <a:gd name="connsiteX171" fmla="*/ 2566835 w 3925287"/>
              <a:gd name="connsiteY171" fmla="*/ 87630 h 2350770"/>
              <a:gd name="connsiteX172" fmla="*/ 2565117 w 3925287"/>
              <a:gd name="connsiteY172" fmla="*/ 41910 h 2350770"/>
              <a:gd name="connsiteX173" fmla="*/ 2553687 w 3925287"/>
              <a:gd name="connsiteY173" fmla="*/ 0 h 2350770"/>
              <a:gd name="connsiteX174" fmla="*/ 2527017 w 3925287"/>
              <a:gd name="connsiteY174" fmla="*/ 30480 h 2350770"/>
              <a:gd name="connsiteX175" fmla="*/ 2513495 w 3925287"/>
              <a:gd name="connsiteY175" fmla="*/ 30480 h 2350770"/>
              <a:gd name="connsiteX176" fmla="*/ 2496537 w 3925287"/>
              <a:gd name="connsiteY176" fmla="*/ 49530 h 2350770"/>
              <a:gd name="connsiteX177" fmla="*/ 2481297 w 3925287"/>
              <a:gd name="connsiteY177" fmla="*/ 72390 h 2350770"/>
              <a:gd name="connsiteX178" fmla="*/ 2431767 w 3925287"/>
              <a:gd name="connsiteY178" fmla="*/ 106680 h 2350770"/>
              <a:gd name="connsiteX179" fmla="*/ 2431767 w 3925287"/>
              <a:gd name="connsiteY179" fmla="*/ 144780 h 2350770"/>
              <a:gd name="connsiteX180" fmla="*/ 2412717 w 3925287"/>
              <a:gd name="connsiteY180" fmla="*/ 171450 h 2350770"/>
              <a:gd name="connsiteX181" fmla="*/ 2374617 w 3925287"/>
              <a:gd name="connsiteY181" fmla="*/ 213360 h 2350770"/>
              <a:gd name="connsiteX182" fmla="*/ 2328897 w 3925287"/>
              <a:gd name="connsiteY182" fmla="*/ 281940 h 2350770"/>
              <a:gd name="connsiteX183" fmla="*/ 2325087 w 3925287"/>
              <a:gd name="connsiteY183" fmla="*/ 316230 h 2350770"/>
              <a:gd name="connsiteX184" fmla="*/ 2302227 w 3925287"/>
              <a:gd name="connsiteY184" fmla="*/ 331470 h 2350770"/>
              <a:gd name="connsiteX185" fmla="*/ 2286987 w 3925287"/>
              <a:gd name="connsiteY185" fmla="*/ 365760 h 2350770"/>
              <a:gd name="connsiteX186" fmla="*/ 2264127 w 3925287"/>
              <a:gd name="connsiteY186" fmla="*/ 411480 h 2350770"/>
              <a:gd name="connsiteX187" fmla="*/ 2252697 w 3925287"/>
              <a:gd name="connsiteY187" fmla="*/ 411480 h 2350770"/>
              <a:gd name="connsiteX188" fmla="*/ 2227745 w 3925287"/>
              <a:gd name="connsiteY188" fmla="*/ 430530 h 2350770"/>
              <a:gd name="connsiteX189" fmla="*/ 2195547 w 3925287"/>
              <a:gd name="connsiteY189" fmla="*/ 457200 h 2350770"/>
              <a:gd name="connsiteX190" fmla="*/ 2123157 w 3925287"/>
              <a:gd name="connsiteY190" fmla="*/ 491490 h 2350770"/>
              <a:gd name="connsiteX191" fmla="*/ 1989807 w 3925287"/>
              <a:gd name="connsiteY191" fmla="*/ 552450 h 2350770"/>
              <a:gd name="connsiteX192" fmla="*/ 1987715 w 3925287"/>
              <a:gd name="connsiteY192" fmla="*/ 548640 h 2350770"/>
              <a:gd name="connsiteX193" fmla="*/ 1964855 w 3925287"/>
              <a:gd name="connsiteY193" fmla="*/ 567690 h 2350770"/>
              <a:gd name="connsiteX194" fmla="*/ 1959327 w 3925287"/>
              <a:gd name="connsiteY194" fmla="*/ 563880 h 2350770"/>
              <a:gd name="connsiteX195" fmla="*/ 1947897 w 3925287"/>
              <a:gd name="connsiteY195" fmla="*/ 571500 h 2350770"/>
              <a:gd name="connsiteX196" fmla="*/ 1940277 w 3925287"/>
              <a:gd name="connsiteY196" fmla="*/ 552450 h 2350770"/>
              <a:gd name="connsiteX197" fmla="*/ 1898367 w 3925287"/>
              <a:gd name="connsiteY197" fmla="*/ 541020 h 2350770"/>
              <a:gd name="connsiteX198" fmla="*/ 1925037 w 3925287"/>
              <a:gd name="connsiteY198" fmla="*/ 556260 h 2350770"/>
              <a:gd name="connsiteX199" fmla="*/ 1921227 w 3925287"/>
              <a:gd name="connsiteY199" fmla="*/ 575310 h 2350770"/>
              <a:gd name="connsiteX200" fmla="*/ 1902177 w 3925287"/>
              <a:gd name="connsiteY200" fmla="*/ 533400 h 2350770"/>
              <a:gd name="connsiteX201" fmla="*/ 1913607 w 3925287"/>
              <a:gd name="connsiteY201" fmla="*/ 552450 h 2350770"/>
              <a:gd name="connsiteX202" fmla="*/ 1905987 w 3925287"/>
              <a:gd name="connsiteY202" fmla="*/ 548640 h 2350770"/>
              <a:gd name="connsiteX203" fmla="*/ 1898367 w 3925287"/>
              <a:gd name="connsiteY203" fmla="*/ 544830 h 2350770"/>
              <a:gd name="connsiteX204" fmla="*/ 1907705 w 3925287"/>
              <a:gd name="connsiteY204" fmla="*/ 552450 h 2350770"/>
              <a:gd name="connsiteX205" fmla="*/ 1913607 w 3925287"/>
              <a:gd name="connsiteY205" fmla="*/ 560070 h 2350770"/>
              <a:gd name="connsiteX206" fmla="*/ 1919135 w 3925287"/>
              <a:gd name="connsiteY206" fmla="*/ 548640 h 2350770"/>
              <a:gd name="connsiteX207" fmla="*/ 1932657 w 3925287"/>
              <a:gd name="connsiteY207" fmla="*/ 563880 h 2350770"/>
              <a:gd name="connsiteX208" fmla="*/ 1941995 w 3925287"/>
              <a:gd name="connsiteY208" fmla="*/ 563880 h 2350770"/>
              <a:gd name="connsiteX209" fmla="*/ 1917417 w 3925287"/>
              <a:gd name="connsiteY209" fmla="*/ 563880 h 2350770"/>
              <a:gd name="connsiteX210" fmla="*/ 1909797 w 3925287"/>
              <a:gd name="connsiteY210" fmla="*/ 575310 h 2350770"/>
              <a:gd name="connsiteX211" fmla="*/ 1919135 w 3925287"/>
              <a:gd name="connsiteY211" fmla="*/ 560070 h 2350770"/>
              <a:gd name="connsiteX212" fmla="*/ 1913607 w 3925287"/>
              <a:gd name="connsiteY212" fmla="*/ 563880 h 2350770"/>
              <a:gd name="connsiteX213" fmla="*/ 1919135 w 3925287"/>
              <a:gd name="connsiteY213" fmla="*/ 548640 h 2350770"/>
              <a:gd name="connsiteX214" fmla="*/ 1909797 w 3925287"/>
              <a:gd name="connsiteY214" fmla="*/ 552450 h 2350770"/>
              <a:gd name="connsiteX215" fmla="*/ 1951707 w 3925287"/>
              <a:gd name="connsiteY215" fmla="*/ 571500 h 2350770"/>
              <a:gd name="connsiteX216" fmla="*/ 1959327 w 3925287"/>
              <a:gd name="connsiteY216" fmla="*/ 560070 h 2350770"/>
              <a:gd name="connsiteX217" fmla="*/ 1909797 w 3925287"/>
              <a:gd name="connsiteY217" fmla="*/ 567690 h 2350770"/>
              <a:gd name="connsiteX218" fmla="*/ 1875507 w 3925287"/>
              <a:gd name="connsiteY218" fmla="*/ 567690 h 2350770"/>
              <a:gd name="connsiteX219" fmla="*/ 1966947 w 3925287"/>
              <a:gd name="connsiteY219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31767 w 3925287"/>
              <a:gd name="connsiteY166" fmla="*/ 361950 h 2350770"/>
              <a:gd name="connsiteX167" fmla="*/ 2511777 w 3925287"/>
              <a:gd name="connsiteY167" fmla="*/ 255270 h 2350770"/>
              <a:gd name="connsiteX168" fmla="*/ 2534637 w 3925287"/>
              <a:gd name="connsiteY168" fmla="*/ 186690 h 2350770"/>
              <a:gd name="connsiteX169" fmla="*/ 2557497 w 3925287"/>
              <a:gd name="connsiteY169" fmla="*/ 133350 h 2350770"/>
              <a:gd name="connsiteX170" fmla="*/ 2553687 w 3925287"/>
              <a:gd name="connsiteY170" fmla="*/ 125730 h 2350770"/>
              <a:gd name="connsiteX171" fmla="*/ 2566835 w 3925287"/>
              <a:gd name="connsiteY171" fmla="*/ 87630 h 2350770"/>
              <a:gd name="connsiteX172" fmla="*/ 2565117 w 3925287"/>
              <a:gd name="connsiteY172" fmla="*/ 41910 h 2350770"/>
              <a:gd name="connsiteX173" fmla="*/ 2553687 w 3925287"/>
              <a:gd name="connsiteY173" fmla="*/ 0 h 2350770"/>
              <a:gd name="connsiteX174" fmla="*/ 2527017 w 3925287"/>
              <a:gd name="connsiteY174" fmla="*/ 30480 h 2350770"/>
              <a:gd name="connsiteX175" fmla="*/ 2513495 w 3925287"/>
              <a:gd name="connsiteY175" fmla="*/ 30480 h 2350770"/>
              <a:gd name="connsiteX176" fmla="*/ 2496537 w 3925287"/>
              <a:gd name="connsiteY176" fmla="*/ 49530 h 2350770"/>
              <a:gd name="connsiteX177" fmla="*/ 2481297 w 3925287"/>
              <a:gd name="connsiteY177" fmla="*/ 72390 h 2350770"/>
              <a:gd name="connsiteX178" fmla="*/ 2431767 w 3925287"/>
              <a:gd name="connsiteY178" fmla="*/ 106680 h 2350770"/>
              <a:gd name="connsiteX179" fmla="*/ 2405097 w 3925287"/>
              <a:gd name="connsiteY179" fmla="*/ 140970 h 2350770"/>
              <a:gd name="connsiteX180" fmla="*/ 2412717 w 3925287"/>
              <a:gd name="connsiteY180" fmla="*/ 171450 h 2350770"/>
              <a:gd name="connsiteX181" fmla="*/ 2374617 w 3925287"/>
              <a:gd name="connsiteY181" fmla="*/ 213360 h 2350770"/>
              <a:gd name="connsiteX182" fmla="*/ 2328897 w 3925287"/>
              <a:gd name="connsiteY182" fmla="*/ 281940 h 2350770"/>
              <a:gd name="connsiteX183" fmla="*/ 2325087 w 3925287"/>
              <a:gd name="connsiteY183" fmla="*/ 316230 h 2350770"/>
              <a:gd name="connsiteX184" fmla="*/ 2302227 w 3925287"/>
              <a:gd name="connsiteY184" fmla="*/ 331470 h 2350770"/>
              <a:gd name="connsiteX185" fmla="*/ 2286987 w 3925287"/>
              <a:gd name="connsiteY185" fmla="*/ 365760 h 2350770"/>
              <a:gd name="connsiteX186" fmla="*/ 2264127 w 3925287"/>
              <a:gd name="connsiteY186" fmla="*/ 411480 h 2350770"/>
              <a:gd name="connsiteX187" fmla="*/ 2252697 w 3925287"/>
              <a:gd name="connsiteY187" fmla="*/ 411480 h 2350770"/>
              <a:gd name="connsiteX188" fmla="*/ 2227745 w 3925287"/>
              <a:gd name="connsiteY188" fmla="*/ 430530 h 2350770"/>
              <a:gd name="connsiteX189" fmla="*/ 2195547 w 3925287"/>
              <a:gd name="connsiteY189" fmla="*/ 457200 h 2350770"/>
              <a:gd name="connsiteX190" fmla="*/ 2123157 w 3925287"/>
              <a:gd name="connsiteY190" fmla="*/ 491490 h 2350770"/>
              <a:gd name="connsiteX191" fmla="*/ 1989807 w 3925287"/>
              <a:gd name="connsiteY191" fmla="*/ 552450 h 2350770"/>
              <a:gd name="connsiteX192" fmla="*/ 1987715 w 3925287"/>
              <a:gd name="connsiteY192" fmla="*/ 548640 h 2350770"/>
              <a:gd name="connsiteX193" fmla="*/ 1964855 w 3925287"/>
              <a:gd name="connsiteY193" fmla="*/ 567690 h 2350770"/>
              <a:gd name="connsiteX194" fmla="*/ 1959327 w 3925287"/>
              <a:gd name="connsiteY194" fmla="*/ 563880 h 2350770"/>
              <a:gd name="connsiteX195" fmla="*/ 1947897 w 3925287"/>
              <a:gd name="connsiteY195" fmla="*/ 571500 h 2350770"/>
              <a:gd name="connsiteX196" fmla="*/ 1940277 w 3925287"/>
              <a:gd name="connsiteY196" fmla="*/ 552450 h 2350770"/>
              <a:gd name="connsiteX197" fmla="*/ 1898367 w 3925287"/>
              <a:gd name="connsiteY197" fmla="*/ 541020 h 2350770"/>
              <a:gd name="connsiteX198" fmla="*/ 1925037 w 3925287"/>
              <a:gd name="connsiteY198" fmla="*/ 556260 h 2350770"/>
              <a:gd name="connsiteX199" fmla="*/ 1921227 w 3925287"/>
              <a:gd name="connsiteY199" fmla="*/ 575310 h 2350770"/>
              <a:gd name="connsiteX200" fmla="*/ 1902177 w 3925287"/>
              <a:gd name="connsiteY200" fmla="*/ 533400 h 2350770"/>
              <a:gd name="connsiteX201" fmla="*/ 1913607 w 3925287"/>
              <a:gd name="connsiteY201" fmla="*/ 552450 h 2350770"/>
              <a:gd name="connsiteX202" fmla="*/ 1905987 w 3925287"/>
              <a:gd name="connsiteY202" fmla="*/ 548640 h 2350770"/>
              <a:gd name="connsiteX203" fmla="*/ 1898367 w 3925287"/>
              <a:gd name="connsiteY203" fmla="*/ 544830 h 2350770"/>
              <a:gd name="connsiteX204" fmla="*/ 1907705 w 3925287"/>
              <a:gd name="connsiteY204" fmla="*/ 552450 h 2350770"/>
              <a:gd name="connsiteX205" fmla="*/ 1913607 w 3925287"/>
              <a:gd name="connsiteY205" fmla="*/ 560070 h 2350770"/>
              <a:gd name="connsiteX206" fmla="*/ 1919135 w 3925287"/>
              <a:gd name="connsiteY206" fmla="*/ 548640 h 2350770"/>
              <a:gd name="connsiteX207" fmla="*/ 1932657 w 3925287"/>
              <a:gd name="connsiteY207" fmla="*/ 563880 h 2350770"/>
              <a:gd name="connsiteX208" fmla="*/ 1941995 w 3925287"/>
              <a:gd name="connsiteY208" fmla="*/ 563880 h 2350770"/>
              <a:gd name="connsiteX209" fmla="*/ 1917417 w 3925287"/>
              <a:gd name="connsiteY209" fmla="*/ 563880 h 2350770"/>
              <a:gd name="connsiteX210" fmla="*/ 1909797 w 3925287"/>
              <a:gd name="connsiteY210" fmla="*/ 575310 h 2350770"/>
              <a:gd name="connsiteX211" fmla="*/ 1919135 w 3925287"/>
              <a:gd name="connsiteY211" fmla="*/ 560070 h 2350770"/>
              <a:gd name="connsiteX212" fmla="*/ 1913607 w 3925287"/>
              <a:gd name="connsiteY212" fmla="*/ 563880 h 2350770"/>
              <a:gd name="connsiteX213" fmla="*/ 1919135 w 3925287"/>
              <a:gd name="connsiteY213" fmla="*/ 548640 h 2350770"/>
              <a:gd name="connsiteX214" fmla="*/ 1909797 w 3925287"/>
              <a:gd name="connsiteY214" fmla="*/ 552450 h 2350770"/>
              <a:gd name="connsiteX215" fmla="*/ 1951707 w 3925287"/>
              <a:gd name="connsiteY215" fmla="*/ 571500 h 2350770"/>
              <a:gd name="connsiteX216" fmla="*/ 1959327 w 3925287"/>
              <a:gd name="connsiteY216" fmla="*/ 560070 h 2350770"/>
              <a:gd name="connsiteX217" fmla="*/ 1909797 w 3925287"/>
              <a:gd name="connsiteY217" fmla="*/ 567690 h 2350770"/>
              <a:gd name="connsiteX218" fmla="*/ 1875507 w 3925287"/>
              <a:gd name="connsiteY218" fmla="*/ 567690 h 2350770"/>
              <a:gd name="connsiteX219" fmla="*/ 1966947 w 3925287"/>
              <a:gd name="connsiteY219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31767 w 3925287"/>
              <a:gd name="connsiteY166" fmla="*/ 361950 h 2350770"/>
              <a:gd name="connsiteX167" fmla="*/ 2511777 w 3925287"/>
              <a:gd name="connsiteY167" fmla="*/ 255270 h 2350770"/>
              <a:gd name="connsiteX168" fmla="*/ 2534637 w 3925287"/>
              <a:gd name="connsiteY168" fmla="*/ 186690 h 2350770"/>
              <a:gd name="connsiteX169" fmla="*/ 2557497 w 3925287"/>
              <a:gd name="connsiteY169" fmla="*/ 133350 h 2350770"/>
              <a:gd name="connsiteX170" fmla="*/ 2553687 w 3925287"/>
              <a:gd name="connsiteY170" fmla="*/ 125730 h 2350770"/>
              <a:gd name="connsiteX171" fmla="*/ 2566835 w 3925287"/>
              <a:gd name="connsiteY171" fmla="*/ 87630 h 2350770"/>
              <a:gd name="connsiteX172" fmla="*/ 2565117 w 3925287"/>
              <a:gd name="connsiteY172" fmla="*/ 41910 h 2350770"/>
              <a:gd name="connsiteX173" fmla="*/ 2553687 w 3925287"/>
              <a:gd name="connsiteY173" fmla="*/ 0 h 2350770"/>
              <a:gd name="connsiteX174" fmla="*/ 2527017 w 3925287"/>
              <a:gd name="connsiteY174" fmla="*/ 30480 h 2350770"/>
              <a:gd name="connsiteX175" fmla="*/ 2513495 w 3925287"/>
              <a:gd name="connsiteY175" fmla="*/ 30480 h 2350770"/>
              <a:gd name="connsiteX176" fmla="*/ 2496537 w 3925287"/>
              <a:gd name="connsiteY176" fmla="*/ 49530 h 2350770"/>
              <a:gd name="connsiteX177" fmla="*/ 2481297 w 3925287"/>
              <a:gd name="connsiteY177" fmla="*/ 72390 h 2350770"/>
              <a:gd name="connsiteX178" fmla="*/ 2431767 w 3925287"/>
              <a:gd name="connsiteY178" fmla="*/ 106680 h 2350770"/>
              <a:gd name="connsiteX179" fmla="*/ 2405097 w 3925287"/>
              <a:gd name="connsiteY179" fmla="*/ 140970 h 2350770"/>
              <a:gd name="connsiteX180" fmla="*/ 2412717 w 3925287"/>
              <a:gd name="connsiteY180" fmla="*/ 171450 h 2350770"/>
              <a:gd name="connsiteX181" fmla="*/ 2363187 w 3925287"/>
              <a:gd name="connsiteY181" fmla="*/ 213360 h 2350770"/>
              <a:gd name="connsiteX182" fmla="*/ 2328897 w 3925287"/>
              <a:gd name="connsiteY182" fmla="*/ 281940 h 2350770"/>
              <a:gd name="connsiteX183" fmla="*/ 2325087 w 3925287"/>
              <a:gd name="connsiteY183" fmla="*/ 316230 h 2350770"/>
              <a:gd name="connsiteX184" fmla="*/ 2302227 w 3925287"/>
              <a:gd name="connsiteY184" fmla="*/ 331470 h 2350770"/>
              <a:gd name="connsiteX185" fmla="*/ 2286987 w 3925287"/>
              <a:gd name="connsiteY185" fmla="*/ 365760 h 2350770"/>
              <a:gd name="connsiteX186" fmla="*/ 2264127 w 3925287"/>
              <a:gd name="connsiteY186" fmla="*/ 411480 h 2350770"/>
              <a:gd name="connsiteX187" fmla="*/ 2252697 w 3925287"/>
              <a:gd name="connsiteY187" fmla="*/ 411480 h 2350770"/>
              <a:gd name="connsiteX188" fmla="*/ 2227745 w 3925287"/>
              <a:gd name="connsiteY188" fmla="*/ 430530 h 2350770"/>
              <a:gd name="connsiteX189" fmla="*/ 2195547 w 3925287"/>
              <a:gd name="connsiteY189" fmla="*/ 457200 h 2350770"/>
              <a:gd name="connsiteX190" fmla="*/ 2123157 w 3925287"/>
              <a:gd name="connsiteY190" fmla="*/ 491490 h 2350770"/>
              <a:gd name="connsiteX191" fmla="*/ 1989807 w 3925287"/>
              <a:gd name="connsiteY191" fmla="*/ 552450 h 2350770"/>
              <a:gd name="connsiteX192" fmla="*/ 1987715 w 3925287"/>
              <a:gd name="connsiteY192" fmla="*/ 548640 h 2350770"/>
              <a:gd name="connsiteX193" fmla="*/ 1964855 w 3925287"/>
              <a:gd name="connsiteY193" fmla="*/ 567690 h 2350770"/>
              <a:gd name="connsiteX194" fmla="*/ 1959327 w 3925287"/>
              <a:gd name="connsiteY194" fmla="*/ 563880 h 2350770"/>
              <a:gd name="connsiteX195" fmla="*/ 1947897 w 3925287"/>
              <a:gd name="connsiteY195" fmla="*/ 571500 h 2350770"/>
              <a:gd name="connsiteX196" fmla="*/ 1940277 w 3925287"/>
              <a:gd name="connsiteY196" fmla="*/ 552450 h 2350770"/>
              <a:gd name="connsiteX197" fmla="*/ 1898367 w 3925287"/>
              <a:gd name="connsiteY197" fmla="*/ 541020 h 2350770"/>
              <a:gd name="connsiteX198" fmla="*/ 1925037 w 3925287"/>
              <a:gd name="connsiteY198" fmla="*/ 556260 h 2350770"/>
              <a:gd name="connsiteX199" fmla="*/ 1921227 w 3925287"/>
              <a:gd name="connsiteY199" fmla="*/ 575310 h 2350770"/>
              <a:gd name="connsiteX200" fmla="*/ 1902177 w 3925287"/>
              <a:gd name="connsiteY200" fmla="*/ 533400 h 2350770"/>
              <a:gd name="connsiteX201" fmla="*/ 1913607 w 3925287"/>
              <a:gd name="connsiteY201" fmla="*/ 552450 h 2350770"/>
              <a:gd name="connsiteX202" fmla="*/ 1905987 w 3925287"/>
              <a:gd name="connsiteY202" fmla="*/ 548640 h 2350770"/>
              <a:gd name="connsiteX203" fmla="*/ 1898367 w 3925287"/>
              <a:gd name="connsiteY203" fmla="*/ 544830 h 2350770"/>
              <a:gd name="connsiteX204" fmla="*/ 1907705 w 3925287"/>
              <a:gd name="connsiteY204" fmla="*/ 552450 h 2350770"/>
              <a:gd name="connsiteX205" fmla="*/ 1913607 w 3925287"/>
              <a:gd name="connsiteY205" fmla="*/ 560070 h 2350770"/>
              <a:gd name="connsiteX206" fmla="*/ 1919135 w 3925287"/>
              <a:gd name="connsiteY206" fmla="*/ 548640 h 2350770"/>
              <a:gd name="connsiteX207" fmla="*/ 1932657 w 3925287"/>
              <a:gd name="connsiteY207" fmla="*/ 563880 h 2350770"/>
              <a:gd name="connsiteX208" fmla="*/ 1941995 w 3925287"/>
              <a:gd name="connsiteY208" fmla="*/ 563880 h 2350770"/>
              <a:gd name="connsiteX209" fmla="*/ 1917417 w 3925287"/>
              <a:gd name="connsiteY209" fmla="*/ 563880 h 2350770"/>
              <a:gd name="connsiteX210" fmla="*/ 1909797 w 3925287"/>
              <a:gd name="connsiteY210" fmla="*/ 575310 h 2350770"/>
              <a:gd name="connsiteX211" fmla="*/ 1919135 w 3925287"/>
              <a:gd name="connsiteY211" fmla="*/ 560070 h 2350770"/>
              <a:gd name="connsiteX212" fmla="*/ 1913607 w 3925287"/>
              <a:gd name="connsiteY212" fmla="*/ 563880 h 2350770"/>
              <a:gd name="connsiteX213" fmla="*/ 1919135 w 3925287"/>
              <a:gd name="connsiteY213" fmla="*/ 548640 h 2350770"/>
              <a:gd name="connsiteX214" fmla="*/ 1909797 w 3925287"/>
              <a:gd name="connsiteY214" fmla="*/ 552450 h 2350770"/>
              <a:gd name="connsiteX215" fmla="*/ 1951707 w 3925287"/>
              <a:gd name="connsiteY215" fmla="*/ 571500 h 2350770"/>
              <a:gd name="connsiteX216" fmla="*/ 1959327 w 3925287"/>
              <a:gd name="connsiteY216" fmla="*/ 560070 h 2350770"/>
              <a:gd name="connsiteX217" fmla="*/ 1909797 w 3925287"/>
              <a:gd name="connsiteY217" fmla="*/ 567690 h 2350770"/>
              <a:gd name="connsiteX218" fmla="*/ 1875507 w 3925287"/>
              <a:gd name="connsiteY218" fmla="*/ 567690 h 2350770"/>
              <a:gd name="connsiteX219" fmla="*/ 1966947 w 3925287"/>
              <a:gd name="connsiteY219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31767 w 3925287"/>
              <a:gd name="connsiteY166" fmla="*/ 361950 h 2350770"/>
              <a:gd name="connsiteX167" fmla="*/ 2511777 w 3925287"/>
              <a:gd name="connsiteY167" fmla="*/ 255270 h 2350770"/>
              <a:gd name="connsiteX168" fmla="*/ 2534637 w 3925287"/>
              <a:gd name="connsiteY168" fmla="*/ 186690 h 2350770"/>
              <a:gd name="connsiteX169" fmla="*/ 2557497 w 3925287"/>
              <a:gd name="connsiteY169" fmla="*/ 133350 h 2350770"/>
              <a:gd name="connsiteX170" fmla="*/ 2553687 w 3925287"/>
              <a:gd name="connsiteY170" fmla="*/ 125730 h 2350770"/>
              <a:gd name="connsiteX171" fmla="*/ 2566835 w 3925287"/>
              <a:gd name="connsiteY171" fmla="*/ 87630 h 2350770"/>
              <a:gd name="connsiteX172" fmla="*/ 2565117 w 3925287"/>
              <a:gd name="connsiteY172" fmla="*/ 41910 h 2350770"/>
              <a:gd name="connsiteX173" fmla="*/ 2553687 w 3925287"/>
              <a:gd name="connsiteY173" fmla="*/ 0 h 2350770"/>
              <a:gd name="connsiteX174" fmla="*/ 2527017 w 3925287"/>
              <a:gd name="connsiteY174" fmla="*/ 30480 h 2350770"/>
              <a:gd name="connsiteX175" fmla="*/ 2513495 w 3925287"/>
              <a:gd name="connsiteY175" fmla="*/ 30480 h 2350770"/>
              <a:gd name="connsiteX176" fmla="*/ 2496537 w 3925287"/>
              <a:gd name="connsiteY176" fmla="*/ 49530 h 2350770"/>
              <a:gd name="connsiteX177" fmla="*/ 2481297 w 3925287"/>
              <a:gd name="connsiteY177" fmla="*/ 72390 h 2350770"/>
              <a:gd name="connsiteX178" fmla="*/ 2431767 w 3925287"/>
              <a:gd name="connsiteY178" fmla="*/ 106680 h 2350770"/>
              <a:gd name="connsiteX179" fmla="*/ 2405097 w 3925287"/>
              <a:gd name="connsiteY179" fmla="*/ 140970 h 2350770"/>
              <a:gd name="connsiteX180" fmla="*/ 2393667 w 3925287"/>
              <a:gd name="connsiteY180" fmla="*/ 163830 h 2350770"/>
              <a:gd name="connsiteX181" fmla="*/ 2363187 w 3925287"/>
              <a:gd name="connsiteY181" fmla="*/ 213360 h 2350770"/>
              <a:gd name="connsiteX182" fmla="*/ 2328897 w 3925287"/>
              <a:gd name="connsiteY182" fmla="*/ 281940 h 2350770"/>
              <a:gd name="connsiteX183" fmla="*/ 2325087 w 3925287"/>
              <a:gd name="connsiteY183" fmla="*/ 316230 h 2350770"/>
              <a:gd name="connsiteX184" fmla="*/ 2302227 w 3925287"/>
              <a:gd name="connsiteY184" fmla="*/ 331470 h 2350770"/>
              <a:gd name="connsiteX185" fmla="*/ 2286987 w 3925287"/>
              <a:gd name="connsiteY185" fmla="*/ 365760 h 2350770"/>
              <a:gd name="connsiteX186" fmla="*/ 2264127 w 3925287"/>
              <a:gd name="connsiteY186" fmla="*/ 411480 h 2350770"/>
              <a:gd name="connsiteX187" fmla="*/ 2252697 w 3925287"/>
              <a:gd name="connsiteY187" fmla="*/ 411480 h 2350770"/>
              <a:gd name="connsiteX188" fmla="*/ 2227745 w 3925287"/>
              <a:gd name="connsiteY188" fmla="*/ 430530 h 2350770"/>
              <a:gd name="connsiteX189" fmla="*/ 2195547 w 3925287"/>
              <a:gd name="connsiteY189" fmla="*/ 457200 h 2350770"/>
              <a:gd name="connsiteX190" fmla="*/ 2123157 w 3925287"/>
              <a:gd name="connsiteY190" fmla="*/ 491490 h 2350770"/>
              <a:gd name="connsiteX191" fmla="*/ 1989807 w 3925287"/>
              <a:gd name="connsiteY191" fmla="*/ 552450 h 2350770"/>
              <a:gd name="connsiteX192" fmla="*/ 1987715 w 3925287"/>
              <a:gd name="connsiteY192" fmla="*/ 548640 h 2350770"/>
              <a:gd name="connsiteX193" fmla="*/ 1964855 w 3925287"/>
              <a:gd name="connsiteY193" fmla="*/ 567690 h 2350770"/>
              <a:gd name="connsiteX194" fmla="*/ 1959327 w 3925287"/>
              <a:gd name="connsiteY194" fmla="*/ 563880 h 2350770"/>
              <a:gd name="connsiteX195" fmla="*/ 1947897 w 3925287"/>
              <a:gd name="connsiteY195" fmla="*/ 571500 h 2350770"/>
              <a:gd name="connsiteX196" fmla="*/ 1940277 w 3925287"/>
              <a:gd name="connsiteY196" fmla="*/ 552450 h 2350770"/>
              <a:gd name="connsiteX197" fmla="*/ 1898367 w 3925287"/>
              <a:gd name="connsiteY197" fmla="*/ 541020 h 2350770"/>
              <a:gd name="connsiteX198" fmla="*/ 1925037 w 3925287"/>
              <a:gd name="connsiteY198" fmla="*/ 556260 h 2350770"/>
              <a:gd name="connsiteX199" fmla="*/ 1921227 w 3925287"/>
              <a:gd name="connsiteY199" fmla="*/ 575310 h 2350770"/>
              <a:gd name="connsiteX200" fmla="*/ 1902177 w 3925287"/>
              <a:gd name="connsiteY200" fmla="*/ 533400 h 2350770"/>
              <a:gd name="connsiteX201" fmla="*/ 1913607 w 3925287"/>
              <a:gd name="connsiteY201" fmla="*/ 552450 h 2350770"/>
              <a:gd name="connsiteX202" fmla="*/ 1905987 w 3925287"/>
              <a:gd name="connsiteY202" fmla="*/ 548640 h 2350770"/>
              <a:gd name="connsiteX203" fmla="*/ 1898367 w 3925287"/>
              <a:gd name="connsiteY203" fmla="*/ 544830 h 2350770"/>
              <a:gd name="connsiteX204" fmla="*/ 1907705 w 3925287"/>
              <a:gd name="connsiteY204" fmla="*/ 552450 h 2350770"/>
              <a:gd name="connsiteX205" fmla="*/ 1913607 w 3925287"/>
              <a:gd name="connsiteY205" fmla="*/ 560070 h 2350770"/>
              <a:gd name="connsiteX206" fmla="*/ 1919135 w 3925287"/>
              <a:gd name="connsiteY206" fmla="*/ 548640 h 2350770"/>
              <a:gd name="connsiteX207" fmla="*/ 1932657 w 3925287"/>
              <a:gd name="connsiteY207" fmla="*/ 563880 h 2350770"/>
              <a:gd name="connsiteX208" fmla="*/ 1941995 w 3925287"/>
              <a:gd name="connsiteY208" fmla="*/ 563880 h 2350770"/>
              <a:gd name="connsiteX209" fmla="*/ 1917417 w 3925287"/>
              <a:gd name="connsiteY209" fmla="*/ 563880 h 2350770"/>
              <a:gd name="connsiteX210" fmla="*/ 1909797 w 3925287"/>
              <a:gd name="connsiteY210" fmla="*/ 575310 h 2350770"/>
              <a:gd name="connsiteX211" fmla="*/ 1919135 w 3925287"/>
              <a:gd name="connsiteY211" fmla="*/ 560070 h 2350770"/>
              <a:gd name="connsiteX212" fmla="*/ 1913607 w 3925287"/>
              <a:gd name="connsiteY212" fmla="*/ 563880 h 2350770"/>
              <a:gd name="connsiteX213" fmla="*/ 1919135 w 3925287"/>
              <a:gd name="connsiteY213" fmla="*/ 548640 h 2350770"/>
              <a:gd name="connsiteX214" fmla="*/ 1909797 w 3925287"/>
              <a:gd name="connsiteY214" fmla="*/ 552450 h 2350770"/>
              <a:gd name="connsiteX215" fmla="*/ 1951707 w 3925287"/>
              <a:gd name="connsiteY215" fmla="*/ 571500 h 2350770"/>
              <a:gd name="connsiteX216" fmla="*/ 1959327 w 3925287"/>
              <a:gd name="connsiteY216" fmla="*/ 560070 h 2350770"/>
              <a:gd name="connsiteX217" fmla="*/ 1909797 w 3925287"/>
              <a:gd name="connsiteY217" fmla="*/ 567690 h 2350770"/>
              <a:gd name="connsiteX218" fmla="*/ 1875507 w 3925287"/>
              <a:gd name="connsiteY218" fmla="*/ 567690 h 2350770"/>
              <a:gd name="connsiteX219" fmla="*/ 1966947 w 3925287"/>
              <a:gd name="connsiteY219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31767 w 3925287"/>
              <a:gd name="connsiteY166" fmla="*/ 361950 h 2350770"/>
              <a:gd name="connsiteX167" fmla="*/ 2511777 w 3925287"/>
              <a:gd name="connsiteY167" fmla="*/ 255270 h 2350770"/>
              <a:gd name="connsiteX168" fmla="*/ 2534637 w 3925287"/>
              <a:gd name="connsiteY168" fmla="*/ 186690 h 2350770"/>
              <a:gd name="connsiteX169" fmla="*/ 2557497 w 3925287"/>
              <a:gd name="connsiteY169" fmla="*/ 133350 h 2350770"/>
              <a:gd name="connsiteX170" fmla="*/ 2553687 w 3925287"/>
              <a:gd name="connsiteY170" fmla="*/ 125730 h 2350770"/>
              <a:gd name="connsiteX171" fmla="*/ 2566835 w 3925287"/>
              <a:gd name="connsiteY171" fmla="*/ 87630 h 2350770"/>
              <a:gd name="connsiteX172" fmla="*/ 2565117 w 3925287"/>
              <a:gd name="connsiteY172" fmla="*/ 41910 h 2350770"/>
              <a:gd name="connsiteX173" fmla="*/ 2553687 w 3925287"/>
              <a:gd name="connsiteY173" fmla="*/ 0 h 2350770"/>
              <a:gd name="connsiteX174" fmla="*/ 2527017 w 3925287"/>
              <a:gd name="connsiteY174" fmla="*/ 30480 h 2350770"/>
              <a:gd name="connsiteX175" fmla="*/ 2513495 w 3925287"/>
              <a:gd name="connsiteY175" fmla="*/ 30480 h 2350770"/>
              <a:gd name="connsiteX176" fmla="*/ 2496537 w 3925287"/>
              <a:gd name="connsiteY176" fmla="*/ 49530 h 2350770"/>
              <a:gd name="connsiteX177" fmla="*/ 2481297 w 3925287"/>
              <a:gd name="connsiteY177" fmla="*/ 72390 h 2350770"/>
              <a:gd name="connsiteX178" fmla="*/ 2431767 w 3925287"/>
              <a:gd name="connsiteY178" fmla="*/ 106680 h 2350770"/>
              <a:gd name="connsiteX179" fmla="*/ 2405097 w 3925287"/>
              <a:gd name="connsiteY179" fmla="*/ 140970 h 2350770"/>
              <a:gd name="connsiteX180" fmla="*/ 2393667 w 3925287"/>
              <a:gd name="connsiteY180" fmla="*/ 163830 h 2350770"/>
              <a:gd name="connsiteX181" fmla="*/ 2363187 w 3925287"/>
              <a:gd name="connsiteY181" fmla="*/ 213360 h 2350770"/>
              <a:gd name="connsiteX182" fmla="*/ 2306037 w 3925287"/>
              <a:gd name="connsiteY182" fmla="*/ 281940 h 2350770"/>
              <a:gd name="connsiteX183" fmla="*/ 2325087 w 3925287"/>
              <a:gd name="connsiteY183" fmla="*/ 316230 h 2350770"/>
              <a:gd name="connsiteX184" fmla="*/ 2302227 w 3925287"/>
              <a:gd name="connsiteY184" fmla="*/ 331470 h 2350770"/>
              <a:gd name="connsiteX185" fmla="*/ 2286987 w 3925287"/>
              <a:gd name="connsiteY185" fmla="*/ 365760 h 2350770"/>
              <a:gd name="connsiteX186" fmla="*/ 2264127 w 3925287"/>
              <a:gd name="connsiteY186" fmla="*/ 411480 h 2350770"/>
              <a:gd name="connsiteX187" fmla="*/ 2252697 w 3925287"/>
              <a:gd name="connsiteY187" fmla="*/ 411480 h 2350770"/>
              <a:gd name="connsiteX188" fmla="*/ 2227745 w 3925287"/>
              <a:gd name="connsiteY188" fmla="*/ 430530 h 2350770"/>
              <a:gd name="connsiteX189" fmla="*/ 2195547 w 3925287"/>
              <a:gd name="connsiteY189" fmla="*/ 457200 h 2350770"/>
              <a:gd name="connsiteX190" fmla="*/ 2123157 w 3925287"/>
              <a:gd name="connsiteY190" fmla="*/ 491490 h 2350770"/>
              <a:gd name="connsiteX191" fmla="*/ 1989807 w 3925287"/>
              <a:gd name="connsiteY191" fmla="*/ 552450 h 2350770"/>
              <a:gd name="connsiteX192" fmla="*/ 1987715 w 3925287"/>
              <a:gd name="connsiteY192" fmla="*/ 548640 h 2350770"/>
              <a:gd name="connsiteX193" fmla="*/ 1964855 w 3925287"/>
              <a:gd name="connsiteY193" fmla="*/ 567690 h 2350770"/>
              <a:gd name="connsiteX194" fmla="*/ 1959327 w 3925287"/>
              <a:gd name="connsiteY194" fmla="*/ 563880 h 2350770"/>
              <a:gd name="connsiteX195" fmla="*/ 1947897 w 3925287"/>
              <a:gd name="connsiteY195" fmla="*/ 571500 h 2350770"/>
              <a:gd name="connsiteX196" fmla="*/ 1940277 w 3925287"/>
              <a:gd name="connsiteY196" fmla="*/ 552450 h 2350770"/>
              <a:gd name="connsiteX197" fmla="*/ 1898367 w 3925287"/>
              <a:gd name="connsiteY197" fmla="*/ 541020 h 2350770"/>
              <a:gd name="connsiteX198" fmla="*/ 1925037 w 3925287"/>
              <a:gd name="connsiteY198" fmla="*/ 556260 h 2350770"/>
              <a:gd name="connsiteX199" fmla="*/ 1921227 w 3925287"/>
              <a:gd name="connsiteY199" fmla="*/ 575310 h 2350770"/>
              <a:gd name="connsiteX200" fmla="*/ 1902177 w 3925287"/>
              <a:gd name="connsiteY200" fmla="*/ 533400 h 2350770"/>
              <a:gd name="connsiteX201" fmla="*/ 1913607 w 3925287"/>
              <a:gd name="connsiteY201" fmla="*/ 552450 h 2350770"/>
              <a:gd name="connsiteX202" fmla="*/ 1905987 w 3925287"/>
              <a:gd name="connsiteY202" fmla="*/ 548640 h 2350770"/>
              <a:gd name="connsiteX203" fmla="*/ 1898367 w 3925287"/>
              <a:gd name="connsiteY203" fmla="*/ 544830 h 2350770"/>
              <a:gd name="connsiteX204" fmla="*/ 1907705 w 3925287"/>
              <a:gd name="connsiteY204" fmla="*/ 552450 h 2350770"/>
              <a:gd name="connsiteX205" fmla="*/ 1913607 w 3925287"/>
              <a:gd name="connsiteY205" fmla="*/ 560070 h 2350770"/>
              <a:gd name="connsiteX206" fmla="*/ 1919135 w 3925287"/>
              <a:gd name="connsiteY206" fmla="*/ 548640 h 2350770"/>
              <a:gd name="connsiteX207" fmla="*/ 1932657 w 3925287"/>
              <a:gd name="connsiteY207" fmla="*/ 563880 h 2350770"/>
              <a:gd name="connsiteX208" fmla="*/ 1941995 w 3925287"/>
              <a:gd name="connsiteY208" fmla="*/ 563880 h 2350770"/>
              <a:gd name="connsiteX209" fmla="*/ 1917417 w 3925287"/>
              <a:gd name="connsiteY209" fmla="*/ 563880 h 2350770"/>
              <a:gd name="connsiteX210" fmla="*/ 1909797 w 3925287"/>
              <a:gd name="connsiteY210" fmla="*/ 575310 h 2350770"/>
              <a:gd name="connsiteX211" fmla="*/ 1919135 w 3925287"/>
              <a:gd name="connsiteY211" fmla="*/ 560070 h 2350770"/>
              <a:gd name="connsiteX212" fmla="*/ 1913607 w 3925287"/>
              <a:gd name="connsiteY212" fmla="*/ 563880 h 2350770"/>
              <a:gd name="connsiteX213" fmla="*/ 1919135 w 3925287"/>
              <a:gd name="connsiteY213" fmla="*/ 548640 h 2350770"/>
              <a:gd name="connsiteX214" fmla="*/ 1909797 w 3925287"/>
              <a:gd name="connsiteY214" fmla="*/ 552450 h 2350770"/>
              <a:gd name="connsiteX215" fmla="*/ 1951707 w 3925287"/>
              <a:gd name="connsiteY215" fmla="*/ 571500 h 2350770"/>
              <a:gd name="connsiteX216" fmla="*/ 1959327 w 3925287"/>
              <a:gd name="connsiteY216" fmla="*/ 560070 h 2350770"/>
              <a:gd name="connsiteX217" fmla="*/ 1909797 w 3925287"/>
              <a:gd name="connsiteY217" fmla="*/ 567690 h 2350770"/>
              <a:gd name="connsiteX218" fmla="*/ 1875507 w 3925287"/>
              <a:gd name="connsiteY218" fmla="*/ 567690 h 2350770"/>
              <a:gd name="connsiteX219" fmla="*/ 1966947 w 3925287"/>
              <a:gd name="connsiteY219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31767 w 3925287"/>
              <a:gd name="connsiteY166" fmla="*/ 361950 h 2350770"/>
              <a:gd name="connsiteX167" fmla="*/ 2511777 w 3925287"/>
              <a:gd name="connsiteY167" fmla="*/ 255270 h 2350770"/>
              <a:gd name="connsiteX168" fmla="*/ 2534637 w 3925287"/>
              <a:gd name="connsiteY168" fmla="*/ 186690 h 2350770"/>
              <a:gd name="connsiteX169" fmla="*/ 2557497 w 3925287"/>
              <a:gd name="connsiteY169" fmla="*/ 133350 h 2350770"/>
              <a:gd name="connsiteX170" fmla="*/ 2553687 w 3925287"/>
              <a:gd name="connsiteY170" fmla="*/ 125730 h 2350770"/>
              <a:gd name="connsiteX171" fmla="*/ 2566835 w 3925287"/>
              <a:gd name="connsiteY171" fmla="*/ 87630 h 2350770"/>
              <a:gd name="connsiteX172" fmla="*/ 2565117 w 3925287"/>
              <a:gd name="connsiteY172" fmla="*/ 41910 h 2350770"/>
              <a:gd name="connsiteX173" fmla="*/ 2553687 w 3925287"/>
              <a:gd name="connsiteY173" fmla="*/ 0 h 2350770"/>
              <a:gd name="connsiteX174" fmla="*/ 2527017 w 3925287"/>
              <a:gd name="connsiteY174" fmla="*/ 30480 h 2350770"/>
              <a:gd name="connsiteX175" fmla="*/ 2513495 w 3925287"/>
              <a:gd name="connsiteY175" fmla="*/ 30480 h 2350770"/>
              <a:gd name="connsiteX176" fmla="*/ 2496537 w 3925287"/>
              <a:gd name="connsiteY176" fmla="*/ 49530 h 2350770"/>
              <a:gd name="connsiteX177" fmla="*/ 2481297 w 3925287"/>
              <a:gd name="connsiteY177" fmla="*/ 72390 h 2350770"/>
              <a:gd name="connsiteX178" fmla="*/ 2431767 w 3925287"/>
              <a:gd name="connsiteY178" fmla="*/ 106680 h 2350770"/>
              <a:gd name="connsiteX179" fmla="*/ 2405097 w 3925287"/>
              <a:gd name="connsiteY179" fmla="*/ 140970 h 2350770"/>
              <a:gd name="connsiteX180" fmla="*/ 2393667 w 3925287"/>
              <a:gd name="connsiteY180" fmla="*/ 163830 h 2350770"/>
              <a:gd name="connsiteX181" fmla="*/ 2363187 w 3925287"/>
              <a:gd name="connsiteY181" fmla="*/ 213360 h 2350770"/>
              <a:gd name="connsiteX182" fmla="*/ 2306037 w 3925287"/>
              <a:gd name="connsiteY182" fmla="*/ 281940 h 2350770"/>
              <a:gd name="connsiteX183" fmla="*/ 2325087 w 3925287"/>
              <a:gd name="connsiteY183" fmla="*/ 316230 h 2350770"/>
              <a:gd name="connsiteX184" fmla="*/ 2302227 w 3925287"/>
              <a:gd name="connsiteY184" fmla="*/ 331470 h 2350770"/>
              <a:gd name="connsiteX185" fmla="*/ 2262035 w 3925287"/>
              <a:gd name="connsiteY185" fmla="*/ 339091 h 2350770"/>
              <a:gd name="connsiteX186" fmla="*/ 2286987 w 3925287"/>
              <a:gd name="connsiteY186" fmla="*/ 365760 h 2350770"/>
              <a:gd name="connsiteX187" fmla="*/ 2264127 w 3925287"/>
              <a:gd name="connsiteY187" fmla="*/ 411480 h 2350770"/>
              <a:gd name="connsiteX188" fmla="*/ 2252697 w 3925287"/>
              <a:gd name="connsiteY188" fmla="*/ 411480 h 2350770"/>
              <a:gd name="connsiteX189" fmla="*/ 2227745 w 3925287"/>
              <a:gd name="connsiteY189" fmla="*/ 430530 h 2350770"/>
              <a:gd name="connsiteX190" fmla="*/ 2195547 w 3925287"/>
              <a:gd name="connsiteY190" fmla="*/ 457200 h 2350770"/>
              <a:gd name="connsiteX191" fmla="*/ 2123157 w 3925287"/>
              <a:gd name="connsiteY191" fmla="*/ 491490 h 2350770"/>
              <a:gd name="connsiteX192" fmla="*/ 1989807 w 3925287"/>
              <a:gd name="connsiteY192" fmla="*/ 552450 h 2350770"/>
              <a:gd name="connsiteX193" fmla="*/ 1987715 w 3925287"/>
              <a:gd name="connsiteY193" fmla="*/ 548640 h 2350770"/>
              <a:gd name="connsiteX194" fmla="*/ 1964855 w 3925287"/>
              <a:gd name="connsiteY194" fmla="*/ 567690 h 2350770"/>
              <a:gd name="connsiteX195" fmla="*/ 1959327 w 3925287"/>
              <a:gd name="connsiteY195" fmla="*/ 563880 h 2350770"/>
              <a:gd name="connsiteX196" fmla="*/ 1947897 w 3925287"/>
              <a:gd name="connsiteY196" fmla="*/ 571500 h 2350770"/>
              <a:gd name="connsiteX197" fmla="*/ 1940277 w 3925287"/>
              <a:gd name="connsiteY197" fmla="*/ 552450 h 2350770"/>
              <a:gd name="connsiteX198" fmla="*/ 1898367 w 3925287"/>
              <a:gd name="connsiteY198" fmla="*/ 541020 h 2350770"/>
              <a:gd name="connsiteX199" fmla="*/ 1925037 w 3925287"/>
              <a:gd name="connsiteY199" fmla="*/ 556260 h 2350770"/>
              <a:gd name="connsiteX200" fmla="*/ 1921227 w 3925287"/>
              <a:gd name="connsiteY200" fmla="*/ 575310 h 2350770"/>
              <a:gd name="connsiteX201" fmla="*/ 1902177 w 3925287"/>
              <a:gd name="connsiteY201" fmla="*/ 533400 h 2350770"/>
              <a:gd name="connsiteX202" fmla="*/ 1913607 w 3925287"/>
              <a:gd name="connsiteY202" fmla="*/ 552450 h 2350770"/>
              <a:gd name="connsiteX203" fmla="*/ 1905987 w 3925287"/>
              <a:gd name="connsiteY203" fmla="*/ 548640 h 2350770"/>
              <a:gd name="connsiteX204" fmla="*/ 1898367 w 3925287"/>
              <a:gd name="connsiteY204" fmla="*/ 544830 h 2350770"/>
              <a:gd name="connsiteX205" fmla="*/ 1907705 w 3925287"/>
              <a:gd name="connsiteY205" fmla="*/ 552450 h 2350770"/>
              <a:gd name="connsiteX206" fmla="*/ 1913607 w 3925287"/>
              <a:gd name="connsiteY206" fmla="*/ 560070 h 2350770"/>
              <a:gd name="connsiteX207" fmla="*/ 1919135 w 3925287"/>
              <a:gd name="connsiteY207" fmla="*/ 548640 h 2350770"/>
              <a:gd name="connsiteX208" fmla="*/ 1932657 w 3925287"/>
              <a:gd name="connsiteY208" fmla="*/ 563880 h 2350770"/>
              <a:gd name="connsiteX209" fmla="*/ 1941995 w 3925287"/>
              <a:gd name="connsiteY209" fmla="*/ 563880 h 2350770"/>
              <a:gd name="connsiteX210" fmla="*/ 1917417 w 3925287"/>
              <a:gd name="connsiteY210" fmla="*/ 563880 h 2350770"/>
              <a:gd name="connsiteX211" fmla="*/ 1909797 w 3925287"/>
              <a:gd name="connsiteY211" fmla="*/ 575310 h 2350770"/>
              <a:gd name="connsiteX212" fmla="*/ 1919135 w 3925287"/>
              <a:gd name="connsiteY212" fmla="*/ 560070 h 2350770"/>
              <a:gd name="connsiteX213" fmla="*/ 1913607 w 3925287"/>
              <a:gd name="connsiteY213" fmla="*/ 563880 h 2350770"/>
              <a:gd name="connsiteX214" fmla="*/ 1919135 w 3925287"/>
              <a:gd name="connsiteY214" fmla="*/ 548640 h 2350770"/>
              <a:gd name="connsiteX215" fmla="*/ 1909797 w 3925287"/>
              <a:gd name="connsiteY215" fmla="*/ 552450 h 2350770"/>
              <a:gd name="connsiteX216" fmla="*/ 1951707 w 3925287"/>
              <a:gd name="connsiteY216" fmla="*/ 571500 h 2350770"/>
              <a:gd name="connsiteX217" fmla="*/ 1959327 w 3925287"/>
              <a:gd name="connsiteY217" fmla="*/ 560070 h 2350770"/>
              <a:gd name="connsiteX218" fmla="*/ 1909797 w 3925287"/>
              <a:gd name="connsiteY218" fmla="*/ 567690 h 2350770"/>
              <a:gd name="connsiteX219" fmla="*/ 1875507 w 3925287"/>
              <a:gd name="connsiteY219" fmla="*/ 567690 h 2350770"/>
              <a:gd name="connsiteX220" fmla="*/ 1966947 w 3925287"/>
              <a:gd name="connsiteY220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31767 w 3925287"/>
              <a:gd name="connsiteY166" fmla="*/ 361950 h 2350770"/>
              <a:gd name="connsiteX167" fmla="*/ 2511777 w 3925287"/>
              <a:gd name="connsiteY167" fmla="*/ 255270 h 2350770"/>
              <a:gd name="connsiteX168" fmla="*/ 2534637 w 3925287"/>
              <a:gd name="connsiteY168" fmla="*/ 186690 h 2350770"/>
              <a:gd name="connsiteX169" fmla="*/ 2557497 w 3925287"/>
              <a:gd name="connsiteY169" fmla="*/ 133350 h 2350770"/>
              <a:gd name="connsiteX170" fmla="*/ 2553687 w 3925287"/>
              <a:gd name="connsiteY170" fmla="*/ 125730 h 2350770"/>
              <a:gd name="connsiteX171" fmla="*/ 2566835 w 3925287"/>
              <a:gd name="connsiteY171" fmla="*/ 87630 h 2350770"/>
              <a:gd name="connsiteX172" fmla="*/ 2565117 w 3925287"/>
              <a:gd name="connsiteY172" fmla="*/ 41910 h 2350770"/>
              <a:gd name="connsiteX173" fmla="*/ 2553687 w 3925287"/>
              <a:gd name="connsiteY173" fmla="*/ 0 h 2350770"/>
              <a:gd name="connsiteX174" fmla="*/ 2527017 w 3925287"/>
              <a:gd name="connsiteY174" fmla="*/ 30480 h 2350770"/>
              <a:gd name="connsiteX175" fmla="*/ 2513495 w 3925287"/>
              <a:gd name="connsiteY175" fmla="*/ 30480 h 2350770"/>
              <a:gd name="connsiteX176" fmla="*/ 2496537 w 3925287"/>
              <a:gd name="connsiteY176" fmla="*/ 49530 h 2350770"/>
              <a:gd name="connsiteX177" fmla="*/ 2481297 w 3925287"/>
              <a:gd name="connsiteY177" fmla="*/ 72390 h 2350770"/>
              <a:gd name="connsiteX178" fmla="*/ 2431767 w 3925287"/>
              <a:gd name="connsiteY178" fmla="*/ 106680 h 2350770"/>
              <a:gd name="connsiteX179" fmla="*/ 2405097 w 3925287"/>
              <a:gd name="connsiteY179" fmla="*/ 140970 h 2350770"/>
              <a:gd name="connsiteX180" fmla="*/ 2393667 w 3925287"/>
              <a:gd name="connsiteY180" fmla="*/ 163830 h 2350770"/>
              <a:gd name="connsiteX181" fmla="*/ 2363187 w 3925287"/>
              <a:gd name="connsiteY181" fmla="*/ 213360 h 2350770"/>
              <a:gd name="connsiteX182" fmla="*/ 2306037 w 3925287"/>
              <a:gd name="connsiteY182" fmla="*/ 281940 h 2350770"/>
              <a:gd name="connsiteX183" fmla="*/ 2286987 w 3925287"/>
              <a:gd name="connsiteY183" fmla="*/ 316230 h 2350770"/>
              <a:gd name="connsiteX184" fmla="*/ 2302227 w 3925287"/>
              <a:gd name="connsiteY184" fmla="*/ 331470 h 2350770"/>
              <a:gd name="connsiteX185" fmla="*/ 2262035 w 3925287"/>
              <a:gd name="connsiteY185" fmla="*/ 339091 h 2350770"/>
              <a:gd name="connsiteX186" fmla="*/ 2286987 w 3925287"/>
              <a:gd name="connsiteY186" fmla="*/ 365760 h 2350770"/>
              <a:gd name="connsiteX187" fmla="*/ 2264127 w 3925287"/>
              <a:gd name="connsiteY187" fmla="*/ 411480 h 2350770"/>
              <a:gd name="connsiteX188" fmla="*/ 2252697 w 3925287"/>
              <a:gd name="connsiteY188" fmla="*/ 411480 h 2350770"/>
              <a:gd name="connsiteX189" fmla="*/ 2227745 w 3925287"/>
              <a:gd name="connsiteY189" fmla="*/ 430530 h 2350770"/>
              <a:gd name="connsiteX190" fmla="*/ 2195547 w 3925287"/>
              <a:gd name="connsiteY190" fmla="*/ 457200 h 2350770"/>
              <a:gd name="connsiteX191" fmla="*/ 2123157 w 3925287"/>
              <a:gd name="connsiteY191" fmla="*/ 491490 h 2350770"/>
              <a:gd name="connsiteX192" fmla="*/ 1989807 w 3925287"/>
              <a:gd name="connsiteY192" fmla="*/ 552450 h 2350770"/>
              <a:gd name="connsiteX193" fmla="*/ 1987715 w 3925287"/>
              <a:gd name="connsiteY193" fmla="*/ 548640 h 2350770"/>
              <a:gd name="connsiteX194" fmla="*/ 1964855 w 3925287"/>
              <a:gd name="connsiteY194" fmla="*/ 567690 h 2350770"/>
              <a:gd name="connsiteX195" fmla="*/ 1959327 w 3925287"/>
              <a:gd name="connsiteY195" fmla="*/ 563880 h 2350770"/>
              <a:gd name="connsiteX196" fmla="*/ 1947897 w 3925287"/>
              <a:gd name="connsiteY196" fmla="*/ 571500 h 2350770"/>
              <a:gd name="connsiteX197" fmla="*/ 1940277 w 3925287"/>
              <a:gd name="connsiteY197" fmla="*/ 552450 h 2350770"/>
              <a:gd name="connsiteX198" fmla="*/ 1898367 w 3925287"/>
              <a:gd name="connsiteY198" fmla="*/ 541020 h 2350770"/>
              <a:gd name="connsiteX199" fmla="*/ 1925037 w 3925287"/>
              <a:gd name="connsiteY199" fmla="*/ 556260 h 2350770"/>
              <a:gd name="connsiteX200" fmla="*/ 1921227 w 3925287"/>
              <a:gd name="connsiteY200" fmla="*/ 575310 h 2350770"/>
              <a:gd name="connsiteX201" fmla="*/ 1902177 w 3925287"/>
              <a:gd name="connsiteY201" fmla="*/ 533400 h 2350770"/>
              <a:gd name="connsiteX202" fmla="*/ 1913607 w 3925287"/>
              <a:gd name="connsiteY202" fmla="*/ 552450 h 2350770"/>
              <a:gd name="connsiteX203" fmla="*/ 1905987 w 3925287"/>
              <a:gd name="connsiteY203" fmla="*/ 548640 h 2350770"/>
              <a:gd name="connsiteX204" fmla="*/ 1898367 w 3925287"/>
              <a:gd name="connsiteY204" fmla="*/ 544830 h 2350770"/>
              <a:gd name="connsiteX205" fmla="*/ 1907705 w 3925287"/>
              <a:gd name="connsiteY205" fmla="*/ 552450 h 2350770"/>
              <a:gd name="connsiteX206" fmla="*/ 1913607 w 3925287"/>
              <a:gd name="connsiteY206" fmla="*/ 560070 h 2350770"/>
              <a:gd name="connsiteX207" fmla="*/ 1919135 w 3925287"/>
              <a:gd name="connsiteY207" fmla="*/ 548640 h 2350770"/>
              <a:gd name="connsiteX208" fmla="*/ 1932657 w 3925287"/>
              <a:gd name="connsiteY208" fmla="*/ 563880 h 2350770"/>
              <a:gd name="connsiteX209" fmla="*/ 1941995 w 3925287"/>
              <a:gd name="connsiteY209" fmla="*/ 563880 h 2350770"/>
              <a:gd name="connsiteX210" fmla="*/ 1917417 w 3925287"/>
              <a:gd name="connsiteY210" fmla="*/ 563880 h 2350770"/>
              <a:gd name="connsiteX211" fmla="*/ 1909797 w 3925287"/>
              <a:gd name="connsiteY211" fmla="*/ 575310 h 2350770"/>
              <a:gd name="connsiteX212" fmla="*/ 1919135 w 3925287"/>
              <a:gd name="connsiteY212" fmla="*/ 560070 h 2350770"/>
              <a:gd name="connsiteX213" fmla="*/ 1913607 w 3925287"/>
              <a:gd name="connsiteY213" fmla="*/ 563880 h 2350770"/>
              <a:gd name="connsiteX214" fmla="*/ 1919135 w 3925287"/>
              <a:gd name="connsiteY214" fmla="*/ 548640 h 2350770"/>
              <a:gd name="connsiteX215" fmla="*/ 1909797 w 3925287"/>
              <a:gd name="connsiteY215" fmla="*/ 552450 h 2350770"/>
              <a:gd name="connsiteX216" fmla="*/ 1951707 w 3925287"/>
              <a:gd name="connsiteY216" fmla="*/ 571500 h 2350770"/>
              <a:gd name="connsiteX217" fmla="*/ 1959327 w 3925287"/>
              <a:gd name="connsiteY217" fmla="*/ 560070 h 2350770"/>
              <a:gd name="connsiteX218" fmla="*/ 1909797 w 3925287"/>
              <a:gd name="connsiteY218" fmla="*/ 567690 h 2350770"/>
              <a:gd name="connsiteX219" fmla="*/ 1875507 w 3925287"/>
              <a:gd name="connsiteY219" fmla="*/ 567690 h 2350770"/>
              <a:gd name="connsiteX220" fmla="*/ 1966947 w 3925287"/>
              <a:gd name="connsiteY220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31767 w 3925287"/>
              <a:gd name="connsiteY166" fmla="*/ 361950 h 2350770"/>
              <a:gd name="connsiteX167" fmla="*/ 2511777 w 3925287"/>
              <a:gd name="connsiteY167" fmla="*/ 255270 h 2350770"/>
              <a:gd name="connsiteX168" fmla="*/ 2534637 w 3925287"/>
              <a:gd name="connsiteY168" fmla="*/ 186690 h 2350770"/>
              <a:gd name="connsiteX169" fmla="*/ 2557497 w 3925287"/>
              <a:gd name="connsiteY169" fmla="*/ 133350 h 2350770"/>
              <a:gd name="connsiteX170" fmla="*/ 2553687 w 3925287"/>
              <a:gd name="connsiteY170" fmla="*/ 125730 h 2350770"/>
              <a:gd name="connsiteX171" fmla="*/ 2566835 w 3925287"/>
              <a:gd name="connsiteY171" fmla="*/ 87630 h 2350770"/>
              <a:gd name="connsiteX172" fmla="*/ 2565117 w 3925287"/>
              <a:gd name="connsiteY172" fmla="*/ 41910 h 2350770"/>
              <a:gd name="connsiteX173" fmla="*/ 2553687 w 3925287"/>
              <a:gd name="connsiteY173" fmla="*/ 0 h 2350770"/>
              <a:gd name="connsiteX174" fmla="*/ 2527017 w 3925287"/>
              <a:gd name="connsiteY174" fmla="*/ 30480 h 2350770"/>
              <a:gd name="connsiteX175" fmla="*/ 2513495 w 3925287"/>
              <a:gd name="connsiteY175" fmla="*/ 30480 h 2350770"/>
              <a:gd name="connsiteX176" fmla="*/ 2496537 w 3925287"/>
              <a:gd name="connsiteY176" fmla="*/ 49530 h 2350770"/>
              <a:gd name="connsiteX177" fmla="*/ 2481297 w 3925287"/>
              <a:gd name="connsiteY177" fmla="*/ 72390 h 2350770"/>
              <a:gd name="connsiteX178" fmla="*/ 2431767 w 3925287"/>
              <a:gd name="connsiteY178" fmla="*/ 106680 h 2350770"/>
              <a:gd name="connsiteX179" fmla="*/ 2405097 w 3925287"/>
              <a:gd name="connsiteY179" fmla="*/ 140970 h 2350770"/>
              <a:gd name="connsiteX180" fmla="*/ 2393667 w 3925287"/>
              <a:gd name="connsiteY180" fmla="*/ 163830 h 2350770"/>
              <a:gd name="connsiteX181" fmla="*/ 2363187 w 3925287"/>
              <a:gd name="connsiteY181" fmla="*/ 213360 h 2350770"/>
              <a:gd name="connsiteX182" fmla="*/ 2306037 w 3925287"/>
              <a:gd name="connsiteY182" fmla="*/ 281940 h 2350770"/>
              <a:gd name="connsiteX183" fmla="*/ 2286987 w 3925287"/>
              <a:gd name="connsiteY183" fmla="*/ 316230 h 2350770"/>
              <a:gd name="connsiteX184" fmla="*/ 2302227 w 3925287"/>
              <a:gd name="connsiteY184" fmla="*/ 331470 h 2350770"/>
              <a:gd name="connsiteX185" fmla="*/ 2262035 w 3925287"/>
              <a:gd name="connsiteY185" fmla="*/ 339091 h 2350770"/>
              <a:gd name="connsiteX186" fmla="*/ 2256507 w 3925287"/>
              <a:gd name="connsiteY186" fmla="*/ 369570 h 2350770"/>
              <a:gd name="connsiteX187" fmla="*/ 2264127 w 3925287"/>
              <a:gd name="connsiteY187" fmla="*/ 411480 h 2350770"/>
              <a:gd name="connsiteX188" fmla="*/ 2252697 w 3925287"/>
              <a:gd name="connsiteY188" fmla="*/ 411480 h 2350770"/>
              <a:gd name="connsiteX189" fmla="*/ 2227745 w 3925287"/>
              <a:gd name="connsiteY189" fmla="*/ 430530 h 2350770"/>
              <a:gd name="connsiteX190" fmla="*/ 2195547 w 3925287"/>
              <a:gd name="connsiteY190" fmla="*/ 457200 h 2350770"/>
              <a:gd name="connsiteX191" fmla="*/ 2123157 w 3925287"/>
              <a:gd name="connsiteY191" fmla="*/ 491490 h 2350770"/>
              <a:gd name="connsiteX192" fmla="*/ 1989807 w 3925287"/>
              <a:gd name="connsiteY192" fmla="*/ 552450 h 2350770"/>
              <a:gd name="connsiteX193" fmla="*/ 1987715 w 3925287"/>
              <a:gd name="connsiteY193" fmla="*/ 548640 h 2350770"/>
              <a:gd name="connsiteX194" fmla="*/ 1964855 w 3925287"/>
              <a:gd name="connsiteY194" fmla="*/ 567690 h 2350770"/>
              <a:gd name="connsiteX195" fmla="*/ 1959327 w 3925287"/>
              <a:gd name="connsiteY195" fmla="*/ 563880 h 2350770"/>
              <a:gd name="connsiteX196" fmla="*/ 1947897 w 3925287"/>
              <a:gd name="connsiteY196" fmla="*/ 571500 h 2350770"/>
              <a:gd name="connsiteX197" fmla="*/ 1940277 w 3925287"/>
              <a:gd name="connsiteY197" fmla="*/ 552450 h 2350770"/>
              <a:gd name="connsiteX198" fmla="*/ 1898367 w 3925287"/>
              <a:gd name="connsiteY198" fmla="*/ 541020 h 2350770"/>
              <a:gd name="connsiteX199" fmla="*/ 1925037 w 3925287"/>
              <a:gd name="connsiteY199" fmla="*/ 556260 h 2350770"/>
              <a:gd name="connsiteX200" fmla="*/ 1921227 w 3925287"/>
              <a:gd name="connsiteY200" fmla="*/ 575310 h 2350770"/>
              <a:gd name="connsiteX201" fmla="*/ 1902177 w 3925287"/>
              <a:gd name="connsiteY201" fmla="*/ 533400 h 2350770"/>
              <a:gd name="connsiteX202" fmla="*/ 1913607 w 3925287"/>
              <a:gd name="connsiteY202" fmla="*/ 552450 h 2350770"/>
              <a:gd name="connsiteX203" fmla="*/ 1905987 w 3925287"/>
              <a:gd name="connsiteY203" fmla="*/ 548640 h 2350770"/>
              <a:gd name="connsiteX204" fmla="*/ 1898367 w 3925287"/>
              <a:gd name="connsiteY204" fmla="*/ 544830 h 2350770"/>
              <a:gd name="connsiteX205" fmla="*/ 1907705 w 3925287"/>
              <a:gd name="connsiteY205" fmla="*/ 552450 h 2350770"/>
              <a:gd name="connsiteX206" fmla="*/ 1913607 w 3925287"/>
              <a:gd name="connsiteY206" fmla="*/ 560070 h 2350770"/>
              <a:gd name="connsiteX207" fmla="*/ 1919135 w 3925287"/>
              <a:gd name="connsiteY207" fmla="*/ 548640 h 2350770"/>
              <a:gd name="connsiteX208" fmla="*/ 1932657 w 3925287"/>
              <a:gd name="connsiteY208" fmla="*/ 563880 h 2350770"/>
              <a:gd name="connsiteX209" fmla="*/ 1941995 w 3925287"/>
              <a:gd name="connsiteY209" fmla="*/ 563880 h 2350770"/>
              <a:gd name="connsiteX210" fmla="*/ 1917417 w 3925287"/>
              <a:gd name="connsiteY210" fmla="*/ 563880 h 2350770"/>
              <a:gd name="connsiteX211" fmla="*/ 1909797 w 3925287"/>
              <a:gd name="connsiteY211" fmla="*/ 575310 h 2350770"/>
              <a:gd name="connsiteX212" fmla="*/ 1919135 w 3925287"/>
              <a:gd name="connsiteY212" fmla="*/ 560070 h 2350770"/>
              <a:gd name="connsiteX213" fmla="*/ 1913607 w 3925287"/>
              <a:gd name="connsiteY213" fmla="*/ 563880 h 2350770"/>
              <a:gd name="connsiteX214" fmla="*/ 1919135 w 3925287"/>
              <a:gd name="connsiteY214" fmla="*/ 548640 h 2350770"/>
              <a:gd name="connsiteX215" fmla="*/ 1909797 w 3925287"/>
              <a:gd name="connsiteY215" fmla="*/ 552450 h 2350770"/>
              <a:gd name="connsiteX216" fmla="*/ 1951707 w 3925287"/>
              <a:gd name="connsiteY216" fmla="*/ 571500 h 2350770"/>
              <a:gd name="connsiteX217" fmla="*/ 1959327 w 3925287"/>
              <a:gd name="connsiteY217" fmla="*/ 560070 h 2350770"/>
              <a:gd name="connsiteX218" fmla="*/ 1909797 w 3925287"/>
              <a:gd name="connsiteY218" fmla="*/ 567690 h 2350770"/>
              <a:gd name="connsiteX219" fmla="*/ 1875507 w 3925287"/>
              <a:gd name="connsiteY219" fmla="*/ 567690 h 2350770"/>
              <a:gd name="connsiteX220" fmla="*/ 1966947 w 3925287"/>
              <a:gd name="connsiteY220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31767 w 3925287"/>
              <a:gd name="connsiteY166" fmla="*/ 361950 h 2350770"/>
              <a:gd name="connsiteX167" fmla="*/ 2511777 w 3925287"/>
              <a:gd name="connsiteY167" fmla="*/ 255270 h 2350770"/>
              <a:gd name="connsiteX168" fmla="*/ 2534637 w 3925287"/>
              <a:gd name="connsiteY168" fmla="*/ 186690 h 2350770"/>
              <a:gd name="connsiteX169" fmla="*/ 2557497 w 3925287"/>
              <a:gd name="connsiteY169" fmla="*/ 133350 h 2350770"/>
              <a:gd name="connsiteX170" fmla="*/ 2553687 w 3925287"/>
              <a:gd name="connsiteY170" fmla="*/ 125730 h 2350770"/>
              <a:gd name="connsiteX171" fmla="*/ 2566835 w 3925287"/>
              <a:gd name="connsiteY171" fmla="*/ 87630 h 2350770"/>
              <a:gd name="connsiteX172" fmla="*/ 2565117 w 3925287"/>
              <a:gd name="connsiteY172" fmla="*/ 41910 h 2350770"/>
              <a:gd name="connsiteX173" fmla="*/ 2553687 w 3925287"/>
              <a:gd name="connsiteY173" fmla="*/ 0 h 2350770"/>
              <a:gd name="connsiteX174" fmla="*/ 2527017 w 3925287"/>
              <a:gd name="connsiteY174" fmla="*/ 30480 h 2350770"/>
              <a:gd name="connsiteX175" fmla="*/ 2513495 w 3925287"/>
              <a:gd name="connsiteY175" fmla="*/ 30480 h 2350770"/>
              <a:gd name="connsiteX176" fmla="*/ 2496537 w 3925287"/>
              <a:gd name="connsiteY176" fmla="*/ 49530 h 2350770"/>
              <a:gd name="connsiteX177" fmla="*/ 2481297 w 3925287"/>
              <a:gd name="connsiteY177" fmla="*/ 72390 h 2350770"/>
              <a:gd name="connsiteX178" fmla="*/ 2431767 w 3925287"/>
              <a:gd name="connsiteY178" fmla="*/ 106680 h 2350770"/>
              <a:gd name="connsiteX179" fmla="*/ 2405097 w 3925287"/>
              <a:gd name="connsiteY179" fmla="*/ 140970 h 2350770"/>
              <a:gd name="connsiteX180" fmla="*/ 2393667 w 3925287"/>
              <a:gd name="connsiteY180" fmla="*/ 163830 h 2350770"/>
              <a:gd name="connsiteX181" fmla="*/ 2363187 w 3925287"/>
              <a:gd name="connsiteY181" fmla="*/ 213360 h 2350770"/>
              <a:gd name="connsiteX182" fmla="*/ 2306037 w 3925287"/>
              <a:gd name="connsiteY182" fmla="*/ 281940 h 2350770"/>
              <a:gd name="connsiteX183" fmla="*/ 2286987 w 3925287"/>
              <a:gd name="connsiteY183" fmla="*/ 316230 h 2350770"/>
              <a:gd name="connsiteX184" fmla="*/ 2302227 w 3925287"/>
              <a:gd name="connsiteY184" fmla="*/ 331470 h 2350770"/>
              <a:gd name="connsiteX185" fmla="*/ 2262035 w 3925287"/>
              <a:gd name="connsiteY185" fmla="*/ 339091 h 2350770"/>
              <a:gd name="connsiteX186" fmla="*/ 2256507 w 3925287"/>
              <a:gd name="connsiteY186" fmla="*/ 369570 h 2350770"/>
              <a:gd name="connsiteX187" fmla="*/ 2264127 w 3925287"/>
              <a:gd name="connsiteY187" fmla="*/ 411480 h 2350770"/>
              <a:gd name="connsiteX188" fmla="*/ 2226027 w 3925287"/>
              <a:gd name="connsiteY188" fmla="*/ 407670 h 2350770"/>
              <a:gd name="connsiteX189" fmla="*/ 2227745 w 3925287"/>
              <a:gd name="connsiteY189" fmla="*/ 430530 h 2350770"/>
              <a:gd name="connsiteX190" fmla="*/ 2195547 w 3925287"/>
              <a:gd name="connsiteY190" fmla="*/ 457200 h 2350770"/>
              <a:gd name="connsiteX191" fmla="*/ 2123157 w 3925287"/>
              <a:gd name="connsiteY191" fmla="*/ 491490 h 2350770"/>
              <a:gd name="connsiteX192" fmla="*/ 1989807 w 3925287"/>
              <a:gd name="connsiteY192" fmla="*/ 552450 h 2350770"/>
              <a:gd name="connsiteX193" fmla="*/ 1987715 w 3925287"/>
              <a:gd name="connsiteY193" fmla="*/ 548640 h 2350770"/>
              <a:gd name="connsiteX194" fmla="*/ 1964855 w 3925287"/>
              <a:gd name="connsiteY194" fmla="*/ 567690 h 2350770"/>
              <a:gd name="connsiteX195" fmla="*/ 1959327 w 3925287"/>
              <a:gd name="connsiteY195" fmla="*/ 563880 h 2350770"/>
              <a:gd name="connsiteX196" fmla="*/ 1947897 w 3925287"/>
              <a:gd name="connsiteY196" fmla="*/ 571500 h 2350770"/>
              <a:gd name="connsiteX197" fmla="*/ 1940277 w 3925287"/>
              <a:gd name="connsiteY197" fmla="*/ 552450 h 2350770"/>
              <a:gd name="connsiteX198" fmla="*/ 1898367 w 3925287"/>
              <a:gd name="connsiteY198" fmla="*/ 541020 h 2350770"/>
              <a:gd name="connsiteX199" fmla="*/ 1925037 w 3925287"/>
              <a:gd name="connsiteY199" fmla="*/ 556260 h 2350770"/>
              <a:gd name="connsiteX200" fmla="*/ 1921227 w 3925287"/>
              <a:gd name="connsiteY200" fmla="*/ 575310 h 2350770"/>
              <a:gd name="connsiteX201" fmla="*/ 1902177 w 3925287"/>
              <a:gd name="connsiteY201" fmla="*/ 533400 h 2350770"/>
              <a:gd name="connsiteX202" fmla="*/ 1913607 w 3925287"/>
              <a:gd name="connsiteY202" fmla="*/ 552450 h 2350770"/>
              <a:gd name="connsiteX203" fmla="*/ 1905987 w 3925287"/>
              <a:gd name="connsiteY203" fmla="*/ 548640 h 2350770"/>
              <a:gd name="connsiteX204" fmla="*/ 1898367 w 3925287"/>
              <a:gd name="connsiteY204" fmla="*/ 544830 h 2350770"/>
              <a:gd name="connsiteX205" fmla="*/ 1907705 w 3925287"/>
              <a:gd name="connsiteY205" fmla="*/ 552450 h 2350770"/>
              <a:gd name="connsiteX206" fmla="*/ 1913607 w 3925287"/>
              <a:gd name="connsiteY206" fmla="*/ 560070 h 2350770"/>
              <a:gd name="connsiteX207" fmla="*/ 1919135 w 3925287"/>
              <a:gd name="connsiteY207" fmla="*/ 548640 h 2350770"/>
              <a:gd name="connsiteX208" fmla="*/ 1932657 w 3925287"/>
              <a:gd name="connsiteY208" fmla="*/ 563880 h 2350770"/>
              <a:gd name="connsiteX209" fmla="*/ 1941995 w 3925287"/>
              <a:gd name="connsiteY209" fmla="*/ 563880 h 2350770"/>
              <a:gd name="connsiteX210" fmla="*/ 1917417 w 3925287"/>
              <a:gd name="connsiteY210" fmla="*/ 563880 h 2350770"/>
              <a:gd name="connsiteX211" fmla="*/ 1909797 w 3925287"/>
              <a:gd name="connsiteY211" fmla="*/ 575310 h 2350770"/>
              <a:gd name="connsiteX212" fmla="*/ 1919135 w 3925287"/>
              <a:gd name="connsiteY212" fmla="*/ 560070 h 2350770"/>
              <a:gd name="connsiteX213" fmla="*/ 1913607 w 3925287"/>
              <a:gd name="connsiteY213" fmla="*/ 563880 h 2350770"/>
              <a:gd name="connsiteX214" fmla="*/ 1919135 w 3925287"/>
              <a:gd name="connsiteY214" fmla="*/ 548640 h 2350770"/>
              <a:gd name="connsiteX215" fmla="*/ 1909797 w 3925287"/>
              <a:gd name="connsiteY215" fmla="*/ 552450 h 2350770"/>
              <a:gd name="connsiteX216" fmla="*/ 1951707 w 3925287"/>
              <a:gd name="connsiteY216" fmla="*/ 571500 h 2350770"/>
              <a:gd name="connsiteX217" fmla="*/ 1959327 w 3925287"/>
              <a:gd name="connsiteY217" fmla="*/ 560070 h 2350770"/>
              <a:gd name="connsiteX218" fmla="*/ 1909797 w 3925287"/>
              <a:gd name="connsiteY218" fmla="*/ 567690 h 2350770"/>
              <a:gd name="connsiteX219" fmla="*/ 1875507 w 3925287"/>
              <a:gd name="connsiteY219" fmla="*/ 567690 h 2350770"/>
              <a:gd name="connsiteX220" fmla="*/ 1966947 w 3925287"/>
              <a:gd name="connsiteY220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31767 w 3925287"/>
              <a:gd name="connsiteY166" fmla="*/ 361950 h 2350770"/>
              <a:gd name="connsiteX167" fmla="*/ 2511777 w 3925287"/>
              <a:gd name="connsiteY167" fmla="*/ 255270 h 2350770"/>
              <a:gd name="connsiteX168" fmla="*/ 2534637 w 3925287"/>
              <a:gd name="connsiteY168" fmla="*/ 186690 h 2350770"/>
              <a:gd name="connsiteX169" fmla="*/ 2557497 w 3925287"/>
              <a:gd name="connsiteY169" fmla="*/ 133350 h 2350770"/>
              <a:gd name="connsiteX170" fmla="*/ 2553687 w 3925287"/>
              <a:gd name="connsiteY170" fmla="*/ 125730 h 2350770"/>
              <a:gd name="connsiteX171" fmla="*/ 2566835 w 3925287"/>
              <a:gd name="connsiteY171" fmla="*/ 87630 h 2350770"/>
              <a:gd name="connsiteX172" fmla="*/ 2565117 w 3925287"/>
              <a:gd name="connsiteY172" fmla="*/ 41910 h 2350770"/>
              <a:gd name="connsiteX173" fmla="*/ 2553687 w 3925287"/>
              <a:gd name="connsiteY173" fmla="*/ 0 h 2350770"/>
              <a:gd name="connsiteX174" fmla="*/ 2527017 w 3925287"/>
              <a:gd name="connsiteY174" fmla="*/ 30480 h 2350770"/>
              <a:gd name="connsiteX175" fmla="*/ 2513495 w 3925287"/>
              <a:gd name="connsiteY175" fmla="*/ 30480 h 2350770"/>
              <a:gd name="connsiteX176" fmla="*/ 2496537 w 3925287"/>
              <a:gd name="connsiteY176" fmla="*/ 49530 h 2350770"/>
              <a:gd name="connsiteX177" fmla="*/ 2481297 w 3925287"/>
              <a:gd name="connsiteY177" fmla="*/ 72390 h 2350770"/>
              <a:gd name="connsiteX178" fmla="*/ 2431767 w 3925287"/>
              <a:gd name="connsiteY178" fmla="*/ 106680 h 2350770"/>
              <a:gd name="connsiteX179" fmla="*/ 2405097 w 3925287"/>
              <a:gd name="connsiteY179" fmla="*/ 140970 h 2350770"/>
              <a:gd name="connsiteX180" fmla="*/ 2393667 w 3925287"/>
              <a:gd name="connsiteY180" fmla="*/ 163830 h 2350770"/>
              <a:gd name="connsiteX181" fmla="*/ 2363187 w 3925287"/>
              <a:gd name="connsiteY181" fmla="*/ 213360 h 2350770"/>
              <a:gd name="connsiteX182" fmla="*/ 2306037 w 3925287"/>
              <a:gd name="connsiteY182" fmla="*/ 281940 h 2350770"/>
              <a:gd name="connsiteX183" fmla="*/ 2286987 w 3925287"/>
              <a:gd name="connsiteY183" fmla="*/ 316230 h 2350770"/>
              <a:gd name="connsiteX184" fmla="*/ 2302227 w 3925287"/>
              <a:gd name="connsiteY184" fmla="*/ 331470 h 2350770"/>
              <a:gd name="connsiteX185" fmla="*/ 2262035 w 3925287"/>
              <a:gd name="connsiteY185" fmla="*/ 339091 h 2350770"/>
              <a:gd name="connsiteX186" fmla="*/ 2256507 w 3925287"/>
              <a:gd name="connsiteY186" fmla="*/ 369570 h 2350770"/>
              <a:gd name="connsiteX187" fmla="*/ 2248887 w 3925287"/>
              <a:gd name="connsiteY187" fmla="*/ 392430 h 2350770"/>
              <a:gd name="connsiteX188" fmla="*/ 2226027 w 3925287"/>
              <a:gd name="connsiteY188" fmla="*/ 407670 h 2350770"/>
              <a:gd name="connsiteX189" fmla="*/ 2227745 w 3925287"/>
              <a:gd name="connsiteY189" fmla="*/ 430530 h 2350770"/>
              <a:gd name="connsiteX190" fmla="*/ 2195547 w 3925287"/>
              <a:gd name="connsiteY190" fmla="*/ 457200 h 2350770"/>
              <a:gd name="connsiteX191" fmla="*/ 2123157 w 3925287"/>
              <a:gd name="connsiteY191" fmla="*/ 491490 h 2350770"/>
              <a:gd name="connsiteX192" fmla="*/ 1989807 w 3925287"/>
              <a:gd name="connsiteY192" fmla="*/ 552450 h 2350770"/>
              <a:gd name="connsiteX193" fmla="*/ 1987715 w 3925287"/>
              <a:gd name="connsiteY193" fmla="*/ 548640 h 2350770"/>
              <a:gd name="connsiteX194" fmla="*/ 1964855 w 3925287"/>
              <a:gd name="connsiteY194" fmla="*/ 567690 h 2350770"/>
              <a:gd name="connsiteX195" fmla="*/ 1959327 w 3925287"/>
              <a:gd name="connsiteY195" fmla="*/ 563880 h 2350770"/>
              <a:gd name="connsiteX196" fmla="*/ 1947897 w 3925287"/>
              <a:gd name="connsiteY196" fmla="*/ 571500 h 2350770"/>
              <a:gd name="connsiteX197" fmla="*/ 1940277 w 3925287"/>
              <a:gd name="connsiteY197" fmla="*/ 552450 h 2350770"/>
              <a:gd name="connsiteX198" fmla="*/ 1898367 w 3925287"/>
              <a:gd name="connsiteY198" fmla="*/ 541020 h 2350770"/>
              <a:gd name="connsiteX199" fmla="*/ 1925037 w 3925287"/>
              <a:gd name="connsiteY199" fmla="*/ 556260 h 2350770"/>
              <a:gd name="connsiteX200" fmla="*/ 1921227 w 3925287"/>
              <a:gd name="connsiteY200" fmla="*/ 575310 h 2350770"/>
              <a:gd name="connsiteX201" fmla="*/ 1902177 w 3925287"/>
              <a:gd name="connsiteY201" fmla="*/ 533400 h 2350770"/>
              <a:gd name="connsiteX202" fmla="*/ 1913607 w 3925287"/>
              <a:gd name="connsiteY202" fmla="*/ 552450 h 2350770"/>
              <a:gd name="connsiteX203" fmla="*/ 1905987 w 3925287"/>
              <a:gd name="connsiteY203" fmla="*/ 548640 h 2350770"/>
              <a:gd name="connsiteX204" fmla="*/ 1898367 w 3925287"/>
              <a:gd name="connsiteY204" fmla="*/ 544830 h 2350770"/>
              <a:gd name="connsiteX205" fmla="*/ 1907705 w 3925287"/>
              <a:gd name="connsiteY205" fmla="*/ 552450 h 2350770"/>
              <a:gd name="connsiteX206" fmla="*/ 1913607 w 3925287"/>
              <a:gd name="connsiteY206" fmla="*/ 560070 h 2350770"/>
              <a:gd name="connsiteX207" fmla="*/ 1919135 w 3925287"/>
              <a:gd name="connsiteY207" fmla="*/ 548640 h 2350770"/>
              <a:gd name="connsiteX208" fmla="*/ 1932657 w 3925287"/>
              <a:gd name="connsiteY208" fmla="*/ 563880 h 2350770"/>
              <a:gd name="connsiteX209" fmla="*/ 1941995 w 3925287"/>
              <a:gd name="connsiteY209" fmla="*/ 563880 h 2350770"/>
              <a:gd name="connsiteX210" fmla="*/ 1917417 w 3925287"/>
              <a:gd name="connsiteY210" fmla="*/ 563880 h 2350770"/>
              <a:gd name="connsiteX211" fmla="*/ 1909797 w 3925287"/>
              <a:gd name="connsiteY211" fmla="*/ 575310 h 2350770"/>
              <a:gd name="connsiteX212" fmla="*/ 1919135 w 3925287"/>
              <a:gd name="connsiteY212" fmla="*/ 560070 h 2350770"/>
              <a:gd name="connsiteX213" fmla="*/ 1913607 w 3925287"/>
              <a:gd name="connsiteY213" fmla="*/ 563880 h 2350770"/>
              <a:gd name="connsiteX214" fmla="*/ 1919135 w 3925287"/>
              <a:gd name="connsiteY214" fmla="*/ 548640 h 2350770"/>
              <a:gd name="connsiteX215" fmla="*/ 1909797 w 3925287"/>
              <a:gd name="connsiteY215" fmla="*/ 552450 h 2350770"/>
              <a:gd name="connsiteX216" fmla="*/ 1951707 w 3925287"/>
              <a:gd name="connsiteY216" fmla="*/ 571500 h 2350770"/>
              <a:gd name="connsiteX217" fmla="*/ 1959327 w 3925287"/>
              <a:gd name="connsiteY217" fmla="*/ 560070 h 2350770"/>
              <a:gd name="connsiteX218" fmla="*/ 1909797 w 3925287"/>
              <a:gd name="connsiteY218" fmla="*/ 567690 h 2350770"/>
              <a:gd name="connsiteX219" fmla="*/ 1875507 w 3925287"/>
              <a:gd name="connsiteY219" fmla="*/ 567690 h 2350770"/>
              <a:gd name="connsiteX220" fmla="*/ 1966947 w 3925287"/>
              <a:gd name="connsiteY220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31767 w 3925287"/>
              <a:gd name="connsiteY166" fmla="*/ 361950 h 2350770"/>
              <a:gd name="connsiteX167" fmla="*/ 2511777 w 3925287"/>
              <a:gd name="connsiteY167" fmla="*/ 255270 h 2350770"/>
              <a:gd name="connsiteX168" fmla="*/ 2534637 w 3925287"/>
              <a:gd name="connsiteY168" fmla="*/ 186690 h 2350770"/>
              <a:gd name="connsiteX169" fmla="*/ 2557497 w 3925287"/>
              <a:gd name="connsiteY169" fmla="*/ 133350 h 2350770"/>
              <a:gd name="connsiteX170" fmla="*/ 2553687 w 3925287"/>
              <a:gd name="connsiteY170" fmla="*/ 125730 h 2350770"/>
              <a:gd name="connsiteX171" fmla="*/ 2566835 w 3925287"/>
              <a:gd name="connsiteY171" fmla="*/ 87630 h 2350770"/>
              <a:gd name="connsiteX172" fmla="*/ 2565117 w 3925287"/>
              <a:gd name="connsiteY172" fmla="*/ 41910 h 2350770"/>
              <a:gd name="connsiteX173" fmla="*/ 2553687 w 3925287"/>
              <a:gd name="connsiteY173" fmla="*/ 0 h 2350770"/>
              <a:gd name="connsiteX174" fmla="*/ 2527017 w 3925287"/>
              <a:gd name="connsiteY174" fmla="*/ 30480 h 2350770"/>
              <a:gd name="connsiteX175" fmla="*/ 2513495 w 3925287"/>
              <a:gd name="connsiteY175" fmla="*/ 30480 h 2350770"/>
              <a:gd name="connsiteX176" fmla="*/ 2496537 w 3925287"/>
              <a:gd name="connsiteY176" fmla="*/ 49530 h 2350770"/>
              <a:gd name="connsiteX177" fmla="*/ 2481297 w 3925287"/>
              <a:gd name="connsiteY177" fmla="*/ 72390 h 2350770"/>
              <a:gd name="connsiteX178" fmla="*/ 2431767 w 3925287"/>
              <a:gd name="connsiteY178" fmla="*/ 106680 h 2350770"/>
              <a:gd name="connsiteX179" fmla="*/ 2405097 w 3925287"/>
              <a:gd name="connsiteY179" fmla="*/ 140970 h 2350770"/>
              <a:gd name="connsiteX180" fmla="*/ 2393667 w 3925287"/>
              <a:gd name="connsiteY180" fmla="*/ 163830 h 2350770"/>
              <a:gd name="connsiteX181" fmla="*/ 2363187 w 3925287"/>
              <a:gd name="connsiteY181" fmla="*/ 213360 h 2350770"/>
              <a:gd name="connsiteX182" fmla="*/ 2306037 w 3925287"/>
              <a:gd name="connsiteY182" fmla="*/ 281940 h 2350770"/>
              <a:gd name="connsiteX183" fmla="*/ 2286987 w 3925287"/>
              <a:gd name="connsiteY183" fmla="*/ 316230 h 2350770"/>
              <a:gd name="connsiteX184" fmla="*/ 2302227 w 3925287"/>
              <a:gd name="connsiteY184" fmla="*/ 331470 h 2350770"/>
              <a:gd name="connsiteX185" fmla="*/ 2262035 w 3925287"/>
              <a:gd name="connsiteY185" fmla="*/ 339091 h 2350770"/>
              <a:gd name="connsiteX186" fmla="*/ 2256507 w 3925287"/>
              <a:gd name="connsiteY186" fmla="*/ 369570 h 2350770"/>
              <a:gd name="connsiteX187" fmla="*/ 2248887 w 3925287"/>
              <a:gd name="connsiteY187" fmla="*/ 392430 h 2350770"/>
              <a:gd name="connsiteX188" fmla="*/ 2226027 w 3925287"/>
              <a:gd name="connsiteY188" fmla="*/ 407670 h 2350770"/>
              <a:gd name="connsiteX189" fmla="*/ 2208695 w 3925287"/>
              <a:gd name="connsiteY189" fmla="*/ 430530 h 2350770"/>
              <a:gd name="connsiteX190" fmla="*/ 2195547 w 3925287"/>
              <a:gd name="connsiteY190" fmla="*/ 457200 h 2350770"/>
              <a:gd name="connsiteX191" fmla="*/ 2123157 w 3925287"/>
              <a:gd name="connsiteY191" fmla="*/ 491490 h 2350770"/>
              <a:gd name="connsiteX192" fmla="*/ 1989807 w 3925287"/>
              <a:gd name="connsiteY192" fmla="*/ 552450 h 2350770"/>
              <a:gd name="connsiteX193" fmla="*/ 1987715 w 3925287"/>
              <a:gd name="connsiteY193" fmla="*/ 548640 h 2350770"/>
              <a:gd name="connsiteX194" fmla="*/ 1964855 w 3925287"/>
              <a:gd name="connsiteY194" fmla="*/ 567690 h 2350770"/>
              <a:gd name="connsiteX195" fmla="*/ 1959327 w 3925287"/>
              <a:gd name="connsiteY195" fmla="*/ 563880 h 2350770"/>
              <a:gd name="connsiteX196" fmla="*/ 1947897 w 3925287"/>
              <a:gd name="connsiteY196" fmla="*/ 571500 h 2350770"/>
              <a:gd name="connsiteX197" fmla="*/ 1940277 w 3925287"/>
              <a:gd name="connsiteY197" fmla="*/ 552450 h 2350770"/>
              <a:gd name="connsiteX198" fmla="*/ 1898367 w 3925287"/>
              <a:gd name="connsiteY198" fmla="*/ 541020 h 2350770"/>
              <a:gd name="connsiteX199" fmla="*/ 1925037 w 3925287"/>
              <a:gd name="connsiteY199" fmla="*/ 556260 h 2350770"/>
              <a:gd name="connsiteX200" fmla="*/ 1921227 w 3925287"/>
              <a:gd name="connsiteY200" fmla="*/ 575310 h 2350770"/>
              <a:gd name="connsiteX201" fmla="*/ 1902177 w 3925287"/>
              <a:gd name="connsiteY201" fmla="*/ 533400 h 2350770"/>
              <a:gd name="connsiteX202" fmla="*/ 1913607 w 3925287"/>
              <a:gd name="connsiteY202" fmla="*/ 552450 h 2350770"/>
              <a:gd name="connsiteX203" fmla="*/ 1905987 w 3925287"/>
              <a:gd name="connsiteY203" fmla="*/ 548640 h 2350770"/>
              <a:gd name="connsiteX204" fmla="*/ 1898367 w 3925287"/>
              <a:gd name="connsiteY204" fmla="*/ 544830 h 2350770"/>
              <a:gd name="connsiteX205" fmla="*/ 1907705 w 3925287"/>
              <a:gd name="connsiteY205" fmla="*/ 552450 h 2350770"/>
              <a:gd name="connsiteX206" fmla="*/ 1913607 w 3925287"/>
              <a:gd name="connsiteY206" fmla="*/ 560070 h 2350770"/>
              <a:gd name="connsiteX207" fmla="*/ 1919135 w 3925287"/>
              <a:gd name="connsiteY207" fmla="*/ 548640 h 2350770"/>
              <a:gd name="connsiteX208" fmla="*/ 1932657 w 3925287"/>
              <a:gd name="connsiteY208" fmla="*/ 563880 h 2350770"/>
              <a:gd name="connsiteX209" fmla="*/ 1941995 w 3925287"/>
              <a:gd name="connsiteY209" fmla="*/ 563880 h 2350770"/>
              <a:gd name="connsiteX210" fmla="*/ 1917417 w 3925287"/>
              <a:gd name="connsiteY210" fmla="*/ 563880 h 2350770"/>
              <a:gd name="connsiteX211" fmla="*/ 1909797 w 3925287"/>
              <a:gd name="connsiteY211" fmla="*/ 575310 h 2350770"/>
              <a:gd name="connsiteX212" fmla="*/ 1919135 w 3925287"/>
              <a:gd name="connsiteY212" fmla="*/ 560070 h 2350770"/>
              <a:gd name="connsiteX213" fmla="*/ 1913607 w 3925287"/>
              <a:gd name="connsiteY213" fmla="*/ 563880 h 2350770"/>
              <a:gd name="connsiteX214" fmla="*/ 1919135 w 3925287"/>
              <a:gd name="connsiteY214" fmla="*/ 548640 h 2350770"/>
              <a:gd name="connsiteX215" fmla="*/ 1909797 w 3925287"/>
              <a:gd name="connsiteY215" fmla="*/ 552450 h 2350770"/>
              <a:gd name="connsiteX216" fmla="*/ 1951707 w 3925287"/>
              <a:gd name="connsiteY216" fmla="*/ 571500 h 2350770"/>
              <a:gd name="connsiteX217" fmla="*/ 1959327 w 3925287"/>
              <a:gd name="connsiteY217" fmla="*/ 560070 h 2350770"/>
              <a:gd name="connsiteX218" fmla="*/ 1909797 w 3925287"/>
              <a:gd name="connsiteY218" fmla="*/ 567690 h 2350770"/>
              <a:gd name="connsiteX219" fmla="*/ 1875507 w 3925287"/>
              <a:gd name="connsiteY219" fmla="*/ 567690 h 2350770"/>
              <a:gd name="connsiteX220" fmla="*/ 1966947 w 3925287"/>
              <a:gd name="connsiteY220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31767 w 3925287"/>
              <a:gd name="connsiteY166" fmla="*/ 361950 h 2350770"/>
              <a:gd name="connsiteX167" fmla="*/ 2511777 w 3925287"/>
              <a:gd name="connsiteY167" fmla="*/ 255270 h 2350770"/>
              <a:gd name="connsiteX168" fmla="*/ 2534637 w 3925287"/>
              <a:gd name="connsiteY168" fmla="*/ 186690 h 2350770"/>
              <a:gd name="connsiteX169" fmla="*/ 2557497 w 3925287"/>
              <a:gd name="connsiteY169" fmla="*/ 133350 h 2350770"/>
              <a:gd name="connsiteX170" fmla="*/ 2553687 w 3925287"/>
              <a:gd name="connsiteY170" fmla="*/ 125730 h 2350770"/>
              <a:gd name="connsiteX171" fmla="*/ 2566835 w 3925287"/>
              <a:gd name="connsiteY171" fmla="*/ 87630 h 2350770"/>
              <a:gd name="connsiteX172" fmla="*/ 2565117 w 3925287"/>
              <a:gd name="connsiteY172" fmla="*/ 41910 h 2350770"/>
              <a:gd name="connsiteX173" fmla="*/ 2553687 w 3925287"/>
              <a:gd name="connsiteY173" fmla="*/ 0 h 2350770"/>
              <a:gd name="connsiteX174" fmla="*/ 2527017 w 3925287"/>
              <a:gd name="connsiteY174" fmla="*/ 30480 h 2350770"/>
              <a:gd name="connsiteX175" fmla="*/ 2513495 w 3925287"/>
              <a:gd name="connsiteY175" fmla="*/ 30480 h 2350770"/>
              <a:gd name="connsiteX176" fmla="*/ 2496537 w 3925287"/>
              <a:gd name="connsiteY176" fmla="*/ 49530 h 2350770"/>
              <a:gd name="connsiteX177" fmla="*/ 2481297 w 3925287"/>
              <a:gd name="connsiteY177" fmla="*/ 72390 h 2350770"/>
              <a:gd name="connsiteX178" fmla="*/ 2431767 w 3925287"/>
              <a:gd name="connsiteY178" fmla="*/ 106680 h 2350770"/>
              <a:gd name="connsiteX179" fmla="*/ 2405097 w 3925287"/>
              <a:gd name="connsiteY179" fmla="*/ 140970 h 2350770"/>
              <a:gd name="connsiteX180" fmla="*/ 2393667 w 3925287"/>
              <a:gd name="connsiteY180" fmla="*/ 163830 h 2350770"/>
              <a:gd name="connsiteX181" fmla="*/ 2363187 w 3925287"/>
              <a:gd name="connsiteY181" fmla="*/ 213360 h 2350770"/>
              <a:gd name="connsiteX182" fmla="*/ 2306037 w 3925287"/>
              <a:gd name="connsiteY182" fmla="*/ 281940 h 2350770"/>
              <a:gd name="connsiteX183" fmla="*/ 2286987 w 3925287"/>
              <a:gd name="connsiteY183" fmla="*/ 316230 h 2350770"/>
              <a:gd name="connsiteX184" fmla="*/ 2302227 w 3925287"/>
              <a:gd name="connsiteY184" fmla="*/ 331470 h 2350770"/>
              <a:gd name="connsiteX185" fmla="*/ 2262035 w 3925287"/>
              <a:gd name="connsiteY185" fmla="*/ 339091 h 2350770"/>
              <a:gd name="connsiteX186" fmla="*/ 2256507 w 3925287"/>
              <a:gd name="connsiteY186" fmla="*/ 369570 h 2350770"/>
              <a:gd name="connsiteX187" fmla="*/ 2248887 w 3925287"/>
              <a:gd name="connsiteY187" fmla="*/ 392430 h 2350770"/>
              <a:gd name="connsiteX188" fmla="*/ 2226027 w 3925287"/>
              <a:gd name="connsiteY188" fmla="*/ 407670 h 2350770"/>
              <a:gd name="connsiteX189" fmla="*/ 2208695 w 3925287"/>
              <a:gd name="connsiteY189" fmla="*/ 430530 h 2350770"/>
              <a:gd name="connsiteX190" fmla="*/ 2176497 w 3925287"/>
              <a:gd name="connsiteY190" fmla="*/ 441960 h 2350770"/>
              <a:gd name="connsiteX191" fmla="*/ 2123157 w 3925287"/>
              <a:gd name="connsiteY191" fmla="*/ 491490 h 2350770"/>
              <a:gd name="connsiteX192" fmla="*/ 1989807 w 3925287"/>
              <a:gd name="connsiteY192" fmla="*/ 552450 h 2350770"/>
              <a:gd name="connsiteX193" fmla="*/ 1987715 w 3925287"/>
              <a:gd name="connsiteY193" fmla="*/ 548640 h 2350770"/>
              <a:gd name="connsiteX194" fmla="*/ 1964855 w 3925287"/>
              <a:gd name="connsiteY194" fmla="*/ 567690 h 2350770"/>
              <a:gd name="connsiteX195" fmla="*/ 1959327 w 3925287"/>
              <a:gd name="connsiteY195" fmla="*/ 563880 h 2350770"/>
              <a:gd name="connsiteX196" fmla="*/ 1947897 w 3925287"/>
              <a:gd name="connsiteY196" fmla="*/ 571500 h 2350770"/>
              <a:gd name="connsiteX197" fmla="*/ 1940277 w 3925287"/>
              <a:gd name="connsiteY197" fmla="*/ 552450 h 2350770"/>
              <a:gd name="connsiteX198" fmla="*/ 1898367 w 3925287"/>
              <a:gd name="connsiteY198" fmla="*/ 541020 h 2350770"/>
              <a:gd name="connsiteX199" fmla="*/ 1925037 w 3925287"/>
              <a:gd name="connsiteY199" fmla="*/ 556260 h 2350770"/>
              <a:gd name="connsiteX200" fmla="*/ 1921227 w 3925287"/>
              <a:gd name="connsiteY200" fmla="*/ 575310 h 2350770"/>
              <a:gd name="connsiteX201" fmla="*/ 1902177 w 3925287"/>
              <a:gd name="connsiteY201" fmla="*/ 533400 h 2350770"/>
              <a:gd name="connsiteX202" fmla="*/ 1913607 w 3925287"/>
              <a:gd name="connsiteY202" fmla="*/ 552450 h 2350770"/>
              <a:gd name="connsiteX203" fmla="*/ 1905987 w 3925287"/>
              <a:gd name="connsiteY203" fmla="*/ 548640 h 2350770"/>
              <a:gd name="connsiteX204" fmla="*/ 1898367 w 3925287"/>
              <a:gd name="connsiteY204" fmla="*/ 544830 h 2350770"/>
              <a:gd name="connsiteX205" fmla="*/ 1907705 w 3925287"/>
              <a:gd name="connsiteY205" fmla="*/ 552450 h 2350770"/>
              <a:gd name="connsiteX206" fmla="*/ 1913607 w 3925287"/>
              <a:gd name="connsiteY206" fmla="*/ 560070 h 2350770"/>
              <a:gd name="connsiteX207" fmla="*/ 1919135 w 3925287"/>
              <a:gd name="connsiteY207" fmla="*/ 548640 h 2350770"/>
              <a:gd name="connsiteX208" fmla="*/ 1932657 w 3925287"/>
              <a:gd name="connsiteY208" fmla="*/ 563880 h 2350770"/>
              <a:gd name="connsiteX209" fmla="*/ 1941995 w 3925287"/>
              <a:gd name="connsiteY209" fmla="*/ 563880 h 2350770"/>
              <a:gd name="connsiteX210" fmla="*/ 1917417 w 3925287"/>
              <a:gd name="connsiteY210" fmla="*/ 563880 h 2350770"/>
              <a:gd name="connsiteX211" fmla="*/ 1909797 w 3925287"/>
              <a:gd name="connsiteY211" fmla="*/ 575310 h 2350770"/>
              <a:gd name="connsiteX212" fmla="*/ 1919135 w 3925287"/>
              <a:gd name="connsiteY212" fmla="*/ 560070 h 2350770"/>
              <a:gd name="connsiteX213" fmla="*/ 1913607 w 3925287"/>
              <a:gd name="connsiteY213" fmla="*/ 563880 h 2350770"/>
              <a:gd name="connsiteX214" fmla="*/ 1919135 w 3925287"/>
              <a:gd name="connsiteY214" fmla="*/ 548640 h 2350770"/>
              <a:gd name="connsiteX215" fmla="*/ 1909797 w 3925287"/>
              <a:gd name="connsiteY215" fmla="*/ 552450 h 2350770"/>
              <a:gd name="connsiteX216" fmla="*/ 1951707 w 3925287"/>
              <a:gd name="connsiteY216" fmla="*/ 571500 h 2350770"/>
              <a:gd name="connsiteX217" fmla="*/ 1959327 w 3925287"/>
              <a:gd name="connsiteY217" fmla="*/ 560070 h 2350770"/>
              <a:gd name="connsiteX218" fmla="*/ 1909797 w 3925287"/>
              <a:gd name="connsiteY218" fmla="*/ 567690 h 2350770"/>
              <a:gd name="connsiteX219" fmla="*/ 1875507 w 3925287"/>
              <a:gd name="connsiteY219" fmla="*/ 567690 h 2350770"/>
              <a:gd name="connsiteX220" fmla="*/ 1966947 w 3925287"/>
              <a:gd name="connsiteY220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31767 w 3925287"/>
              <a:gd name="connsiteY166" fmla="*/ 361950 h 2350770"/>
              <a:gd name="connsiteX167" fmla="*/ 2511777 w 3925287"/>
              <a:gd name="connsiteY167" fmla="*/ 255270 h 2350770"/>
              <a:gd name="connsiteX168" fmla="*/ 2534637 w 3925287"/>
              <a:gd name="connsiteY168" fmla="*/ 186690 h 2350770"/>
              <a:gd name="connsiteX169" fmla="*/ 2557497 w 3925287"/>
              <a:gd name="connsiteY169" fmla="*/ 133350 h 2350770"/>
              <a:gd name="connsiteX170" fmla="*/ 2553687 w 3925287"/>
              <a:gd name="connsiteY170" fmla="*/ 125730 h 2350770"/>
              <a:gd name="connsiteX171" fmla="*/ 2566835 w 3925287"/>
              <a:gd name="connsiteY171" fmla="*/ 87630 h 2350770"/>
              <a:gd name="connsiteX172" fmla="*/ 2565117 w 3925287"/>
              <a:gd name="connsiteY172" fmla="*/ 41910 h 2350770"/>
              <a:gd name="connsiteX173" fmla="*/ 2553687 w 3925287"/>
              <a:gd name="connsiteY173" fmla="*/ 0 h 2350770"/>
              <a:gd name="connsiteX174" fmla="*/ 2527017 w 3925287"/>
              <a:gd name="connsiteY174" fmla="*/ 30480 h 2350770"/>
              <a:gd name="connsiteX175" fmla="*/ 2513495 w 3925287"/>
              <a:gd name="connsiteY175" fmla="*/ 30480 h 2350770"/>
              <a:gd name="connsiteX176" fmla="*/ 2496537 w 3925287"/>
              <a:gd name="connsiteY176" fmla="*/ 49530 h 2350770"/>
              <a:gd name="connsiteX177" fmla="*/ 2481297 w 3925287"/>
              <a:gd name="connsiteY177" fmla="*/ 72390 h 2350770"/>
              <a:gd name="connsiteX178" fmla="*/ 2431767 w 3925287"/>
              <a:gd name="connsiteY178" fmla="*/ 106680 h 2350770"/>
              <a:gd name="connsiteX179" fmla="*/ 2405097 w 3925287"/>
              <a:gd name="connsiteY179" fmla="*/ 140970 h 2350770"/>
              <a:gd name="connsiteX180" fmla="*/ 2393667 w 3925287"/>
              <a:gd name="connsiteY180" fmla="*/ 163830 h 2350770"/>
              <a:gd name="connsiteX181" fmla="*/ 2363187 w 3925287"/>
              <a:gd name="connsiteY181" fmla="*/ 213360 h 2350770"/>
              <a:gd name="connsiteX182" fmla="*/ 2306037 w 3925287"/>
              <a:gd name="connsiteY182" fmla="*/ 281940 h 2350770"/>
              <a:gd name="connsiteX183" fmla="*/ 2286987 w 3925287"/>
              <a:gd name="connsiteY183" fmla="*/ 316230 h 2350770"/>
              <a:gd name="connsiteX184" fmla="*/ 2302227 w 3925287"/>
              <a:gd name="connsiteY184" fmla="*/ 331470 h 2350770"/>
              <a:gd name="connsiteX185" fmla="*/ 2262035 w 3925287"/>
              <a:gd name="connsiteY185" fmla="*/ 339091 h 2350770"/>
              <a:gd name="connsiteX186" fmla="*/ 2256507 w 3925287"/>
              <a:gd name="connsiteY186" fmla="*/ 369570 h 2350770"/>
              <a:gd name="connsiteX187" fmla="*/ 2248887 w 3925287"/>
              <a:gd name="connsiteY187" fmla="*/ 392430 h 2350770"/>
              <a:gd name="connsiteX188" fmla="*/ 2226027 w 3925287"/>
              <a:gd name="connsiteY188" fmla="*/ 407670 h 2350770"/>
              <a:gd name="connsiteX189" fmla="*/ 2208695 w 3925287"/>
              <a:gd name="connsiteY189" fmla="*/ 430530 h 2350770"/>
              <a:gd name="connsiteX190" fmla="*/ 2176497 w 3925287"/>
              <a:gd name="connsiteY190" fmla="*/ 441960 h 2350770"/>
              <a:gd name="connsiteX191" fmla="*/ 2096487 w 3925287"/>
              <a:gd name="connsiteY191" fmla="*/ 529590 h 2350770"/>
              <a:gd name="connsiteX192" fmla="*/ 1989807 w 3925287"/>
              <a:gd name="connsiteY192" fmla="*/ 552450 h 2350770"/>
              <a:gd name="connsiteX193" fmla="*/ 1987715 w 3925287"/>
              <a:gd name="connsiteY193" fmla="*/ 548640 h 2350770"/>
              <a:gd name="connsiteX194" fmla="*/ 1964855 w 3925287"/>
              <a:gd name="connsiteY194" fmla="*/ 567690 h 2350770"/>
              <a:gd name="connsiteX195" fmla="*/ 1959327 w 3925287"/>
              <a:gd name="connsiteY195" fmla="*/ 563880 h 2350770"/>
              <a:gd name="connsiteX196" fmla="*/ 1947897 w 3925287"/>
              <a:gd name="connsiteY196" fmla="*/ 571500 h 2350770"/>
              <a:gd name="connsiteX197" fmla="*/ 1940277 w 3925287"/>
              <a:gd name="connsiteY197" fmla="*/ 552450 h 2350770"/>
              <a:gd name="connsiteX198" fmla="*/ 1898367 w 3925287"/>
              <a:gd name="connsiteY198" fmla="*/ 541020 h 2350770"/>
              <a:gd name="connsiteX199" fmla="*/ 1925037 w 3925287"/>
              <a:gd name="connsiteY199" fmla="*/ 556260 h 2350770"/>
              <a:gd name="connsiteX200" fmla="*/ 1921227 w 3925287"/>
              <a:gd name="connsiteY200" fmla="*/ 575310 h 2350770"/>
              <a:gd name="connsiteX201" fmla="*/ 1902177 w 3925287"/>
              <a:gd name="connsiteY201" fmla="*/ 533400 h 2350770"/>
              <a:gd name="connsiteX202" fmla="*/ 1913607 w 3925287"/>
              <a:gd name="connsiteY202" fmla="*/ 552450 h 2350770"/>
              <a:gd name="connsiteX203" fmla="*/ 1905987 w 3925287"/>
              <a:gd name="connsiteY203" fmla="*/ 548640 h 2350770"/>
              <a:gd name="connsiteX204" fmla="*/ 1898367 w 3925287"/>
              <a:gd name="connsiteY204" fmla="*/ 544830 h 2350770"/>
              <a:gd name="connsiteX205" fmla="*/ 1907705 w 3925287"/>
              <a:gd name="connsiteY205" fmla="*/ 552450 h 2350770"/>
              <a:gd name="connsiteX206" fmla="*/ 1913607 w 3925287"/>
              <a:gd name="connsiteY206" fmla="*/ 560070 h 2350770"/>
              <a:gd name="connsiteX207" fmla="*/ 1919135 w 3925287"/>
              <a:gd name="connsiteY207" fmla="*/ 548640 h 2350770"/>
              <a:gd name="connsiteX208" fmla="*/ 1932657 w 3925287"/>
              <a:gd name="connsiteY208" fmla="*/ 563880 h 2350770"/>
              <a:gd name="connsiteX209" fmla="*/ 1941995 w 3925287"/>
              <a:gd name="connsiteY209" fmla="*/ 563880 h 2350770"/>
              <a:gd name="connsiteX210" fmla="*/ 1917417 w 3925287"/>
              <a:gd name="connsiteY210" fmla="*/ 563880 h 2350770"/>
              <a:gd name="connsiteX211" fmla="*/ 1909797 w 3925287"/>
              <a:gd name="connsiteY211" fmla="*/ 575310 h 2350770"/>
              <a:gd name="connsiteX212" fmla="*/ 1919135 w 3925287"/>
              <a:gd name="connsiteY212" fmla="*/ 560070 h 2350770"/>
              <a:gd name="connsiteX213" fmla="*/ 1913607 w 3925287"/>
              <a:gd name="connsiteY213" fmla="*/ 563880 h 2350770"/>
              <a:gd name="connsiteX214" fmla="*/ 1919135 w 3925287"/>
              <a:gd name="connsiteY214" fmla="*/ 548640 h 2350770"/>
              <a:gd name="connsiteX215" fmla="*/ 1909797 w 3925287"/>
              <a:gd name="connsiteY215" fmla="*/ 552450 h 2350770"/>
              <a:gd name="connsiteX216" fmla="*/ 1951707 w 3925287"/>
              <a:gd name="connsiteY216" fmla="*/ 571500 h 2350770"/>
              <a:gd name="connsiteX217" fmla="*/ 1959327 w 3925287"/>
              <a:gd name="connsiteY217" fmla="*/ 560070 h 2350770"/>
              <a:gd name="connsiteX218" fmla="*/ 1909797 w 3925287"/>
              <a:gd name="connsiteY218" fmla="*/ 567690 h 2350770"/>
              <a:gd name="connsiteX219" fmla="*/ 1875507 w 3925287"/>
              <a:gd name="connsiteY219" fmla="*/ 567690 h 2350770"/>
              <a:gd name="connsiteX220" fmla="*/ 1966947 w 3925287"/>
              <a:gd name="connsiteY220" fmla="*/ 567690 h 2350770"/>
              <a:gd name="connsiteX0" fmla="*/ 1966947 w 3925287"/>
              <a:gd name="connsiteY0" fmla="*/ 567690 h 2350770"/>
              <a:gd name="connsiteX1" fmla="*/ 1852647 w 3925287"/>
              <a:gd name="connsiteY1" fmla="*/ 579120 h 2350770"/>
              <a:gd name="connsiteX2" fmla="*/ 1795497 w 3925287"/>
              <a:gd name="connsiteY2" fmla="*/ 571500 h 2350770"/>
              <a:gd name="connsiteX3" fmla="*/ 1745967 w 3925287"/>
              <a:gd name="connsiteY3" fmla="*/ 575310 h 2350770"/>
              <a:gd name="connsiteX4" fmla="*/ 1700247 w 3925287"/>
              <a:gd name="connsiteY4" fmla="*/ 560070 h 2350770"/>
              <a:gd name="connsiteX5" fmla="*/ 1662147 w 3925287"/>
              <a:gd name="connsiteY5" fmla="*/ 563880 h 2350770"/>
              <a:gd name="connsiteX6" fmla="*/ 1372587 w 3925287"/>
              <a:gd name="connsiteY6" fmla="*/ 552450 h 2350770"/>
              <a:gd name="connsiteX7" fmla="*/ 1349727 w 3925287"/>
              <a:gd name="connsiteY7" fmla="*/ 544830 h 2350770"/>
              <a:gd name="connsiteX8" fmla="*/ 1227807 w 3925287"/>
              <a:gd name="connsiteY8" fmla="*/ 529590 h 2350770"/>
              <a:gd name="connsiteX9" fmla="*/ 1182087 w 3925287"/>
              <a:gd name="connsiteY9" fmla="*/ 514350 h 2350770"/>
              <a:gd name="connsiteX10" fmla="*/ 1029687 w 3925287"/>
              <a:gd name="connsiteY10" fmla="*/ 499110 h 2350770"/>
              <a:gd name="connsiteX11" fmla="*/ 907767 w 3925287"/>
              <a:gd name="connsiteY11" fmla="*/ 483870 h 2350770"/>
              <a:gd name="connsiteX12" fmla="*/ 877287 w 3925287"/>
              <a:gd name="connsiteY12" fmla="*/ 476250 h 2350770"/>
              <a:gd name="connsiteX13" fmla="*/ 831567 w 3925287"/>
              <a:gd name="connsiteY13" fmla="*/ 461010 h 2350770"/>
              <a:gd name="connsiteX14" fmla="*/ 724887 w 3925287"/>
              <a:gd name="connsiteY14" fmla="*/ 453390 h 2350770"/>
              <a:gd name="connsiteX15" fmla="*/ 702027 w 3925287"/>
              <a:gd name="connsiteY15" fmla="*/ 438150 h 2350770"/>
              <a:gd name="connsiteX16" fmla="*/ 648687 w 3925287"/>
              <a:gd name="connsiteY16" fmla="*/ 445770 h 2350770"/>
              <a:gd name="connsiteX17" fmla="*/ 477237 w 3925287"/>
              <a:gd name="connsiteY17" fmla="*/ 426720 h 2350770"/>
              <a:gd name="connsiteX18" fmla="*/ 431517 w 3925287"/>
              <a:gd name="connsiteY18" fmla="*/ 415290 h 2350770"/>
              <a:gd name="connsiteX19" fmla="*/ 387514 w 3925287"/>
              <a:gd name="connsiteY19" fmla="*/ 411480 h 2350770"/>
              <a:gd name="connsiteX20" fmla="*/ 351507 w 3925287"/>
              <a:gd name="connsiteY20" fmla="*/ 415290 h 2350770"/>
              <a:gd name="connsiteX21" fmla="*/ 294357 w 3925287"/>
              <a:gd name="connsiteY21" fmla="*/ 403860 h 2350770"/>
              <a:gd name="connsiteX22" fmla="*/ 252447 w 3925287"/>
              <a:gd name="connsiteY22" fmla="*/ 392430 h 2350770"/>
              <a:gd name="connsiteX23" fmla="*/ 180057 w 3925287"/>
              <a:gd name="connsiteY23" fmla="*/ 400050 h 2350770"/>
              <a:gd name="connsiteX24" fmla="*/ 164817 w 3925287"/>
              <a:gd name="connsiteY24" fmla="*/ 411480 h 2350770"/>
              <a:gd name="connsiteX25" fmla="*/ 130527 w 3925287"/>
              <a:gd name="connsiteY25" fmla="*/ 407670 h 2350770"/>
              <a:gd name="connsiteX26" fmla="*/ 58137 w 3925287"/>
              <a:gd name="connsiteY26" fmla="*/ 441960 h 2350770"/>
              <a:gd name="connsiteX27" fmla="*/ 27657 w 3925287"/>
              <a:gd name="connsiteY27" fmla="*/ 495300 h 2350770"/>
              <a:gd name="connsiteX28" fmla="*/ 4797 w 3925287"/>
              <a:gd name="connsiteY28" fmla="*/ 533400 h 2350770"/>
              <a:gd name="connsiteX29" fmla="*/ 987 w 3925287"/>
              <a:gd name="connsiteY29" fmla="*/ 575310 h 2350770"/>
              <a:gd name="connsiteX30" fmla="*/ 16227 w 3925287"/>
              <a:gd name="connsiteY30" fmla="*/ 681990 h 2350770"/>
              <a:gd name="connsiteX31" fmla="*/ 23847 w 3925287"/>
              <a:gd name="connsiteY31" fmla="*/ 773430 h 2350770"/>
              <a:gd name="connsiteX32" fmla="*/ 39087 w 3925287"/>
              <a:gd name="connsiteY32" fmla="*/ 796290 h 2350770"/>
              <a:gd name="connsiteX33" fmla="*/ 61947 w 3925287"/>
              <a:gd name="connsiteY33" fmla="*/ 842010 h 2350770"/>
              <a:gd name="connsiteX34" fmla="*/ 69567 w 3925287"/>
              <a:gd name="connsiteY34" fmla="*/ 963930 h 2350770"/>
              <a:gd name="connsiteX35" fmla="*/ 115287 w 3925287"/>
              <a:gd name="connsiteY35" fmla="*/ 1055370 h 2350770"/>
              <a:gd name="connsiteX36" fmla="*/ 130527 w 3925287"/>
              <a:gd name="connsiteY36" fmla="*/ 1078230 h 2350770"/>
              <a:gd name="connsiteX37" fmla="*/ 145767 w 3925287"/>
              <a:gd name="connsiteY37" fmla="*/ 1101090 h 2350770"/>
              <a:gd name="connsiteX38" fmla="*/ 161007 w 3925287"/>
              <a:gd name="connsiteY38" fmla="*/ 1146810 h 2350770"/>
              <a:gd name="connsiteX39" fmla="*/ 168627 w 3925287"/>
              <a:gd name="connsiteY39" fmla="*/ 1184910 h 2350770"/>
              <a:gd name="connsiteX40" fmla="*/ 199107 w 3925287"/>
              <a:gd name="connsiteY40" fmla="*/ 1230630 h 2350770"/>
              <a:gd name="connsiteX41" fmla="*/ 214347 w 3925287"/>
              <a:gd name="connsiteY41" fmla="*/ 1253490 h 2350770"/>
              <a:gd name="connsiteX42" fmla="*/ 252447 w 3925287"/>
              <a:gd name="connsiteY42" fmla="*/ 1314450 h 2350770"/>
              <a:gd name="connsiteX43" fmla="*/ 282927 w 3925287"/>
              <a:gd name="connsiteY43" fmla="*/ 1360170 h 2350770"/>
              <a:gd name="connsiteX44" fmla="*/ 298167 w 3925287"/>
              <a:gd name="connsiteY44" fmla="*/ 1383030 h 2350770"/>
              <a:gd name="connsiteX45" fmla="*/ 321027 w 3925287"/>
              <a:gd name="connsiteY45" fmla="*/ 1398270 h 2350770"/>
              <a:gd name="connsiteX46" fmla="*/ 328647 w 3925287"/>
              <a:gd name="connsiteY46" fmla="*/ 1421130 h 2350770"/>
              <a:gd name="connsiteX47" fmla="*/ 343887 w 3925287"/>
              <a:gd name="connsiteY47" fmla="*/ 1535430 h 2350770"/>
              <a:gd name="connsiteX48" fmla="*/ 359127 w 3925287"/>
              <a:gd name="connsiteY48" fmla="*/ 1558290 h 2350770"/>
              <a:gd name="connsiteX49" fmla="*/ 404847 w 3925287"/>
              <a:gd name="connsiteY49" fmla="*/ 1588770 h 2350770"/>
              <a:gd name="connsiteX50" fmla="*/ 442947 w 3925287"/>
              <a:gd name="connsiteY50" fmla="*/ 1626870 h 2350770"/>
              <a:gd name="connsiteX51" fmla="*/ 458187 w 3925287"/>
              <a:gd name="connsiteY51" fmla="*/ 1649730 h 2350770"/>
              <a:gd name="connsiteX52" fmla="*/ 481047 w 3925287"/>
              <a:gd name="connsiteY52" fmla="*/ 1664970 h 2350770"/>
              <a:gd name="connsiteX53" fmla="*/ 503907 w 3925287"/>
              <a:gd name="connsiteY53" fmla="*/ 1695450 h 2350770"/>
              <a:gd name="connsiteX54" fmla="*/ 534387 w 3925287"/>
              <a:gd name="connsiteY54" fmla="*/ 1703070 h 2350770"/>
              <a:gd name="connsiteX55" fmla="*/ 557247 w 3925287"/>
              <a:gd name="connsiteY55" fmla="*/ 1725930 h 2350770"/>
              <a:gd name="connsiteX56" fmla="*/ 595347 w 3925287"/>
              <a:gd name="connsiteY56" fmla="*/ 1794510 h 2350770"/>
              <a:gd name="connsiteX57" fmla="*/ 641067 w 3925287"/>
              <a:gd name="connsiteY57" fmla="*/ 1824990 h 2350770"/>
              <a:gd name="connsiteX58" fmla="*/ 663927 w 3925287"/>
              <a:gd name="connsiteY58" fmla="*/ 1840230 h 2350770"/>
              <a:gd name="connsiteX59" fmla="*/ 709647 w 3925287"/>
              <a:gd name="connsiteY59" fmla="*/ 1855470 h 2350770"/>
              <a:gd name="connsiteX60" fmla="*/ 778227 w 3925287"/>
              <a:gd name="connsiteY60" fmla="*/ 1893570 h 2350770"/>
              <a:gd name="connsiteX61" fmla="*/ 785847 w 3925287"/>
              <a:gd name="connsiteY61" fmla="*/ 1916430 h 2350770"/>
              <a:gd name="connsiteX62" fmla="*/ 862047 w 3925287"/>
              <a:gd name="connsiteY62" fmla="*/ 1992630 h 2350770"/>
              <a:gd name="connsiteX63" fmla="*/ 884907 w 3925287"/>
              <a:gd name="connsiteY63" fmla="*/ 2000250 h 2350770"/>
              <a:gd name="connsiteX64" fmla="*/ 945867 w 3925287"/>
              <a:gd name="connsiteY64" fmla="*/ 2023110 h 2350770"/>
              <a:gd name="connsiteX65" fmla="*/ 968727 w 3925287"/>
              <a:gd name="connsiteY65" fmla="*/ 2068830 h 2350770"/>
              <a:gd name="connsiteX66" fmla="*/ 991587 w 3925287"/>
              <a:gd name="connsiteY66" fmla="*/ 2114550 h 2350770"/>
              <a:gd name="connsiteX67" fmla="*/ 1022067 w 3925287"/>
              <a:gd name="connsiteY67" fmla="*/ 2122170 h 2350770"/>
              <a:gd name="connsiteX68" fmla="*/ 1098267 w 3925287"/>
              <a:gd name="connsiteY68" fmla="*/ 2145030 h 2350770"/>
              <a:gd name="connsiteX69" fmla="*/ 1182087 w 3925287"/>
              <a:gd name="connsiteY69" fmla="*/ 2167890 h 2350770"/>
              <a:gd name="connsiteX70" fmla="*/ 1227807 w 3925287"/>
              <a:gd name="connsiteY70" fmla="*/ 2190750 h 2350770"/>
              <a:gd name="connsiteX71" fmla="*/ 1258287 w 3925287"/>
              <a:gd name="connsiteY71" fmla="*/ 2198370 h 2350770"/>
              <a:gd name="connsiteX72" fmla="*/ 1304007 w 3925287"/>
              <a:gd name="connsiteY72" fmla="*/ 2221230 h 2350770"/>
              <a:gd name="connsiteX73" fmla="*/ 1326867 w 3925287"/>
              <a:gd name="connsiteY73" fmla="*/ 2236470 h 2350770"/>
              <a:gd name="connsiteX74" fmla="*/ 1357347 w 3925287"/>
              <a:gd name="connsiteY74" fmla="*/ 2244090 h 2350770"/>
              <a:gd name="connsiteX75" fmla="*/ 1448787 w 3925287"/>
              <a:gd name="connsiteY75" fmla="*/ 2266950 h 2350770"/>
              <a:gd name="connsiteX76" fmla="*/ 1509747 w 3925287"/>
              <a:gd name="connsiteY76" fmla="*/ 2282190 h 2350770"/>
              <a:gd name="connsiteX77" fmla="*/ 1540227 w 3925287"/>
              <a:gd name="connsiteY77" fmla="*/ 2289810 h 2350770"/>
              <a:gd name="connsiteX78" fmla="*/ 1616427 w 3925287"/>
              <a:gd name="connsiteY78" fmla="*/ 2305050 h 2350770"/>
              <a:gd name="connsiteX79" fmla="*/ 1646907 w 3925287"/>
              <a:gd name="connsiteY79" fmla="*/ 2312670 h 2350770"/>
              <a:gd name="connsiteX80" fmla="*/ 1768827 w 3925287"/>
              <a:gd name="connsiteY80" fmla="*/ 2327910 h 2350770"/>
              <a:gd name="connsiteX81" fmla="*/ 1799307 w 3925287"/>
              <a:gd name="connsiteY81" fmla="*/ 2335530 h 2350770"/>
              <a:gd name="connsiteX82" fmla="*/ 2027907 w 3925287"/>
              <a:gd name="connsiteY82" fmla="*/ 2343150 h 2350770"/>
              <a:gd name="connsiteX83" fmla="*/ 2050767 w 3925287"/>
              <a:gd name="connsiteY83" fmla="*/ 2335530 h 2350770"/>
              <a:gd name="connsiteX84" fmla="*/ 2073627 w 3925287"/>
              <a:gd name="connsiteY84" fmla="*/ 2343150 h 2350770"/>
              <a:gd name="connsiteX85" fmla="*/ 2134587 w 3925287"/>
              <a:gd name="connsiteY85" fmla="*/ 2350770 h 2350770"/>
              <a:gd name="connsiteX86" fmla="*/ 2264127 w 3925287"/>
              <a:gd name="connsiteY86" fmla="*/ 2343150 h 2350770"/>
              <a:gd name="connsiteX87" fmla="*/ 2309847 w 3925287"/>
              <a:gd name="connsiteY87" fmla="*/ 2312670 h 2350770"/>
              <a:gd name="connsiteX88" fmla="*/ 2370807 w 3925287"/>
              <a:gd name="connsiteY88" fmla="*/ 2297430 h 2350770"/>
              <a:gd name="connsiteX89" fmla="*/ 2485107 w 3925287"/>
              <a:gd name="connsiteY89" fmla="*/ 2274570 h 2350770"/>
              <a:gd name="connsiteX90" fmla="*/ 2507967 w 3925287"/>
              <a:gd name="connsiteY90" fmla="*/ 2266950 h 2350770"/>
              <a:gd name="connsiteX91" fmla="*/ 2553687 w 3925287"/>
              <a:gd name="connsiteY91" fmla="*/ 2259330 h 2350770"/>
              <a:gd name="connsiteX92" fmla="*/ 2599407 w 3925287"/>
              <a:gd name="connsiteY92" fmla="*/ 2221230 h 2350770"/>
              <a:gd name="connsiteX93" fmla="*/ 2622267 w 3925287"/>
              <a:gd name="connsiteY93" fmla="*/ 2213610 h 2350770"/>
              <a:gd name="connsiteX94" fmla="*/ 2645127 w 3925287"/>
              <a:gd name="connsiteY94" fmla="*/ 2198370 h 2350770"/>
              <a:gd name="connsiteX95" fmla="*/ 2744187 w 3925287"/>
              <a:gd name="connsiteY95" fmla="*/ 2183130 h 2350770"/>
              <a:gd name="connsiteX96" fmla="*/ 2828007 w 3925287"/>
              <a:gd name="connsiteY96" fmla="*/ 2160270 h 2350770"/>
              <a:gd name="connsiteX97" fmla="*/ 2858487 w 3925287"/>
              <a:gd name="connsiteY97" fmla="*/ 2152650 h 2350770"/>
              <a:gd name="connsiteX98" fmla="*/ 2904207 w 3925287"/>
              <a:gd name="connsiteY98" fmla="*/ 2129790 h 2350770"/>
              <a:gd name="connsiteX99" fmla="*/ 2972787 w 3925287"/>
              <a:gd name="connsiteY99" fmla="*/ 2076450 h 2350770"/>
              <a:gd name="connsiteX100" fmla="*/ 3018507 w 3925287"/>
              <a:gd name="connsiteY100" fmla="*/ 2061210 h 2350770"/>
              <a:gd name="connsiteX101" fmla="*/ 3033747 w 3925287"/>
              <a:gd name="connsiteY101" fmla="*/ 2038350 h 2350770"/>
              <a:gd name="connsiteX102" fmla="*/ 3056607 w 3925287"/>
              <a:gd name="connsiteY102" fmla="*/ 2015490 h 2350770"/>
              <a:gd name="connsiteX103" fmla="*/ 3140427 w 3925287"/>
              <a:gd name="connsiteY103" fmla="*/ 2000250 h 2350770"/>
              <a:gd name="connsiteX104" fmla="*/ 3163287 w 3925287"/>
              <a:gd name="connsiteY104" fmla="*/ 1992630 h 2350770"/>
              <a:gd name="connsiteX105" fmla="*/ 3178527 w 3925287"/>
              <a:gd name="connsiteY105" fmla="*/ 1939290 h 2350770"/>
              <a:gd name="connsiteX106" fmla="*/ 3193767 w 3925287"/>
              <a:gd name="connsiteY106" fmla="*/ 1893570 h 2350770"/>
              <a:gd name="connsiteX107" fmla="*/ 3224247 w 3925287"/>
              <a:gd name="connsiteY107" fmla="*/ 1885950 h 2350770"/>
              <a:gd name="connsiteX108" fmla="*/ 3269967 w 3925287"/>
              <a:gd name="connsiteY108" fmla="*/ 1870710 h 2350770"/>
              <a:gd name="connsiteX109" fmla="*/ 3330927 w 3925287"/>
              <a:gd name="connsiteY109" fmla="*/ 1855470 h 2350770"/>
              <a:gd name="connsiteX110" fmla="*/ 3384267 w 3925287"/>
              <a:gd name="connsiteY110" fmla="*/ 1794510 h 2350770"/>
              <a:gd name="connsiteX111" fmla="*/ 3399507 w 3925287"/>
              <a:gd name="connsiteY111" fmla="*/ 1771650 h 2350770"/>
              <a:gd name="connsiteX112" fmla="*/ 3429987 w 3925287"/>
              <a:gd name="connsiteY112" fmla="*/ 1703070 h 2350770"/>
              <a:gd name="connsiteX113" fmla="*/ 3475707 w 3925287"/>
              <a:gd name="connsiteY113" fmla="*/ 1680210 h 2350770"/>
              <a:gd name="connsiteX114" fmla="*/ 3490947 w 3925287"/>
              <a:gd name="connsiteY114" fmla="*/ 1657350 h 2350770"/>
              <a:gd name="connsiteX115" fmla="*/ 3536667 w 3925287"/>
              <a:gd name="connsiteY115" fmla="*/ 1619250 h 2350770"/>
              <a:gd name="connsiteX116" fmla="*/ 3551907 w 3925287"/>
              <a:gd name="connsiteY116" fmla="*/ 1573530 h 2350770"/>
              <a:gd name="connsiteX117" fmla="*/ 3559527 w 3925287"/>
              <a:gd name="connsiteY117" fmla="*/ 1550670 h 2350770"/>
              <a:gd name="connsiteX118" fmla="*/ 3590007 w 3925287"/>
              <a:gd name="connsiteY118" fmla="*/ 1543050 h 2350770"/>
              <a:gd name="connsiteX119" fmla="*/ 3597627 w 3925287"/>
              <a:gd name="connsiteY119" fmla="*/ 1520190 h 2350770"/>
              <a:gd name="connsiteX120" fmla="*/ 3605247 w 3925287"/>
              <a:gd name="connsiteY120" fmla="*/ 1451610 h 2350770"/>
              <a:gd name="connsiteX121" fmla="*/ 3643347 w 3925287"/>
              <a:gd name="connsiteY121" fmla="*/ 1413510 h 2350770"/>
              <a:gd name="connsiteX122" fmla="*/ 3666207 w 3925287"/>
              <a:gd name="connsiteY122" fmla="*/ 1405890 h 2350770"/>
              <a:gd name="connsiteX123" fmla="*/ 3689067 w 3925287"/>
              <a:gd name="connsiteY123" fmla="*/ 1390650 h 2350770"/>
              <a:gd name="connsiteX124" fmla="*/ 3719547 w 3925287"/>
              <a:gd name="connsiteY124" fmla="*/ 1360170 h 2350770"/>
              <a:gd name="connsiteX125" fmla="*/ 3742407 w 3925287"/>
              <a:gd name="connsiteY125" fmla="*/ 1314450 h 2350770"/>
              <a:gd name="connsiteX126" fmla="*/ 3750027 w 3925287"/>
              <a:gd name="connsiteY126" fmla="*/ 1245870 h 2350770"/>
              <a:gd name="connsiteX127" fmla="*/ 3757647 w 3925287"/>
              <a:gd name="connsiteY127" fmla="*/ 1223010 h 2350770"/>
              <a:gd name="connsiteX128" fmla="*/ 3780507 w 3925287"/>
              <a:gd name="connsiteY128" fmla="*/ 1207770 h 2350770"/>
              <a:gd name="connsiteX129" fmla="*/ 3788127 w 3925287"/>
              <a:gd name="connsiteY129" fmla="*/ 1184910 h 2350770"/>
              <a:gd name="connsiteX130" fmla="*/ 3803367 w 3925287"/>
              <a:gd name="connsiteY130" fmla="*/ 1032510 h 2350770"/>
              <a:gd name="connsiteX131" fmla="*/ 3818607 w 3925287"/>
              <a:gd name="connsiteY131" fmla="*/ 1009650 h 2350770"/>
              <a:gd name="connsiteX132" fmla="*/ 3841467 w 3925287"/>
              <a:gd name="connsiteY132" fmla="*/ 933450 h 2350770"/>
              <a:gd name="connsiteX133" fmla="*/ 3864327 w 3925287"/>
              <a:gd name="connsiteY133" fmla="*/ 918210 h 2350770"/>
              <a:gd name="connsiteX134" fmla="*/ 3879567 w 3925287"/>
              <a:gd name="connsiteY134" fmla="*/ 872490 h 2350770"/>
              <a:gd name="connsiteX135" fmla="*/ 3894807 w 3925287"/>
              <a:gd name="connsiteY135" fmla="*/ 773430 h 2350770"/>
              <a:gd name="connsiteX136" fmla="*/ 3902427 w 3925287"/>
              <a:gd name="connsiteY136" fmla="*/ 750570 h 2350770"/>
              <a:gd name="connsiteX137" fmla="*/ 3925287 w 3925287"/>
              <a:gd name="connsiteY137" fmla="*/ 727710 h 2350770"/>
              <a:gd name="connsiteX138" fmla="*/ 3917667 w 3925287"/>
              <a:gd name="connsiteY138" fmla="*/ 598170 h 2350770"/>
              <a:gd name="connsiteX139" fmla="*/ 3913857 w 3925287"/>
              <a:gd name="connsiteY139" fmla="*/ 563880 h 2350770"/>
              <a:gd name="connsiteX140" fmla="*/ 3906237 w 3925287"/>
              <a:gd name="connsiteY140" fmla="*/ 483870 h 2350770"/>
              <a:gd name="connsiteX141" fmla="*/ 3881285 w 3925287"/>
              <a:gd name="connsiteY141" fmla="*/ 438150 h 2350770"/>
              <a:gd name="connsiteX142" fmla="*/ 3852897 w 3925287"/>
              <a:gd name="connsiteY142" fmla="*/ 403860 h 2350770"/>
              <a:gd name="connsiteX143" fmla="*/ 3816515 w 3925287"/>
              <a:gd name="connsiteY143" fmla="*/ 365760 h 2350770"/>
              <a:gd name="connsiteX144" fmla="*/ 3772887 w 3925287"/>
              <a:gd name="connsiteY144" fmla="*/ 358140 h 2350770"/>
              <a:gd name="connsiteX145" fmla="*/ 3719547 w 3925287"/>
              <a:gd name="connsiteY145" fmla="*/ 354330 h 2350770"/>
              <a:gd name="connsiteX146" fmla="*/ 3650967 w 3925287"/>
              <a:gd name="connsiteY146" fmla="*/ 342900 h 2350770"/>
              <a:gd name="connsiteX147" fmla="*/ 3553625 w 3925287"/>
              <a:gd name="connsiteY147" fmla="*/ 350520 h 2350770"/>
              <a:gd name="connsiteX148" fmla="*/ 3498567 w 3925287"/>
              <a:gd name="connsiteY148" fmla="*/ 361950 h 2350770"/>
              <a:gd name="connsiteX149" fmla="*/ 3437607 w 3925287"/>
              <a:gd name="connsiteY149" fmla="*/ 365760 h 2350770"/>
              <a:gd name="connsiteX150" fmla="*/ 3346167 w 3925287"/>
              <a:gd name="connsiteY150" fmla="*/ 392430 h 2350770"/>
              <a:gd name="connsiteX151" fmla="*/ 3300447 w 3925287"/>
              <a:gd name="connsiteY151" fmla="*/ 407670 h 2350770"/>
              <a:gd name="connsiteX152" fmla="*/ 3277587 w 3925287"/>
              <a:gd name="connsiteY152" fmla="*/ 415290 h 2350770"/>
              <a:gd name="connsiteX153" fmla="*/ 3201387 w 3925287"/>
              <a:gd name="connsiteY153" fmla="*/ 422910 h 2350770"/>
              <a:gd name="connsiteX154" fmla="*/ 3125187 w 3925287"/>
              <a:gd name="connsiteY154" fmla="*/ 445770 h 2350770"/>
              <a:gd name="connsiteX155" fmla="*/ 3102327 w 3925287"/>
              <a:gd name="connsiteY155" fmla="*/ 453390 h 2350770"/>
              <a:gd name="connsiteX156" fmla="*/ 3079467 w 3925287"/>
              <a:gd name="connsiteY156" fmla="*/ 461010 h 2350770"/>
              <a:gd name="connsiteX157" fmla="*/ 3010887 w 3925287"/>
              <a:gd name="connsiteY157" fmla="*/ 468630 h 2350770"/>
              <a:gd name="connsiteX158" fmla="*/ 2965167 w 3925287"/>
              <a:gd name="connsiteY158" fmla="*/ 483870 h 2350770"/>
              <a:gd name="connsiteX159" fmla="*/ 2923257 w 3925287"/>
              <a:gd name="connsiteY159" fmla="*/ 487680 h 2350770"/>
              <a:gd name="connsiteX160" fmla="*/ 2881347 w 3925287"/>
              <a:gd name="connsiteY160" fmla="*/ 495300 h 2350770"/>
              <a:gd name="connsiteX161" fmla="*/ 2869917 w 3925287"/>
              <a:gd name="connsiteY161" fmla="*/ 506730 h 2350770"/>
              <a:gd name="connsiteX162" fmla="*/ 2709897 w 3925287"/>
              <a:gd name="connsiteY162" fmla="*/ 544830 h 2350770"/>
              <a:gd name="connsiteX163" fmla="*/ 2549877 w 3925287"/>
              <a:gd name="connsiteY163" fmla="*/ 556260 h 2350770"/>
              <a:gd name="connsiteX164" fmla="*/ 2315375 w 3925287"/>
              <a:gd name="connsiteY164" fmla="*/ 552450 h 2350770"/>
              <a:gd name="connsiteX165" fmla="*/ 2355567 w 3925287"/>
              <a:gd name="connsiteY165" fmla="*/ 487680 h 2350770"/>
              <a:gd name="connsiteX166" fmla="*/ 2431767 w 3925287"/>
              <a:gd name="connsiteY166" fmla="*/ 361950 h 2350770"/>
              <a:gd name="connsiteX167" fmla="*/ 2511777 w 3925287"/>
              <a:gd name="connsiteY167" fmla="*/ 255270 h 2350770"/>
              <a:gd name="connsiteX168" fmla="*/ 2534637 w 3925287"/>
              <a:gd name="connsiteY168" fmla="*/ 186690 h 2350770"/>
              <a:gd name="connsiteX169" fmla="*/ 2557497 w 3925287"/>
              <a:gd name="connsiteY169" fmla="*/ 133350 h 2350770"/>
              <a:gd name="connsiteX170" fmla="*/ 2553687 w 3925287"/>
              <a:gd name="connsiteY170" fmla="*/ 125730 h 2350770"/>
              <a:gd name="connsiteX171" fmla="*/ 2566835 w 3925287"/>
              <a:gd name="connsiteY171" fmla="*/ 87630 h 2350770"/>
              <a:gd name="connsiteX172" fmla="*/ 2565117 w 3925287"/>
              <a:gd name="connsiteY172" fmla="*/ 41910 h 2350770"/>
              <a:gd name="connsiteX173" fmla="*/ 2553687 w 3925287"/>
              <a:gd name="connsiteY173" fmla="*/ 0 h 2350770"/>
              <a:gd name="connsiteX174" fmla="*/ 2527017 w 3925287"/>
              <a:gd name="connsiteY174" fmla="*/ 30480 h 2350770"/>
              <a:gd name="connsiteX175" fmla="*/ 2513495 w 3925287"/>
              <a:gd name="connsiteY175" fmla="*/ 30480 h 2350770"/>
              <a:gd name="connsiteX176" fmla="*/ 2496537 w 3925287"/>
              <a:gd name="connsiteY176" fmla="*/ 49530 h 2350770"/>
              <a:gd name="connsiteX177" fmla="*/ 2481297 w 3925287"/>
              <a:gd name="connsiteY177" fmla="*/ 72390 h 2350770"/>
              <a:gd name="connsiteX178" fmla="*/ 2431767 w 3925287"/>
              <a:gd name="connsiteY178" fmla="*/ 106680 h 2350770"/>
              <a:gd name="connsiteX179" fmla="*/ 2405097 w 3925287"/>
              <a:gd name="connsiteY179" fmla="*/ 140970 h 2350770"/>
              <a:gd name="connsiteX180" fmla="*/ 2393667 w 3925287"/>
              <a:gd name="connsiteY180" fmla="*/ 163830 h 2350770"/>
              <a:gd name="connsiteX181" fmla="*/ 2363187 w 3925287"/>
              <a:gd name="connsiteY181" fmla="*/ 213360 h 2350770"/>
              <a:gd name="connsiteX182" fmla="*/ 2306037 w 3925287"/>
              <a:gd name="connsiteY182" fmla="*/ 281940 h 2350770"/>
              <a:gd name="connsiteX183" fmla="*/ 2286987 w 3925287"/>
              <a:gd name="connsiteY183" fmla="*/ 316230 h 2350770"/>
              <a:gd name="connsiteX184" fmla="*/ 2302227 w 3925287"/>
              <a:gd name="connsiteY184" fmla="*/ 331470 h 2350770"/>
              <a:gd name="connsiteX185" fmla="*/ 2262035 w 3925287"/>
              <a:gd name="connsiteY185" fmla="*/ 339091 h 2350770"/>
              <a:gd name="connsiteX186" fmla="*/ 2256507 w 3925287"/>
              <a:gd name="connsiteY186" fmla="*/ 369570 h 2350770"/>
              <a:gd name="connsiteX187" fmla="*/ 2248887 w 3925287"/>
              <a:gd name="connsiteY187" fmla="*/ 392430 h 2350770"/>
              <a:gd name="connsiteX188" fmla="*/ 2226027 w 3925287"/>
              <a:gd name="connsiteY188" fmla="*/ 407670 h 2350770"/>
              <a:gd name="connsiteX189" fmla="*/ 2208695 w 3925287"/>
              <a:gd name="connsiteY189" fmla="*/ 430530 h 2350770"/>
              <a:gd name="connsiteX190" fmla="*/ 2176497 w 3925287"/>
              <a:gd name="connsiteY190" fmla="*/ 441960 h 2350770"/>
              <a:gd name="connsiteX191" fmla="*/ 2096487 w 3925287"/>
              <a:gd name="connsiteY191" fmla="*/ 529590 h 2350770"/>
              <a:gd name="connsiteX192" fmla="*/ 1989807 w 3925287"/>
              <a:gd name="connsiteY192" fmla="*/ 552450 h 2350770"/>
              <a:gd name="connsiteX193" fmla="*/ 1987715 w 3925287"/>
              <a:gd name="connsiteY193" fmla="*/ 548640 h 2350770"/>
              <a:gd name="connsiteX194" fmla="*/ 1964855 w 3925287"/>
              <a:gd name="connsiteY194" fmla="*/ 567690 h 2350770"/>
              <a:gd name="connsiteX195" fmla="*/ 1959327 w 3925287"/>
              <a:gd name="connsiteY195" fmla="*/ 563880 h 2350770"/>
              <a:gd name="connsiteX196" fmla="*/ 1947897 w 3925287"/>
              <a:gd name="connsiteY196" fmla="*/ 571500 h 2350770"/>
              <a:gd name="connsiteX197" fmla="*/ 1940277 w 3925287"/>
              <a:gd name="connsiteY197" fmla="*/ 552450 h 2350770"/>
              <a:gd name="connsiteX198" fmla="*/ 1898367 w 3925287"/>
              <a:gd name="connsiteY198" fmla="*/ 541020 h 2350770"/>
              <a:gd name="connsiteX199" fmla="*/ 1925037 w 3925287"/>
              <a:gd name="connsiteY199" fmla="*/ 556260 h 2350770"/>
              <a:gd name="connsiteX200" fmla="*/ 1921227 w 3925287"/>
              <a:gd name="connsiteY200" fmla="*/ 575310 h 2350770"/>
              <a:gd name="connsiteX201" fmla="*/ 1902177 w 3925287"/>
              <a:gd name="connsiteY201" fmla="*/ 533400 h 2350770"/>
              <a:gd name="connsiteX202" fmla="*/ 1913607 w 3925287"/>
              <a:gd name="connsiteY202" fmla="*/ 552450 h 2350770"/>
              <a:gd name="connsiteX203" fmla="*/ 1905987 w 3925287"/>
              <a:gd name="connsiteY203" fmla="*/ 548640 h 2350770"/>
              <a:gd name="connsiteX204" fmla="*/ 1898367 w 3925287"/>
              <a:gd name="connsiteY204" fmla="*/ 544830 h 2350770"/>
              <a:gd name="connsiteX205" fmla="*/ 1907705 w 3925287"/>
              <a:gd name="connsiteY205" fmla="*/ 552450 h 2350770"/>
              <a:gd name="connsiteX206" fmla="*/ 1913607 w 3925287"/>
              <a:gd name="connsiteY206" fmla="*/ 560070 h 2350770"/>
              <a:gd name="connsiteX207" fmla="*/ 1919135 w 3925287"/>
              <a:gd name="connsiteY207" fmla="*/ 548640 h 2350770"/>
              <a:gd name="connsiteX208" fmla="*/ 1932657 w 3925287"/>
              <a:gd name="connsiteY208" fmla="*/ 563880 h 2350770"/>
              <a:gd name="connsiteX209" fmla="*/ 1941995 w 3925287"/>
              <a:gd name="connsiteY209" fmla="*/ 563880 h 2350770"/>
              <a:gd name="connsiteX210" fmla="*/ 1917417 w 3925287"/>
              <a:gd name="connsiteY210" fmla="*/ 563880 h 2350770"/>
              <a:gd name="connsiteX211" fmla="*/ 1909797 w 3925287"/>
              <a:gd name="connsiteY211" fmla="*/ 575310 h 2350770"/>
              <a:gd name="connsiteX212" fmla="*/ 1919135 w 3925287"/>
              <a:gd name="connsiteY212" fmla="*/ 560070 h 2350770"/>
              <a:gd name="connsiteX213" fmla="*/ 1913607 w 3925287"/>
              <a:gd name="connsiteY213" fmla="*/ 563880 h 2350770"/>
              <a:gd name="connsiteX214" fmla="*/ 1919135 w 3925287"/>
              <a:gd name="connsiteY214" fmla="*/ 548640 h 2350770"/>
              <a:gd name="connsiteX215" fmla="*/ 1909797 w 3925287"/>
              <a:gd name="connsiteY215" fmla="*/ 552450 h 2350770"/>
              <a:gd name="connsiteX216" fmla="*/ 1951707 w 3925287"/>
              <a:gd name="connsiteY216" fmla="*/ 571500 h 2350770"/>
              <a:gd name="connsiteX217" fmla="*/ 1959327 w 3925287"/>
              <a:gd name="connsiteY217" fmla="*/ 560070 h 2350770"/>
              <a:gd name="connsiteX218" fmla="*/ 1909797 w 3925287"/>
              <a:gd name="connsiteY218" fmla="*/ 567690 h 2350770"/>
              <a:gd name="connsiteX219" fmla="*/ 1875507 w 3925287"/>
              <a:gd name="connsiteY219" fmla="*/ 567690 h 2350770"/>
              <a:gd name="connsiteX220" fmla="*/ 1966947 w 3925287"/>
              <a:gd name="connsiteY220" fmla="*/ 567690 h 235077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72587 w 3925287"/>
              <a:gd name="connsiteY6" fmla="*/ 624840 h 2423160"/>
              <a:gd name="connsiteX7" fmla="*/ 1349727 w 3925287"/>
              <a:gd name="connsiteY7" fmla="*/ 617220 h 2423160"/>
              <a:gd name="connsiteX8" fmla="*/ 1227807 w 3925287"/>
              <a:gd name="connsiteY8" fmla="*/ 601980 h 2423160"/>
              <a:gd name="connsiteX9" fmla="*/ 1182087 w 3925287"/>
              <a:gd name="connsiteY9" fmla="*/ 586740 h 2423160"/>
              <a:gd name="connsiteX10" fmla="*/ 1029687 w 3925287"/>
              <a:gd name="connsiteY10" fmla="*/ 571500 h 2423160"/>
              <a:gd name="connsiteX11" fmla="*/ 907767 w 3925287"/>
              <a:gd name="connsiteY11" fmla="*/ 556260 h 2423160"/>
              <a:gd name="connsiteX12" fmla="*/ 877287 w 3925287"/>
              <a:gd name="connsiteY12" fmla="*/ 548640 h 2423160"/>
              <a:gd name="connsiteX13" fmla="*/ 831567 w 3925287"/>
              <a:gd name="connsiteY13" fmla="*/ 533400 h 2423160"/>
              <a:gd name="connsiteX14" fmla="*/ 724887 w 3925287"/>
              <a:gd name="connsiteY14" fmla="*/ 525780 h 2423160"/>
              <a:gd name="connsiteX15" fmla="*/ 702027 w 3925287"/>
              <a:gd name="connsiteY15" fmla="*/ 510540 h 2423160"/>
              <a:gd name="connsiteX16" fmla="*/ 648687 w 3925287"/>
              <a:gd name="connsiteY16" fmla="*/ 518160 h 2423160"/>
              <a:gd name="connsiteX17" fmla="*/ 477237 w 3925287"/>
              <a:gd name="connsiteY17" fmla="*/ 499110 h 2423160"/>
              <a:gd name="connsiteX18" fmla="*/ 431517 w 3925287"/>
              <a:gd name="connsiteY18" fmla="*/ 487680 h 2423160"/>
              <a:gd name="connsiteX19" fmla="*/ 387514 w 3925287"/>
              <a:gd name="connsiteY19" fmla="*/ 48387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53687 w 3925287"/>
              <a:gd name="connsiteY170" fmla="*/ 198120 h 2423160"/>
              <a:gd name="connsiteX171" fmla="*/ 2566835 w 3925287"/>
              <a:gd name="connsiteY171" fmla="*/ 160020 h 2423160"/>
              <a:gd name="connsiteX172" fmla="*/ 2565117 w 3925287"/>
              <a:gd name="connsiteY172" fmla="*/ 114300 h 2423160"/>
              <a:gd name="connsiteX173" fmla="*/ 2595597 w 3925287"/>
              <a:gd name="connsiteY173" fmla="*/ 0 h 2423160"/>
              <a:gd name="connsiteX174" fmla="*/ 2527017 w 3925287"/>
              <a:gd name="connsiteY174" fmla="*/ 102870 h 2423160"/>
              <a:gd name="connsiteX175" fmla="*/ 2513495 w 3925287"/>
              <a:gd name="connsiteY175" fmla="*/ 102870 h 2423160"/>
              <a:gd name="connsiteX176" fmla="*/ 2496537 w 3925287"/>
              <a:gd name="connsiteY176" fmla="*/ 121920 h 2423160"/>
              <a:gd name="connsiteX177" fmla="*/ 2481297 w 3925287"/>
              <a:gd name="connsiteY177" fmla="*/ 144780 h 2423160"/>
              <a:gd name="connsiteX178" fmla="*/ 2431767 w 3925287"/>
              <a:gd name="connsiteY178" fmla="*/ 179070 h 2423160"/>
              <a:gd name="connsiteX179" fmla="*/ 2405097 w 3925287"/>
              <a:gd name="connsiteY179" fmla="*/ 213360 h 2423160"/>
              <a:gd name="connsiteX180" fmla="*/ 2393667 w 3925287"/>
              <a:gd name="connsiteY180" fmla="*/ 236220 h 2423160"/>
              <a:gd name="connsiteX181" fmla="*/ 2363187 w 3925287"/>
              <a:gd name="connsiteY181" fmla="*/ 285750 h 2423160"/>
              <a:gd name="connsiteX182" fmla="*/ 2306037 w 3925287"/>
              <a:gd name="connsiteY182" fmla="*/ 354330 h 2423160"/>
              <a:gd name="connsiteX183" fmla="*/ 2286987 w 3925287"/>
              <a:gd name="connsiteY183" fmla="*/ 388620 h 2423160"/>
              <a:gd name="connsiteX184" fmla="*/ 2302227 w 3925287"/>
              <a:gd name="connsiteY184" fmla="*/ 403860 h 2423160"/>
              <a:gd name="connsiteX185" fmla="*/ 2262035 w 3925287"/>
              <a:gd name="connsiteY185" fmla="*/ 411481 h 2423160"/>
              <a:gd name="connsiteX186" fmla="*/ 2256507 w 3925287"/>
              <a:gd name="connsiteY186" fmla="*/ 441960 h 2423160"/>
              <a:gd name="connsiteX187" fmla="*/ 2248887 w 3925287"/>
              <a:gd name="connsiteY187" fmla="*/ 464820 h 2423160"/>
              <a:gd name="connsiteX188" fmla="*/ 2226027 w 3925287"/>
              <a:gd name="connsiteY188" fmla="*/ 480060 h 2423160"/>
              <a:gd name="connsiteX189" fmla="*/ 2208695 w 3925287"/>
              <a:gd name="connsiteY189" fmla="*/ 502920 h 2423160"/>
              <a:gd name="connsiteX190" fmla="*/ 2176497 w 3925287"/>
              <a:gd name="connsiteY190" fmla="*/ 514350 h 2423160"/>
              <a:gd name="connsiteX191" fmla="*/ 2096487 w 3925287"/>
              <a:gd name="connsiteY191" fmla="*/ 601980 h 2423160"/>
              <a:gd name="connsiteX192" fmla="*/ 1989807 w 3925287"/>
              <a:gd name="connsiteY192" fmla="*/ 624840 h 2423160"/>
              <a:gd name="connsiteX193" fmla="*/ 1987715 w 3925287"/>
              <a:gd name="connsiteY193" fmla="*/ 621030 h 2423160"/>
              <a:gd name="connsiteX194" fmla="*/ 1964855 w 3925287"/>
              <a:gd name="connsiteY194" fmla="*/ 640080 h 2423160"/>
              <a:gd name="connsiteX195" fmla="*/ 1959327 w 3925287"/>
              <a:gd name="connsiteY195" fmla="*/ 636270 h 2423160"/>
              <a:gd name="connsiteX196" fmla="*/ 1947897 w 3925287"/>
              <a:gd name="connsiteY196" fmla="*/ 643890 h 2423160"/>
              <a:gd name="connsiteX197" fmla="*/ 1940277 w 3925287"/>
              <a:gd name="connsiteY197" fmla="*/ 624840 h 2423160"/>
              <a:gd name="connsiteX198" fmla="*/ 1898367 w 3925287"/>
              <a:gd name="connsiteY198" fmla="*/ 613410 h 2423160"/>
              <a:gd name="connsiteX199" fmla="*/ 1925037 w 3925287"/>
              <a:gd name="connsiteY199" fmla="*/ 628650 h 2423160"/>
              <a:gd name="connsiteX200" fmla="*/ 1921227 w 3925287"/>
              <a:gd name="connsiteY200" fmla="*/ 647700 h 2423160"/>
              <a:gd name="connsiteX201" fmla="*/ 1902177 w 3925287"/>
              <a:gd name="connsiteY201" fmla="*/ 605790 h 2423160"/>
              <a:gd name="connsiteX202" fmla="*/ 1913607 w 3925287"/>
              <a:gd name="connsiteY202" fmla="*/ 624840 h 2423160"/>
              <a:gd name="connsiteX203" fmla="*/ 1905987 w 3925287"/>
              <a:gd name="connsiteY203" fmla="*/ 621030 h 2423160"/>
              <a:gd name="connsiteX204" fmla="*/ 1898367 w 3925287"/>
              <a:gd name="connsiteY204" fmla="*/ 617220 h 2423160"/>
              <a:gd name="connsiteX205" fmla="*/ 1907705 w 3925287"/>
              <a:gd name="connsiteY205" fmla="*/ 624840 h 2423160"/>
              <a:gd name="connsiteX206" fmla="*/ 1913607 w 3925287"/>
              <a:gd name="connsiteY206" fmla="*/ 632460 h 2423160"/>
              <a:gd name="connsiteX207" fmla="*/ 1919135 w 3925287"/>
              <a:gd name="connsiteY207" fmla="*/ 621030 h 2423160"/>
              <a:gd name="connsiteX208" fmla="*/ 1932657 w 3925287"/>
              <a:gd name="connsiteY208" fmla="*/ 636270 h 2423160"/>
              <a:gd name="connsiteX209" fmla="*/ 1941995 w 3925287"/>
              <a:gd name="connsiteY209" fmla="*/ 636270 h 2423160"/>
              <a:gd name="connsiteX210" fmla="*/ 1917417 w 3925287"/>
              <a:gd name="connsiteY210" fmla="*/ 636270 h 2423160"/>
              <a:gd name="connsiteX211" fmla="*/ 1909797 w 3925287"/>
              <a:gd name="connsiteY211" fmla="*/ 647700 h 2423160"/>
              <a:gd name="connsiteX212" fmla="*/ 1919135 w 3925287"/>
              <a:gd name="connsiteY212" fmla="*/ 632460 h 2423160"/>
              <a:gd name="connsiteX213" fmla="*/ 1913607 w 3925287"/>
              <a:gd name="connsiteY213" fmla="*/ 636270 h 2423160"/>
              <a:gd name="connsiteX214" fmla="*/ 1919135 w 3925287"/>
              <a:gd name="connsiteY214" fmla="*/ 621030 h 2423160"/>
              <a:gd name="connsiteX215" fmla="*/ 1909797 w 3925287"/>
              <a:gd name="connsiteY215" fmla="*/ 624840 h 2423160"/>
              <a:gd name="connsiteX216" fmla="*/ 1951707 w 3925287"/>
              <a:gd name="connsiteY216" fmla="*/ 643890 h 2423160"/>
              <a:gd name="connsiteX217" fmla="*/ 1959327 w 3925287"/>
              <a:gd name="connsiteY217" fmla="*/ 632460 h 2423160"/>
              <a:gd name="connsiteX218" fmla="*/ 1909797 w 3925287"/>
              <a:gd name="connsiteY218" fmla="*/ 640080 h 2423160"/>
              <a:gd name="connsiteX219" fmla="*/ 1875507 w 3925287"/>
              <a:gd name="connsiteY219" fmla="*/ 640080 h 2423160"/>
              <a:gd name="connsiteX220" fmla="*/ 1966947 w 3925287"/>
              <a:gd name="connsiteY220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72587 w 3925287"/>
              <a:gd name="connsiteY6" fmla="*/ 624840 h 2423160"/>
              <a:gd name="connsiteX7" fmla="*/ 1349727 w 3925287"/>
              <a:gd name="connsiteY7" fmla="*/ 617220 h 2423160"/>
              <a:gd name="connsiteX8" fmla="*/ 1227807 w 3925287"/>
              <a:gd name="connsiteY8" fmla="*/ 601980 h 2423160"/>
              <a:gd name="connsiteX9" fmla="*/ 1182087 w 3925287"/>
              <a:gd name="connsiteY9" fmla="*/ 586740 h 2423160"/>
              <a:gd name="connsiteX10" fmla="*/ 1029687 w 3925287"/>
              <a:gd name="connsiteY10" fmla="*/ 571500 h 2423160"/>
              <a:gd name="connsiteX11" fmla="*/ 907767 w 3925287"/>
              <a:gd name="connsiteY11" fmla="*/ 556260 h 2423160"/>
              <a:gd name="connsiteX12" fmla="*/ 877287 w 3925287"/>
              <a:gd name="connsiteY12" fmla="*/ 548640 h 2423160"/>
              <a:gd name="connsiteX13" fmla="*/ 831567 w 3925287"/>
              <a:gd name="connsiteY13" fmla="*/ 533400 h 2423160"/>
              <a:gd name="connsiteX14" fmla="*/ 724887 w 3925287"/>
              <a:gd name="connsiteY14" fmla="*/ 525780 h 2423160"/>
              <a:gd name="connsiteX15" fmla="*/ 702027 w 3925287"/>
              <a:gd name="connsiteY15" fmla="*/ 510540 h 2423160"/>
              <a:gd name="connsiteX16" fmla="*/ 648687 w 3925287"/>
              <a:gd name="connsiteY16" fmla="*/ 518160 h 2423160"/>
              <a:gd name="connsiteX17" fmla="*/ 477237 w 3925287"/>
              <a:gd name="connsiteY17" fmla="*/ 499110 h 2423160"/>
              <a:gd name="connsiteX18" fmla="*/ 431517 w 3925287"/>
              <a:gd name="connsiteY18" fmla="*/ 487680 h 2423160"/>
              <a:gd name="connsiteX19" fmla="*/ 387514 w 3925287"/>
              <a:gd name="connsiteY19" fmla="*/ 48387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53687 w 3925287"/>
              <a:gd name="connsiteY170" fmla="*/ 198120 h 2423160"/>
              <a:gd name="connsiteX171" fmla="*/ 2566835 w 3925287"/>
              <a:gd name="connsiteY171" fmla="*/ 160020 h 2423160"/>
              <a:gd name="connsiteX172" fmla="*/ 2565117 w 3925287"/>
              <a:gd name="connsiteY172" fmla="*/ 114300 h 2423160"/>
              <a:gd name="connsiteX173" fmla="*/ 2595597 w 3925287"/>
              <a:gd name="connsiteY173" fmla="*/ 0 h 2423160"/>
              <a:gd name="connsiteX174" fmla="*/ 2538447 w 3925287"/>
              <a:gd name="connsiteY174" fmla="*/ 45720 h 2423160"/>
              <a:gd name="connsiteX175" fmla="*/ 2513495 w 3925287"/>
              <a:gd name="connsiteY175" fmla="*/ 102870 h 2423160"/>
              <a:gd name="connsiteX176" fmla="*/ 2496537 w 3925287"/>
              <a:gd name="connsiteY176" fmla="*/ 121920 h 2423160"/>
              <a:gd name="connsiteX177" fmla="*/ 2481297 w 3925287"/>
              <a:gd name="connsiteY177" fmla="*/ 144780 h 2423160"/>
              <a:gd name="connsiteX178" fmla="*/ 2431767 w 3925287"/>
              <a:gd name="connsiteY178" fmla="*/ 179070 h 2423160"/>
              <a:gd name="connsiteX179" fmla="*/ 2405097 w 3925287"/>
              <a:gd name="connsiteY179" fmla="*/ 213360 h 2423160"/>
              <a:gd name="connsiteX180" fmla="*/ 2393667 w 3925287"/>
              <a:gd name="connsiteY180" fmla="*/ 236220 h 2423160"/>
              <a:gd name="connsiteX181" fmla="*/ 2363187 w 3925287"/>
              <a:gd name="connsiteY181" fmla="*/ 285750 h 2423160"/>
              <a:gd name="connsiteX182" fmla="*/ 2306037 w 3925287"/>
              <a:gd name="connsiteY182" fmla="*/ 354330 h 2423160"/>
              <a:gd name="connsiteX183" fmla="*/ 2286987 w 3925287"/>
              <a:gd name="connsiteY183" fmla="*/ 388620 h 2423160"/>
              <a:gd name="connsiteX184" fmla="*/ 2302227 w 3925287"/>
              <a:gd name="connsiteY184" fmla="*/ 403860 h 2423160"/>
              <a:gd name="connsiteX185" fmla="*/ 2262035 w 3925287"/>
              <a:gd name="connsiteY185" fmla="*/ 411481 h 2423160"/>
              <a:gd name="connsiteX186" fmla="*/ 2256507 w 3925287"/>
              <a:gd name="connsiteY186" fmla="*/ 441960 h 2423160"/>
              <a:gd name="connsiteX187" fmla="*/ 2248887 w 3925287"/>
              <a:gd name="connsiteY187" fmla="*/ 464820 h 2423160"/>
              <a:gd name="connsiteX188" fmla="*/ 2226027 w 3925287"/>
              <a:gd name="connsiteY188" fmla="*/ 480060 h 2423160"/>
              <a:gd name="connsiteX189" fmla="*/ 2208695 w 3925287"/>
              <a:gd name="connsiteY189" fmla="*/ 502920 h 2423160"/>
              <a:gd name="connsiteX190" fmla="*/ 2176497 w 3925287"/>
              <a:gd name="connsiteY190" fmla="*/ 514350 h 2423160"/>
              <a:gd name="connsiteX191" fmla="*/ 2096487 w 3925287"/>
              <a:gd name="connsiteY191" fmla="*/ 601980 h 2423160"/>
              <a:gd name="connsiteX192" fmla="*/ 1989807 w 3925287"/>
              <a:gd name="connsiteY192" fmla="*/ 624840 h 2423160"/>
              <a:gd name="connsiteX193" fmla="*/ 1987715 w 3925287"/>
              <a:gd name="connsiteY193" fmla="*/ 621030 h 2423160"/>
              <a:gd name="connsiteX194" fmla="*/ 1964855 w 3925287"/>
              <a:gd name="connsiteY194" fmla="*/ 640080 h 2423160"/>
              <a:gd name="connsiteX195" fmla="*/ 1959327 w 3925287"/>
              <a:gd name="connsiteY195" fmla="*/ 636270 h 2423160"/>
              <a:gd name="connsiteX196" fmla="*/ 1947897 w 3925287"/>
              <a:gd name="connsiteY196" fmla="*/ 643890 h 2423160"/>
              <a:gd name="connsiteX197" fmla="*/ 1940277 w 3925287"/>
              <a:gd name="connsiteY197" fmla="*/ 624840 h 2423160"/>
              <a:gd name="connsiteX198" fmla="*/ 1898367 w 3925287"/>
              <a:gd name="connsiteY198" fmla="*/ 613410 h 2423160"/>
              <a:gd name="connsiteX199" fmla="*/ 1925037 w 3925287"/>
              <a:gd name="connsiteY199" fmla="*/ 628650 h 2423160"/>
              <a:gd name="connsiteX200" fmla="*/ 1921227 w 3925287"/>
              <a:gd name="connsiteY200" fmla="*/ 647700 h 2423160"/>
              <a:gd name="connsiteX201" fmla="*/ 1902177 w 3925287"/>
              <a:gd name="connsiteY201" fmla="*/ 605790 h 2423160"/>
              <a:gd name="connsiteX202" fmla="*/ 1913607 w 3925287"/>
              <a:gd name="connsiteY202" fmla="*/ 624840 h 2423160"/>
              <a:gd name="connsiteX203" fmla="*/ 1905987 w 3925287"/>
              <a:gd name="connsiteY203" fmla="*/ 621030 h 2423160"/>
              <a:gd name="connsiteX204" fmla="*/ 1898367 w 3925287"/>
              <a:gd name="connsiteY204" fmla="*/ 617220 h 2423160"/>
              <a:gd name="connsiteX205" fmla="*/ 1907705 w 3925287"/>
              <a:gd name="connsiteY205" fmla="*/ 624840 h 2423160"/>
              <a:gd name="connsiteX206" fmla="*/ 1913607 w 3925287"/>
              <a:gd name="connsiteY206" fmla="*/ 632460 h 2423160"/>
              <a:gd name="connsiteX207" fmla="*/ 1919135 w 3925287"/>
              <a:gd name="connsiteY207" fmla="*/ 621030 h 2423160"/>
              <a:gd name="connsiteX208" fmla="*/ 1932657 w 3925287"/>
              <a:gd name="connsiteY208" fmla="*/ 636270 h 2423160"/>
              <a:gd name="connsiteX209" fmla="*/ 1941995 w 3925287"/>
              <a:gd name="connsiteY209" fmla="*/ 636270 h 2423160"/>
              <a:gd name="connsiteX210" fmla="*/ 1917417 w 3925287"/>
              <a:gd name="connsiteY210" fmla="*/ 636270 h 2423160"/>
              <a:gd name="connsiteX211" fmla="*/ 1909797 w 3925287"/>
              <a:gd name="connsiteY211" fmla="*/ 647700 h 2423160"/>
              <a:gd name="connsiteX212" fmla="*/ 1919135 w 3925287"/>
              <a:gd name="connsiteY212" fmla="*/ 632460 h 2423160"/>
              <a:gd name="connsiteX213" fmla="*/ 1913607 w 3925287"/>
              <a:gd name="connsiteY213" fmla="*/ 636270 h 2423160"/>
              <a:gd name="connsiteX214" fmla="*/ 1919135 w 3925287"/>
              <a:gd name="connsiteY214" fmla="*/ 621030 h 2423160"/>
              <a:gd name="connsiteX215" fmla="*/ 1909797 w 3925287"/>
              <a:gd name="connsiteY215" fmla="*/ 624840 h 2423160"/>
              <a:gd name="connsiteX216" fmla="*/ 1951707 w 3925287"/>
              <a:gd name="connsiteY216" fmla="*/ 643890 h 2423160"/>
              <a:gd name="connsiteX217" fmla="*/ 1959327 w 3925287"/>
              <a:gd name="connsiteY217" fmla="*/ 632460 h 2423160"/>
              <a:gd name="connsiteX218" fmla="*/ 1909797 w 3925287"/>
              <a:gd name="connsiteY218" fmla="*/ 640080 h 2423160"/>
              <a:gd name="connsiteX219" fmla="*/ 1875507 w 3925287"/>
              <a:gd name="connsiteY219" fmla="*/ 640080 h 2423160"/>
              <a:gd name="connsiteX220" fmla="*/ 1966947 w 3925287"/>
              <a:gd name="connsiteY220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72587 w 3925287"/>
              <a:gd name="connsiteY6" fmla="*/ 624840 h 2423160"/>
              <a:gd name="connsiteX7" fmla="*/ 1349727 w 3925287"/>
              <a:gd name="connsiteY7" fmla="*/ 617220 h 2423160"/>
              <a:gd name="connsiteX8" fmla="*/ 1227807 w 3925287"/>
              <a:gd name="connsiteY8" fmla="*/ 601980 h 2423160"/>
              <a:gd name="connsiteX9" fmla="*/ 1182087 w 3925287"/>
              <a:gd name="connsiteY9" fmla="*/ 586740 h 2423160"/>
              <a:gd name="connsiteX10" fmla="*/ 1029687 w 3925287"/>
              <a:gd name="connsiteY10" fmla="*/ 571500 h 2423160"/>
              <a:gd name="connsiteX11" fmla="*/ 907767 w 3925287"/>
              <a:gd name="connsiteY11" fmla="*/ 556260 h 2423160"/>
              <a:gd name="connsiteX12" fmla="*/ 877287 w 3925287"/>
              <a:gd name="connsiteY12" fmla="*/ 548640 h 2423160"/>
              <a:gd name="connsiteX13" fmla="*/ 831567 w 3925287"/>
              <a:gd name="connsiteY13" fmla="*/ 533400 h 2423160"/>
              <a:gd name="connsiteX14" fmla="*/ 724887 w 3925287"/>
              <a:gd name="connsiteY14" fmla="*/ 525780 h 2423160"/>
              <a:gd name="connsiteX15" fmla="*/ 702027 w 3925287"/>
              <a:gd name="connsiteY15" fmla="*/ 510540 h 2423160"/>
              <a:gd name="connsiteX16" fmla="*/ 648687 w 3925287"/>
              <a:gd name="connsiteY16" fmla="*/ 518160 h 2423160"/>
              <a:gd name="connsiteX17" fmla="*/ 477237 w 3925287"/>
              <a:gd name="connsiteY17" fmla="*/ 499110 h 2423160"/>
              <a:gd name="connsiteX18" fmla="*/ 431517 w 3925287"/>
              <a:gd name="connsiteY18" fmla="*/ 487680 h 2423160"/>
              <a:gd name="connsiteX19" fmla="*/ 387514 w 3925287"/>
              <a:gd name="connsiteY19" fmla="*/ 48387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53687 w 3925287"/>
              <a:gd name="connsiteY170" fmla="*/ 198120 h 2423160"/>
              <a:gd name="connsiteX171" fmla="*/ 2566835 w 3925287"/>
              <a:gd name="connsiteY171" fmla="*/ 160020 h 2423160"/>
              <a:gd name="connsiteX172" fmla="*/ 2565117 w 3925287"/>
              <a:gd name="connsiteY172" fmla="*/ 114300 h 2423160"/>
              <a:gd name="connsiteX173" fmla="*/ 2595597 w 3925287"/>
              <a:gd name="connsiteY173" fmla="*/ 0 h 2423160"/>
              <a:gd name="connsiteX174" fmla="*/ 2538447 w 3925287"/>
              <a:gd name="connsiteY174" fmla="*/ 45720 h 2423160"/>
              <a:gd name="connsiteX175" fmla="*/ 2513495 w 3925287"/>
              <a:gd name="connsiteY175" fmla="*/ 102870 h 2423160"/>
              <a:gd name="connsiteX176" fmla="*/ 2496537 w 3925287"/>
              <a:gd name="connsiteY176" fmla="*/ 121920 h 2423160"/>
              <a:gd name="connsiteX177" fmla="*/ 2485107 w 3925287"/>
              <a:gd name="connsiteY177" fmla="*/ 102870 h 2423160"/>
              <a:gd name="connsiteX178" fmla="*/ 2431767 w 3925287"/>
              <a:gd name="connsiteY178" fmla="*/ 179070 h 2423160"/>
              <a:gd name="connsiteX179" fmla="*/ 2405097 w 3925287"/>
              <a:gd name="connsiteY179" fmla="*/ 213360 h 2423160"/>
              <a:gd name="connsiteX180" fmla="*/ 2393667 w 3925287"/>
              <a:gd name="connsiteY180" fmla="*/ 236220 h 2423160"/>
              <a:gd name="connsiteX181" fmla="*/ 2363187 w 3925287"/>
              <a:gd name="connsiteY181" fmla="*/ 285750 h 2423160"/>
              <a:gd name="connsiteX182" fmla="*/ 2306037 w 3925287"/>
              <a:gd name="connsiteY182" fmla="*/ 354330 h 2423160"/>
              <a:gd name="connsiteX183" fmla="*/ 2286987 w 3925287"/>
              <a:gd name="connsiteY183" fmla="*/ 388620 h 2423160"/>
              <a:gd name="connsiteX184" fmla="*/ 2302227 w 3925287"/>
              <a:gd name="connsiteY184" fmla="*/ 403860 h 2423160"/>
              <a:gd name="connsiteX185" fmla="*/ 2262035 w 3925287"/>
              <a:gd name="connsiteY185" fmla="*/ 411481 h 2423160"/>
              <a:gd name="connsiteX186" fmla="*/ 2256507 w 3925287"/>
              <a:gd name="connsiteY186" fmla="*/ 441960 h 2423160"/>
              <a:gd name="connsiteX187" fmla="*/ 2248887 w 3925287"/>
              <a:gd name="connsiteY187" fmla="*/ 464820 h 2423160"/>
              <a:gd name="connsiteX188" fmla="*/ 2226027 w 3925287"/>
              <a:gd name="connsiteY188" fmla="*/ 480060 h 2423160"/>
              <a:gd name="connsiteX189" fmla="*/ 2208695 w 3925287"/>
              <a:gd name="connsiteY189" fmla="*/ 502920 h 2423160"/>
              <a:gd name="connsiteX190" fmla="*/ 2176497 w 3925287"/>
              <a:gd name="connsiteY190" fmla="*/ 514350 h 2423160"/>
              <a:gd name="connsiteX191" fmla="*/ 2096487 w 3925287"/>
              <a:gd name="connsiteY191" fmla="*/ 601980 h 2423160"/>
              <a:gd name="connsiteX192" fmla="*/ 1989807 w 3925287"/>
              <a:gd name="connsiteY192" fmla="*/ 624840 h 2423160"/>
              <a:gd name="connsiteX193" fmla="*/ 1987715 w 3925287"/>
              <a:gd name="connsiteY193" fmla="*/ 621030 h 2423160"/>
              <a:gd name="connsiteX194" fmla="*/ 1964855 w 3925287"/>
              <a:gd name="connsiteY194" fmla="*/ 640080 h 2423160"/>
              <a:gd name="connsiteX195" fmla="*/ 1959327 w 3925287"/>
              <a:gd name="connsiteY195" fmla="*/ 636270 h 2423160"/>
              <a:gd name="connsiteX196" fmla="*/ 1947897 w 3925287"/>
              <a:gd name="connsiteY196" fmla="*/ 643890 h 2423160"/>
              <a:gd name="connsiteX197" fmla="*/ 1940277 w 3925287"/>
              <a:gd name="connsiteY197" fmla="*/ 624840 h 2423160"/>
              <a:gd name="connsiteX198" fmla="*/ 1898367 w 3925287"/>
              <a:gd name="connsiteY198" fmla="*/ 613410 h 2423160"/>
              <a:gd name="connsiteX199" fmla="*/ 1925037 w 3925287"/>
              <a:gd name="connsiteY199" fmla="*/ 628650 h 2423160"/>
              <a:gd name="connsiteX200" fmla="*/ 1921227 w 3925287"/>
              <a:gd name="connsiteY200" fmla="*/ 647700 h 2423160"/>
              <a:gd name="connsiteX201" fmla="*/ 1902177 w 3925287"/>
              <a:gd name="connsiteY201" fmla="*/ 605790 h 2423160"/>
              <a:gd name="connsiteX202" fmla="*/ 1913607 w 3925287"/>
              <a:gd name="connsiteY202" fmla="*/ 624840 h 2423160"/>
              <a:gd name="connsiteX203" fmla="*/ 1905987 w 3925287"/>
              <a:gd name="connsiteY203" fmla="*/ 621030 h 2423160"/>
              <a:gd name="connsiteX204" fmla="*/ 1898367 w 3925287"/>
              <a:gd name="connsiteY204" fmla="*/ 617220 h 2423160"/>
              <a:gd name="connsiteX205" fmla="*/ 1907705 w 3925287"/>
              <a:gd name="connsiteY205" fmla="*/ 624840 h 2423160"/>
              <a:gd name="connsiteX206" fmla="*/ 1913607 w 3925287"/>
              <a:gd name="connsiteY206" fmla="*/ 632460 h 2423160"/>
              <a:gd name="connsiteX207" fmla="*/ 1919135 w 3925287"/>
              <a:gd name="connsiteY207" fmla="*/ 621030 h 2423160"/>
              <a:gd name="connsiteX208" fmla="*/ 1932657 w 3925287"/>
              <a:gd name="connsiteY208" fmla="*/ 636270 h 2423160"/>
              <a:gd name="connsiteX209" fmla="*/ 1941995 w 3925287"/>
              <a:gd name="connsiteY209" fmla="*/ 636270 h 2423160"/>
              <a:gd name="connsiteX210" fmla="*/ 1917417 w 3925287"/>
              <a:gd name="connsiteY210" fmla="*/ 636270 h 2423160"/>
              <a:gd name="connsiteX211" fmla="*/ 1909797 w 3925287"/>
              <a:gd name="connsiteY211" fmla="*/ 647700 h 2423160"/>
              <a:gd name="connsiteX212" fmla="*/ 1919135 w 3925287"/>
              <a:gd name="connsiteY212" fmla="*/ 632460 h 2423160"/>
              <a:gd name="connsiteX213" fmla="*/ 1913607 w 3925287"/>
              <a:gd name="connsiteY213" fmla="*/ 636270 h 2423160"/>
              <a:gd name="connsiteX214" fmla="*/ 1919135 w 3925287"/>
              <a:gd name="connsiteY214" fmla="*/ 621030 h 2423160"/>
              <a:gd name="connsiteX215" fmla="*/ 1909797 w 3925287"/>
              <a:gd name="connsiteY215" fmla="*/ 624840 h 2423160"/>
              <a:gd name="connsiteX216" fmla="*/ 1951707 w 3925287"/>
              <a:gd name="connsiteY216" fmla="*/ 643890 h 2423160"/>
              <a:gd name="connsiteX217" fmla="*/ 1959327 w 3925287"/>
              <a:gd name="connsiteY217" fmla="*/ 632460 h 2423160"/>
              <a:gd name="connsiteX218" fmla="*/ 1909797 w 3925287"/>
              <a:gd name="connsiteY218" fmla="*/ 640080 h 2423160"/>
              <a:gd name="connsiteX219" fmla="*/ 1875507 w 3925287"/>
              <a:gd name="connsiteY219" fmla="*/ 640080 h 2423160"/>
              <a:gd name="connsiteX220" fmla="*/ 1966947 w 3925287"/>
              <a:gd name="connsiteY220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72587 w 3925287"/>
              <a:gd name="connsiteY6" fmla="*/ 624840 h 2423160"/>
              <a:gd name="connsiteX7" fmla="*/ 1349727 w 3925287"/>
              <a:gd name="connsiteY7" fmla="*/ 617220 h 2423160"/>
              <a:gd name="connsiteX8" fmla="*/ 1227807 w 3925287"/>
              <a:gd name="connsiteY8" fmla="*/ 601980 h 2423160"/>
              <a:gd name="connsiteX9" fmla="*/ 1182087 w 3925287"/>
              <a:gd name="connsiteY9" fmla="*/ 586740 h 2423160"/>
              <a:gd name="connsiteX10" fmla="*/ 1029687 w 3925287"/>
              <a:gd name="connsiteY10" fmla="*/ 571500 h 2423160"/>
              <a:gd name="connsiteX11" fmla="*/ 907767 w 3925287"/>
              <a:gd name="connsiteY11" fmla="*/ 556260 h 2423160"/>
              <a:gd name="connsiteX12" fmla="*/ 877287 w 3925287"/>
              <a:gd name="connsiteY12" fmla="*/ 548640 h 2423160"/>
              <a:gd name="connsiteX13" fmla="*/ 831567 w 3925287"/>
              <a:gd name="connsiteY13" fmla="*/ 533400 h 2423160"/>
              <a:gd name="connsiteX14" fmla="*/ 724887 w 3925287"/>
              <a:gd name="connsiteY14" fmla="*/ 525780 h 2423160"/>
              <a:gd name="connsiteX15" fmla="*/ 702027 w 3925287"/>
              <a:gd name="connsiteY15" fmla="*/ 510540 h 2423160"/>
              <a:gd name="connsiteX16" fmla="*/ 648687 w 3925287"/>
              <a:gd name="connsiteY16" fmla="*/ 518160 h 2423160"/>
              <a:gd name="connsiteX17" fmla="*/ 477237 w 3925287"/>
              <a:gd name="connsiteY17" fmla="*/ 499110 h 2423160"/>
              <a:gd name="connsiteX18" fmla="*/ 431517 w 3925287"/>
              <a:gd name="connsiteY18" fmla="*/ 487680 h 2423160"/>
              <a:gd name="connsiteX19" fmla="*/ 387514 w 3925287"/>
              <a:gd name="connsiteY19" fmla="*/ 48387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53687 w 3925287"/>
              <a:gd name="connsiteY170" fmla="*/ 198120 h 2423160"/>
              <a:gd name="connsiteX171" fmla="*/ 2566835 w 3925287"/>
              <a:gd name="connsiteY171" fmla="*/ 160020 h 2423160"/>
              <a:gd name="connsiteX172" fmla="*/ 2591787 w 3925287"/>
              <a:gd name="connsiteY172" fmla="*/ 91440 h 2423160"/>
              <a:gd name="connsiteX173" fmla="*/ 2595597 w 3925287"/>
              <a:gd name="connsiteY173" fmla="*/ 0 h 2423160"/>
              <a:gd name="connsiteX174" fmla="*/ 2538447 w 3925287"/>
              <a:gd name="connsiteY174" fmla="*/ 45720 h 2423160"/>
              <a:gd name="connsiteX175" fmla="*/ 2513495 w 3925287"/>
              <a:gd name="connsiteY175" fmla="*/ 102870 h 2423160"/>
              <a:gd name="connsiteX176" fmla="*/ 2496537 w 3925287"/>
              <a:gd name="connsiteY176" fmla="*/ 121920 h 2423160"/>
              <a:gd name="connsiteX177" fmla="*/ 2485107 w 3925287"/>
              <a:gd name="connsiteY177" fmla="*/ 102870 h 2423160"/>
              <a:gd name="connsiteX178" fmla="*/ 2431767 w 3925287"/>
              <a:gd name="connsiteY178" fmla="*/ 179070 h 2423160"/>
              <a:gd name="connsiteX179" fmla="*/ 2405097 w 3925287"/>
              <a:gd name="connsiteY179" fmla="*/ 213360 h 2423160"/>
              <a:gd name="connsiteX180" fmla="*/ 2393667 w 3925287"/>
              <a:gd name="connsiteY180" fmla="*/ 236220 h 2423160"/>
              <a:gd name="connsiteX181" fmla="*/ 2363187 w 3925287"/>
              <a:gd name="connsiteY181" fmla="*/ 285750 h 2423160"/>
              <a:gd name="connsiteX182" fmla="*/ 2306037 w 3925287"/>
              <a:gd name="connsiteY182" fmla="*/ 354330 h 2423160"/>
              <a:gd name="connsiteX183" fmla="*/ 2286987 w 3925287"/>
              <a:gd name="connsiteY183" fmla="*/ 388620 h 2423160"/>
              <a:gd name="connsiteX184" fmla="*/ 2302227 w 3925287"/>
              <a:gd name="connsiteY184" fmla="*/ 403860 h 2423160"/>
              <a:gd name="connsiteX185" fmla="*/ 2262035 w 3925287"/>
              <a:gd name="connsiteY185" fmla="*/ 411481 h 2423160"/>
              <a:gd name="connsiteX186" fmla="*/ 2256507 w 3925287"/>
              <a:gd name="connsiteY186" fmla="*/ 441960 h 2423160"/>
              <a:gd name="connsiteX187" fmla="*/ 2248887 w 3925287"/>
              <a:gd name="connsiteY187" fmla="*/ 464820 h 2423160"/>
              <a:gd name="connsiteX188" fmla="*/ 2226027 w 3925287"/>
              <a:gd name="connsiteY188" fmla="*/ 480060 h 2423160"/>
              <a:gd name="connsiteX189" fmla="*/ 2208695 w 3925287"/>
              <a:gd name="connsiteY189" fmla="*/ 502920 h 2423160"/>
              <a:gd name="connsiteX190" fmla="*/ 2176497 w 3925287"/>
              <a:gd name="connsiteY190" fmla="*/ 514350 h 2423160"/>
              <a:gd name="connsiteX191" fmla="*/ 2096487 w 3925287"/>
              <a:gd name="connsiteY191" fmla="*/ 601980 h 2423160"/>
              <a:gd name="connsiteX192" fmla="*/ 1989807 w 3925287"/>
              <a:gd name="connsiteY192" fmla="*/ 624840 h 2423160"/>
              <a:gd name="connsiteX193" fmla="*/ 1987715 w 3925287"/>
              <a:gd name="connsiteY193" fmla="*/ 621030 h 2423160"/>
              <a:gd name="connsiteX194" fmla="*/ 1964855 w 3925287"/>
              <a:gd name="connsiteY194" fmla="*/ 640080 h 2423160"/>
              <a:gd name="connsiteX195" fmla="*/ 1959327 w 3925287"/>
              <a:gd name="connsiteY195" fmla="*/ 636270 h 2423160"/>
              <a:gd name="connsiteX196" fmla="*/ 1947897 w 3925287"/>
              <a:gd name="connsiteY196" fmla="*/ 643890 h 2423160"/>
              <a:gd name="connsiteX197" fmla="*/ 1940277 w 3925287"/>
              <a:gd name="connsiteY197" fmla="*/ 624840 h 2423160"/>
              <a:gd name="connsiteX198" fmla="*/ 1898367 w 3925287"/>
              <a:gd name="connsiteY198" fmla="*/ 613410 h 2423160"/>
              <a:gd name="connsiteX199" fmla="*/ 1925037 w 3925287"/>
              <a:gd name="connsiteY199" fmla="*/ 628650 h 2423160"/>
              <a:gd name="connsiteX200" fmla="*/ 1921227 w 3925287"/>
              <a:gd name="connsiteY200" fmla="*/ 647700 h 2423160"/>
              <a:gd name="connsiteX201" fmla="*/ 1902177 w 3925287"/>
              <a:gd name="connsiteY201" fmla="*/ 605790 h 2423160"/>
              <a:gd name="connsiteX202" fmla="*/ 1913607 w 3925287"/>
              <a:gd name="connsiteY202" fmla="*/ 624840 h 2423160"/>
              <a:gd name="connsiteX203" fmla="*/ 1905987 w 3925287"/>
              <a:gd name="connsiteY203" fmla="*/ 621030 h 2423160"/>
              <a:gd name="connsiteX204" fmla="*/ 1898367 w 3925287"/>
              <a:gd name="connsiteY204" fmla="*/ 617220 h 2423160"/>
              <a:gd name="connsiteX205" fmla="*/ 1907705 w 3925287"/>
              <a:gd name="connsiteY205" fmla="*/ 624840 h 2423160"/>
              <a:gd name="connsiteX206" fmla="*/ 1913607 w 3925287"/>
              <a:gd name="connsiteY206" fmla="*/ 632460 h 2423160"/>
              <a:gd name="connsiteX207" fmla="*/ 1919135 w 3925287"/>
              <a:gd name="connsiteY207" fmla="*/ 621030 h 2423160"/>
              <a:gd name="connsiteX208" fmla="*/ 1932657 w 3925287"/>
              <a:gd name="connsiteY208" fmla="*/ 636270 h 2423160"/>
              <a:gd name="connsiteX209" fmla="*/ 1941995 w 3925287"/>
              <a:gd name="connsiteY209" fmla="*/ 636270 h 2423160"/>
              <a:gd name="connsiteX210" fmla="*/ 1917417 w 3925287"/>
              <a:gd name="connsiteY210" fmla="*/ 636270 h 2423160"/>
              <a:gd name="connsiteX211" fmla="*/ 1909797 w 3925287"/>
              <a:gd name="connsiteY211" fmla="*/ 647700 h 2423160"/>
              <a:gd name="connsiteX212" fmla="*/ 1919135 w 3925287"/>
              <a:gd name="connsiteY212" fmla="*/ 632460 h 2423160"/>
              <a:gd name="connsiteX213" fmla="*/ 1913607 w 3925287"/>
              <a:gd name="connsiteY213" fmla="*/ 636270 h 2423160"/>
              <a:gd name="connsiteX214" fmla="*/ 1919135 w 3925287"/>
              <a:gd name="connsiteY214" fmla="*/ 621030 h 2423160"/>
              <a:gd name="connsiteX215" fmla="*/ 1909797 w 3925287"/>
              <a:gd name="connsiteY215" fmla="*/ 624840 h 2423160"/>
              <a:gd name="connsiteX216" fmla="*/ 1951707 w 3925287"/>
              <a:gd name="connsiteY216" fmla="*/ 643890 h 2423160"/>
              <a:gd name="connsiteX217" fmla="*/ 1959327 w 3925287"/>
              <a:gd name="connsiteY217" fmla="*/ 632460 h 2423160"/>
              <a:gd name="connsiteX218" fmla="*/ 1909797 w 3925287"/>
              <a:gd name="connsiteY218" fmla="*/ 640080 h 2423160"/>
              <a:gd name="connsiteX219" fmla="*/ 1875507 w 3925287"/>
              <a:gd name="connsiteY219" fmla="*/ 640080 h 2423160"/>
              <a:gd name="connsiteX220" fmla="*/ 1966947 w 3925287"/>
              <a:gd name="connsiteY220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72587 w 3925287"/>
              <a:gd name="connsiteY6" fmla="*/ 624840 h 2423160"/>
              <a:gd name="connsiteX7" fmla="*/ 1349727 w 3925287"/>
              <a:gd name="connsiteY7" fmla="*/ 617220 h 2423160"/>
              <a:gd name="connsiteX8" fmla="*/ 1227807 w 3925287"/>
              <a:gd name="connsiteY8" fmla="*/ 601980 h 2423160"/>
              <a:gd name="connsiteX9" fmla="*/ 1182087 w 3925287"/>
              <a:gd name="connsiteY9" fmla="*/ 586740 h 2423160"/>
              <a:gd name="connsiteX10" fmla="*/ 1029687 w 3925287"/>
              <a:gd name="connsiteY10" fmla="*/ 571500 h 2423160"/>
              <a:gd name="connsiteX11" fmla="*/ 907767 w 3925287"/>
              <a:gd name="connsiteY11" fmla="*/ 556260 h 2423160"/>
              <a:gd name="connsiteX12" fmla="*/ 877287 w 3925287"/>
              <a:gd name="connsiteY12" fmla="*/ 548640 h 2423160"/>
              <a:gd name="connsiteX13" fmla="*/ 831567 w 3925287"/>
              <a:gd name="connsiteY13" fmla="*/ 533400 h 2423160"/>
              <a:gd name="connsiteX14" fmla="*/ 724887 w 3925287"/>
              <a:gd name="connsiteY14" fmla="*/ 525780 h 2423160"/>
              <a:gd name="connsiteX15" fmla="*/ 702027 w 3925287"/>
              <a:gd name="connsiteY15" fmla="*/ 510540 h 2423160"/>
              <a:gd name="connsiteX16" fmla="*/ 648687 w 3925287"/>
              <a:gd name="connsiteY16" fmla="*/ 518160 h 2423160"/>
              <a:gd name="connsiteX17" fmla="*/ 477237 w 3925287"/>
              <a:gd name="connsiteY17" fmla="*/ 499110 h 2423160"/>
              <a:gd name="connsiteX18" fmla="*/ 431517 w 3925287"/>
              <a:gd name="connsiteY18" fmla="*/ 487680 h 2423160"/>
              <a:gd name="connsiteX19" fmla="*/ 387514 w 3925287"/>
              <a:gd name="connsiteY19" fmla="*/ 48387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53687 w 3925287"/>
              <a:gd name="connsiteY170" fmla="*/ 198120 h 2423160"/>
              <a:gd name="connsiteX171" fmla="*/ 2585885 w 3925287"/>
              <a:gd name="connsiteY171" fmla="*/ 140970 h 2423160"/>
              <a:gd name="connsiteX172" fmla="*/ 2591787 w 3925287"/>
              <a:gd name="connsiteY172" fmla="*/ 91440 h 2423160"/>
              <a:gd name="connsiteX173" fmla="*/ 2595597 w 3925287"/>
              <a:gd name="connsiteY173" fmla="*/ 0 h 2423160"/>
              <a:gd name="connsiteX174" fmla="*/ 2538447 w 3925287"/>
              <a:gd name="connsiteY174" fmla="*/ 45720 h 2423160"/>
              <a:gd name="connsiteX175" fmla="*/ 2513495 w 3925287"/>
              <a:gd name="connsiteY175" fmla="*/ 102870 h 2423160"/>
              <a:gd name="connsiteX176" fmla="*/ 2496537 w 3925287"/>
              <a:gd name="connsiteY176" fmla="*/ 121920 h 2423160"/>
              <a:gd name="connsiteX177" fmla="*/ 2485107 w 3925287"/>
              <a:gd name="connsiteY177" fmla="*/ 102870 h 2423160"/>
              <a:gd name="connsiteX178" fmla="*/ 2431767 w 3925287"/>
              <a:gd name="connsiteY178" fmla="*/ 179070 h 2423160"/>
              <a:gd name="connsiteX179" fmla="*/ 2405097 w 3925287"/>
              <a:gd name="connsiteY179" fmla="*/ 213360 h 2423160"/>
              <a:gd name="connsiteX180" fmla="*/ 2393667 w 3925287"/>
              <a:gd name="connsiteY180" fmla="*/ 236220 h 2423160"/>
              <a:gd name="connsiteX181" fmla="*/ 2363187 w 3925287"/>
              <a:gd name="connsiteY181" fmla="*/ 285750 h 2423160"/>
              <a:gd name="connsiteX182" fmla="*/ 2306037 w 3925287"/>
              <a:gd name="connsiteY182" fmla="*/ 354330 h 2423160"/>
              <a:gd name="connsiteX183" fmla="*/ 2286987 w 3925287"/>
              <a:gd name="connsiteY183" fmla="*/ 388620 h 2423160"/>
              <a:gd name="connsiteX184" fmla="*/ 2302227 w 3925287"/>
              <a:gd name="connsiteY184" fmla="*/ 403860 h 2423160"/>
              <a:gd name="connsiteX185" fmla="*/ 2262035 w 3925287"/>
              <a:gd name="connsiteY185" fmla="*/ 411481 h 2423160"/>
              <a:gd name="connsiteX186" fmla="*/ 2256507 w 3925287"/>
              <a:gd name="connsiteY186" fmla="*/ 441960 h 2423160"/>
              <a:gd name="connsiteX187" fmla="*/ 2248887 w 3925287"/>
              <a:gd name="connsiteY187" fmla="*/ 464820 h 2423160"/>
              <a:gd name="connsiteX188" fmla="*/ 2226027 w 3925287"/>
              <a:gd name="connsiteY188" fmla="*/ 480060 h 2423160"/>
              <a:gd name="connsiteX189" fmla="*/ 2208695 w 3925287"/>
              <a:gd name="connsiteY189" fmla="*/ 502920 h 2423160"/>
              <a:gd name="connsiteX190" fmla="*/ 2176497 w 3925287"/>
              <a:gd name="connsiteY190" fmla="*/ 514350 h 2423160"/>
              <a:gd name="connsiteX191" fmla="*/ 2096487 w 3925287"/>
              <a:gd name="connsiteY191" fmla="*/ 601980 h 2423160"/>
              <a:gd name="connsiteX192" fmla="*/ 1989807 w 3925287"/>
              <a:gd name="connsiteY192" fmla="*/ 624840 h 2423160"/>
              <a:gd name="connsiteX193" fmla="*/ 1987715 w 3925287"/>
              <a:gd name="connsiteY193" fmla="*/ 621030 h 2423160"/>
              <a:gd name="connsiteX194" fmla="*/ 1964855 w 3925287"/>
              <a:gd name="connsiteY194" fmla="*/ 640080 h 2423160"/>
              <a:gd name="connsiteX195" fmla="*/ 1959327 w 3925287"/>
              <a:gd name="connsiteY195" fmla="*/ 636270 h 2423160"/>
              <a:gd name="connsiteX196" fmla="*/ 1947897 w 3925287"/>
              <a:gd name="connsiteY196" fmla="*/ 643890 h 2423160"/>
              <a:gd name="connsiteX197" fmla="*/ 1940277 w 3925287"/>
              <a:gd name="connsiteY197" fmla="*/ 624840 h 2423160"/>
              <a:gd name="connsiteX198" fmla="*/ 1898367 w 3925287"/>
              <a:gd name="connsiteY198" fmla="*/ 613410 h 2423160"/>
              <a:gd name="connsiteX199" fmla="*/ 1925037 w 3925287"/>
              <a:gd name="connsiteY199" fmla="*/ 628650 h 2423160"/>
              <a:gd name="connsiteX200" fmla="*/ 1921227 w 3925287"/>
              <a:gd name="connsiteY200" fmla="*/ 647700 h 2423160"/>
              <a:gd name="connsiteX201" fmla="*/ 1902177 w 3925287"/>
              <a:gd name="connsiteY201" fmla="*/ 605790 h 2423160"/>
              <a:gd name="connsiteX202" fmla="*/ 1913607 w 3925287"/>
              <a:gd name="connsiteY202" fmla="*/ 624840 h 2423160"/>
              <a:gd name="connsiteX203" fmla="*/ 1905987 w 3925287"/>
              <a:gd name="connsiteY203" fmla="*/ 621030 h 2423160"/>
              <a:gd name="connsiteX204" fmla="*/ 1898367 w 3925287"/>
              <a:gd name="connsiteY204" fmla="*/ 617220 h 2423160"/>
              <a:gd name="connsiteX205" fmla="*/ 1907705 w 3925287"/>
              <a:gd name="connsiteY205" fmla="*/ 624840 h 2423160"/>
              <a:gd name="connsiteX206" fmla="*/ 1913607 w 3925287"/>
              <a:gd name="connsiteY206" fmla="*/ 632460 h 2423160"/>
              <a:gd name="connsiteX207" fmla="*/ 1919135 w 3925287"/>
              <a:gd name="connsiteY207" fmla="*/ 621030 h 2423160"/>
              <a:gd name="connsiteX208" fmla="*/ 1932657 w 3925287"/>
              <a:gd name="connsiteY208" fmla="*/ 636270 h 2423160"/>
              <a:gd name="connsiteX209" fmla="*/ 1941995 w 3925287"/>
              <a:gd name="connsiteY209" fmla="*/ 636270 h 2423160"/>
              <a:gd name="connsiteX210" fmla="*/ 1917417 w 3925287"/>
              <a:gd name="connsiteY210" fmla="*/ 636270 h 2423160"/>
              <a:gd name="connsiteX211" fmla="*/ 1909797 w 3925287"/>
              <a:gd name="connsiteY211" fmla="*/ 647700 h 2423160"/>
              <a:gd name="connsiteX212" fmla="*/ 1919135 w 3925287"/>
              <a:gd name="connsiteY212" fmla="*/ 632460 h 2423160"/>
              <a:gd name="connsiteX213" fmla="*/ 1913607 w 3925287"/>
              <a:gd name="connsiteY213" fmla="*/ 636270 h 2423160"/>
              <a:gd name="connsiteX214" fmla="*/ 1919135 w 3925287"/>
              <a:gd name="connsiteY214" fmla="*/ 621030 h 2423160"/>
              <a:gd name="connsiteX215" fmla="*/ 1909797 w 3925287"/>
              <a:gd name="connsiteY215" fmla="*/ 624840 h 2423160"/>
              <a:gd name="connsiteX216" fmla="*/ 1951707 w 3925287"/>
              <a:gd name="connsiteY216" fmla="*/ 643890 h 2423160"/>
              <a:gd name="connsiteX217" fmla="*/ 1959327 w 3925287"/>
              <a:gd name="connsiteY217" fmla="*/ 632460 h 2423160"/>
              <a:gd name="connsiteX218" fmla="*/ 1909797 w 3925287"/>
              <a:gd name="connsiteY218" fmla="*/ 640080 h 2423160"/>
              <a:gd name="connsiteX219" fmla="*/ 1875507 w 3925287"/>
              <a:gd name="connsiteY219" fmla="*/ 640080 h 2423160"/>
              <a:gd name="connsiteX220" fmla="*/ 1966947 w 3925287"/>
              <a:gd name="connsiteY220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72587 w 3925287"/>
              <a:gd name="connsiteY6" fmla="*/ 624840 h 2423160"/>
              <a:gd name="connsiteX7" fmla="*/ 1349727 w 3925287"/>
              <a:gd name="connsiteY7" fmla="*/ 617220 h 2423160"/>
              <a:gd name="connsiteX8" fmla="*/ 1227807 w 3925287"/>
              <a:gd name="connsiteY8" fmla="*/ 601980 h 2423160"/>
              <a:gd name="connsiteX9" fmla="*/ 1182087 w 3925287"/>
              <a:gd name="connsiteY9" fmla="*/ 586740 h 2423160"/>
              <a:gd name="connsiteX10" fmla="*/ 1029687 w 3925287"/>
              <a:gd name="connsiteY10" fmla="*/ 571500 h 2423160"/>
              <a:gd name="connsiteX11" fmla="*/ 907767 w 3925287"/>
              <a:gd name="connsiteY11" fmla="*/ 556260 h 2423160"/>
              <a:gd name="connsiteX12" fmla="*/ 877287 w 3925287"/>
              <a:gd name="connsiteY12" fmla="*/ 548640 h 2423160"/>
              <a:gd name="connsiteX13" fmla="*/ 831567 w 3925287"/>
              <a:gd name="connsiteY13" fmla="*/ 533400 h 2423160"/>
              <a:gd name="connsiteX14" fmla="*/ 724887 w 3925287"/>
              <a:gd name="connsiteY14" fmla="*/ 525780 h 2423160"/>
              <a:gd name="connsiteX15" fmla="*/ 702027 w 3925287"/>
              <a:gd name="connsiteY15" fmla="*/ 510540 h 2423160"/>
              <a:gd name="connsiteX16" fmla="*/ 648687 w 3925287"/>
              <a:gd name="connsiteY16" fmla="*/ 518160 h 2423160"/>
              <a:gd name="connsiteX17" fmla="*/ 477237 w 3925287"/>
              <a:gd name="connsiteY17" fmla="*/ 499110 h 2423160"/>
              <a:gd name="connsiteX18" fmla="*/ 431517 w 3925287"/>
              <a:gd name="connsiteY18" fmla="*/ 487680 h 2423160"/>
              <a:gd name="connsiteX19" fmla="*/ 387514 w 3925287"/>
              <a:gd name="connsiteY19" fmla="*/ 48387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68927 w 3925287"/>
              <a:gd name="connsiteY170" fmla="*/ 198120 h 2423160"/>
              <a:gd name="connsiteX171" fmla="*/ 2585885 w 3925287"/>
              <a:gd name="connsiteY171" fmla="*/ 140970 h 2423160"/>
              <a:gd name="connsiteX172" fmla="*/ 2591787 w 3925287"/>
              <a:gd name="connsiteY172" fmla="*/ 91440 h 2423160"/>
              <a:gd name="connsiteX173" fmla="*/ 2595597 w 3925287"/>
              <a:gd name="connsiteY173" fmla="*/ 0 h 2423160"/>
              <a:gd name="connsiteX174" fmla="*/ 2538447 w 3925287"/>
              <a:gd name="connsiteY174" fmla="*/ 45720 h 2423160"/>
              <a:gd name="connsiteX175" fmla="*/ 2513495 w 3925287"/>
              <a:gd name="connsiteY175" fmla="*/ 102870 h 2423160"/>
              <a:gd name="connsiteX176" fmla="*/ 2496537 w 3925287"/>
              <a:gd name="connsiteY176" fmla="*/ 121920 h 2423160"/>
              <a:gd name="connsiteX177" fmla="*/ 2485107 w 3925287"/>
              <a:gd name="connsiteY177" fmla="*/ 102870 h 2423160"/>
              <a:gd name="connsiteX178" fmla="*/ 2431767 w 3925287"/>
              <a:gd name="connsiteY178" fmla="*/ 179070 h 2423160"/>
              <a:gd name="connsiteX179" fmla="*/ 2405097 w 3925287"/>
              <a:gd name="connsiteY179" fmla="*/ 213360 h 2423160"/>
              <a:gd name="connsiteX180" fmla="*/ 2393667 w 3925287"/>
              <a:gd name="connsiteY180" fmla="*/ 236220 h 2423160"/>
              <a:gd name="connsiteX181" fmla="*/ 2363187 w 3925287"/>
              <a:gd name="connsiteY181" fmla="*/ 285750 h 2423160"/>
              <a:gd name="connsiteX182" fmla="*/ 2306037 w 3925287"/>
              <a:gd name="connsiteY182" fmla="*/ 354330 h 2423160"/>
              <a:gd name="connsiteX183" fmla="*/ 2286987 w 3925287"/>
              <a:gd name="connsiteY183" fmla="*/ 388620 h 2423160"/>
              <a:gd name="connsiteX184" fmla="*/ 2302227 w 3925287"/>
              <a:gd name="connsiteY184" fmla="*/ 403860 h 2423160"/>
              <a:gd name="connsiteX185" fmla="*/ 2262035 w 3925287"/>
              <a:gd name="connsiteY185" fmla="*/ 411481 h 2423160"/>
              <a:gd name="connsiteX186" fmla="*/ 2256507 w 3925287"/>
              <a:gd name="connsiteY186" fmla="*/ 441960 h 2423160"/>
              <a:gd name="connsiteX187" fmla="*/ 2248887 w 3925287"/>
              <a:gd name="connsiteY187" fmla="*/ 464820 h 2423160"/>
              <a:gd name="connsiteX188" fmla="*/ 2226027 w 3925287"/>
              <a:gd name="connsiteY188" fmla="*/ 480060 h 2423160"/>
              <a:gd name="connsiteX189" fmla="*/ 2208695 w 3925287"/>
              <a:gd name="connsiteY189" fmla="*/ 502920 h 2423160"/>
              <a:gd name="connsiteX190" fmla="*/ 2176497 w 3925287"/>
              <a:gd name="connsiteY190" fmla="*/ 514350 h 2423160"/>
              <a:gd name="connsiteX191" fmla="*/ 2096487 w 3925287"/>
              <a:gd name="connsiteY191" fmla="*/ 601980 h 2423160"/>
              <a:gd name="connsiteX192" fmla="*/ 1989807 w 3925287"/>
              <a:gd name="connsiteY192" fmla="*/ 624840 h 2423160"/>
              <a:gd name="connsiteX193" fmla="*/ 1987715 w 3925287"/>
              <a:gd name="connsiteY193" fmla="*/ 621030 h 2423160"/>
              <a:gd name="connsiteX194" fmla="*/ 1964855 w 3925287"/>
              <a:gd name="connsiteY194" fmla="*/ 640080 h 2423160"/>
              <a:gd name="connsiteX195" fmla="*/ 1959327 w 3925287"/>
              <a:gd name="connsiteY195" fmla="*/ 636270 h 2423160"/>
              <a:gd name="connsiteX196" fmla="*/ 1947897 w 3925287"/>
              <a:gd name="connsiteY196" fmla="*/ 643890 h 2423160"/>
              <a:gd name="connsiteX197" fmla="*/ 1940277 w 3925287"/>
              <a:gd name="connsiteY197" fmla="*/ 624840 h 2423160"/>
              <a:gd name="connsiteX198" fmla="*/ 1898367 w 3925287"/>
              <a:gd name="connsiteY198" fmla="*/ 613410 h 2423160"/>
              <a:gd name="connsiteX199" fmla="*/ 1925037 w 3925287"/>
              <a:gd name="connsiteY199" fmla="*/ 628650 h 2423160"/>
              <a:gd name="connsiteX200" fmla="*/ 1921227 w 3925287"/>
              <a:gd name="connsiteY200" fmla="*/ 647700 h 2423160"/>
              <a:gd name="connsiteX201" fmla="*/ 1902177 w 3925287"/>
              <a:gd name="connsiteY201" fmla="*/ 605790 h 2423160"/>
              <a:gd name="connsiteX202" fmla="*/ 1913607 w 3925287"/>
              <a:gd name="connsiteY202" fmla="*/ 624840 h 2423160"/>
              <a:gd name="connsiteX203" fmla="*/ 1905987 w 3925287"/>
              <a:gd name="connsiteY203" fmla="*/ 621030 h 2423160"/>
              <a:gd name="connsiteX204" fmla="*/ 1898367 w 3925287"/>
              <a:gd name="connsiteY204" fmla="*/ 617220 h 2423160"/>
              <a:gd name="connsiteX205" fmla="*/ 1907705 w 3925287"/>
              <a:gd name="connsiteY205" fmla="*/ 624840 h 2423160"/>
              <a:gd name="connsiteX206" fmla="*/ 1913607 w 3925287"/>
              <a:gd name="connsiteY206" fmla="*/ 632460 h 2423160"/>
              <a:gd name="connsiteX207" fmla="*/ 1919135 w 3925287"/>
              <a:gd name="connsiteY207" fmla="*/ 621030 h 2423160"/>
              <a:gd name="connsiteX208" fmla="*/ 1932657 w 3925287"/>
              <a:gd name="connsiteY208" fmla="*/ 636270 h 2423160"/>
              <a:gd name="connsiteX209" fmla="*/ 1941995 w 3925287"/>
              <a:gd name="connsiteY209" fmla="*/ 636270 h 2423160"/>
              <a:gd name="connsiteX210" fmla="*/ 1917417 w 3925287"/>
              <a:gd name="connsiteY210" fmla="*/ 636270 h 2423160"/>
              <a:gd name="connsiteX211" fmla="*/ 1909797 w 3925287"/>
              <a:gd name="connsiteY211" fmla="*/ 647700 h 2423160"/>
              <a:gd name="connsiteX212" fmla="*/ 1919135 w 3925287"/>
              <a:gd name="connsiteY212" fmla="*/ 632460 h 2423160"/>
              <a:gd name="connsiteX213" fmla="*/ 1913607 w 3925287"/>
              <a:gd name="connsiteY213" fmla="*/ 636270 h 2423160"/>
              <a:gd name="connsiteX214" fmla="*/ 1919135 w 3925287"/>
              <a:gd name="connsiteY214" fmla="*/ 621030 h 2423160"/>
              <a:gd name="connsiteX215" fmla="*/ 1909797 w 3925287"/>
              <a:gd name="connsiteY215" fmla="*/ 624840 h 2423160"/>
              <a:gd name="connsiteX216" fmla="*/ 1951707 w 3925287"/>
              <a:gd name="connsiteY216" fmla="*/ 643890 h 2423160"/>
              <a:gd name="connsiteX217" fmla="*/ 1959327 w 3925287"/>
              <a:gd name="connsiteY217" fmla="*/ 632460 h 2423160"/>
              <a:gd name="connsiteX218" fmla="*/ 1909797 w 3925287"/>
              <a:gd name="connsiteY218" fmla="*/ 640080 h 2423160"/>
              <a:gd name="connsiteX219" fmla="*/ 1875507 w 3925287"/>
              <a:gd name="connsiteY219" fmla="*/ 640080 h 2423160"/>
              <a:gd name="connsiteX220" fmla="*/ 1966947 w 3925287"/>
              <a:gd name="connsiteY220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72587 w 3925287"/>
              <a:gd name="connsiteY6" fmla="*/ 624840 h 2423160"/>
              <a:gd name="connsiteX7" fmla="*/ 1349727 w 3925287"/>
              <a:gd name="connsiteY7" fmla="*/ 617220 h 2423160"/>
              <a:gd name="connsiteX8" fmla="*/ 1227807 w 3925287"/>
              <a:gd name="connsiteY8" fmla="*/ 601980 h 2423160"/>
              <a:gd name="connsiteX9" fmla="*/ 1182087 w 3925287"/>
              <a:gd name="connsiteY9" fmla="*/ 586740 h 2423160"/>
              <a:gd name="connsiteX10" fmla="*/ 1029687 w 3925287"/>
              <a:gd name="connsiteY10" fmla="*/ 571500 h 2423160"/>
              <a:gd name="connsiteX11" fmla="*/ 907767 w 3925287"/>
              <a:gd name="connsiteY11" fmla="*/ 556260 h 2423160"/>
              <a:gd name="connsiteX12" fmla="*/ 877287 w 3925287"/>
              <a:gd name="connsiteY12" fmla="*/ 548640 h 2423160"/>
              <a:gd name="connsiteX13" fmla="*/ 831567 w 3925287"/>
              <a:gd name="connsiteY13" fmla="*/ 533400 h 2423160"/>
              <a:gd name="connsiteX14" fmla="*/ 724887 w 3925287"/>
              <a:gd name="connsiteY14" fmla="*/ 525780 h 2423160"/>
              <a:gd name="connsiteX15" fmla="*/ 702027 w 3925287"/>
              <a:gd name="connsiteY15" fmla="*/ 510540 h 2423160"/>
              <a:gd name="connsiteX16" fmla="*/ 648687 w 3925287"/>
              <a:gd name="connsiteY16" fmla="*/ 518160 h 2423160"/>
              <a:gd name="connsiteX17" fmla="*/ 477237 w 3925287"/>
              <a:gd name="connsiteY17" fmla="*/ 499110 h 2423160"/>
              <a:gd name="connsiteX18" fmla="*/ 431517 w 3925287"/>
              <a:gd name="connsiteY18" fmla="*/ 487680 h 2423160"/>
              <a:gd name="connsiteX19" fmla="*/ 387514 w 3925287"/>
              <a:gd name="connsiteY19" fmla="*/ 48387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68927 w 3925287"/>
              <a:gd name="connsiteY170" fmla="*/ 198120 h 2423160"/>
              <a:gd name="connsiteX171" fmla="*/ 2585885 w 3925287"/>
              <a:gd name="connsiteY171" fmla="*/ 140970 h 2423160"/>
              <a:gd name="connsiteX172" fmla="*/ 2591787 w 3925287"/>
              <a:gd name="connsiteY172" fmla="*/ 91440 h 2423160"/>
              <a:gd name="connsiteX173" fmla="*/ 2595597 w 3925287"/>
              <a:gd name="connsiteY173" fmla="*/ 0 h 2423160"/>
              <a:gd name="connsiteX174" fmla="*/ 2538447 w 3925287"/>
              <a:gd name="connsiteY174" fmla="*/ 45720 h 2423160"/>
              <a:gd name="connsiteX175" fmla="*/ 2517305 w 3925287"/>
              <a:gd name="connsiteY175" fmla="*/ 76201 h 2423160"/>
              <a:gd name="connsiteX176" fmla="*/ 2513495 w 3925287"/>
              <a:gd name="connsiteY176" fmla="*/ 102870 h 2423160"/>
              <a:gd name="connsiteX177" fmla="*/ 2496537 w 3925287"/>
              <a:gd name="connsiteY177" fmla="*/ 121920 h 2423160"/>
              <a:gd name="connsiteX178" fmla="*/ 2485107 w 3925287"/>
              <a:gd name="connsiteY178" fmla="*/ 102870 h 2423160"/>
              <a:gd name="connsiteX179" fmla="*/ 2431767 w 3925287"/>
              <a:gd name="connsiteY179" fmla="*/ 179070 h 2423160"/>
              <a:gd name="connsiteX180" fmla="*/ 2405097 w 3925287"/>
              <a:gd name="connsiteY180" fmla="*/ 213360 h 2423160"/>
              <a:gd name="connsiteX181" fmla="*/ 2393667 w 3925287"/>
              <a:gd name="connsiteY181" fmla="*/ 236220 h 2423160"/>
              <a:gd name="connsiteX182" fmla="*/ 2363187 w 3925287"/>
              <a:gd name="connsiteY182" fmla="*/ 285750 h 2423160"/>
              <a:gd name="connsiteX183" fmla="*/ 2306037 w 3925287"/>
              <a:gd name="connsiteY183" fmla="*/ 354330 h 2423160"/>
              <a:gd name="connsiteX184" fmla="*/ 2286987 w 3925287"/>
              <a:gd name="connsiteY184" fmla="*/ 388620 h 2423160"/>
              <a:gd name="connsiteX185" fmla="*/ 2302227 w 3925287"/>
              <a:gd name="connsiteY185" fmla="*/ 403860 h 2423160"/>
              <a:gd name="connsiteX186" fmla="*/ 2262035 w 3925287"/>
              <a:gd name="connsiteY186" fmla="*/ 411481 h 2423160"/>
              <a:gd name="connsiteX187" fmla="*/ 2256507 w 3925287"/>
              <a:gd name="connsiteY187" fmla="*/ 441960 h 2423160"/>
              <a:gd name="connsiteX188" fmla="*/ 2248887 w 3925287"/>
              <a:gd name="connsiteY188" fmla="*/ 464820 h 2423160"/>
              <a:gd name="connsiteX189" fmla="*/ 2226027 w 3925287"/>
              <a:gd name="connsiteY189" fmla="*/ 480060 h 2423160"/>
              <a:gd name="connsiteX190" fmla="*/ 2208695 w 3925287"/>
              <a:gd name="connsiteY190" fmla="*/ 502920 h 2423160"/>
              <a:gd name="connsiteX191" fmla="*/ 2176497 w 3925287"/>
              <a:gd name="connsiteY191" fmla="*/ 514350 h 2423160"/>
              <a:gd name="connsiteX192" fmla="*/ 2096487 w 3925287"/>
              <a:gd name="connsiteY192" fmla="*/ 601980 h 2423160"/>
              <a:gd name="connsiteX193" fmla="*/ 1989807 w 3925287"/>
              <a:gd name="connsiteY193" fmla="*/ 624840 h 2423160"/>
              <a:gd name="connsiteX194" fmla="*/ 1987715 w 3925287"/>
              <a:gd name="connsiteY194" fmla="*/ 621030 h 2423160"/>
              <a:gd name="connsiteX195" fmla="*/ 1964855 w 3925287"/>
              <a:gd name="connsiteY195" fmla="*/ 640080 h 2423160"/>
              <a:gd name="connsiteX196" fmla="*/ 1959327 w 3925287"/>
              <a:gd name="connsiteY196" fmla="*/ 636270 h 2423160"/>
              <a:gd name="connsiteX197" fmla="*/ 1947897 w 3925287"/>
              <a:gd name="connsiteY197" fmla="*/ 643890 h 2423160"/>
              <a:gd name="connsiteX198" fmla="*/ 1940277 w 3925287"/>
              <a:gd name="connsiteY198" fmla="*/ 624840 h 2423160"/>
              <a:gd name="connsiteX199" fmla="*/ 1898367 w 3925287"/>
              <a:gd name="connsiteY199" fmla="*/ 613410 h 2423160"/>
              <a:gd name="connsiteX200" fmla="*/ 1925037 w 3925287"/>
              <a:gd name="connsiteY200" fmla="*/ 628650 h 2423160"/>
              <a:gd name="connsiteX201" fmla="*/ 1921227 w 3925287"/>
              <a:gd name="connsiteY201" fmla="*/ 647700 h 2423160"/>
              <a:gd name="connsiteX202" fmla="*/ 1902177 w 3925287"/>
              <a:gd name="connsiteY202" fmla="*/ 605790 h 2423160"/>
              <a:gd name="connsiteX203" fmla="*/ 1913607 w 3925287"/>
              <a:gd name="connsiteY203" fmla="*/ 624840 h 2423160"/>
              <a:gd name="connsiteX204" fmla="*/ 1905987 w 3925287"/>
              <a:gd name="connsiteY204" fmla="*/ 621030 h 2423160"/>
              <a:gd name="connsiteX205" fmla="*/ 1898367 w 3925287"/>
              <a:gd name="connsiteY205" fmla="*/ 617220 h 2423160"/>
              <a:gd name="connsiteX206" fmla="*/ 1907705 w 3925287"/>
              <a:gd name="connsiteY206" fmla="*/ 624840 h 2423160"/>
              <a:gd name="connsiteX207" fmla="*/ 1913607 w 3925287"/>
              <a:gd name="connsiteY207" fmla="*/ 632460 h 2423160"/>
              <a:gd name="connsiteX208" fmla="*/ 1919135 w 3925287"/>
              <a:gd name="connsiteY208" fmla="*/ 621030 h 2423160"/>
              <a:gd name="connsiteX209" fmla="*/ 1932657 w 3925287"/>
              <a:gd name="connsiteY209" fmla="*/ 636270 h 2423160"/>
              <a:gd name="connsiteX210" fmla="*/ 1941995 w 3925287"/>
              <a:gd name="connsiteY210" fmla="*/ 636270 h 2423160"/>
              <a:gd name="connsiteX211" fmla="*/ 1917417 w 3925287"/>
              <a:gd name="connsiteY211" fmla="*/ 636270 h 2423160"/>
              <a:gd name="connsiteX212" fmla="*/ 1909797 w 3925287"/>
              <a:gd name="connsiteY212" fmla="*/ 647700 h 2423160"/>
              <a:gd name="connsiteX213" fmla="*/ 1919135 w 3925287"/>
              <a:gd name="connsiteY213" fmla="*/ 632460 h 2423160"/>
              <a:gd name="connsiteX214" fmla="*/ 1913607 w 3925287"/>
              <a:gd name="connsiteY214" fmla="*/ 636270 h 2423160"/>
              <a:gd name="connsiteX215" fmla="*/ 1919135 w 3925287"/>
              <a:gd name="connsiteY215" fmla="*/ 621030 h 2423160"/>
              <a:gd name="connsiteX216" fmla="*/ 1909797 w 3925287"/>
              <a:gd name="connsiteY216" fmla="*/ 624840 h 2423160"/>
              <a:gd name="connsiteX217" fmla="*/ 1951707 w 3925287"/>
              <a:gd name="connsiteY217" fmla="*/ 643890 h 2423160"/>
              <a:gd name="connsiteX218" fmla="*/ 1959327 w 3925287"/>
              <a:gd name="connsiteY218" fmla="*/ 632460 h 2423160"/>
              <a:gd name="connsiteX219" fmla="*/ 1909797 w 3925287"/>
              <a:gd name="connsiteY219" fmla="*/ 640080 h 2423160"/>
              <a:gd name="connsiteX220" fmla="*/ 1875507 w 3925287"/>
              <a:gd name="connsiteY220" fmla="*/ 640080 h 2423160"/>
              <a:gd name="connsiteX221" fmla="*/ 1966947 w 3925287"/>
              <a:gd name="connsiteY221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49727 w 3925287"/>
              <a:gd name="connsiteY7" fmla="*/ 617220 h 2423160"/>
              <a:gd name="connsiteX8" fmla="*/ 1227807 w 3925287"/>
              <a:gd name="connsiteY8" fmla="*/ 601980 h 2423160"/>
              <a:gd name="connsiteX9" fmla="*/ 1182087 w 3925287"/>
              <a:gd name="connsiteY9" fmla="*/ 586740 h 2423160"/>
              <a:gd name="connsiteX10" fmla="*/ 1029687 w 3925287"/>
              <a:gd name="connsiteY10" fmla="*/ 571500 h 2423160"/>
              <a:gd name="connsiteX11" fmla="*/ 907767 w 3925287"/>
              <a:gd name="connsiteY11" fmla="*/ 556260 h 2423160"/>
              <a:gd name="connsiteX12" fmla="*/ 877287 w 3925287"/>
              <a:gd name="connsiteY12" fmla="*/ 548640 h 2423160"/>
              <a:gd name="connsiteX13" fmla="*/ 831567 w 3925287"/>
              <a:gd name="connsiteY13" fmla="*/ 533400 h 2423160"/>
              <a:gd name="connsiteX14" fmla="*/ 724887 w 3925287"/>
              <a:gd name="connsiteY14" fmla="*/ 525780 h 2423160"/>
              <a:gd name="connsiteX15" fmla="*/ 702027 w 3925287"/>
              <a:gd name="connsiteY15" fmla="*/ 510540 h 2423160"/>
              <a:gd name="connsiteX16" fmla="*/ 648687 w 3925287"/>
              <a:gd name="connsiteY16" fmla="*/ 518160 h 2423160"/>
              <a:gd name="connsiteX17" fmla="*/ 477237 w 3925287"/>
              <a:gd name="connsiteY17" fmla="*/ 499110 h 2423160"/>
              <a:gd name="connsiteX18" fmla="*/ 431517 w 3925287"/>
              <a:gd name="connsiteY18" fmla="*/ 487680 h 2423160"/>
              <a:gd name="connsiteX19" fmla="*/ 387514 w 3925287"/>
              <a:gd name="connsiteY19" fmla="*/ 48387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68927 w 3925287"/>
              <a:gd name="connsiteY170" fmla="*/ 198120 h 2423160"/>
              <a:gd name="connsiteX171" fmla="*/ 2585885 w 3925287"/>
              <a:gd name="connsiteY171" fmla="*/ 140970 h 2423160"/>
              <a:gd name="connsiteX172" fmla="*/ 2591787 w 3925287"/>
              <a:gd name="connsiteY172" fmla="*/ 91440 h 2423160"/>
              <a:gd name="connsiteX173" fmla="*/ 2595597 w 3925287"/>
              <a:gd name="connsiteY173" fmla="*/ 0 h 2423160"/>
              <a:gd name="connsiteX174" fmla="*/ 2538447 w 3925287"/>
              <a:gd name="connsiteY174" fmla="*/ 45720 h 2423160"/>
              <a:gd name="connsiteX175" fmla="*/ 2517305 w 3925287"/>
              <a:gd name="connsiteY175" fmla="*/ 76201 h 2423160"/>
              <a:gd name="connsiteX176" fmla="*/ 2513495 w 3925287"/>
              <a:gd name="connsiteY176" fmla="*/ 102870 h 2423160"/>
              <a:gd name="connsiteX177" fmla="*/ 2496537 w 3925287"/>
              <a:gd name="connsiteY177" fmla="*/ 121920 h 2423160"/>
              <a:gd name="connsiteX178" fmla="*/ 2485107 w 3925287"/>
              <a:gd name="connsiteY178" fmla="*/ 102870 h 2423160"/>
              <a:gd name="connsiteX179" fmla="*/ 2431767 w 3925287"/>
              <a:gd name="connsiteY179" fmla="*/ 179070 h 2423160"/>
              <a:gd name="connsiteX180" fmla="*/ 2405097 w 3925287"/>
              <a:gd name="connsiteY180" fmla="*/ 213360 h 2423160"/>
              <a:gd name="connsiteX181" fmla="*/ 2393667 w 3925287"/>
              <a:gd name="connsiteY181" fmla="*/ 236220 h 2423160"/>
              <a:gd name="connsiteX182" fmla="*/ 2363187 w 3925287"/>
              <a:gd name="connsiteY182" fmla="*/ 285750 h 2423160"/>
              <a:gd name="connsiteX183" fmla="*/ 2306037 w 3925287"/>
              <a:gd name="connsiteY183" fmla="*/ 354330 h 2423160"/>
              <a:gd name="connsiteX184" fmla="*/ 2286987 w 3925287"/>
              <a:gd name="connsiteY184" fmla="*/ 388620 h 2423160"/>
              <a:gd name="connsiteX185" fmla="*/ 2302227 w 3925287"/>
              <a:gd name="connsiteY185" fmla="*/ 403860 h 2423160"/>
              <a:gd name="connsiteX186" fmla="*/ 2262035 w 3925287"/>
              <a:gd name="connsiteY186" fmla="*/ 411481 h 2423160"/>
              <a:gd name="connsiteX187" fmla="*/ 2256507 w 3925287"/>
              <a:gd name="connsiteY187" fmla="*/ 441960 h 2423160"/>
              <a:gd name="connsiteX188" fmla="*/ 2248887 w 3925287"/>
              <a:gd name="connsiteY188" fmla="*/ 464820 h 2423160"/>
              <a:gd name="connsiteX189" fmla="*/ 2226027 w 3925287"/>
              <a:gd name="connsiteY189" fmla="*/ 480060 h 2423160"/>
              <a:gd name="connsiteX190" fmla="*/ 2208695 w 3925287"/>
              <a:gd name="connsiteY190" fmla="*/ 502920 h 2423160"/>
              <a:gd name="connsiteX191" fmla="*/ 2176497 w 3925287"/>
              <a:gd name="connsiteY191" fmla="*/ 514350 h 2423160"/>
              <a:gd name="connsiteX192" fmla="*/ 2096487 w 3925287"/>
              <a:gd name="connsiteY192" fmla="*/ 601980 h 2423160"/>
              <a:gd name="connsiteX193" fmla="*/ 1989807 w 3925287"/>
              <a:gd name="connsiteY193" fmla="*/ 624840 h 2423160"/>
              <a:gd name="connsiteX194" fmla="*/ 1987715 w 3925287"/>
              <a:gd name="connsiteY194" fmla="*/ 621030 h 2423160"/>
              <a:gd name="connsiteX195" fmla="*/ 1964855 w 3925287"/>
              <a:gd name="connsiteY195" fmla="*/ 640080 h 2423160"/>
              <a:gd name="connsiteX196" fmla="*/ 1959327 w 3925287"/>
              <a:gd name="connsiteY196" fmla="*/ 636270 h 2423160"/>
              <a:gd name="connsiteX197" fmla="*/ 1947897 w 3925287"/>
              <a:gd name="connsiteY197" fmla="*/ 643890 h 2423160"/>
              <a:gd name="connsiteX198" fmla="*/ 1940277 w 3925287"/>
              <a:gd name="connsiteY198" fmla="*/ 624840 h 2423160"/>
              <a:gd name="connsiteX199" fmla="*/ 1898367 w 3925287"/>
              <a:gd name="connsiteY199" fmla="*/ 613410 h 2423160"/>
              <a:gd name="connsiteX200" fmla="*/ 1925037 w 3925287"/>
              <a:gd name="connsiteY200" fmla="*/ 628650 h 2423160"/>
              <a:gd name="connsiteX201" fmla="*/ 1921227 w 3925287"/>
              <a:gd name="connsiteY201" fmla="*/ 647700 h 2423160"/>
              <a:gd name="connsiteX202" fmla="*/ 1902177 w 3925287"/>
              <a:gd name="connsiteY202" fmla="*/ 605790 h 2423160"/>
              <a:gd name="connsiteX203" fmla="*/ 1913607 w 3925287"/>
              <a:gd name="connsiteY203" fmla="*/ 624840 h 2423160"/>
              <a:gd name="connsiteX204" fmla="*/ 1905987 w 3925287"/>
              <a:gd name="connsiteY204" fmla="*/ 621030 h 2423160"/>
              <a:gd name="connsiteX205" fmla="*/ 1898367 w 3925287"/>
              <a:gd name="connsiteY205" fmla="*/ 617220 h 2423160"/>
              <a:gd name="connsiteX206" fmla="*/ 1907705 w 3925287"/>
              <a:gd name="connsiteY206" fmla="*/ 624840 h 2423160"/>
              <a:gd name="connsiteX207" fmla="*/ 1913607 w 3925287"/>
              <a:gd name="connsiteY207" fmla="*/ 632460 h 2423160"/>
              <a:gd name="connsiteX208" fmla="*/ 1919135 w 3925287"/>
              <a:gd name="connsiteY208" fmla="*/ 621030 h 2423160"/>
              <a:gd name="connsiteX209" fmla="*/ 1932657 w 3925287"/>
              <a:gd name="connsiteY209" fmla="*/ 636270 h 2423160"/>
              <a:gd name="connsiteX210" fmla="*/ 1941995 w 3925287"/>
              <a:gd name="connsiteY210" fmla="*/ 636270 h 2423160"/>
              <a:gd name="connsiteX211" fmla="*/ 1917417 w 3925287"/>
              <a:gd name="connsiteY211" fmla="*/ 636270 h 2423160"/>
              <a:gd name="connsiteX212" fmla="*/ 1909797 w 3925287"/>
              <a:gd name="connsiteY212" fmla="*/ 647700 h 2423160"/>
              <a:gd name="connsiteX213" fmla="*/ 1919135 w 3925287"/>
              <a:gd name="connsiteY213" fmla="*/ 632460 h 2423160"/>
              <a:gd name="connsiteX214" fmla="*/ 1913607 w 3925287"/>
              <a:gd name="connsiteY214" fmla="*/ 636270 h 2423160"/>
              <a:gd name="connsiteX215" fmla="*/ 1919135 w 3925287"/>
              <a:gd name="connsiteY215" fmla="*/ 621030 h 2423160"/>
              <a:gd name="connsiteX216" fmla="*/ 1909797 w 3925287"/>
              <a:gd name="connsiteY216" fmla="*/ 624840 h 2423160"/>
              <a:gd name="connsiteX217" fmla="*/ 1951707 w 3925287"/>
              <a:gd name="connsiteY217" fmla="*/ 643890 h 2423160"/>
              <a:gd name="connsiteX218" fmla="*/ 1959327 w 3925287"/>
              <a:gd name="connsiteY218" fmla="*/ 632460 h 2423160"/>
              <a:gd name="connsiteX219" fmla="*/ 1909797 w 3925287"/>
              <a:gd name="connsiteY219" fmla="*/ 640080 h 2423160"/>
              <a:gd name="connsiteX220" fmla="*/ 1875507 w 3925287"/>
              <a:gd name="connsiteY220" fmla="*/ 640080 h 2423160"/>
              <a:gd name="connsiteX221" fmla="*/ 1966947 w 3925287"/>
              <a:gd name="connsiteY221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49727 w 3925287"/>
              <a:gd name="connsiteY7" fmla="*/ 617220 h 2423160"/>
              <a:gd name="connsiteX8" fmla="*/ 1227807 w 3925287"/>
              <a:gd name="connsiteY8" fmla="*/ 601980 h 2423160"/>
              <a:gd name="connsiteX9" fmla="*/ 1155417 w 3925287"/>
              <a:gd name="connsiteY9" fmla="*/ 659130 h 2423160"/>
              <a:gd name="connsiteX10" fmla="*/ 1029687 w 3925287"/>
              <a:gd name="connsiteY10" fmla="*/ 571500 h 2423160"/>
              <a:gd name="connsiteX11" fmla="*/ 907767 w 3925287"/>
              <a:gd name="connsiteY11" fmla="*/ 556260 h 2423160"/>
              <a:gd name="connsiteX12" fmla="*/ 877287 w 3925287"/>
              <a:gd name="connsiteY12" fmla="*/ 548640 h 2423160"/>
              <a:gd name="connsiteX13" fmla="*/ 831567 w 3925287"/>
              <a:gd name="connsiteY13" fmla="*/ 533400 h 2423160"/>
              <a:gd name="connsiteX14" fmla="*/ 724887 w 3925287"/>
              <a:gd name="connsiteY14" fmla="*/ 525780 h 2423160"/>
              <a:gd name="connsiteX15" fmla="*/ 702027 w 3925287"/>
              <a:gd name="connsiteY15" fmla="*/ 510540 h 2423160"/>
              <a:gd name="connsiteX16" fmla="*/ 648687 w 3925287"/>
              <a:gd name="connsiteY16" fmla="*/ 518160 h 2423160"/>
              <a:gd name="connsiteX17" fmla="*/ 477237 w 3925287"/>
              <a:gd name="connsiteY17" fmla="*/ 499110 h 2423160"/>
              <a:gd name="connsiteX18" fmla="*/ 431517 w 3925287"/>
              <a:gd name="connsiteY18" fmla="*/ 487680 h 2423160"/>
              <a:gd name="connsiteX19" fmla="*/ 387514 w 3925287"/>
              <a:gd name="connsiteY19" fmla="*/ 48387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68927 w 3925287"/>
              <a:gd name="connsiteY170" fmla="*/ 198120 h 2423160"/>
              <a:gd name="connsiteX171" fmla="*/ 2585885 w 3925287"/>
              <a:gd name="connsiteY171" fmla="*/ 140970 h 2423160"/>
              <a:gd name="connsiteX172" fmla="*/ 2591787 w 3925287"/>
              <a:gd name="connsiteY172" fmla="*/ 91440 h 2423160"/>
              <a:gd name="connsiteX173" fmla="*/ 2595597 w 3925287"/>
              <a:gd name="connsiteY173" fmla="*/ 0 h 2423160"/>
              <a:gd name="connsiteX174" fmla="*/ 2538447 w 3925287"/>
              <a:gd name="connsiteY174" fmla="*/ 45720 h 2423160"/>
              <a:gd name="connsiteX175" fmla="*/ 2517305 w 3925287"/>
              <a:gd name="connsiteY175" fmla="*/ 76201 h 2423160"/>
              <a:gd name="connsiteX176" fmla="*/ 2513495 w 3925287"/>
              <a:gd name="connsiteY176" fmla="*/ 102870 h 2423160"/>
              <a:gd name="connsiteX177" fmla="*/ 2496537 w 3925287"/>
              <a:gd name="connsiteY177" fmla="*/ 121920 h 2423160"/>
              <a:gd name="connsiteX178" fmla="*/ 2485107 w 3925287"/>
              <a:gd name="connsiteY178" fmla="*/ 102870 h 2423160"/>
              <a:gd name="connsiteX179" fmla="*/ 2431767 w 3925287"/>
              <a:gd name="connsiteY179" fmla="*/ 179070 h 2423160"/>
              <a:gd name="connsiteX180" fmla="*/ 2405097 w 3925287"/>
              <a:gd name="connsiteY180" fmla="*/ 213360 h 2423160"/>
              <a:gd name="connsiteX181" fmla="*/ 2393667 w 3925287"/>
              <a:gd name="connsiteY181" fmla="*/ 236220 h 2423160"/>
              <a:gd name="connsiteX182" fmla="*/ 2363187 w 3925287"/>
              <a:gd name="connsiteY182" fmla="*/ 285750 h 2423160"/>
              <a:gd name="connsiteX183" fmla="*/ 2306037 w 3925287"/>
              <a:gd name="connsiteY183" fmla="*/ 354330 h 2423160"/>
              <a:gd name="connsiteX184" fmla="*/ 2286987 w 3925287"/>
              <a:gd name="connsiteY184" fmla="*/ 388620 h 2423160"/>
              <a:gd name="connsiteX185" fmla="*/ 2302227 w 3925287"/>
              <a:gd name="connsiteY185" fmla="*/ 403860 h 2423160"/>
              <a:gd name="connsiteX186" fmla="*/ 2262035 w 3925287"/>
              <a:gd name="connsiteY186" fmla="*/ 411481 h 2423160"/>
              <a:gd name="connsiteX187" fmla="*/ 2256507 w 3925287"/>
              <a:gd name="connsiteY187" fmla="*/ 441960 h 2423160"/>
              <a:gd name="connsiteX188" fmla="*/ 2248887 w 3925287"/>
              <a:gd name="connsiteY188" fmla="*/ 464820 h 2423160"/>
              <a:gd name="connsiteX189" fmla="*/ 2226027 w 3925287"/>
              <a:gd name="connsiteY189" fmla="*/ 480060 h 2423160"/>
              <a:gd name="connsiteX190" fmla="*/ 2208695 w 3925287"/>
              <a:gd name="connsiteY190" fmla="*/ 502920 h 2423160"/>
              <a:gd name="connsiteX191" fmla="*/ 2176497 w 3925287"/>
              <a:gd name="connsiteY191" fmla="*/ 514350 h 2423160"/>
              <a:gd name="connsiteX192" fmla="*/ 2096487 w 3925287"/>
              <a:gd name="connsiteY192" fmla="*/ 601980 h 2423160"/>
              <a:gd name="connsiteX193" fmla="*/ 1989807 w 3925287"/>
              <a:gd name="connsiteY193" fmla="*/ 624840 h 2423160"/>
              <a:gd name="connsiteX194" fmla="*/ 1987715 w 3925287"/>
              <a:gd name="connsiteY194" fmla="*/ 621030 h 2423160"/>
              <a:gd name="connsiteX195" fmla="*/ 1964855 w 3925287"/>
              <a:gd name="connsiteY195" fmla="*/ 640080 h 2423160"/>
              <a:gd name="connsiteX196" fmla="*/ 1959327 w 3925287"/>
              <a:gd name="connsiteY196" fmla="*/ 636270 h 2423160"/>
              <a:gd name="connsiteX197" fmla="*/ 1947897 w 3925287"/>
              <a:gd name="connsiteY197" fmla="*/ 643890 h 2423160"/>
              <a:gd name="connsiteX198" fmla="*/ 1940277 w 3925287"/>
              <a:gd name="connsiteY198" fmla="*/ 624840 h 2423160"/>
              <a:gd name="connsiteX199" fmla="*/ 1898367 w 3925287"/>
              <a:gd name="connsiteY199" fmla="*/ 613410 h 2423160"/>
              <a:gd name="connsiteX200" fmla="*/ 1925037 w 3925287"/>
              <a:gd name="connsiteY200" fmla="*/ 628650 h 2423160"/>
              <a:gd name="connsiteX201" fmla="*/ 1921227 w 3925287"/>
              <a:gd name="connsiteY201" fmla="*/ 647700 h 2423160"/>
              <a:gd name="connsiteX202" fmla="*/ 1902177 w 3925287"/>
              <a:gd name="connsiteY202" fmla="*/ 605790 h 2423160"/>
              <a:gd name="connsiteX203" fmla="*/ 1913607 w 3925287"/>
              <a:gd name="connsiteY203" fmla="*/ 624840 h 2423160"/>
              <a:gd name="connsiteX204" fmla="*/ 1905987 w 3925287"/>
              <a:gd name="connsiteY204" fmla="*/ 621030 h 2423160"/>
              <a:gd name="connsiteX205" fmla="*/ 1898367 w 3925287"/>
              <a:gd name="connsiteY205" fmla="*/ 617220 h 2423160"/>
              <a:gd name="connsiteX206" fmla="*/ 1907705 w 3925287"/>
              <a:gd name="connsiteY206" fmla="*/ 624840 h 2423160"/>
              <a:gd name="connsiteX207" fmla="*/ 1913607 w 3925287"/>
              <a:gd name="connsiteY207" fmla="*/ 632460 h 2423160"/>
              <a:gd name="connsiteX208" fmla="*/ 1919135 w 3925287"/>
              <a:gd name="connsiteY208" fmla="*/ 621030 h 2423160"/>
              <a:gd name="connsiteX209" fmla="*/ 1932657 w 3925287"/>
              <a:gd name="connsiteY209" fmla="*/ 636270 h 2423160"/>
              <a:gd name="connsiteX210" fmla="*/ 1941995 w 3925287"/>
              <a:gd name="connsiteY210" fmla="*/ 636270 h 2423160"/>
              <a:gd name="connsiteX211" fmla="*/ 1917417 w 3925287"/>
              <a:gd name="connsiteY211" fmla="*/ 636270 h 2423160"/>
              <a:gd name="connsiteX212" fmla="*/ 1909797 w 3925287"/>
              <a:gd name="connsiteY212" fmla="*/ 647700 h 2423160"/>
              <a:gd name="connsiteX213" fmla="*/ 1919135 w 3925287"/>
              <a:gd name="connsiteY213" fmla="*/ 632460 h 2423160"/>
              <a:gd name="connsiteX214" fmla="*/ 1913607 w 3925287"/>
              <a:gd name="connsiteY214" fmla="*/ 636270 h 2423160"/>
              <a:gd name="connsiteX215" fmla="*/ 1919135 w 3925287"/>
              <a:gd name="connsiteY215" fmla="*/ 621030 h 2423160"/>
              <a:gd name="connsiteX216" fmla="*/ 1909797 w 3925287"/>
              <a:gd name="connsiteY216" fmla="*/ 624840 h 2423160"/>
              <a:gd name="connsiteX217" fmla="*/ 1951707 w 3925287"/>
              <a:gd name="connsiteY217" fmla="*/ 643890 h 2423160"/>
              <a:gd name="connsiteX218" fmla="*/ 1959327 w 3925287"/>
              <a:gd name="connsiteY218" fmla="*/ 632460 h 2423160"/>
              <a:gd name="connsiteX219" fmla="*/ 1909797 w 3925287"/>
              <a:gd name="connsiteY219" fmla="*/ 640080 h 2423160"/>
              <a:gd name="connsiteX220" fmla="*/ 1875507 w 3925287"/>
              <a:gd name="connsiteY220" fmla="*/ 640080 h 2423160"/>
              <a:gd name="connsiteX221" fmla="*/ 1966947 w 3925287"/>
              <a:gd name="connsiteY221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49727 w 3925287"/>
              <a:gd name="connsiteY7" fmla="*/ 617220 h 2423160"/>
              <a:gd name="connsiteX8" fmla="*/ 1227807 w 3925287"/>
              <a:gd name="connsiteY8" fmla="*/ 60198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907767 w 3925287"/>
              <a:gd name="connsiteY11" fmla="*/ 556260 h 2423160"/>
              <a:gd name="connsiteX12" fmla="*/ 877287 w 3925287"/>
              <a:gd name="connsiteY12" fmla="*/ 548640 h 2423160"/>
              <a:gd name="connsiteX13" fmla="*/ 831567 w 3925287"/>
              <a:gd name="connsiteY13" fmla="*/ 533400 h 2423160"/>
              <a:gd name="connsiteX14" fmla="*/ 724887 w 3925287"/>
              <a:gd name="connsiteY14" fmla="*/ 525780 h 2423160"/>
              <a:gd name="connsiteX15" fmla="*/ 702027 w 3925287"/>
              <a:gd name="connsiteY15" fmla="*/ 510540 h 2423160"/>
              <a:gd name="connsiteX16" fmla="*/ 648687 w 3925287"/>
              <a:gd name="connsiteY16" fmla="*/ 518160 h 2423160"/>
              <a:gd name="connsiteX17" fmla="*/ 477237 w 3925287"/>
              <a:gd name="connsiteY17" fmla="*/ 499110 h 2423160"/>
              <a:gd name="connsiteX18" fmla="*/ 431517 w 3925287"/>
              <a:gd name="connsiteY18" fmla="*/ 487680 h 2423160"/>
              <a:gd name="connsiteX19" fmla="*/ 387514 w 3925287"/>
              <a:gd name="connsiteY19" fmla="*/ 48387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68927 w 3925287"/>
              <a:gd name="connsiteY170" fmla="*/ 198120 h 2423160"/>
              <a:gd name="connsiteX171" fmla="*/ 2585885 w 3925287"/>
              <a:gd name="connsiteY171" fmla="*/ 140970 h 2423160"/>
              <a:gd name="connsiteX172" fmla="*/ 2591787 w 3925287"/>
              <a:gd name="connsiteY172" fmla="*/ 91440 h 2423160"/>
              <a:gd name="connsiteX173" fmla="*/ 2595597 w 3925287"/>
              <a:gd name="connsiteY173" fmla="*/ 0 h 2423160"/>
              <a:gd name="connsiteX174" fmla="*/ 2538447 w 3925287"/>
              <a:gd name="connsiteY174" fmla="*/ 45720 h 2423160"/>
              <a:gd name="connsiteX175" fmla="*/ 2517305 w 3925287"/>
              <a:gd name="connsiteY175" fmla="*/ 76201 h 2423160"/>
              <a:gd name="connsiteX176" fmla="*/ 2513495 w 3925287"/>
              <a:gd name="connsiteY176" fmla="*/ 102870 h 2423160"/>
              <a:gd name="connsiteX177" fmla="*/ 2496537 w 3925287"/>
              <a:gd name="connsiteY177" fmla="*/ 121920 h 2423160"/>
              <a:gd name="connsiteX178" fmla="*/ 2485107 w 3925287"/>
              <a:gd name="connsiteY178" fmla="*/ 102870 h 2423160"/>
              <a:gd name="connsiteX179" fmla="*/ 2431767 w 3925287"/>
              <a:gd name="connsiteY179" fmla="*/ 179070 h 2423160"/>
              <a:gd name="connsiteX180" fmla="*/ 2405097 w 3925287"/>
              <a:gd name="connsiteY180" fmla="*/ 213360 h 2423160"/>
              <a:gd name="connsiteX181" fmla="*/ 2393667 w 3925287"/>
              <a:gd name="connsiteY181" fmla="*/ 236220 h 2423160"/>
              <a:gd name="connsiteX182" fmla="*/ 2363187 w 3925287"/>
              <a:gd name="connsiteY182" fmla="*/ 285750 h 2423160"/>
              <a:gd name="connsiteX183" fmla="*/ 2306037 w 3925287"/>
              <a:gd name="connsiteY183" fmla="*/ 354330 h 2423160"/>
              <a:gd name="connsiteX184" fmla="*/ 2286987 w 3925287"/>
              <a:gd name="connsiteY184" fmla="*/ 388620 h 2423160"/>
              <a:gd name="connsiteX185" fmla="*/ 2302227 w 3925287"/>
              <a:gd name="connsiteY185" fmla="*/ 403860 h 2423160"/>
              <a:gd name="connsiteX186" fmla="*/ 2262035 w 3925287"/>
              <a:gd name="connsiteY186" fmla="*/ 411481 h 2423160"/>
              <a:gd name="connsiteX187" fmla="*/ 2256507 w 3925287"/>
              <a:gd name="connsiteY187" fmla="*/ 441960 h 2423160"/>
              <a:gd name="connsiteX188" fmla="*/ 2248887 w 3925287"/>
              <a:gd name="connsiteY188" fmla="*/ 464820 h 2423160"/>
              <a:gd name="connsiteX189" fmla="*/ 2226027 w 3925287"/>
              <a:gd name="connsiteY189" fmla="*/ 480060 h 2423160"/>
              <a:gd name="connsiteX190" fmla="*/ 2208695 w 3925287"/>
              <a:gd name="connsiteY190" fmla="*/ 502920 h 2423160"/>
              <a:gd name="connsiteX191" fmla="*/ 2176497 w 3925287"/>
              <a:gd name="connsiteY191" fmla="*/ 514350 h 2423160"/>
              <a:gd name="connsiteX192" fmla="*/ 2096487 w 3925287"/>
              <a:gd name="connsiteY192" fmla="*/ 601980 h 2423160"/>
              <a:gd name="connsiteX193" fmla="*/ 1989807 w 3925287"/>
              <a:gd name="connsiteY193" fmla="*/ 624840 h 2423160"/>
              <a:gd name="connsiteX194" fmla="*/ 1987715 w 3925287"/>
              <a:gd name="connsiteY194" fmla="*/ 621030 h 2423160"/>
              <a:gd name="connsiteX195" fmla="*/ 1964855 w 3925287"/>
              <a:gd name="connsiteY195" fmla="*/ 640080 h 2423160"/>
              <a:gd name="connsiteX196" fmla="*/ 1959327 w 3925287"/>
              <a:gd name="connsiteY196" fmla="*/ 636270 h 2423160"/>
              <a:gd name="connsiteX197" fmla="*/ 1947897 w 3925287"/>
              <a:gd name="connsiteY197" fmla="*/ 643890 h 2423160"/>
              <a:gd name="connsiteX198" fmla="*/ 1940277 w 3925287"/>
              <a:gd name="connsiteY198" fmla="*/ 624840 h 2423160"/>
              <a:gd name="connsiteX199" fmla="*/ 1898367 w 3925287"/>
              <a:gd name="connsiteY199" fmla="*/ 613410 h 2423160"/>
              <a:gd name="connsiteX200" fmla="*/ 1925037 w 3925287"/>
              <a:gd name="connsiteY200" fmla="*/ 628650 h 2423160"/>
              <a:gd name="connsiteX201" fmla="*/ 1921227 w 3925287"/>
              <a:gd name="connsiteY201" fmla="*/ 647700 h 2423160"/>
              <a:gd name="connsiteX202" fmla="*/ 1902177 w 3925287"/>
              <a:gd name="connsiteY202" fmla="*/ 605790 h 2423160"/>
              <a:gd name="connsiteX203" fmla="*/ 1913607 w 3925287"/>
              <a:gd name="connsiteY203" fmla="*/ 624840 h 2423160"/>
              <a:gd name="connsiteX204" fmla="*/ 1905987 w 3925287"/>
              <a:gd name="connsiteY204" fmla="*/ 621030 h 2423160"/>
              <a:gd name="connsiteX205" fmla="*/ 1898367 w 3925287"/>
              <a:gd name="connsiteY205" fmla="*/ 617220 h 2423160"/>
              <a:gd name="connsiteX206" fmla="*/ 1907705 w 3925287"/>
              <a:gd name="connsiteY206" fmla="*/ 624840 h 2423160"/>
              <a:gd name="connsiteX207" fmla="*/ 1913607 w 3925287"/>
              <a:gd name="connsiteY207" fmla="*/ 632460 h 2423160"/>
              <a:gd name="connsiteX208" fmla="*/ 1919135 w 3925287"/>
              <a:gd name="connsiteY208" fmla="*/ 621030 h 2423160"/>
              <a:gd name="connsiteX209" fmla="*/ 1932657 w 3925287"/>
              <a:gd name="connsiteY209" fmla="*/ 636270 h 2423160"/>
              <a:gd name="connsiteX210" fmla="*/ 1941995 w 3925287"/>
              <a:gd name="connsiteY210" fmla="*/ 636270 h 2423160"/>
              <a:gd name="connsiteX211" fmla="*/ 1917417 w 3925287"/>
              <a:gd name="connsiteY211" fmla="*/ 636270 h 2423160"/>
              <a:gd name="connsiteX212" fmla="*/ 1909797 w 3925287"/>
              <a:gd name="connsiteY212" fmla="*/ 647700 h 2423160"/>
              <a:gd name="connsiteX213" fmla="*/ 1919135 w 3925287"/>
              <a:gd name="connsiteY213" fmla="*/ 632460 h 2423160"/>
              <a:gd name="connsiteX214" fmla="*/ 1913607 w 3925287"/>
              <a:gd name="connsiteY214" fmla="*/ 636270 h 2423160"/>
              <a:gd name="connsiteX215" fmla="*/ 1919135 w 3925287"/>
              <a:gd name="connsiteY215" fmla="*/ 621030 h 2423160"/>
              <a:gd name="connsiteX216" fmla="*/ 1909797 w 3925287"/>
              <a:gd name="connsiteY216" fmla="*/ 624840 h 2423160"/>
              <a:gd name="connsiteX217" fmla="*/ 1951707 w 3925287"/>
              <a:gd name="connsiteY217" fmla="*/ 643890 h 2423160"/>
              <a:gd name="connsiteX218" fmla="*/ 1959327 w 3925287"/>
              <a:gd name="connsiteY218" fmla="*/ 632460 h 2423160"/>
              <a:gd name="connsiteX219" fmla="*/ 1909797 w 3925287"/>
              <a:gd name="connsiteY219" fmla="*/ 640080 h 2423160"/>
              <a:gd name="connsiteX220" fmla="*/ 1875507 w 3925287"/>
              <a:gd name="connsiteY220" fmla="*/ 640080 h 2423160"/>
              <a:gd name="connsiteX221" fmla="*/ 1966947 w 3925287"/>
              <a:gd name="connsiteY221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49727 w 3925287"/>
              <a:gd name="connsiteY7" fmla="*/ 61722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907767 w 3925287"/>
              <a:gd name="connsiteY11" fmla="*/ 556260 h 2423160"/>
              <a:gd name="connsiteX12" fmla="*/ 877287 w 3925287"/>
              <a:gd name="connsiteY12" fmla="*/ 548640 h 2423160"/>
              <a:gd name="connsiteX13" fmla="*/ 831567 w 3925287"/>
              <a:gd name="connsiteY13" fmla="*/ 533400 h 2423160"/>
              <a:gd name="connsiteX14" fmla="*/ 724887 w 3925287"/>
              <a:gd name="connsiteY14" fmla="*/ 525780 h 2423160"/>
              <a:gd name="connsiteX15" fmla="*/ 702027 w 3925287"/>
              <a:gd name="connsiteY15" fmla="*/ 510540 h 2423160"/>
              <a:gd name="connsiteX16" fmla="*/ 648687 w 3925287"/>
              <a:gd name="connsiteY16" fmla="*/ 518160 h 2423160"/>
              <a:gd name="connsiteX17" fmla="*/ 477237 w 3925287"/>
              <a:gd name="connsiteY17" fmla="*/ 499110 h 2423160"/>
              <a:gd name="connsiteX18" fmla="*/ 431517 w 3925287"/>
              <a:gd name="connsiteY18" fmla="*/ 487680 h 2423160"/>
              <a:gd name="connsiteX19" fmla="*/ 387514 w 3925287"/>
              <a:gd name="connsiteY19" fmla="*/ 48387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68927 w 3925287"/>
              <a:gd name="connsiteY170" fmla="*/ 198120 h 2423160"/>
              <a:gd name="connsiteX171" fmla="*/ 2585885 w 3925287"/>
              <a:gd name="connsiteY171" fmla="*/ 140970 h 2423160"/>
              <a:gd name="connsiteX172" fmla="*/ 2591787 w 3925287"/>
              <a:gd name="connsiteY172" fmla="*/ 91440 h 2423160"/>
              <a:gd name="connsiteX173" fmla="*/ 2595597 w 3925287"/>
              <a:gd name="connsiteY173" fmla="*/ 0 h 2423160"/>
              <a:gd name="connsiteX174" fmla="*/ 2538447 w 3925287"/>
              <a:gd name="connsiteY174" fmla="*/ 45720 h 2423160"/>
              <a:gd name="connsiteX175" fmla="*/ 2517305 w 3925287"/>
              <a:gd name="connsiteY175" fmla="*/ 76201 h 2423160"/>
              <a:gd name="connsiteX176" fmla="*/ 2513495 w 3925287"/>
              <a:gd name="connsiteY176" fmla="*/ 102870 h 2423160"/>
              <a:gd name="connsiteX177" fmla="*/ 2496537 w 3925287"/>
              <a:gd name="connsiteY177" fmla="*/ 121920 h 2423160"/>
              <a:gd name="connsiteX178" fmla="*/ 2485107 w 3925287"/>
              <a:gd name="connsiteY178" fmla="*/ 102870 h 2423160"/>
              <a:gd name="connsiteX179" fmla="*/ 2431767 w 3925287"/>
              <a:gd name="connsiteY179" fmla="*/ 179070 h 2423160"/>
              <a:gd name="connsiteX180" fmla="*/ 2405097 w 3925287"/>
              <a:gd name="connsiteY180" fmla="*/ 213360 h 2423160"/>
              <a:gd name="connsiteX181" fmla="*/ 2393667 w 3925287"/>
              <a:gd name="connsiteY181" fmla="*/ 236220 h 2423160"/>
              <a:gd name="connsiteX182" fmla="*/ 2363187 w 3925287"/>
              <a:gd name="connsiteY182" fmla="*/ 285750 h 2423160"/>
              <a:gd name="connsiteX183" fmla="*/ 2306037 w 3925287"/>
              <a:gd name="connsiteY183" fmla="*/ 354330 h 2423160"/>
              <a:gd name="connsiteX184" fmla="*/ 2286987 w 3925287"/>
              <a:gd name="connsiteY184" fmla="*/ 388620 h 2423160"/>
              <a:gd name="connsiteX185" fmla="*/ 2302227 w 3925287"/>
              <a:gd name="connsiteY185" fmla="*/ 403860 h 2423160"/>
              <a:gd name="connsiteX186" fmla="*/ 2262035 w 3925287"/>
              <a:gd name="connsiteY186" fmla="*/ 411481 h 2423160"/>
              <a:gd name="connsiteX187" fmla="*/ 2256507 w 3925287"/>
              <a:gd name="connsiteY187" fmla="*/ 441960 h 2423160"/>
              <a:gd name="connsiteX188" fmla="*/ 2248887 w 3925287"/>
              <a:gd name="connsiteY188" fmla="*/ 464820 h 2423160"/>
              <a:gd name="connsiteX189" fmla="*/ 2226027 w 3925287"/>
              <a:gd name="connsiteY189" fmla="*/ 480060 h 2423160"/>
              <a:gd name="connsiteX190" fmla="*/ 2208695 w 3925287"/>
              <a:gd name="connsiteY190" fmla="*/ 502920 h 2423160"/>
              <a:gd name="connsiteX191" fmla="*/ 2176497 w 3925287"/>
              <a:gd name="connsiteY191" fmla="*/ 514350 h 2423160"/>
              <a:gd name="connsiteX192" fmla="*/ 2096487 w 3925287"/>
              <a:gd name="connsiteY192" fmla="*/ 601980 h 2423160"/>
              <a:gd name="connsiteX193" fmla="*/ 1989807 w 3925287"/>
              <a:gd name="connsiteY193" fmla="*/ 624840 h 2423160"/>
              <a:gd name="connsiteX194" fmla="*/ 1987715 w 3925287"/>
              <a:gd name="connsiteY194" fmla="*/ 621030 h 2423160"/>
              <a:gd name="connsiteX195" fmla="*/ 1964855 w 3925287"/>
              <a:gd name="connsiteY195" fmla="*/ 640080 h 2423160"/>
              <a:gd name="connsiteX196" fmla="*/ 1959327 w 3925287"/>
              <a:gd name="connsiteY196" fmla="*/ 636270 h 2423160"/>
              <a:gd name="connsiteX197" fmla="*/ 1947897 w 3925287"/>
              <a:gd name="connsiteY197" fmla="*/ 643890 h 2423160"/>
              <a:gd name="connsiteX198" fmla="*/ 1940277 w 3925287"/>
              <a:gd name="connsiteY198" fmla="*/ 624840 h 2423160"/>
              <a:gd name="connsiteX199" fmla="*/ 1898367 w 3925287"/>
              <a:gd name="connsiteY199" fmla="*/ 613410 h 2423160"/>
              <a:gd name="connsiteX200" fmla="*/ 1925037 w 3925287"/>
              <a:gd name="connsiteY200" fmla="*/ 628650 h 2423160"/>
              <a:gd name="connsiteX201" fmla="*/ 1921227 w 3925287"/>
              <a:gd name="connsiteY201" fmla="*/ 647700 h 2423160"/>
              <a:gd name="connsiteX202" fmla="*/ 1902177 w 3925287"/>
              <a:gd name="connsiteY202" fmla="*/ 605790 h 2423160"/>
              <a:gd name="connsiteX203" fmla="*/ 1913607 w 3925287"/>
              <a:gd name="connsiteY203" fmla="*/ 624840 h 2423160"/>
              <a:gd name="connsiteX204" fmla="*/ 1905987 w 3925287"/>
              <a:gd name="connsiteY204" fmla="*/ 621030 h 2423160"/>
              <a:gd name="connsiteX205" fmla="*/ 1898367 w 3925287"/>
              <a:gd name="connsiteY205" fmla="*/ 617220 h 2423160"/>
              <a:gd name="connsiteX206" fmla="*/ 1907705 w 3925287"/>
              <a:gd name="connsiteY206" fmla="*/ 624840 h 2423160"/>
              <a:gd name="connsiteX207" fmla="*/ 1913607 w 3925287"/>
              <a:gd name="connsiteY207" fmla="*/ 632460 h 2423160"/>
              <a:gd name="connsiteX208" fmla="*/ 1919135 w 3925287"/>
              <a:gd name="connsiteY208" fmla="*/ 621030 h 2423160"/>
              <a:gd name="connsiteX209" fmla="*/ 1932657 w 3925287"/>
              <a:gd name="connsiteY209" fmla="*/ 636270 h 2423160"/>
              <a:gd name="connsiteX210" fmla="*/ 1941995 w 3925287"/>
              <a:gd name="connsiteY210" fmla="*/ 636270 h 2423160"/>
              <a:gd name="connsiteX211" fmla="*/ 1917417 w 3925287"/>
              <a:gd name="connsiteY211" fmla="*/ 636270 h 2423160"/>
              <a:gd name="connsiteX212" fmla="*/ 1909797 w 3925287"/>
              <a:gd name="connsiteY212" fmla="*/ 647700 h 2423160"/>
              <a:gd name="connsiteX213" fmla="*/ 1919135 w 3925287"/>
              <a:gd name="connsiteY213" fmla="*/ 632460 h 2423160"/>
              <a:gd name="connsiteX214" fmla="*/ 1913607 w 3925287"/>
              <a:gd name="connsiteY214" fmla="*/ 636270 h 2423160"/>
              <a:gd name="connsiteX215" fmla="*/ 1919135 w 3925287"/>
              <a:gd name="connsiteY215" fmla="*/ 621030 h 2423160"/>
              <a:gd name="connsiteX216" fmla="*/ 1909797 w 3925287"/>
              <a:gd name="connsiteY216" fmla="*/ 624840 h 2423160"/>
              <a:gd name="connsiteX217" fmla="*/ 1951707 w 3925287"/>
              <a:gd name="connsiteY217" fmla="*/ 643890 h 2423160"/>
              <a:gd name="connsiteX218" fmla="*/ 1959327 w 3925287"/>
              <a:gd name="connsiteY218" fmla="*/ 632460 h 2423160"/>
              <a:gd name="connsiteX219" fmla="*/ 1909797 w 3925287"/>
              <a:gd name="connsiteY219" fmla="*/ 640080 h 2423160"/>
              <a:gd name="connsiteX220" fmla="*/ 1875507 w 3925287"/>
              <a:gd name="connsiteY220" fmla="*/ 640080 h 2423160"/>
              <a:gd name="connsiteX221" fmla="*/ 1966947 w 3925287"/>
              <a:gd name="connsiteY221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907767 w 3925287"/>
              <a:gd name="connsiteY11" fmla="*/ 556260 h 2423160"/>
              <a:gd name="connsiteX12" fmla="*/ 877287 w 3925287"/>
              <a:gd name="connsiteY12" fmla="*/ 548640 h 2423160"/>
              <a:gd name="connsiteX13" fmla="*/ 831567 w 3925287"/>
              <a:gd name="connsiteY13" fmla="*/ 533400 h 2423160"/>
              <a:gd name="connsiteX14" fmla="*/ 724887 w 3925287"/>
              <a:gd name="connsiteY14" fmla="*/ 525780 h 2423160"/>
              <a:gd name="connsiteX15" fmla="*/ 702027 w 3925287"/>
              <a:gd name="connsiteY15" fmla="*/ 510540 h 2423160"/>
              <a:gd name="connsiteX16" fmla="*/ 648687 w 3925287"/>
              <a:gd name="connsiteY16" fmla="*/ 518160 h 2423160"/>
              <a:gd name="connsiteX17" fmla="*/ 477237 w 3925287"/>
              <a:gd name="connsiteY17" fmla="*/ 499110 h 2423160"/>
              <a:gd name="connsiteX18" fmla="*/ 431517 w 3925287"/>
              <a:gd name="connsiteY18" fmla="*/ 487680 h 2423160"/>
              <a:gd name="connsiteX19" fmla="*/ 387514 w 3925287"/>
              <a:gd name="connsiteY19" fmla="*/ 48387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68927 w 3925287"/>
              <a:gd name="connsiteY170" fmla="*/ 198120 h 2423160"/>
              <a:gd name="connsiteX171" fmla="*/ 2585885 w 3925287"/>
              <a:gd name="connsiteY171" fmla="*/ 140970 h 2423160"/>
              <a:gd name="connsiteX172" fmla="*/ 2591787 w 3925287"/>
              <a:gd name="connsiteY172" fmla="*/ 91440 h 2423160"/>
              <a:gd name="connsiteX173" fmla="*/ 2595597 w 3925287"/>
              <a:gd name="connsiteY173" fmla="*/ 0 h 2423160"/>
              <a:gd name="connsiteX174" fmla="*/ 2538447 w 3925287"/>
              <a:gd name="connsiteY174" fmla="*/ 45720 h 2423160"/>
              <a:gd name="connsiteX175" fmla="*/ 2517305 w 3925287"/>
              <a:gd name="connsiteY175" fmla="*/ 76201 h 2423160"/>
              <a:gd name="connsiteX176" fmla="*/ 2513495 w 3925287"/>
              <a:gd name="connsiteY176" fmla="*/ 102870 h 2423160"/>
              <a:gd name="connsiteX177" fmla="*/ 2496537 w 3925287"/>
              <a:gd name="connsiteY177" fmla="*/ 121920 h 2423160"/>
              <a:gd name="connsiteX178" fmla="*/ 2485107 w 3925287"/>
              <a:gd name="connsiteY178" fmla="*/ 102870 h 2423160"/>
              <a:gd name="connsiteX179" fmla="*/ 2431767 w 3925287"/>
              <a:gd name="connsiteY179" fmla="*/ 179070 h 2423160"/>
              <a:gd name="connsiteX180" fmla="*/ 2405097 w 3925287"/>
              <a:gd name="connsiteY180" fmla="*/ 213360 h 2423160"/>
              <a:gd name="connsiteX181" fmla="*/ 2393667 w 3925287"/>
              <a:gd name="connsiteY181" fmla="*/ 236220 h 2423160"/>
              <a:gd name="connsiteX182" fmla="*/ 2363187 w 3925287"/>
              <a:gd name="connsiteY182" fmla="*/ 285750 h 2423160"/>
              <a:gd name="connsiteX183" fmla="*/ 2306037 w 3925287"/>
              <a:gd name="connsiteY183" fmla="*/ 354330 h 2423160"/>
              <a:gd name="connsiteX184" fmla="*/ 2286987 w 3925287"/>
              <a:gd name="connsiteY184" fmla="*/ 388620 h 2423160"/>
              <a:gd name="connsiteX185" fmla="*/ 2302227 w 3925287"/>
              <a:gd name="connsiteY185" fmla="*/ 403860 h 2423160"/>
              <a:gd name="connsiteX186" fmla="*/ 2262035 w 3925287"/>
              <a:gd name="connsiteY186" fmla="*/ 411481 h 2423160"/>
              <a:gd name="connsiteX187" fmla="*/ 2256507 w 3925287"/>
              <a:gd name="connsiteY187" fmla="*/ 441960 h 2423160"/>
              <a:gd name="connsiteX188" fmla="*/ 2248887 w 3925287"/>
              <a:gd name="connsiteY188" fmla="*/ 464820 h 2423160"/>
              <a:gd name="connsiteX189" fmla="*/ 2226027 w 3925287"/>
              <a:gd name="connsiteY189" fmla="*/ 480060 h 2423160"/>
              <a:gd name="connsiteX190" fmla="*/ 2208695 w 3925287"/>
              <a:gd name="connsiteY190" fmla="*/ 502920 h 2423160"/>
              <a:gd name="connsiteX191" fmla="*/ 2176497 w 3925287"/>
              <a:gd name="connsiteY191" fmla="*/ 514350 h 2423160"/>
              <a:gd name="connsiteX192" fmla="*/ 2096487 w 3925287"/>
              <a:gd name="connsiteY192" fmla="*/ 601980 h 2423160"/>
              <a:gd name="connsiteX193" fmla="*/ 1989807 w 3925287"/>
              <a:gd name="connsiteY193" fmla="*/ 624840 h 2423160"/>
              <a:gd name="connsiteX194" fmla="*/ 1987715 w 3925287"/>
              <a:gd name="connsiteY194" fmla="*/ 621030 h 2423160"/>
              <a:gd name="connsiteX195" fmla="*/ 1964855 w 3925287"/>
              <a:gd name="connsiteY195" fmla="*/ 640080 h 2423160"/>
              <a:gd name="connsiteX196" fmla="*/ 1959327 w 3925287"/>
              <a:gd name="connsiteY196" fmla="*/ 636270 h 2423160"/>
              <a:gd name="connsiteX197" fmla="*/ 1947897 w 3925287"/>
              <a:gd name="connsiteY197" fmla="*/ 643890 h 2423160"/>
              <a:gd name="connsiteX198" fmla="*/ 1940277 w 3925287"/>
              <a:gd name="connsiteY198" fmla="*/ 624840 h 2423160"/>
              <a:gd name="connsiteX199" fmla="*/ 1898367 w 3925287"/>
              <a:gd name="connsiteY199" fmla="*/ 613410 h 2423160"/>
              <a:gd name="connsiteX200" fmla="*/ 1925037 w 3925287"/>
              <a:gd name="connsiteY200" fmla="*/ 628650 h 2423160"/>
              <a:gd name="connsiteX201" fmla="*/ 1921227 w 3925287"/>
              <a:gd name="connsiteY201" fmla="*/ 647700 h 2423160"/>
              <a:gd name="connsiteX202" fmla="*/ 1902177 w 3925287"/>
              <a:gd name="connsiteY202" fmla="*/ 605790 h 2423160"/>
              <a:gd name="connsiteX203" fmla="*/ 1913607 w 3925287"/>
              <a:gd name="connsiteY203" fmla="*/ 624840 h 2423160"/>
              <a:gd name="connsiteX204" fmla="*/ 1905987 w 3925287"/>
              <a:gd name="connsiteY204" fmla="*/ 621030 h 2423160"/>
              <a:gd name="connsiteX205" fmla="*/ 1898367 w 3925287"/>
              <a:gd name="connsiteY205" fmla="*/ 617220 h 2423160"/>
              <a:gd name="connsiteX206" fmla="*/ 1907705 w 3925287"/>
              <a:gd name="connsiteY206" fmla="*/ 624840 h 2423160"/>
              <a:gd name="connsiteX207" fmla="*/ 1913607 w 3925287"/>
              <a:gd name="connsiteY207" fmla="*/ 632460 h 2423160"/>
              <a:gd name="connsiteX208" fmla="*/ 1919135 w 3925287"/>
              <a:gd name="connsiteY208" fmla="*/ 621030 h 2423160"/>
              <a:gd name="connsiteX209" fmla="*/ 1932657 w 3925287"/>
              <a:gd name="connsiteY209" fmla="*/ 636270 h 2423160"/>
              <a:gd name="connsiteX210" fmla="*/ 1941995 w 3925287"/>
              <a:gd name="connsiteY210" fmla="*/ 636270 h 2423160"/>
              <a:gd name="connsiteX211" fmla="*/ 1917417 w 3925287"/>
              <a:gd name="connsiteY211" fmla="*/ 636270 h 2423160"/>
              <a:gd name="connsiteX212" fmla="*/ 1909797 w 3925287"/>
              <a:gd name="connsiteY212" fmla="*/ 647700 h 2423160"/>
              <a:gd name="connsiteX213" fmla="*/ 1919135 w 3925287"/>
              <a:gd name="connsiteY213" fmla="*/ 632460 h 2423160"/>
              <a:gd name="connsiteX214" fmla="*/ 1913607 w 3925287"/>
              <a:gd name="connsiteY214" fmla="*/ 636270 h 2423160"/>
              <a:gd name="connsiteX215" fmla="*/ 1919135 w 3925287"/>
              <a:gd name="connsiteY215" fmla="*/ 621030 h 2423160"/>
              <a:gd name="connsiteX216" fmla="*/ 1909797 w 3925287"/>
              <a:gd name="connsiteY216" fmla="*/ 624840 h 2423160"/>
              <a:gd name="connsiteX217" fmla="*/ 1951707 w 3925287"/>
              <a:gd name="connsiteY217" fmla="*/ 643890 h 2423160"/>
              <a:gd name="connsiteX218" fmla="*/ 1959327 w 3925287"/>
              <a:gd name="connsiteY218" fmla="*/ 632460 h 2423160"/>
              <a:gd name="connsiteX219" fmla="*/ 1909797 w 3925287"/>
              <a:gd name="connsiteY219" fmla="*/ 640080 h 2423160"/>
              <a:gd name="connsiteX220" fmla="*/ 1875507 w 3925287"/>
              <a:gd name="connsiteY220" fmla="*/ 640080 h 2423160"/>
              <a:gd name="connsiteX221" fmla="*/ 1966947 w 3925287"/>
              <a:gd name="connsiteY221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907767 w 3925287"/>
              <a:gd name="connsiteY11" fmla="*/ 556260 h 2423160"/>
              <a:gd name="connsiteX12" fmla="*/ 877287 w 3925287"/>
              <a:gd name="connsiteY12" fmla="*/ 548640 h 2423160"/>
              <a:gd name="connsiteX13" fmla="*/ 831567 w 3925287"/>
              <a:gd name="connsiteY13" fmla="*/ 533400 h 2423160"/>
              <a:gd name="connsiteX14" fmla="*/ 724887 w 3925287"/>
              <a:gd name="connsiteY14" fmla="*/ 525780 h 2423160"/>
              <a:gd name="connsiteX15" fmla="*/ 702027 w 3925287"/>
              <a:gd name="connsiteY15" fmla="*/ 510540 h 2423160"/>
              <a:gd name="connsiteX16" fmla="*/ 648687 w 3925287"/>
              <a:gd name="connsiteY16" fmla="*/ 518160 h 2423160"/>
              <a:gd name="connsiteX17" fmla="*/ 477237 w 3925287"/>
              <a:gd name="connsiteY17" fmla="*/ 499110 h 2423160"/>
              <a:gd name="connsiteX18" fmla="*/ 431517 w 3925287"/>
              <a:gd name="connsiteY18" fmla="*/ 487680 h 2423160"/>
              <a:gd name="connsiteX19" fmla="*/ 387514 w 3925287"/>
              <a:gd name="connsiteY19" fmla="*/ 48387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68927 w 3925287"/>
              <a:gd name="connsiteY170" fmla="*/ 198120 h 2423160"/>
              <a:gd name="connsiteX171" fmla="*/ 2585885 w 3925287"/>
              <a:gd name="connsiteY171" fmla="*/ 140970 h 2423160"/>
              <a:gd name="connsiteX172" fmla="*/ 2591787 w 3925287"/>
              <a:gd name="connsiteY172" fmla="*/ 91440 h 2423160"/>
              <a:gd name="connsiteX173" fmla="*/ 2595597 w 3925287"/>
              <a:gd name="connsiteY173" fmla="*/ 0 h 2423160"/>
              <a:gd name="connsiteX174" fmla="*/ 2538447 w 3925287"/>
              <a:gd name="connsiteY174" fmla="*/ 45720 h 2423160"/>
              <a:gd name="connsiteX175" fmla="*/ 2517305 w 3925287"/>
              <a:gd name="connsiteY175" fmla="*/ 76201 h 2423160"/>
              <a:gd name="connsiteX176" fmla="*/ 2513495 w 3925287"/>
              <a:gd name="connsiteY176" fmla="*/ 102870 h 2423160"/>
              <a:gd name="connsiteX177" fmla="*/ 2496537 w 3925287"/>
              <a:gd name="connsiteY177" fmla="*/ 121920 h 2423160"/>
              <a:gd name="connsiteX178" fmla="*/ 2485107 w 3925287"/>
              <a:gd name="connsiteY178" fmla="*/ 102870 h 2423160"/>
              <a:gd name="connsiteX179" fmla="*/ 2431767 w 3925287"/>
              <a:gd name="connsiteY179" fmla="*/ 179070 h 2423160"/>
              <a:gd name="connsiteX180" fmla="*/ 2405097 w 3925287"/>
              <a:gd name="connsiteY180" fmla="*/ 213360 h 2423160"/>
              <a:gd name="connsiteX181" fmla="*/ 2393667 w 3925287"/>
              <a:gd name="connsiteY181" fmla="*/ 236220 h 2423160"/>
              <a:gd name="connsiteX182" fmla="*/ 2363187 w 3925287"/>
              <a:gd name="connsiteY182" fmla="*/ 285750 h 2423160"/>
              <a:gd name="connsiteX183" fmla="*/ 2306037 w 3925287"/>
              <a:gd name="connsiteY183" fmla="*/ 354330 h 2423160"/>
              <a:gd name="connsiteX184" fmla="*/ 2286987 w 3925287"/>
              <a:gd name="connsiteY184" fmla="*/ 388620 h 2423160"/>
              <a:gd name="connsiteX185" fmla="*/ 2302227 w 3925287"/>
              <a:gd name="connsiteY185" fmla="*/ 403860 h 2423160"/>
              <a:gd name="connsiteX186" fmla="*/ 2262035 w 3925287"/>
              <a:gd name="connsiteY186" fmla="*/ 411481 h 2423160"/>
              <a:gd name="connsiteX187" fmla="*/ 2256507 w 3925287"/>
              <a:gd name="connsiteY187" fmla="*/ 441960 h 2423160"/>
              <a:gd name="connsiteX188" fmla="*/ 2248887 w 3925287"/>
              <a:gd name="connsiteY188" fmla="*/ 464820 h 2423160"/>
              <a:gd name="connsiteX189" fmla="*/ 2226027 w 3925287"/>
              <a:gd name="connsiteY189" fmla="*/ 480060 h 2423160"/>
              <a:gd name="connsiteX190" fmla="*/ 2208695 w 3925287"/>
              <a:gd name="connsiteY190" fmla="*/ 502920 h 2423160"/>
              <a:gd name="connsiteX191" fmla="*/ 2176497 w 3925287"/>
              <a:gd name="connsiteY191" fmla="*/ 514350 h 2423160"/>
              <a:gd name="connsiteX192" fmla="*/ 2096487 w 3925287"/>
              <a:gd name="connsiteY192" fmla="*/ 601980 h 2423160"/>
              <a:gd name="connsiteX193" fmla="*/ 1989807 w 3925287"/>
              <a:gd name="connsiteY193" fmla="*/ 624840 h 2423160"/>
              <a:gd name="connsiteX194" fmla="*/ 2033435 w 3925287"/>
              <a:gd name="connsiteY194" fmla="*/ 640080 h 2423160"/>
              <a:gd name="connsiteX195" fmla="*/ 1964855 w 3925287"/>
              <a:gd name="connsiteY195" fmla="*/ 640080 h 2423160"/>
              <a:gd name="connsiteX196" fmla="*/ 1959327 w 3925287"/>
              <a:gd name="connsiteY196" fmla="*/ 636270 h 2423160"/>
              <a:gd name="connsiteX197" fmla="*/ 1947897 w 3925287"/>
              <a:gd name="connsiteY197" fmla="*/ 643890 h 2423160"/>
              <a:gd name="connsiteX198" fmla="*/ 1940277 w 3925287"/>
              <a:gd name="connsiteY198" fmla="*/ 624840 h 2423160"/>
              <a:gd name="connsiteX199" fmla="*/ 1898367 w 3925287"/>
              <a:gd name="connsiteY199" fmla="*/ 613410 h 2423160"/>
              <a:gd name="connsiteX200" fmla="*/ 1925037 w 3925287"/>
              <a:gd name="connsiteY200" fmla="*/ 628650 h 2423160"/>
              <a:gd name="connsiteX201" fmla="*/ 1921227 w 3925287"/>
              <a:gd name="connsiteY201" fmla="*/ 647700 h 2423160"/>
              <a:gd name="connsiteX202" fmla="*/ 1902177 w 3925287"/>
              <a:gd name="connsiteY202" fmla="*/ 605790 h 2423160"/>
              <a:gd name="connsiteX203" fmla="*/ 1913607 w 3925287"/>
              <a:gd name="connsiteY203" fmla="*/ 624840 h 2423160"/>
              <a:gd name="connsiteX204" fmla="*/ 1905987 w 3925287"/>
              <a:gd name="connsiteY204" fmla="*/ 621030 h 2423160"/>
              <a:gd name="connsiteX205" fmla="*/ 1898367 w 3925287"/>
              <a:gd name="connsiteY205" fmla="*/ 617220 h 2423160"/>
              <a:gd name="connsiteX206" fmla="*/ 1907705 w 3925287"/>
              <a:gd name="connsiteY206" fmla="*/ 624840 h 2423160"/>
              <a:gd name="connsiteX207" fmla="*/ 1913607 w 3925287"/>
              <a:gd name="connsiteY207" fmla="*/ 632460 h 2423160"/>
              <a:gd name="connsiteX208" fmla="*/ 1919135 w 3925287"/>
              <a:gd name="connsiteY208" fmla="*/ 621030 h 2423160"/>
              <a:gd name="connsiteX209" fmla="*/ 1932657 w 3925287"/>
              <a:gd name="connsiteY209" fmla="*/ 636270 h 2423160"/>
              <a:gd name="connsiteX210" fmla="*/ 1941995 w 3925287"/>
              <a:gd name="connsiteY210" fmla="*/ 636270 h 2423160"/>
              <a:gd name="connsiteX211" fmla="*/ 1917417 w 3925287"/>
              <a:gd name="connsiteY211" fmla="*/ 636270 h 2423160"/>
              <a:gd name="connsiteX212" fmla="*/ 1909797 w 3925287"/>
              <a:gd name="connsiteY212" fmla="*/ 647700 h 2423160"/>
              <a:gd name="connsiteX213" fmla="*/ 1919135 w 3925287"/>
              <a:gd name="connsiteY213" fmla="*/ 632460 h 2423160"/>
              <a:gd name="connsiteX214" fmla="*/ 1913607 w 3925287"/>
              <a:gd name="connsiteY214" fmla="*/ 636270 h 2423160"/>
              <a:gd name="connsiteX215" fmla="*/ 1919135 w 3925287"/>
              <a:gd name="connsiteY215" fmla="*/ 621030 h 2423160"/>
              <a:gd name="connsiteX216" fmla="*/ 1909797 w 3925287"/>
              <a:gd name="connsiteY216" fmla="*/ 624840 h 2423160"/>
              <a:gd name="connsiteX217" fmla="*/ 1951707 w 3925287"/>
              <a:gd name="connsiteY217" fmla="*/ 643890 h 2423160"/>
              <a:gd name="connsiteX218" fmla="*/ 1959327 w 3925287"/>
              <a:gd name="connsiteY218" fmla="*/ 632460 h 2423160"/>
              <a:gd name="connsiteX219" fmla="*/ 1909797 w 3925287"/>
              <a:gd name="connsiteY219" fmla="*/ 640080 h 2423160"/>
              <a:gd name="connsiteX220" fmla="*/ 1875507 w 3925287"/>
              <a:gd name="connsiteY220" fmla="*/ 640080 h 2423160"/>
              <a:gd name="connsiteX221" fmla="*/ 1966947 w 3925287"/>
              <a:gd name="connsiteY221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907767 w 3925287"/>
              <a:gd name="connsiteY11" fmla="*/ 556260 h 2423160"/>
              <a:gd name="connsiteX12" fmla="*/ 877287 w 3925287"/>
              <a:gd name="connsiteY12" fmla="*/ 548640 h 2423160"/>
              <a:gd name="connsiteX13" fmla="*/ 831567 w 3925287"/>
              <a:gd name="connsiteY13" fmla="*/ 533400 h 2423160"/>
              <a:gd name="connsiteX14" fmla="*/ 724887 w 3925287"/>
              <a:gd name="connsiteY14" fmla="*/ 525780 h 2423160"/>
              <a:gd name="connsiteX15" fmla="*/ 702027 w 3925287"/>
              <a:gd name="connsiteY15" fmla="*/ 510540 h 2423160"/>
              <a:gd name="connsiteX16" fmla="*/ 648687 w 3925287"/>
              <a:gd name="connsiteY16" fmla="*/ 518160 h 2423160"/>
              <a:gd name="connsiteX17" fmla="*/ 477237 w 3925287"/>
              <a:gd name="connsiteY17" fmla="*/ 499110 h 2423160"/>
              <a:gd name="connsiteX18" fmla="*/ 431517 w 3925287"/>
              <a:gd name="connsiteY18" fmla="*/ 487680 h 2423160"/>
              <a:gd name="connsiteX19" fmla="*/ 387514 w 3925287"/>
              <a:gd name="connsiteY19" fmla="*/ 48387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68927 w 3925287"/>
              <a:gd name="connsiteY170" fmla="*/ 198120 h 2423160"/>
              <a:gd name="connsiteX171" fmla="*/ 2585885 w 3925287"/>
              <a:gd name="connsiteY171" fmla="*/ 140970 h 2423160"/>
              <a:gd name="connsiteX172" fmla="*/ 2591787 w 3925287"/>
              <a:gd name="connsiteY172" fmla="*/ 91440 h 2423160"/>
              <a:gd name="connsiteX173" fmla="*/ 2595597 w 3925287"/>
              <a:gd name="connsiteY173" fmla="*/ 0 h 2423160"/>
              <a:gd name="connsiteX174" fmla="*/ 2538447 w 3925287"/>
              <a:gd name="connsiteY174" fmla="*/ 45720 h 2423160"/>
              <a:gd name="connsiteX175" fmla="*/ 2517305 w 3925287"/>
              <a:gd name="connsiteY175" fmla="*/ 76201 h 2423160"/>
              <a:gd name="connsiteX176" fmla="*/ 2513495 w 3925287"/>
              <a:gd name="connsiteY176" fmla="*/ 102870 h 2423160"/>
              <a:gd name="connsiteX177" fmla="*/ 2496537 w 3925287"/>
              <a:gd name="connsiteY177" fmla="*/ 121920 h 2423160"/>
              <a:gd name="connsiteX178" fmla="*/ 2485107 w 3925287"/>
              <a:gd name="connsiteY178" fmla="*/ 102870 h 2423160"/>
              <a:gd name="connsiteX179" fmla="*/ 2431767 w 3925287"/>
              <a:gd name="connsiteY179" fmla="*/ 179070 h 2423160"/>
              <a:gd name="connsiteX180" fmla="*/ 2405097 w 3925287"/>
              <a:gd name="connsiteY180" fmla="*/ 213360 h 2423160"/>
              <a:gd name="connsiteX181" fmla="*/ 2393667 w 3925287"/>
              <a:gd name="connsiteY181" fmla="*/ 236220 h 2423160"/>
              <a:gd name="connsiteX182" fmla="*/ 2363187 w 3925287"/>
              <a:gd name="connsiteY182" fmla="*/ 285750 h 2423160"/>
              <a:gd name="connsiteX183" fmla="*/ 2306037 w 3925287"/>
              <a:gd name="connsiteY183" fmla="*/ 354330 h 2423160"/>
              <a:gd name="connsiteX184" fmla="*/ 2286987 w 3925287"/>
              <a:gd name="connsiteY184" fmla="*/ 388620 h 2423160"/>
              <a:gd name="connsiteX185" fmla="*/ 2302227 w 3925287"/>
              <a:gd name="connsiteY185" fmla="*/ 403860 h 2423160"/>
              <a:gd name="connsiteX186" fmla="*/ 2262035 w 3925287"/>
              <a:gd name="connsiteY186" fmla="*/ 411481 h 2423160"/>
              <a:gd name="connsiteX187" fmla="*/ 2256507 w 3925287"/>
              <a:gd name="connsiteY187" fmla="*/ 441960 h 2423160"/>
              <a:gd name="connsiteX188" fmla="*/ 2248887 w 3925287"/>
              <a:gd name="connsiteY188" fmla="*/ 464820 h 2423160"/>
              <a:gd name="connsiteX189" fmla="*/ 2226027 w 3925287"/>
              <a:gd name="connsiteY189" fmla="*/ 480060 h 2423160"/>
              <a:gd name="connsiteX190" fmla="*/ 2208695 w 3925287"/>
              <a:gd name="connsiteY190" fmla="*/ 502920 h 2423160"/>
              <a:gd name="connsiteX191" fmla="*/ 2176497 w 3925287"/>
              <a:gd name="connsiteY191" fmla="*/ 514350 h 2423160"/>
              <a:gd name="connsiteX192" fmla="*/ 2096487 w 3925287"/>
              <a:gd name="connsiteY192" fmla="*/ 601980 h 2423160"/>
              <a:gd name="connsiteX193" fmla="*/ 1989807 w 3925287"/>
              <a:gd name="connsiteY193" fmla="*/ 624840 h 2423160"/>
              <a:gd name="connsiteX194" fmla="*/ 2033435 w 3925287"/>
              <a:gd name="connsiteY194" fmla="*/ 640080 h 2423160"/>
              <a:gd name="connsiteX195" fmla="*/ 1964855 w 3925287"/>
              <a:gd name="connsiteY195" fmla="*/ 640080 h 2423160"/>
              <a:gd name="connsiteX196" fmla="*/ 1959327 w 3925287"/>
              <a:gd name="connsiteY196" fmla="*/ 636270 h 2423160"/>
              <a:gd name="connsiteX197" fmla="*/ 1947897 w 3925287"/>
              <a:gd name="connsiteY197" fmla="*/ 643890 h 2423160"/>
              <a:gd name="connsiteX198" fmla="*/ 1940277 w 3925287"/>
              <a:gd name="connsiteY198" fmla="*/ 624840 h 2423160"/>
              <a:gd name="connsiteX199" fmla="*/ 1898367 w 3925287"/>
              <a:gd name="connsiteY199" fmla="*/ 613410 h 2423160"/>
              <a:gd name="connsiteX200" fmla="*/ 1925037 w 3925287"/>
              <a:gd name="connsiteY200" fmla="*/ 628650 h 2423160"/>
              <a:gd name="connsiteX201" fmla="*/ 1921227 w 3925287"/>
              <a:gd name="connsiteY201" fmla="*/ 647700 h 2423160"/>
              <a:gd name="connsiteX202" fmla="*/ 1902177 w 3925287"/>
              <a:gd name="connsiteY202" fmla="*/ 605790 h 2423160"/>
              <a:gd name="connsiteX203" fmla="*/ 1913607 w 3925287"/>
              <a:gd name="connsiteY203" fmla="*/ 624840 h 2423160"/>
              <a:gd name="connsiteX204" fmla="*/ 1905987 w 3925287"/>
              <a:gd name="connsiteY204" fmla="*/ 621030 h 2423160"/>
              <a:gd name="connsiteX205" fmla="*/ 1898367 w 3925287"/>
              <a:gd name="connsiteY205" fmla="*/ 617220 h 2423160"/>
              <a:gd name="connsiteX206" fmla="*/ 1907705 w 3925287"/>
              <a:gd name="connsiteY206" fmla="*/ 624840 h 2423160"/>
              <a:gd name="connsiteX207" fmla="*/ 1913607 w 3925287"/>
              <a:gd name="connsiteY207" fmla="*/ 632460 h 2423160"/>
              <a:gd name="connsiteX208" fmla="*/ 1919135 w 3925287"/>
              <a:gd name="connsiteY208" fmla="*/ 621030 h 2423160"/>
              <a:gd name="connsiteX209" fmla="*/ 1932657 w 3925287"/>
              <a:gd name="connsiteY209" fmla="*/ 636270 h 2423160"/>
              <a:gd name="connsiteX210" fmla="*/ 1941995 w 3925287"/>
              <a:gd name="connsiteY210" fmla="*/ 636270 h 2423160"/>
              <a:gd name="connsiteX211" fmla="*/ 1917417 w 3925287"/>
              <a:gd name="connsiteY211" fmla="*/ 636270 h 2423160"/>
              <a:gd name="connsiteX212" fmla="*/ 1909797 w 3925287"/>
              <a:gd name="connsiteY212" fmla="*/ 647700 h 2423160"/>
              <a:gd name="connsiteX213" fmla="*/ 1919135 w 3925287"/>
              <a:gd name="connsiteY213" fmla="*/ 632460 h 2423160"/>
              <a:gd name="connsiteX214" fmla="*/ 1913607 w 3925287"/>
              <a:gd name="connsiteY214" fmla="*/ 636270 h 2423160"/>
              <a:gd name="connsiteX215" fmla="*/ 1919135 w 3925287"/>
              <a:gd name="connsiteY215" fmla="*/ 621030 h 2423160"/>
              <a:gd name="connsiteX216" fmla="*/ 1909797 w 3925287"/>
              <a:gd name="connsiteY216" fmla="*/ 624840 h 2423160"/>
              <a:gd name="connsiteX217" fmla="*/ 1951707 w 3925287"/>
              <a:gd name="connsiteY217" fmla="*/ 643890 h 2423160"/>
              <a:gd name="connsiteX218" fmla="*/ 1959327 w 3925287"/>
              <a:gd name="connsiteY218" fmla="*/ 632460 h 2423160"/>
              <a:gd name="connsiteX219" fmla="*/ 1909797 w 3925287"/>
              <a:gd name="connsiteY219" fmla="*/ 640080 h 2423160"/>
              <a:gd name="connsiteX220" fmla="*/ 1875507 w 3925287"/>
              <a:gd name="connsiteY220" fmla="*/ 640080 h 2423160"/>
              <a:gd name="connsiteX221" fmla="*/ 1966947 w 3925287"/>
              <a:gd name="connsiteY221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877287 w 3925287"/>
              <a:gd name="connsiteY12" fmla="*/ 548640 h 2423160"/>
              <a:gd name="connsiteX13" fmla="*/ 831567 w 3925287"/>
              <a:gd name="connsiteY13" fmla="*/ 533400 h 2423160"/>
              <a:gd name="connsiteX14" fmla="*/ 724887 w 3925287"/>
              <a:gd name="connsiteY14" fmla="*/ 525780 h 2423160"/>
              <a:gd name="connsiteX15" fmla="*/ 702027 w 3925287"/>
              <a:gd name="connsiteY15" fmla="*/ 510540 h 2423160"/>
              <a:gd name="connsiteX16" fmla="*/ 648687 w 3925287"/>
              <a:gd name="connsiteY16" fmla="*/ 518160 h 2423160"/>
              <a:gd name="connsiteX17" fmla="*/ 477237 w 3925287"/>
              <a:gd name="connsiteY17" fmla="*/ 499110 h 2423160"/>
              <a:gd name="connsiteX18" fmla="*/ 431517 w 3925287"/>
              <a:gd name="connsiteY18" fmla="*/ 487680 h 2423160"/>
              <a:gd name="connsiteX19" fmla="*/ 387514 w 3925287"/>
              <a:gd name="connsiteY19" fmla="*/ 48387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68927 w 3925287"/>
              <a:gd name="connsiteY170" fmla="*/ 198120 h 2423160"/>
              <a:gd name="connsiteX171" fmla="*/ 2585885 w 3925287"/>
              <a:gd name="connsiteY171" fmla="*/ 140970 h 2423160"/>
              <a:gd name="connsiteX172" fmla="*/ 2591787 w 3925287"/>
              <a:gd name="connsiteY172" fmla="*/ 91440 h 2423160"/>
              <a:gd name="connsiteX173" fmla="*/ 2595597 w 3925287"/>
              <a:gd name="connsiteY173" fmla="*/ 0 h 2423160"/>
              <a:gd name="connsiteX174" fmla="*/ 2538447 w 3925287"/>
              <a:gd name="connsiteY174" fmla="*/ 45720 h 2423160"/>
              <a:gd name="connsiteX175" fmla="*/ 2517305 w 3925287"/>
              <a:gd name="connsiteY175" fmla="*/ 76201 h 2423160"/>
              <a:gd name="connsiteX176" fmla="*/ 2513495 w 3925287"/>
              <a:gd name="connsiteY176" fmla="*/ 102870 h 2423160"/>
              <a:gd name="connsiteX177" fmla="*/ 2496537 w 3925287"/>
              <a:gd name="connsiteY177" fmla="*/ 121920 h 2423160"/>
              <a:gd name="connsiteX178" fmla="*/ 2485107 w 3925287"/>
              <a:gd name="connsiteY178" fmla="*/ 102870 h 2423160"/>
              <a:gd name="connsiteX179" fmla="*/ 2431767 w 3925287"/>
              <a:gd name="connsiteY179" fmla="*/ 179070 h 2423160"/>
              <a:gd name="connsiteX180" fmla="*/ 2405097 w 3925287"/>
              <a:gd name="connsiteY180" fmla="*/ 213360 h 2423160"/>
              <a:gd name="connsiteX181" fmla="*/ 2393667 w 3925287"/>
              <a:gd name="connsiteY181" fmla="*/ 236220 h 2423160"/>
              <a:gd name="connsiteX182" fmla="*/ 2363187 w 3925287"/>
              <a:gd name="connsiteY182" fmla="*/ 285750 h 2423160"/>
              <a:gd name="connsiteX183" fmla="*/ 2306037 w 3925287"/>
              <a:gd name="connsiteY183" fmla="*/ 354330 h 2423160"/>
              <a:gd name="connsiteX184" fmla="*/ 2286987 w 3925287"/>
              <a:gd name="connsiteY184" fmla="*/ 388620 h 2423160"/>
              <a:gd name="connsiteX185" fmla="*/ 2302227 w 3925287"/>
              <a:gd name="connsiteY185" fmla="*/ 403860 h 2423160"/>
              <a:gd name="connsiteX186" fmla="*/ 2262035 w 3925287"/>
              <a:gd name="connsiteY186" fmla="*/ 411481 h 2423160"/>
              <a:gd name="connsiteX187" fmla="*/ 2256507 w 3925287"/>
              <a:gd name="connsiteY187" fmla="*/ 441960 h 2423160"/>
              <a:gd name="connsiteX188" fmla="*/ 2248887 w 3925287"/>
              <a:gd name="connsiteY188" fmla="*/ 464820 h 2423160"/>
              <a:gd name="connsiteX189" fmla="*/ 2226027 w 3925287"/>
              <a:gd name="connsiteY189" fmla="*/ 480060 h 2423160"/>
              <a:gd name="connsiteX190" fmla="*/ 2208695 w 3925287"/>
              <a:gd name="connsiteY190" fmla="*/ 502920 h 2423160"/>
              <a:gd name="connsiteX191" fmla="*/ 2176497 w 3925287"/>
              <a:gd name="connsiteY191" fmla="*/ 514350 h 2423160"/>
              <a:gd name="connsiteX192" fmla="*/ 2096487 w 3925287"/>
              <a:gd name="connsiteY192" fmla="*/ 601980 h 2423160"/>
              <a:gd name="connsiteX193" fmla="*/ 1989807 w 3925287"/>
              <a:gd name="connsiteY193" fmla="*/ 624840 h 2423160"/>
              <a:gd name="connsiteX194" fmla="*/ 2033435 w 3925287"/>
              <a:gd name="connsiteY194" fmla="*/ 640080 h 2423160"/>
              <a:gd name="connsiteX195" fmla="*/ 1964855 w 3925287"/>
              <a:gd name="connsiteY195" fmla="*/ 640080 h 2423160"/>
              <a:gd name="connsiteX196" fmla="*/ 1959327 w 3925287"/>
              <a:gd name="connsiteY196" fmla="*/ 636270 h 2423160"/>
              <a:gd name="connsiteX197" fmla="*/ 1947897 w 3925287"/>
              <a:gd name="connsiteY197" fmla="*/ 643890 h 2423160"/>
              <a:gd name="connsiteX198" fmla="*/ 1940277 w 3925287"/>
              <a:gd name="connsiteY198" fmla="*/ 624840 h 2423160"/>
              <a:gd name="connsiteX199" fmla="*/ 1898367 w 3925287"/>
              <a:gd name="connsiteY199" fmla="*/ 613410 h 2423160"/>
              <a:gd name="connsiteX200" fmla="*/ 1925037 w 3925287"/>
              <a:gd name="connsiteY200" fmla="*/ 628650 h 2423160"/>
              <a:gd name="connsiteX201" fmla="*/ 1921227 w 3925287"/>
              <a:gd name="connsiteY201" fmla="*/ 647700 h 2423160"/>
              <a:gd name="connsiteX202" fmla="*/ 1902177 w 3925287"/>
              <a:gd name="connsiteY202" fmla="*/ 605790 h 2423160"/>
              <a:gd name="connsiteX203" fmla="*/ 1913607 w 3925287"/>
              <a:gd name="connsiteY203" fmla="*/ 624840 h 2423160"/>
              <a:gd name="connsiteX204" fmla="*/ 1905987 w 3925287"/>
              <a:gd name="connsiteY204" fmla="*/ 621030 h 2423160"/>
              <a:gd name="connsiteX205" fmla="*/ 1898367 w 3925287"/>
              <a:gd name="connsiteY205" fmla="*/ 617220 h 2423160"/>
              <a:gd name="connsiteX206" fmla="*/ 1907705 w 3925287"/>
              <a:gd name="connsiteY206" fmla="*/ 624840 h 2423160"/>
              <a:gd name="connsiteX207" fmla="*/ 1913607 w 3925287"/>
              <a:gd name="connsiteY207" fmla="*/ 632460 h 2423160"/>
              <a:gd name="connsiteX208" fmla="*/ 1919135 w 3925287"/>
              <a:gd name="connsiteY208" fmla="*/ 621030 h 2423160"/>
              <a:gd name="connsiteX209" fmla="*/ 1932657 w 3925287"/>
              <a:gd name="connsiteY209" fmla="*/ 636270 h 2423160"/>
              <a:gd name="connsiteX210" fmla="*/ 1941995 w 3925287"/>
              <a:gd name="connsiteY210" fmla="*/ 636270 h 2423160"/>
              <a:gd name="connsiteX211" fmla="*/ 1917417 w 3925287"/>
              <a:gd name="connsiteY211" fmla="*/ 636270 h 2423160"/>
              <a:gd name="connsiteX212" fmla="*/ 1909797 w 3925287"/>
              <a:gd name="connsiteY212" fmla="*/ 647700 h 2423160"/>
              <a:gd name="connsiteX213" fmla="*/ 1919135 w 3925287"/>
              <a:gd name="connsiteY213" fmla="*/ 632460 h 2423160"/>
              <a:gd name="connsiteX214" fmla="*/ 1913607 w 3925287"/>
              <a:gd name="connsiteY214" fmla="*/ 636270 h 2423160"/>
              <a:gd name="connsiteX215" fmla="*/ 1919135 w 3925287"/>
              <a:gd name="connsiteY215" fmla="*/ 621030 h 2423160"/>
              <a:gd name="connsiteX216" fmla="*/ 1909797 w 3925287"/>
              <a:gd name="connsiteY216" fmla="*/ 624840 h 2423160"/>
              <a:gd name="connsiteX217" fmla="*/ 1951707 w 3925287"/>
              <a:gd name="connsiteY217" fmla="*/ 643890 h 2423160"/>
              <a:gd name="connsiteX218" fmla="*/ 1959327 w 3925287"/>
              <a:gd name="connsiteY218" fmla="*/ 632460 h 2423160"/>
              <a:gd name="connsiteX219" fmla="*/ 1909797 w 3925287"/>
              <a:gd name="connsiteY219" fmla="*/ 640080 h 2423160"/>
              <a:gd name="connsiteX220" fmla="*/ 1875507 w 3925287"/>
              <a:gd name="connsiteY220" fmla="*/ 640080 h 2423160"/>
              <a:gd name="connsiteX221" fmla="*/ 1966947 w 3925287"/>
              <a:gd name="connsiteY221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831567 w 3925287"/>
              <a:gd name="connsiteY13" fmla="*/ 533400 h 2423160"/>
              <a:gd name="connsiteX14" fmla="*/ 724887 w 3925287"/>
              <a:gd name="connsiteY14" fmla="*/ 525780 h 2423160"/>
              <a:gd name="connsiteX15" fmla="*/ 702027 w 3925287"/>
              <a:gd name="connsiteY15" fmla="*/ 510540 h 2423160"/>
              <a:gd name="connsiteX16" fmla="*/ 648687 w 3925287"/>
              <a:gd name="connsiteY16" fmla="*/ 518160 h 2423160"/>
              <a:gd name="connsiteX17" fmla="*/ 477237 w 3925287"/>
              <a:gd name="connsiteY17" fmla="*/ 499110 h 2423160"/>
              <a:gd name="connsiteX18" fmla="*/ 431517 w 3925287"/>
              <a:gd name="connsiteY18" fmla="*/ 487680 h 2423160"/>
              <a:gd name="connsiteX19" fmla="*/ 387514 w 3925287"/>
              <a:gd name="connsiteY19" fmla="*/ 48387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68927 w 3925287"/>
              <a:gd name="connsiteY170" fmla="*/ 198120 h 2423160"/>
              <a:gd name="connsiteX171" fmla="*/ 2585885 w 3925287"/>
              <a:gd name="connsiteY171" fmla="*/ 140970 h 2423160"/>
              <a:gd name="connsiteX172" fmla="*/ 2591787 w 3925287"/>
              <a:gd name="connsiteY172" fmla="*/ 91440 h 2423160"/>
              <a:gd name="connsiteX173" fmla="*/ 2595597 w 3925287"/>
              <a:gd name="connsiteY173" fmla="*/ 0 h 2423160"/>
              <a:gd name="connsiteX174" fmla="*/ 2538447 w 3925287"/>
              <a:gd name="connsiteY174" fmla="*/ 45720 h 2423160"/>
              <a:gd name="connsiteX175" fmla="*/ 2517305 w 3925287"/>
              <a:gd name="connsiteY175" fmla="*/ 76201 h 2423160"/>
              <a:gd name="connsiteX176" fmla="*/ 2513495 w 3925287"/>
              <a:gd name="connsiteY176" fmla="*/ 102870 h 2423160"/>
              <a:gd name="connsiteX177" fmla="*/ 2496537 w 3925287"/>
              <a:gd name="connsiteY177" fmla="*/ 121920 h 2423160"/>
              <a:gd name="connsiteX178" fmla="*/ 2485107 w 3925287"/>
              <a:gd name="connsiteY178" fmla="*/ 102870 h 2423160"/>
              <a:gd name="connsiteX179" fmla="*/ 2431767 w 3925287"/>
              <a:gd name="connsiteY179" fmla="*/ 179070 h 2423160"/>
              <a:gd name="connsiteX180" fmla="*/ 2405097 w 3925287"/>
              <a:gd name="connsiteY180" fmla="*/ 213360 h 2423160"/>
              <a:gd name="connsiteX181" fmla="*/ 2393667 w 3925287"/>
              <a:gd name="connsiteY181" fmla="*/ 236220 h 2423160"/>
              <a:gd name="connsiteX182" fmla="*/ 2363187 w 3925287"/>
              <a:gd name="connsiteY182" fmla="*/ 285750 h 2423160"/>
              <a:gd name="connsiteX183" fmla="*/ 2306037 w 3925287"/>
              <a:gd name="connsiteY183" fmla="*/ 354330 h 2423160"/>
              <a:gd name="connsiteX184" fmla="*/ 2286987 w 3925287"/>
              <a:gd name="connsiteY184" fmla="*/ 388620 h 2423160"/>
              <a:gd name="connsiteX185" fmla="*/ 2302227 w 3925287"/>
              <a:gd name="connsiteY185" fmla="*/ 403860 h 2423160"/>
              <a:gd name="connsiteX186" fmla="*/ 2262035 w 3925287"/>
              <a:gd name="connsiteY186" fmla="*/ 411481 h 2423160"/>
              <a:gd name="connsiteX187" fmla="*/ 2256507 w 3925287"/>
              <a:gd name="connsiteY187" fmla="*/ 441960 h 2423160"/>
              <a:gd name="connsiteX188" fmla="*/ 2248887 w 3925287"/>
              <a:gd name="connsiteY188" fmla="*/ 464820 h 2423160"/>
              <a:gd name="connsiteX189" fmla="*/ 2226027 w 3925287"/>
              <a:gd name="connsiteY189" fmla="*/ 480060 h 2423160"/>
              <a:gd name="connsiteX190" fmla="*/ 2208695 w 3925287"/>
              <a:gd name="connsiteY190" fmla="*/ 502920 h 2423160"/>
              <a:gd name="connsiteX191" fmla="*/ 2176497 w 3925287"/>
              <a:gd name="connsiteY191" fmla="*/ 514350 h 2423160"/>
              <a:gd name="connsiteX192" fmla="*/ 2096487 w 3925287"/>
              <a:gd name="connsiteY192" fmla="*/ 601980 h 2423160"/>
              <a:gd name="connsiteX193" fmla="*/ 1989807 w 3925287"/>
              <a:gd name="connsiteY193" fmla="*/ 624840 h 2423160"/>
              <a:gd name="connsiteX194" fmla="*/ 2033435 w 3925287"/>
              <a:gd name="connsiteY194" fmla="*/ 640080 h 2423160"/>
              <a:gd name="connsiteX195" fmla="*/ 1964855 w 3925287"/>
              <a:gd name="connsiteY195" fmla="*/ 640080 h 2423160"/>
              <a:gd name="connsiteX196" fmla="*/ 1959327 w 3925287"/>
              <a:gd name="connsiteY196" fmla="*/ 636270 h 2423160"/>
              <a:gd name="connsiteX197" fmla="*/ 1947897 w 3925287"/>
              <a:gd name="connsiteY197" fmla="*/ 643890 h 2423160"/>
              <a:gd name="connsiteX198" fmla="*/ 1940277 w 3925287"/>
              <a:gd name="connsiteY198" fmla="*/ 624840 h 2423160"/>
              <a:gd name="connsiteX199" fmla="*/ 1898367 w 3925287"/>
              <a:gd name="connsiteY199" fmla="*/ 613410 h 2423160"/>
              <a:gd name="connsiteX200" fmla="*/ 1925037 w 3925287"/>
              <a:gd name="connsiteY200" fmla="*/ 628650 h 2423160"/>
              <a:gd name="connsiteX201" fmla="*/ 1921227 w 3925287"/>
              <a:gd name="connsiteY201" fmla="*/ 647700 h 2423160"/>
              <a:gd name="connsiteX202" fmla="*/ 1902177 w 3925287"/>
              <a:gd name="connsiteY202" fmla="*/ 605790 h 2423160"/>
              <a:gd name="connsiteX203" fmla="*/ 1913607 w 3925287"/>
              <a:gd name="connsiteY203" fmla="*/ 624840 h 2423160"/>
              <a:gd name="connsiteX204" fmla="*/ 1905987 w 3925287"/>
              <a:gd name="connsiteY204" fmla="*/ 621030 h 2423160"/>
              <a:gd name="connsiteX205" fmla="*/ 1898367 w 3925287"/>
              <a:gd name="connsiteY205" fmla="*/ 617220 h 2423160"/>
              <a:gd name="connsiteX206" fmla="*/ 1907705 w 3925287"/>
              <a:gd name="connsiteY206" fmla="*/ 624840 h 2423160"/>
              <a:gd name="connsiteX207" fmla="*/ 1913607 w 3925287"/>
              <a:gd name="connsiteY207" fmla="*/ 632460 h 2423160"/>
              <a:gd name="connsiteX208" fmla="*/ 1919135 w 3925287"/>
              <a:gd name="connsiteY208" fmla="*/ 621030 h 2423160"/>
              <a:gd name="connsiteX209" fmla="*/ 1932657 w 3925287"/>
              <a:gd name="connsiteY209" fmla="*/ 636270 h 2423160"/>
              <a:gd name="connsiteX210" fmla="*/ 1941995 w 3925287"/>
              <a:gd name="connsiteY210" fmla="*/ 636270 h 2423160"/>
              <a:gd name="connsiteX211" fmla="*/ 1917417 w 3925287"/>
              <a:gd name="connsiteY211" fmla="*/ 636270 h 2423160"/>
              <a:gd name="connsiteX212" fmla="*/ 1909797 w 3925287"/>
              <a:gd name="connsiteY212" fmla="*/ 647700 h 2423160"/>
              <a:gd name="connsiteX213" fmla="*/ 1919135 w 3925287"/>
              <a:gd name="connsiteY213" fmla="*/ 632460 h 2423160"/>
              <a:gd name="connsiteX214" fmla="*/ 1913607 w 3925287"/>
              <a:gd name="connsiteY214" fmla="*/ 636270 h 2423160"/>
              <a:gd name="connsiteX215" fmla="*/ 1919135 w 3925287"/>
              <a:gd name="connsiteY215" fmla="*/ 621030 h 2423160"/>
              <a:gd name="connsiteX216" fmla="*/ 1909797 w 3925287"/>
              <a:gd name="connsiteY216" fmla="*/ 624840 h 2423160"/>
              <a:gd name="connsiteX217" fmla="*/ 1951707 w 3925287"/>
              <a:gd name="connsiteY217" fmla="*/ 643890 h 2423160"/>
              <a:gd name="connsiteX218" fmla="*/ 1959327 w 3925287"/>
              <a:gd name="connsiteY218" fmla="*/ 632460 h 2423160"/>
              <a:gd name="connsiteX219" fmla="*/ 1909797 w 3925287"/>
              <a:gd name="connsiteY219" fmla="*/ 640080 h 2423160"/>
              <a:gd name="connsiteX220" fmla="*/ 1875507 w 3925287"/>
              <a:gd name="connsiteY220" fmla="*/ 640080 h 2423160"/>
              <a:gd name="connsiteX221" fmla="*/ 1966947 w 3925287"/>
              <a:gd name="connsiteY221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724887 w 3925287"/>
              <a:gd name="connsiteY14" fmla="*/ 525780 h 2423160"/>
              <a:gd name="connsiteX15" fmla="*/ 702027 w 3925287"/>
              <a:gd name="connsiteY15" fmla="*/ 510540 h 2423160"/>
              <a:gd name="connsiteX16" fmla="*/ 648687 w 3925287"/>
              <a:gd name="connsiteY16" fmla="*/ 518160 h 2423160"/>
              <a:gd name="connsiteX17" fmla="*/ 477237 w 3925287"/>
              <a:gd name="connsiteY17" fmla="*/ 499110 h 2423160"/>
              <a:gd name="connsiteX18" fmla="*/ 431517 w 3925287"/>
              <a:gd name="connsiteY18" fmla="*/ 487680 h 2423160"/>
              <a:gd name="connsiteX19" fmla="*/ 387514 w 3925287"/>
              <a:gd name="connsiteY19" fmla="*/ 48387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68927 w 3925287"/>
              <a:gd name="connsiteY170" fmla="*/ 198120 h 2423160"/>
              <a:gd name="connsiteX171" fmla="*/ 2585885 w 3925287"/>
              <a:gd name="connsiteY171" fmla="*/ 140970 h 2423160"/>
              <a:gd name="connsiteX172" fmla="*/ 2591787 w 3925287"/>
              <a:gd name="connsiteY172" fmla="*/ 91440 h 2423160"/>
              <a:gd name="connsiteX173" fmla="*/ 2595597 w 3925287"/>
              <a:gd name="connsiteY173" fmla="*/ 0 h 2423160"/>
              <a:gd name="connsiteX174" fmla="*/ 2538447 w 3925287"/>
              <a:gd name="connsiteY174" fmla="*/ 45720 h 2423160"/>
              <a:gd name="connsiteX175" fmla="*/ 2517305 w 3925287"/>
              <a:gd name="connsiteY175" fmla="*/ 76201 h 2423160"/>
              <a:gd name="connsiteX176" fmla="*/ 2513495 w 3925287"/>
              <a:gd name="connsiteY176" fmla="*/ 102870 h 2423160"/>
              <a:gd name="connsiteX177" fmla="*/ 2496537 w 3925287"/>
              <a:gd name="connsiteY177" fmla="*/ 121920 h 2423160"/>
              <a:gd name="connsiteX178" fmla="*/ 2485107 w 3925287"/>
              <a:gd name="connsiteY178" fmla="*/ 102870 h 2423160"/>
              <a:gd name="connsiteX179" fmla="*/ 2431767 w 3925287"/>
              <a:gd name="connsiteY179" fmla="*/ 179070 h 2423160"/>
              <a:gd name="connsiteX180" fmla="*/ 2405097 w 3925287"/>
              <a:gd name="connsiteY180" fmla="*/ 213360 h 2423160"/>
              <a:gd name="connsiteX181" fmla="*/ 2393667 w 3925287"/>
              <a:gd name="connsiteY181" fmla="*/ 236220 h 2423160"/>
              <a:gd name="connsiteX182" fmla="*/ 2363187 w 3925287"/>
              <a:gd name="connsiteY182" fmla="*/ 285750 h 2423160"/>
              <a:gd name="connsiteX183" fmla="*/ 2306037 w 3925287"/>
              <a:gd name="connsiteY183" fmla="*/ 354330 h 2423160"/>
              <a:gd name="connsiteX184" fmla="*/ 2286987 w 3925287"/>
              <a:gd name="connsiteY184" fmla="*/ 388620 h 2423160"/>
              <a:gd name="connsiteX185" fmla="*/ 2302227 w 3925287"/>
              <a:gd name="connsiteY185" fmla="*/ 403860 h 2423160"/>
              <a:gd name="connsiteX186" fmla="*/ 2262035 w 3925287"/>
              <a:gd name="connsiteY186" fmla="*/ 411481 h 2423160"/>
              <a:gd name="connsiteX187" fmla="*/ 2256507 w 3925287"/>
              <a:gd name="connsiteY187" fmla="*/ 441960 h 2423160"/>
              <a:gd name="connsiteX188" fmla="*/ 2248887 w 3925287"/>
              <a:gd name="connsiteY188" fmla="*/ 464820 h 2423160"/>
              <a:gd name="connsiteX189" fmla="*/ 2226027 w 3925287"/>
              <a:gd name="connsiteY189" fmla="*/ 480060 h 2423160"/>
              <a:gd name="connsiteX190" fmla="*/ 2208695 w 3925287"/>
              <a:gd name="connsiteY190" fmla="*/ 502920 h 2423160"/>
              <a:gd name="connsiteX191" fmla="*/ 2176497 w 3925287"/>
              <a:gd name="connsiteY191" fmla="*/ 514350 h 2423160"/>
              <a:gd name="connsiteX192" fmla="*/ 2096487 w 3925287"/>
              <a:gd name="connsiteY192" fmla="*/ 601980 h 2423160"/>
              <a:gd name="connsiteX193" fmla="*/ 1989807 w 3925287"/>
              <a:gd name="connsiteY193" fmla="*/ 624840 h 2423160"/>
              <a:gd name="connsiteX194" fmla="*/ 2033435 w 3925287"/>
              <a:gd name="connsiteY194" fmla="*/ 640080 h 2423160"/>
              <a:gd name="connsiteX195" fmla="*/ 1964855 w 3925287"/>
              <a:gd name="connsiteY195" fmla="*/ 640080 h 2423160"/>
              <a:gd name="connsiteX196" fmla="*/ 1959327 w 3925287"/>
              <a:gd name="connsiteY196" fmla="*/ 636270 h 2423160"/>
              <a:gd name="connsiteX197" fmla="*/ 1947897 w 3925287"/>
              <a:gd name="connsiteY197" fmla="*/ 643890 h 2423160"/>
              <a:gd name="connsiteX198" fmla="*/ 1940277 w 3925287"/>
              <a:gd name="connsiteY198" fmla="*/ 624840 h 2423160"/>
              <a:gd name="connsiteX199" fmla="*/ 1898367 w 3925287"/>
              <a:gd name="connsiteY199" fmla="*/ 613410 h 2423160"/>
              <a:gd name="connsiteX200" fmla="*/ 1925037 w 3925287"/>
              <a:gd name="connsiteY200" fmla="*/ 628650 h 2423160"/>
              <a:gd name="connsiteX201" fmla="*/ 1921227 w 3925287"/>
              <a:gd name="connsiteY201" fmla="*/ 647700 h 2423160"/>
              <a:gd name="connsiteX202" fmla="*/ 1902177 w 3925287"/>
              <a:gd name="connsiteY202" fmla="*/ 605790 h 2423160"/>
              <a:gd name="connsiteX203" fmla="*/ 1913607 w 3925287"/>
              <a:gd name="connsiteY203" fmla="*/ 624840 h 2423160"/>
              <a:gd name="connsiteX204" fmla="*/ 1905987 w 3925287"/>
              <a:gd name="connsiteY204" fmla="*/ 621030 h 2423160"/>
              <a:gd name="connsiteX205" fmla="*/ 1898367 w 3925287"/>
              <a:gd name="connsiteY205" fmla="*/ 617220 h 2423160"/>
              <a:gd name="connsiteX206" fmla="*/ 1907705 w 3925287"/>
              <a:gd name="connsiteY206" fmla="*/ 624840 h 2423160"/>
              <a:gd name="connsiteX207" fmla="*/ 1913607 w 3925287"/>
              <a:gd name="connsiteY207" fmla="*/ 632460 h 2423160"/>
              <a:gd name="connsiteX208" fmla="*/ 1919135 w 3925287"/>
              <a:gd name="connsiteY208" fmla="*/ 621030 h 2423160"/>
              <a:gd name="connsiteX209" fmla="*/ 1932657 w 3925287"/>
              <a:gd name="connsiteY209" fmla="*/ 636270 h 2423160"/>
              <a:gd name="connsiteX210" fmla="*/ 1941995 w 3925287"/>
              <a:gd name="connsiteY210" fmla="*/ 636270 h 2423160"/>
              <a:gd name="connsiteX211" fmla="*/ 1917417 w 3925287"/>
              <a:gd name="connsiteY211" fmla="*/ 636270 h 2423160"/>
              <a:gd name="connsiteX212" fmla="*/ 1909797 w 3925287"/>
              <a:gd name="connsiteY212" fmla="*/ 647700 h 2423160"/>
              <a:gd name="connsiteX213" fmla="*/ 1919135 w 3925287"/>
              <a:gd name="connsiteY213" fmla="*/ 632460 h 2423160"/>
              <a:gd name="connsiteX214" fmla="*/ 1913607 w 3925287"/>
              <a:gd name="connsiteY214" fmla="*/ 636270 h 2423160"/>
              <a:gd name="connsiteX215" fmla="*/ 1919135 w 3925287"/>
              <a:gd name="connsiteY215" fmla="*/ 621030 h 2423160"/>
              <a:gd name="connsiteX216" fmla="*/ 1909797 w 3925287"/>
              <a:gd name="connsiteY216" fmla="*/ 624840 h 2423160"/>
              <a:gd name="connsiteX217" fmla="*/ 1951707 w 3925287"/>
              <a:gd name="connsiteY217" fmla="*/ 643890 h 2423160"/>
              <a:gd name="connsiteX218" fmla="*/ 1959327 w 3925287"/>
              <a:gd name="connsiteY218" fmla="*/ 632460 h 2423160"/>
              <a:gd name="connsiteX219" fmla="*/ 1909797 w 3925287"/>
              <a:gd name="connsiteY219" fmla="*/ 640080 h 2423160"/>
              <a:gd name="connsiteX220" fmla="*/ 1875507 w 3925287"/>
              <a:gd name="connsiteY220" fmla="*/ 640080 h 2423160"/>
              <a:gd name="connsiteX221" fmla="*/ 1966947 w 3925287"/>
              <a:gd name="connsiteY221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702027 w 3925287"/>
              <a:gd name="connsiteY15" fmla="*/ 510540 h 2423160"/>
              <a:gd name="connsiteX16" fmla="*/ 648687 w 3925287"/>
              <a:gd name="connsiteY16" fmla="*/ 518160 h 2423160"/>
              <a:gd name="connsiteX17" fmla="*/ 477237 w 3925287"/>
              <a:gd name="connsiteY17" fmla="*/ 499110 h 2423160"/>
              <a:gd name="connsiteX18" fmla="*/ 431517 w 3925287"/>
              <a:gd name="connsiteY18" fmla="*/ 487680 h 2423160"/>
              <a:gd name="connsiteX19" fmla="*/ 387514 w 3925287"/>
              <a:gd name="connsiteY19" fmla="*/ 48387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68927 w 3925287"/>
              <a:gd name="connsiteY170" fmla="*/ 198120 h 2423160"/>
              <a:gd name="connsiteX171" fmla="*/ 2585885 w 3925287"/>
              <a:gd name="connsiteY171" fmla="*/ 140970 h 2423160"/>
              <a:gd name="connsiteX172" fmla="*/ 2591787 w 3925287"/>
              <a:gd name="connsiteY172" fmla="*/ 91440 h 2423160"/>
              <a:gd name="connsiteX173" fmla="*/ 2595597 w 3925287"/>
              <a:gd name="connsiteY173" fmla="*/ 0 h 2423160"/>
              <a:gd name="connsiteX174" fmla="*/ 2538447 w 3925287"/>
              <a:gd name="connsiteY174" fmla="*/ 45720 h 2423160"/>
              <a:gd name="connsiteX175" fmla="*/ 2517305 w 3925287"/>
              <a:gd name="connsiteY175" fmla="*/ 76201 h 2423160"/>
              <a:gd name="connsiteX176" fmla="*/ 2513495 w 3925287"/>
              <a:gd name="connsiteY176" fmla="*/ 102870 h 2423160"/>
              <a:gd name="connsiteX177" fmla="*/ 2496537 w 3925287"/>
              <a:gd name="connsiteY177" fmla="*/ 121920 h 2423160"/>
              <a:gd name="connsiteX178" fmla="*/ 2485107 w 3925287"/>
              <a:gd name="connsiteY178" fmla="*/ 102870 h 2423160"/>
              <a:gd name="connsiteX179" fmla="*/ 2431767 w 3925287"/>
              <a:gd name="connsiteY179" fmla="*/ 179070 h 2423160"/>
              <a:gd name="connsiteX180" fmla="*/ 2405097 w 3925287"/>
              <a:gd name="connsiteY180" fmla="*/ 213360 h 2423160"/>
              <a:gd name="connsiteX181" fmla="*/ 2393667 w 3925287"/>
              <a:gd name="connsiteY181" fmla="*/ 236220 h 2423160"/>
              <a:gd name="connsiteX182" fmla="*/ 2363187 w 3925287"/>
              <a:gd name="connsiteY182" fmla="*/ 285750 h 2423160"/>
              <a:gd name="connsiteX183" fmla="*/ 2306037 w 3925287"/>
              <a:gd name="connsiteY183" fmla="*/ 354330 h 2423160"/>
              <a:gd name="connsiteX184" fmla="*/ 2286987 w 3925287"/>
              <a:gd name="connsiteY184" fmla="*/ 388620 h 2423160"/>
              <a:gd name="connsiteX185" fmla="*/ 2302227 w 3925287"/>
              <a:gd name="connsiteY185" fmla="*/ 403860 h 2423160"/>
              <a:gd name="connsiteX186" fmla="*/ 2262035 w 3925287"/>
              <a:gd name="connsiteY186" fmla="*/ 411481 h 2423160"/>
              <a:gd name="connsiteX187" fmla="*/ 2256507 w 3925287"/>
              <a:gd name="connsiteY187" fmla="*/ 441960 h 2423160"/>
              <a:gd name="connsiteX188" fmla="*/ 2248887 w 3925287"/>
              <a:gd name="connsiteY188" fmla="*/ 464820 h 2423160"/>
              <a:gd name="connsiteX189" fmla="*/ 2226027 w 3925287"/>
              <a:gd name="connsiteY189" fmla="*/ 480060 h 2423160"/>
              <a:gd name="connsiteX190" fmla="*/ 2208695 w 3925287"/>
              <a:gd name="connsiteY190" fmla="*/ 502920 h 2423160"/>
              <a:gd name="connsiteX191" fmla="*/ 2176497 w 3925287"/>
              <a:gd name="connsiteY191" fmla="*/ 514350 h 2423160"/>
              <a:gd name="connsiteX192" fmla="*/ 2096487 w 3925287"/>
              <a:gd name="connsiteY192" fmla="*/ 601980 h 2423160"/>
              <a:gd name="connsiteX193" fmla="*/ 1989807 w 3925287"/>
              <a:gd name="connsiteY193" fmla="*/ 624840 h 2423160"/>
              <a:gd name="connsiteX194" fmla="*/ 2033435 w 3925287"/>
              <a:gd name="connsiteY194" fmla="*/ 640080 h 2423160"/>
              <a:gd name="connsiteX195" fmla="*/ 1964855 w 3925287"/>
              <a:gd name="connsiteY195" fmla="*/ 640080 h 2423160"/>
              <a:gd name="connsiteX196" fmla="*/ 1959327 w 3925287"/>
              <a:gd name="connsiteY196" fmla="*/ 636270 h 2423160"/>
              <a:gd name="connsiteX197" fmla="*/ 1947897 w 3925287"/>
              <a:gd name="connsiteY197" fmla="*/ 643890 h 2423160"/>
              <a:gd name="connsiteX198" fmla="*/ 1940277 w 3925287"/>
              <a:gd name="connsiteY198" fmla="*/ 624840 h 2423160"/>
              <a:gd name="connsiteX199" fmla="*/ 1898367 w 3925287"/>
              <a:gd name="connsiteY199" fmla="*/ 613410 h 2423160"/>
              <a:gd name="connsiteX200" fmla="*/ 1925037 w 3925287"/>
              <a:gd name="connsiteY200" fmla="*/ 628650 h 2423160"/>
              <a:gd name="connsiteX201" fmla="*/ 1921227 w 3925287"/>
              <a:gd name="connsiteY201" fmla="*/ 647700 h 2423160"/>
              <a:gd name="connsiteX202" fmla="*/ 1902177 w 3925287"/>
              <a:gd name="connsiteY202" fmla="*/ 605790 h 2423160"/>
              <a:gd name="connsiteX203" fmla="*/ 1913607 w 3925287"/>
              <a:gd name="connsiteY203" fmla="*/ 624840 h 2423160"/>
              <a:gd name="connsiteX204" fmla="*/ 1905987 w 3925287"/>
              <a:gd name="connsiteY204" fmla="*/ 621030 h 2423160"/>
              <a:gd name="connsiteX205" fmla="*/ 1898367 w 3925287"/>
              <a:gd name="connsiteY205" fmla="*/ 617220 h 2423160"/>
              <a:gd name="connsiteX206" fmla="*/ 1907705 w 3925287"/>
              <a:gd name="connsiteY206" fmla="*/ 624840 h 2423160"/>
              <a:gd name="connsiteX207" fmla="*/ 1913607 w 3925287"/>
              <a:gd name="connsiteY207" fmla="*/ 632460 h 2423160"/>
              <a:gd name="connsiteX208" fmla="*/ 1919135 w 3925287"/>
              <a:gd name="connsiteY208" fmla="*/ 621030 h 2423160"/>
              <a:gd name="connsiteX209" fmla="*/ 1932657 w 3925287"/>
              <a:gd name="connsiteY209" fmla="*/ 636270 h 2423160"/>
              <a:gd name="connsiteX210" fmla="*/ 1941995 w 3925287"/>
              <a:gd name="connsiteY210" fmla="*/ 636270 h 2423160"/>
              <a:gd name="connsiteX211" fmla="*/ 1917417 w 3925287"/>
              <a:gd name="connsiteY211" fmla="*/ 636270 h 2423160"/>
              <a:gd name="connsiteX212" fmla="*/ 1909797 w 3925287"/>
              <a:gd name="connsiteY212" fmla="*/ 647700 h 2423160"/>
              <a:gd name="connsiteX213" fmla="*/ 1919135 w 3925287"/>
              <a:gd name="connsiteY213" fmla="*/ 632460 h 2423160"/>
              <a:gd name="connsiteX214" fmla="*/ 1913607 w 3925287"/>
              <a:gd name="connsiteY214" fmla="*/ 636270 h 2423160"/>
              <a:gd name="connsiteX215" fmla="*/ 1919135 w 3925287"/>
              <a:gd name="connsiteY215" fmla="*/ 621030 h 2423160"/>
              <a:gd name="connsiteX216" fmla="*/ 1909797 w 3925287"/>
              <a:gd name="connsiteY216" fmla="*/ 624840 h 2423160"/>
              <a:gd name="connsiteX217" fmla="*/ 1951707 w 3925287"/>
              <a:gd name="connsiteY217" fmla="*/ 643890 h 2423160"/>
              <a:gd name="connsiteX218" fmla="*/ 1959327 w 3925287"/>
              <a:gd name="connsiteY218" fmla="*/ 632460 h 2423160"/>
              <a:gd name="connsiteX219" fmla="*/ 1909797 w 3925287"/>
              <a:gd name="connsiteY219" fmla="*/ 640080 h 2423160"/>
              <a:gd name="connsiteX220" fmla="*/ 1875507 w 3925287"/>
              <a:gd name="connsiteY220" fmla="*/ 640080 h 2423160"/>
              <a:gd name="connsiteX221" fmla="*/ 1966947 w 3925287"/>
              <a:gd name="connsiteY221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648687 w 3925287"/>
              <a:gd name="connsiteY16" fmla="*/ 518160 h 2423160"/>
              <a:gd name="connsiteX17" fmla="*/ 477237 w 3925287"/>
              <a:gd name="connsiteY17" fmla="*/ 499110 h 2423160"/>
              <a:gd name="connsiteX18" fmla="*/ 431517 w 3925287"/>
              <a:gd name="connsiteY18" fmla="*/ 487680 h 2423160"/>
              <a:gd name="connsiteX19" fmla="*/ 387514 w 3925287"/>
              <a:gd name="connsiteY19" fmla="*/ 48387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68927 w 3925287"/>
              <a:gd name="connsiteY170" fmla="*/ 198120 h 2423160"/>
              <a:gd name="connsiteX171" fmla="*/ 2585885 w 3925287"/>
              <a:gd name="connsiteY171" fmla="*/ 140970 h 2423160"/>
              <a:gd name="connsiteX172" fmla="*/ 2591787 w 3925287"/>
              <a:gd name="connsiteY172" fmla="*/ 91440 h 2423160"/>
              <a:gd name="connsiteX173" fmla="*/ 2595597 w 3925287"/>
              <a:gd name="connsiteY173" fmla="*/ 0 h 2423160"/>
              <a:gd name="connsiteX174" fmla="*/ 2538447 w 3925287"/>
              <a:gd name="connsiteY174" fmla="*/ 45720 h 2423160"/>
              <a:gd name="connsiteX175" fmla="*/ 2517305 w 3925287"/>
              <a:gd name="connsiteY175" fmla="*/ 76201 h 2423160"/>
              <a:gd name="connsiteX176" fmla="*/ 2513495 w 3925287"/>
              <a:gd name="connsiteY176" fmla="*/ 102870 h 2423160"/>
              <a:gd name="connsiteX177" fmla="*/ 2496537 w 3925287"/>
              <a:gd name="connsiteY177" fmla="*/ 121920 h 2423160"/>
              <a:gd name="connsiteX178" fmla="*/ 2485107 w 3925287"/>
              <a:gd name="connsiteY178" fmla="*/ 102870 h 2423160"/>
              <a:gd name="connsiteX179" fmla="*/ 2431767 w 3925287"/>
              <a:gd name="connsiteY179" fmla="*/ 179070 h 2423160"/>
              <a:gd name="connsiteX180" fmla="*/ 2405097 w 3925287"/>
              <a:gd name="connsiteY180" fmla="*/ 213360 h 2423160"/>
              <a:gd name="connsiteX181" fmla="*/ 2393667 w 3925287"/>
              <a:gd name="connsiteY181" fmla="*/ 236220 h 2423160"/>
              <a:gd name="connsiteX182" fmla="*/ 2363187 w 3925287"/>
              <a:gd name="connsiteY182" fmla="*/ 285750 h 2423160"/>
              <a:gd name="connsiteX183" fmla="*/ 2306037 w 3925287"/>
              <a:gd name="connsiteY183" fmla="*/ 354330 h 2423160"/>
              <a:gd name="connsiteX184" fmla="*/ 2286987 w 3925287"/>
              <a:gd name="connsiteY184" fmla="*/ 388620 h 2423160"/>
              <a:gd name="connsiteX185" fmla="*/ 2302227 w 3925287"/>
              <a:gd name="connsiteY185" fmla="*/ 403860 h 2423160"/>
              <a:gd name="connsiteX186" fmla="*/ 2262035 w 3925287"/>
              <a:gd name="connsiteY186" fmla="*/ 411481 h 2423160"/>
              <a:gd name="connsiteX187" fmla="*/ 2256507 w 3925287"/>
              <a:gd name="connsiteY187" fmla="*/ 441960 h 2423160"/>
              <a:gd name="connsiteX188" fmla="*/ 2248887 w 3925287"/>
              <a:gd name="connsiteY188" fmla="*/ 464820 h 2423160"/>
              <a:gd name="connsiteX189" fmla="*/ 2226027 w 3925287"/>
              <a:gd name="connsiteY189" fmla="*/ 480060 h 2423160"/>
              <a:gd name="connsiteX190" fmla="*/ 2208695 w 3925287"/>
              <a:gd name="connsiteY190" fmla="*/ 502920 h 2423160"/>
              <a:gd name="connsiteX191" fmla="*/ 2176497 w 3925287"/>
              <a:gd name="connsiteY191" fmla="*/ 514350 h 2423160"/>
              <a:gd name="connsiteX192" fmla="*/ 2096487 w 3925287"/>
              <a:gd name="connsiteY192" fmla="*/ 601980 h 2423160"/>
              <a:gd name="connsiteX193" fmla="*/ 1989807 w 3925287"/>
              <a:gd name="connsiteY193" fmla="*/ 624840 h 2423160"/>
              <a:gd name="connsiteX194" fmla="*/ 2033435 w 3925287"/>
              <a:gd name="connsiteY194" fmla="*/ 640080 h 2423160"/>
              <a:gd name="connsiteX195" fmla="*/ 1964855 w 3925287"/>
              <a:gd name="connsiteY195" fmla="*/ 640080 h 2423160"/>
              <a:gd name="connsiteX196" fmla="*/ 1959327 w 3925287"/>
              <a:gd name="connsiteY196" fmla="*/ 636270 h 2423160"/>
              <a:gd name="connsiteX197" fmla="*/ 1947897 w 3925287"/>
              <a:gd name="connsiteY197" fmla="*/ 643890 h 2423160"/>
              <a:gd name="connsiteX198" fmla="*/ 1940277 w 3925287"/>
              <a:gd name="connsiteY198" fmla="*/ 624840 h 2423160"/>
              <a:gd name="connsiteX199" fmla="*/ 1898367 w 3925287"/>
              <a:gd name="connsiteY199" fmla="*/ 613410 h 2423160"/>
              <a:gd name="connsiteX200" fmla="*/ 1925037 w 3925287"/>
              <a:gd name="connsiteY200" fmla="*/ 628650 h 2423160"/>
              <a:gd name="connsiteX201" fmla="*/ 1921227 w 3925287"/>
              <a:gd name="connsiteY201" fmla="*/ 647700 h 2423160"/>
              <a:gd name="connsiteX202" fmla="*/ 1902177 w 3925287"/>
              <a:gd name="connsiteY202" fmla="*/ 605790 h 2423160"/>
              <a:gd name="connsiteX203" fmla="*/ 1913607 w 3925287"/>
              <a:gd name="connsiteY203" fmla="*/ 624840 h 2423160"/>
              <a:gd name="connsiteX204" fmla="*/ 1905987 w 3925287"/>
              <a:gd name="connsiteY204" fmla="*/ 621030 h 2423160"/>
              <a:gd name="connsiteX205" fmla="*/ 1898367 w 3925287"/>
              <a:gd name="connsiteY205" fmla="*/ 617220 h 2423160"/>
              <a:gd name="connsiteX206" fmla="*/ 1907705 w 3925287"/>
              <a:gd name="connsiteY206" fmla="*/ 624840 h 2423160"/>
              <a:gd name="connsiteX207" fmla="*/ 1913607 w 3925287"/>
              <a:gd name="connsiteY207" fmla="*/ 632460 h 2423160"/>
              <a:gd name="connsiteX208" fmla="*/ 1919135 w 3925287"/>
              <a:gd name="connsiteY208" fmla="*/ 621030 h 2423160"/>
              <a:gd name="connsiteX209" fmla="*/ 1932657 w 3925287"/>
              <a:gd name="connsiteY209" fmla="*/ 636270 h 2423160"/>
              <a:gd name="connsiteX210" fmla="*/ 1941995 w 3925287"/>
              <a:gd name="connsiteY210" fmla="*/ 636270 h 2423160"/>
              <a:gd name="connsiteX211" fmla="*/ 1917417 w 3925287"/>
              <a:gd name="connsiteY211" fmla="*/ 636270 h 2423160"/>
              <a:gd name="connsiteX212" fmla="*/ 1909797 w 3925287"/>
              <a:gd name="connsiteY212" fmla="*/ 647700 h 2423160"/>
              <a:gd name="connsiteX213" fmla="*/ 1919135 w 3925287"/>
              <a:gd name="connsiteY213" fmla="*/ 632460 h 2423160"/>
              <a:gd name="connsiteX214" fmla="*/ 1913607 w 3925287"/>
              <a:gd name="connsiteY214" fmla="*/ 636270 h 2423160"/>
              <a:gd name="connsiteX215" fmla="*/ 1919135 w 3925287"/>
              <a:gd name="connsiteY215" fmla="*/ 621030 h 2423160"/>
              <a:gd name="connsiteX216" fmla="*/ 1909797 w 3925287"/>
              <a:gd name="connsiteY216" fmla="*/ 624840 h 2423160"/>
              <a:gd name="connsiteX217" fmla="*/ 1951707 w 3925287"/>
              <a:gd name="connsiteY217" fmla="*/ 643890 h 2423160"/>
              <a:gd name="connsiteX218" fmla="*/ 1959327 w 3925287"/>
              <a:gd name="connsiteY218" fmla="*/ 632460 h 2423160"/>
              <a:gd name="connsiteX219" fmla="*/ 1909797 w 3925287"/>
              <a:gd name="connsiteY219" fmla="*/ 640080 h 2423160"/>
              <a:gd name="connsiteX220" fmla="*/ 1875507 w 3925287"/>
              <a:gd name="connsiteY220" fmla="*/ 640080 h 2423160"/>
              <a:gd name="connsiteX221" fmla="*/ 1966947 w 3925287"/>
              <a:gd name="connsiteY221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93417 w 3925287"/>
              <a:gd name="connsiteY16" fmla="*/ 621030 h 2423160"/>
              <a:gd name="connsiteX17" fmla="*/ 477237 w 3925287"/>
              <a:gd name="connsiteY17" fmla="*/ 499110 h 2423160"/>
              <a:gd name="connsiteX18" fmla="*/ 431517 w 3925287"/>
              <a:gd name="connsiteY18" fmla="*/ 487680 h 2423160"/>
              <a:gd name="connsiteX19" fmla="*/ 387514 w 3925287"/>
              <a:gd name="connsiteY19" fmla="*/ 48387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68927 w 3925287"/>
              <a:gd name="connsiteY170" fmla="*/ 198120 h 2423160"/>
              <a:gd name="connsiteX171" fmla="*/ 2585885 w 3925287"/>
              <a:gd name="connsiteY171" fmla="*/ 140970 h 2423160"/>
              <a:gd name="connsiteX172" fmla="*/ 2591787 w 3925287"/>
              <a:gd name="connsiteY172" fmla="*/ 91440 h 2423160"/>
              <a:gd name="connsiteX173" fmla="*/ 2595597 w 3925287"/>
              <a:gd name="connsiteY173" fmla="*/ 0 h 2423160"/>
              <a:gd name="connsiteX174" fmla="*/ 2538447 w 3925287"/>
              <a:gd name="connsiteY174" fmla="*/ 45720 h 2423160"/>
              <a:gd name="connsiteX175" fmla="*/ 2517305 w 3925287"/>
              <a:gd name="connsiteY175" fmla="*/ 76201 h 2423160"/>
              <a:gd name="connsiteX176" fmla="*/ 2513495 w 3925287"/>
              <a:gd name="connsiteY176" fmla="*/ 102870 h 2423160"/>
              <a:gd name="connsiteX177" fmla="*/ 2496537 w 3925287"/>
              <a:gd name="connsiteY177" fmla="*/ 121920 h 2423160"/>
              <a:gd name="connsiteX178" fmla="*/ 2485107 w 3925287"/>
              <a:gd name="connsiteY178" fmla="*/ 102870 h 2423160"/>
              <a:gd name="connsiteX179" fmla="*/ 2431767 w 3925287"/>
              <a:gd name="connsiteY179" fmla="*/ 179070 h 2423160"/>
              <a:gd name="connsiteX180" fmla="*/ 2405097 w 3925287"/>
              <a:gd name="connsiteY180" fmla="*/ 213360 h 2423160"/>
              <a:gd name="connsiteX181" fmla="*/ 2393667 w 3925287"/>
              <a:gd name="connsiteY181" fmla="*/ 236220 h 2423160"/>
              <a:gd name="connsiteX182" fmla="*/ 2363187 w 3925287"/>
              <a:gd name="connsiteY182" fmla="*/ 285750 h 2423160"/>
              <a:gd name="connsiteX183" fmla="*/ 2306037 w 3925287"/>
              <a:gd name="connsiteY183" fmla="*/ 354330 h 2423160"/>
              <a:gd name="connsiteX184" fmla="*/ 2286987 w 3925287"/>
              <a:gd name="connsiteY184" fmla="*/ 388620 h 2423160"/>
              <a:gd name="connsiteX185" fmla="*/ 2302227 w 3925287"/>
              <a:gd name="connsiteY185" fmla="*/ 403860 h 2423160"/>
              <a:gd name="connsiteX186" fmla="*/ 2262035 w 3925287"/>
              <a:gd name="connsiteY186" fmla="*/ 411481 h 2423160"/>
              <a:gd name="connsiteX187" fmla="*/ 2256507 w 3925287"/>
              <a:gd name="connsiteY187" fmla="*/ 441960 h 2423160"/>
              <a:gd name="connsiteX188" fmla="*/ 2248887 w 3925287"/>
              <a:gd name="connsiteY188" fmla="*/ 464820 h 2423160"/>
              <a:gd name="connsiteX189" fmla="*/ 2226027 w 3925287"/>
              <a:gd name="connsiteY189" fmla="*/ 480060 h 2423160"/>
              <a:gd name="connsiteX190" fmla="*/ 2208695 w 3925287"/>
              <a:gd name="connsiteY190" fmla="*/ 502920 h 2423160"/>
              <a:gd name="connsiteX191" fmla="*/ 2176497 w 3925287"/>
              <a:gd name="connsiteY191" fmla="*/ 514350 h 2423160"/>
              <a:gd name="connsiteX192" fmla="*/ 2096487 w 3925287"/>
              <a:gd name="connsiteY192" fmla="*/ 601980 h 2423160"/>
              <a:gd name="connsiteX193" fmla="*/ 1989807 w 3925287"/>
              <a:gd name="connsiteY193" fmla="*/ 624840 h 2423160"/>
              <a:gd name="connsiteX194" fmla="*/ 2033435 w 3925287"/>
              <a:gd name="connsiteY194" fmla="*/ 640080 h 2423160"/>
              <a:gd name="connsiteX195" fmla="*/ 1964855 w 3925287"/>
              <a:gd name="connsiteY195" fmla="*/ 640080 h 2423160"/>
              <a:gd name="connsiteX196" fmla="*/ 1959327 w 3925287"/>
              <a:gd name="connsiteY196" fmla="*/ 636270 h 2423160"/>
              <a:gd name="connsiteX197" fmla="*/ 1947897 w 3925287"/>
              <a:gd name="connsiteY197" fmla="*/ 643890 h 2423160"/>
              <a:gd name="connsiteX198" fmla="*/ 1940277 w 3925287"/>
              <a:gd name="connsiteY198" fmla="*/ 624840 h 2423160"/>
              <a:gd name="connsiteX199" fmla="*/ 1898367 w 3925287"/>
              <a:gd name="connsiteY199" fmla="*/ 613410 h 2423160"/>
              <a:gd name="connsiteX200" fmla="*/ 1925037 w 3925287"/>
              <a:gd name="connsiteY200" fmla="*/ 628650 h 2423160"/>
              <a:gd name="connsiteX201" fmla="*/ 1921227 w 3925287"/>
              <a:gd name="connsiteY201" fmla="*/ 647700 h 2423160"/>
              <a:gd name="connsiteX202" fmla="*/ 1902177 w 3925287"/>
              <a:gd name="connsiteY202" fmla="*/ 605790 h 2423160"/>
              <a:gd name="connsiteX203" fmla="*/ 1913607 w 3925287"/>
              <a:gd name="connsiteY203" fmla="*/ 624840 h 2423160"/>
              <a:gd name="connsiteX204" fmla="*/ 1905987 w 3925287"/>
              <a:gd name="connsiteY204" fmla="*/ 621030 h 2423160"/>
              <a:gd name="connsiteX205" fmla="*/ 1898367 w 3925287"/>
              <a:gd name="connsiteY205" fmla="*/ 617220 h 2423160"/>
              <a:gd name="connsiteX206" fmla="*/ 1907705 w 3925287"/>
              <a:gd name="connsiteY206" fmla="*/ 624840 h 2423160"/>
              <a:gd name="connsiteX207" fmla="*/ 1913607 w 3925287"/>
              <a:gd name="connsiteY207" fmla="*/ 632460 h 2423160"/>
              <a:gd name="connsiteX208" fmla="*/ 1919135 w 3925287"/>
              <a:gd name="connsiteY208" fmla="*/ 621030 h 2423160"/>
              <a:gd name="connsiteX209" fmla="*/ 1932657 w 3925287"/>
              <a:gd name="connsiteY209" fmla="*/ 636270 h 2423160"/>
              <a:gd name="connsiteX210" fmla="*/ 1941995 w 3925287"/>
              <a:gd name="connsiteY210" fmla="*/ 636270 h 2423160"/>
              <a:gd name="connsiteX211" fmla="*/ 1917417 w 3925287"/>
              <a:gd name="connsiteY211" fmla="*/ 636270 h 2423160"/>
              <a:gd name="connsiteX212" fmla="*/ 1909797 w 3925287"/>
              <a:gd name="connsiteY212" fmla="*/ 647700 h 2423160"/>
              <a:gd name="connsiteX213" fmla="*/ 1919135 w 3925287"/>
              <a:gd name="connsiteY213" fmla="*/ 632460 h 2423160"/>
              <a:gd name="connsiteX214" fmla="*/ 1913607 w 3925287"/>
              <a:gd name="connsiteY214" fmla="*/ 636270 h 2423160"/>
              <a:gd name="connsiteX215" fmla="*/ 1919135 w 3925287"/>
              <a:gd name="connsiteY215" fmla="*/ 621030 h 2423160"/>
              <a:gd name="connsiteX216" fmla="*/ 1909797 w 3925287"/>
              <a:gd name="connsiteY216" fmla="*/ 624840 h 2423160"/>
              <a:gd name="connsiteX217" fmla="*/ 1951707 w 3925287"/>
              <a:gd name="connsiteY217" fmla="*/ 643890 h 2423160"/>
              <a:gd name="connsiteX218" fmla="*/ 1959327 w 3925287"/>
              <a:gd name="connsiteY218" fmla="*/ 632460 h 2423160"/>
              <a:gd name="connsiteX219" fmla="*/ 1909797 w 3925287"/>
              <a:gd name="connsiteY219" fmla="*/ 640080 h 2423160"/>
              <a:gd name="connsiteX220" fmla="*/ 1875507 w 3925287"/>
              <a:gd name="connsiteY220" fmla="*/ 640080 h 2423160"/>
              <a:gd name="connsiteX221" fmla="*/ 1966947 w 3925287"/>
              <a:gd name="connsiteY221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93417 w 3925287"/>
              <a:gd name="connsiteY16" fmla="*/ 621030 h 2423160"/>
              <a:gd name="connsiteX17" fmla="*/ 321027 w 3925287"/>
              <a:gd name="connsiteY17" fmla="*/ 552450 h 2423160"/>
              <a:gd name="connsiteX18" fmla="*/ 431517 w 3925287"/>
              <a:gd name="connsiteY18" fmla="*/ 487680 h 2423160"/>
              <a:gd name="connsiteX19" fmla="*/ 387514 w 3925287"/>
              <a:gd name="connsiteY19" fmla="*/ 48387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68927 w 3925287"/>
              <a:gd name="connsiteY170" fmla="*/ 198120 h 2423160"/>
              <a:gd name="connsiteX171" fmla="*/ 2585885 w 3925287"/>
              <a:gd name="connsiteY171" fmla="*/ 140970 h 2423160"/>
              <a:gd name="connsiteX172" fmla="*/ 2591787 w 3925287"/>
              <a:gd name="connsiteY172" fmla="*/ 91440 h 2423160"/>
              <a:gd name="connsiteX173" fmla="*/ 2595597 w 3925287"/>
              <a:gd name="connsiteY173" fmla="*/ 0 h 2423160"/>
              <a:gd name="connsiteX174" fmla="*/ 2538447 w 3925287"/>
              <a:gd name="connsiteY174" fmla="*/ 45720 h 2423160"/>
              <a:gd name="connsiteX175" fmla="*/ 2517305 w 3925287"/>
              <a:gd name="connsiteY175" fmla="*/ 76201 h 2423160"/>
              <a:gd name="connsiteX176" fmla="*/ 2513495 w 3925287"/>
              <a:gd name="connsiteY176" fmla="*/ 102870 h 2423160"/>
              <a:gd name="connsiteX177" fmla="*/ 2496537 w 3925287"/>
              <a:gd name="connsiteY177" fmla="*/ 121920 h 2423160"/>
              <a:gd name="connsiteX178" fmla="*/ 2485107 w 3925287"/>
              <a:gd name="connsiteY178" fmla="*/ 102870 h 2423160"/>
              <a:gd name="connsiteX179" fmla="*/ 2431767 w 3925287"/>
              <a:gd name="connsiteY179" fmla="*/ 179070 h 2423160"/>
              <a:gd name="connsiteX180" fmla="*/ 2405097 w 3925287"/>
              <a:gd name="connsiteY180" fmla="*/ 213360 h 2423160"/>
              <a:gd name="connsiteX181" fmla="*/ 2393667 w 3925287"/>
              <a:gd name="connsiteY181" fmla="*/ 236220 h 2423160"/>
              <a:gd name="connsiteX182" fmla="*/ 2363187 w 3925287"/>
              <a:gd name="connsiteY182" fmla="*/ 285750 h 2423160"/>
              <a:gd name="connsiteX183" fmla="*/ 2306037 w 3925287"/>
              <a:gd name="connsiteY183" fmla="*/ 354330 h 2423160"/>
              <a:gd name="connsiteX184" fmla="*/ 2286987 w 3925287"/>
              <a:gd name="connsiteY184" fmla="*/ 388620 h 2423160"/>
              <a:gd name="connsiteX185" fmla="*/ 2302227 w 3925287"/>
              <a:gd name="connsiteY185" fmla="*/ 403860 h 2423160"/>
              <a:gd name="connsiteX186" fmla="*/ 2262035 w 3925287"/>
              <a:gd name="connsiteY186" fmla="*/ 411481 h 2423160"/>
              <a:gd name="connsiteX187" fmla="*/ 2256507 w 3925287"/>
              <a:gd name="connsiteY187" fmla="*/ 441960 h 2423160"/>
              <a:gd name="connsiteX188" fmla="*/ 2248887 w 3925287"/>
              <a:gd name="connsiteY188" fmla="*/ 464820 h 2423160"/>
              <a:gd name="connsiteX189" fmla="*/ 2226027 w 3925287"/>
              <a:gd name="connsiteY189" fmla="*/ 480060 h 2423160"/>
              <a:gd name="connsiteX190" fmla="*/ 2208695 w 3925287"/>
              <a:gd name="connsiteY190" fmla="*/ 502920 h 2423160"/>
              <a:gd name="connsiteX191" fmla="*/ 2176497 w 3925287"/>
              <a:gd name="connsiteY191" fmla="*/ 514350 h 2423160"/>
              <a:gd name="connsiteX192" fmla="*/ 2096487 w 3925287"/>
              <a:gd name="connsiteY192" fmla="*/ 601980 h 2423160"/>
              <a:gd name="connsiteX193" fmla="*/ 1989807 w 3925287"/>
              <a:gd name="connsiteY193" fmla="*/ 624840 h 2423160"/>
              <a:gd name="connsiteX194" fmla="*/ 2033435 w 3925287"/>
              <a:gd name="connsiteY194" fmla="*/ 640080 h 2423160"/>
              <a:gd name="connsiteX195" fmla="*/ 1964855 w 3925287"/>
              <a:gd name="connsiteY195" fmla="*/ 640080 h 2423160"/>
              <a:gd name="connsiteX196" fmla="*/ 1959327 w 3925287"/>
              <a:gd name="connsiteY196" fmla="*/ 636270 h 2423160"/>
              <a:gd name="connsiteX197" fmla="*/ 1947897 w 3925287"/>
              <a:gd name="connsiteY197" fmla="*/ 643890 h 2423160"/>
              <a:gd name="connsiteX198" fmla="*/ 1940277 w 3925287"/>
              <a:gd name="connsiteY198" fmla="*/ 624840 h 2423160"/>
              <a:gd name="connsiteX199" fmla="*/ 1898367 w 3925287"/>
              <a:gd name="connsiteY199" fmla="*/ 613410 h 2423160"/>
              <a:gd name="connsiteX200" fmla="*/ 1925037 w 3925287"/>
              <a:gd name="connsiteY200" fmla="*/ 628650 h 2423160"/>
              <a:gd name="connsiteX201" fmla="*/ 1921227 w 3925287"/>
              <a:gd name="connsiteY201" fmla="*/ 647700 h 2423160"/>
              <a:gd name="connsiteX202" fmla="*/ 1902177 w 3925287"/>
              <a:gd name="connsiteY202" fmla="*/ 605790 h 2423160"/>
              <a:gd name="connsiteX203" fmla="*/ 1913607 w 3925287"/>
              <a:gd name="connsiteY203" fmla="*/ 624840 h 2423160"/>
              <a:gd name="connsiteX204" fmla="*/ 1905987 w 3925287"/>
              <a:gd name="connsiteY204" fmla="*/ 621030 h 2423160"/>
              <a:gd name="connsiteX205" fmla="*/ 1898367 w 3925287"/>
              <a:gd name="connsiteY205" fmla="*/ 617220 h 2423160"/>
              <a:gd name="connsiteX206" fmla="*/ 1907705 w 3925287"/>
              <a:gd name="connsiteY206" fmla="*/ 624840 h 2423160"/>
              <a:gd name="connsiteX207" fmla="*/ 1913607 w 3925287"/>
              <a:gd name="connsiteY207" fmla="*/ 632460 h 2423160"/>
              <a:gd name="connsiteX208" fmla="*/ 1919135 w 3925287"/>
              <a:gd name="connsiteY208" fmla="*/ 621030 h 2423160"/>
              <a:gd name="connsiteX209" fmla="*/ 1932657 w 3925287"/>
              <a:gd name="connsiteY209" fmla="*/ 636270 h 2423160"/>
              <a:gd name="connsiteX210" fmla="*/ 1941995 w 3925287"/>
              <a:gd name="connsiteY210" fmla="*/ 636270 h 2423160"/>
              <a:gd name="connsiteX211" fmla="*/ 1917417 w 3925287"/>
              <a:gd name="connsiteY211" fmla="*/ 636270 h 2423160"/>
              <a:gd name="connsiteX212" fmla="*/ 1909797 w 3925287"/>
              <a:gd name="connsiteY212" fmla="*/ 647700 h 2423160"/>
              <a:gd name="connsiteX213" fmla="*/ 1919135 w 3925287"/>
              <a:gd name="connsiteY213" fmla="*/ 632460 h 2423160"/>
              <a:gd name="connsiteX214" fmla="*/ 1913607 w 3925287"/>
              <a:gd name="connsiteY214" fmla="*/ 636270 h 2423160"/>
              <a:gd name="connsiteX215" fmla="*/ 1919135 w 3925287"/>
              <a:gd name="connsiteY215" fmla="*/ 621030 h 2423160"/>
              <a:gd name="connsiteX216" fmla="*/ 1909797 w 3925287"/>
              <a:gd name="connsiteY216" fmla="*/ 624840 h 2423160"/>
              <a:gd name="connsiteX217" fmla="*/ 1951707 w 3925287"/>
              <a:gd name="connsiteY217" fmla="*/ 643890 h 2423160"/>
              <a:gd name="connsiteX218" fmla="*/ 1959327 w 3925287"/>
              <a:gd name="connsiteY218" fmla="*/ 632460 h 2423160"/>
              <a:gd name="connsiteX219" fmla="*/ 1909797 w 3925287"/>
              <a:gd name="connsiteY219" fmla="*/ 640080 h 2423160"/>
              <a:gd name="connsiteX220" fmla="*/ 1875507 w 3925287"/>
              <a:gd name="connsiteY220" fmla="*/ 640080 h 2423160"/>
              <a:gd name="connsiteX221" fmla="*/ 1966947 w 3925287"/>
              <a:gd name="connsiteY221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93417 w 3925287"/>
              <a:gd name="connsiteY16" fmla="*/ 621030 h 2423160"/>
              <a:gd name="connsiteX17" fmla="*/ 321027 w 3925287"/>
              <a:gd name="connsiteY17" fmla="*/ 552450 h 2423160"/>
              <a:gd name="connsiteX18" fmla="*/ 301977 w 3925287"/>
              <a:gd name="connsiteY18" fmla="*/ 518160 h 2423160"/>
              <a:gd name="connsiteX19" fmla="*/ 387514 w 3925287"/>
              <a:gd name="connsiteY19" fmla="*/ 48387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68927 w 3925287"/>
              <a:gd name="connsiteY170" fmla="*/ 198120 h 2423160"/>
              <a:gd name="connsiteX171" fmla="*/ 2585885 w 3925287"/>
              <a:gd name="connsiteY171" fmla="*/ 140970 h 2423160"/>
              <a:gd name="connsiteX172" fmla="*/ 2591787 w 3925287"/>
              <a:gd name="connsiteY172" fmla="*/ 91440 h 2423160"/>
              <a:gd name="connsiteX173" fmla="*/ 2595597 w 3925287"/>
              <a:gd name="connsiteY173" fmla="*/ 0 h 2423160"/>
              <a:gd name="connsiteX174" fmla="*/ 2538447 w 3925287"/>
              <a:gd name="connsiteY174" fmla="*/ 45720 h 2423160"/>
              <a:gd name="connsiteX175" fmla="*/ 2517305 w 3925287"/>
              <a:gd name="connsiteY175" fmla="*/ 76201 h 2423160"/>
              <a:gd name="connsiteX176" fmla="*/ 2513495 w 3925287"/>
              <a:gd name="connsiteY176" fmla="*/ 102870 h 2423160"/>
              <a:gd name="connsiteX177" fmla="*/ 2496537 w 3925287"/>
              <a:gd name="connsiteY177" fmla="*/ 121920 h 2423160"/>
              <a:gd name="connsiteX178" fmla="*/ 2485107 w 3925287"/>
              <a:gd name="connsiteY178" fmla="*/ 102870 h 2423160"/>
              <a:gd name="connsiteX179" fmla="*/ 2431767 w 3925287"/>
              <a:gd name="connsiteY179" fmla="*/ 179070 h 2423160"/>
              <a:gd name="connsiteX180" fmla="*/ 2405097 w 3925287"/>
              <a:gd name="connsiteY180" fmla="*/ 213360 h 2423160"/>
              <a:gd name="connsiteX181" fmla="*/ 2393667 w 3925287"/>
              <a:gd name="connsiteY181" fmla="*/ 236220 h 2423160"/>
              <a:gd name="connsiteX182" fmla="*/ 2363187 w 3925287"/>
              <a:gd name="connsiteY182" fmla="*/ 285750 h 2423160"/>
              <a:gd name="connsiteX183" fmla="*/ 2306037 w 3925287"/>
              <a:gd name="connsiteY183" fmla="*/ 354330 h 2423160"/>
              <a:gd name="connsiteX184" fmla="*/ 2286987 w 3925287"/>
              <a:gd name="connsiteY184" fmla="*/ 388620 h 2423160"/>
              <a:gd name="connsiteX185" fmla="*/ 2302227 w 3925287"/>
              <a:gd name="connsiteY185" fmla="*/ 403860 h 2423160"/>
              <a:gd name="connsiteX186" fmla="*/ 2262035 w 3925287"/>
              <a:gd name="connsiteY186" fmla="*/ 411481 h 2423160"/>
              <a:gd name="connsiteX187" fmla="*/ 2256507 w 3925287"/>
              <a:gd name="connsiteY187" fmla="*/ 441960 h 2423160"/>
              <a:gd name="connsiteX188" fmla="*/ 2248887 w 3925287"/>
              <a:gd name="connsiteY188" fmla="*/ 464820 h 2423160"/>
              <a:gd name="connsiteX189" fmla="*/ 2226027 w 3925287"/>
              <a:gd name="connsiteY189" fmla="*/ 480060 h 2423160"/>
              <a:gd name="connsiteX190" fmla="*/ 2208695 w 3925287"/>
              <a:gd name="connsiteY190" fmla="*/ 502920 h 2423160"/>
              <a:gd name="connsiteX191" fmla="*/ 2176497 w 3925287"/>
              <a:gd name="connsiteY191" fmla="*/ 514350 h 2423160"/>
              <a:gd name="connsiteX192" fmla="*/ 2096487 w 3925287"/>
              <a:gd name="connsiteY192" fmla="*/ 601980 h 2423160"/>
              <a:gd name="connsiteX193" fmla="*/ 1989807 w 3925287"/>
              <a:gd name="connsiteY193" fmla="*/ 624840 h 2423160"/>
              <a:gd name="connsiteX194" fmla="*/ 2033435 w 3925287"/>
              <a:gd name="connsiteY194" fmla="*/ 640080 h 2423160"/>
              <a:gd name="connsiteX195" fmla="*/ 1964855 w 3925287"/>
              <a:gd name="connsiteY195" fmla="*/ 640080 h 2423160"/>
              <a:gd name="connsiteX196" fmla="*/ 1959327 w 3925287"/>
              <a:gd name="connsiteY196" fmla="*/ 636270 h 2423160"/>
              <a:gd name="connsiteX197" fmla="*/ 1947897 w 3925287"/>
              <a:gd name="connsiteY197" fmla="*/ 643890 h 2423160"/>
              <a:gd name="connsiteX198" fmla="*/ 1940277 w 3925287"/>
              <a:gd name="connsiteY198" fmla="*/ 624840 h 2423160"/>
              <a:gd name="connsiteX199" fmla="*/ 1898367 w 3925287"/>
              <a:gd name="connsiteY199" fmla="*/ 613410 h 2423160"/>
              <a:gd name="connsiteX200" fmla="*/ 1925037 w 3925287"/>
              <a:gd name="connsiteY200" fmla="*/ 628650 h 2423160"/>
              <a:gd name="connsiteX201" fmla="*/ 1921227 w 3925287"/>
              <a:gd name="connsiteY201" fmla="*/ 647700 h 2423160"/>
              <a:gd name="connsiteX202" fmla="*/ 1902177 w 3925287"/>
              <a:gd name="connsiteY202" fmla="*/ 605790 h 2423160"/>
              <a:gd name="connsiteX203" fmla="*/ 1913607 w 3925287"/>
              <a:gd name="connsiteY203" fmla="*/ 624840 h 2423160"/>
              <a:gd name="connsiteX204" fmla="*/ 1905987 w 3925287"/>
              <a:gd name="connsiteY204" fmla="*/ 621030 h 2423160"/>
              <a:gd name="connsiteX205" fmla="*/ 1898367 w 3925287"/>
              <a:gd name="connsiteY205" fmla="*/ 617220 h 2423160"/>
              <a:gd name="connsiteX206" fmla="*/ 1907705 w 3925287"/>
              <a:gd name="connsiteY206" fmla="*/ 624840 h 2423160"/>
              <a:gd name="connsiteX207" fmla="*/ 1913607 w 3925287"/>
              <a:gd name="connsiteY207" fmla="*/ 632460 h 2423160"/>
              <a:gd name="connsiteX208" fmla="*/ 1919135 w 3925287"/>
              <a:gd name="connsiteY208" fmla="*/ 621030 h 2423160"/>
              <a:gd name="connsiteX209" fmla="*/ 1932657 w 3925287"/>
              <a:gd name="connsiteY209" fmla="*/ 636270 h 2423160"/>
              <a:gd name="connsiteX210" fmla="*/ 1941995 w 3925287"/>
              <a:gd name="connsiteY210" fmla="*/ 636270 h 2423160"/>
              <a:gd name="connsiteX211" fmla="*/ 1917417 w 3925287"/>
              <a:gd name="connsiteY211" fmla="*/ 636270 h 2423160"/>
              <a:gd name="connsiteX212" fmla="*/ 1909797 w 3925287"/>
              <a:gd name="connsiteY212" fmla="*/ 647700 h 2423160"/>
              <a:gd name="connsiteX213" fmla="*/ 1919135 w 3925287"/>
              <a:gd name="connsiteY213" fmla="*/ 632460 h 2423160"/>
              <a:gd name="connsiteX214" fmla="*/ 1913607 w 3925287"/>
              <a:gd name="connsiteY214" fmla="*/ 636270 h 2423160"/>
              <a:gd name="connsiteX215" fmla="*/ 1919135 w 3925287"/>
              <a:gd name="connsiteY215" fmla="*/ 621030 h 2423160"/>
              <a:gd name="connsiteX216" fmla="*/ 1909797 w 3925287"/>
              <a:gd name="connsiteY216" fmla="*/ 624840 h 2423160"/>
              <a:gd name="connsiteX217" fmla="*/ 1951707 w 3925287"/>
              <a:gd name="connsiteY217" fmla="*/ 643890 h 2423160"/>
              <a:gd name="connsiteX218" fmla="*/ 1959327 w 3925287"/>
              <a:gd name="connsiteY218" fmla="*/ 632460 h 2423160"/>
              <a:gd name="connsiteX219" fmla="*/ 1909797 w 3925287"/>
              <a:gd name="connsiteY219" fmla="*/ 640080 h 2423160"/>
              <a:gd name="connsiteX220" fmla="*/ 1875507 w 3925287"/>
              <a:gd name="connsiteY220" fmla="*/ 640080 h 2423160"/>
              <a:gd name="connsiteX221" fmla="*/ 1966947 w 3925287"/>
              <a:gd name="connsiteY221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93417 w 3925287"/>
              <a:gd name="connsiteY16" fmla="*/ 621030 h 2423160"/>
              <a:gd name="connsiteX17" fmla="*/ 321027 w 3925287"/>
              <a:gd name="connsiteY17" fmla="*/ 552450 h 2423160"/>
              <a:gd name="connsiteX18" fmla="*/ 301977 w 3925287"/>
              <a:gd name="connsiteY18" fmla="*/ 518160 h 2423160"/>
              <a:gd name="connsiteX19" fmla="*/ 280834 w 3925287"/>
              <a:gd name="connsiteY19" fmla="*/ 495300 h 2423160"/>
              <a:gd name="connsiteX20" fmla="*/ 351507 w 3925287"/>
              <a:gd name="connsiteY20" fmla="*/ 487680 h 2423160"/>
              <a:gd name="connsiteX21" fmla="*/ 294357 w 3925287"/>
              <a:gd name="connsiteY21" fmla="*/ 476250 h 2423160"/>
              <a:gd name="connsiteX22" fmla="*/ 252447 w 3925287"/>
              <a:gd name="connsiteY22" fmla="*/ 464820 h 2423160"/>
              <a:gd name="connsiteX23" fmla="*/ 180057 w 3925287"/>
              <a:gd name="connsiteY23" fmla="*/ 472440 h 2423160"/>
              <a:gd name="connsiteX24" fmla="*/ 164817 w 3925287"/>
              <a:gd name="connsiteY24" fmla="*/ 483870 h 2423160"/>
              <a:gd name="connsiteX25" fmla="*/ 130527 w 3925287"/>
              <a:gd name="connsiteY25" fmla="*/ 480060 h 2423160"/>
              <a:gd name="connsiteX26" fmla="*/ 58137 w 3925287"/>
              <a:gd name="connsiteY26" fmla="*/ 514350 h 2423160"/>
              <a:gd name="connsiteX27" fmla="*/ 27657 w 3925287"/>
              <a:gd name="connsiteY27" fmla="*/ 567690 h 2423160"/>
              <a:gd name="connsiteX28" fmla="*/ 4797 w 3925287"/>
              <a:gd name="connsiteY28" fmla="*/ 605790 h 2423160"/>
              <a:gd name="connsiteX29" fmla="*/ 987 w 3925287"/>
              <a:gd name="connsiteY29" fmla="*/ 647700 h 2423160"/>
              <a:gd name="connsiteX30" fmla="*/ 16227 w 3925287"/>
              <a:gd name="connsiteY30" fmla="*/ 754380 h 2423160"/>
              <a:gd name="connsiteX31" fmla="*/ 23847 w 3925287"/>
              <a:gd name="connsiteY31" fmla="*/ 845820 h 2423160"/>
              <a:gd name="connsiteX32" fmla="*/ 39087 w 3925287"/>
              <a:gd name="connsiteY32" fmla="*/ 868680 h 2423160"/>
              <a:gd name="connsiteX33" fmla="*/ 61947 w 3925287"/>
              <a:gd name="connsiteY33" fmla="*/ 914400 h 2423160"/>
              <a:gd name="connsiteX34" fmla="*/ 69567 w 3925287"/>
              <a:gd name="connsiteY34" fmla="*/ 1036320 h 2423160"/>
              <a:gd name="connsiteX35" fmla="*/ 115287 w 3925287"/>
              <a:gd name="connsiteY35" fmla="*/ 1127760 h 2423160"/>
              <a:gd name="connsiteX36" fmla="*/ 130527 w 3925287"/>
              <a:gd name="connsiteY36" fmla="*/ 1150620 h 2423160"/>
              <a:gd name="connsiteX37" fmla="*/ 145767 w 3925287"/>
              <a:gd name="connsiteY37" fmla="*/ 1173480 h 2423160"/>
              <a:gd name="connsiteX38" fmla="*/ 161007 w 3925287"/>
              <a:gd name="connsiteY38" fmla="*/ 1219200 h 2423160"/>
              <a:gd name="connsiteX39" fmla="*/ 168627 w 3925287"/>
              <a:gd name="connsiteY39" fmla="*/ 1257300 h 2423160"/>
              <a:gd name="connsiteX40" fmla="*/ 199107 w 3925287"/>
              <a:gd name="connsiteY40" fmla="*/ 1303020 h 2423160"/>
              <a:gd name="connsiteX41" fmla="*/ 214347 w 3925287"/>
              <a:gd name="connsiteY41" fmla="*/ 1325880 h 2423160"/>
              <a:gd name="connsiteX42" fmla="*/ 252447 w 3925287"/>
              <a:gd name="connsiteY42" fmla="*/ 1386840 h 2423160"/>
              <a:gd name="connsiteX43" fmla="*/ 282927 w 3925287"/>
              <a:gd name="connsiteY43" fmla="*/ 1432560 h 2423160"/>
              <a:gd name="connsiteX44" fmla="*/ 298167 w 3925287"/>
              <a:gd name="connsiteY44" fmla="*/ 1455420 h 2423160"/>
              <a:gd name="connsiteX45" fmla="*/ 321027 w 3925287"/>
              <a:gd name="connsiteY45" fmla="*/ 1470660 h 2423160"/>
              <a:gd name="connsiteX46" fmla="*/ 328647 w 3925287"/>
              <a:gd name="connsiteY46" fmla="*/ 1493520 h 2423160"/>
              <a:gd name="connsiteX47" fmla="*/ 343887 w 3925287"/>
              <a:gd name="connsiteY47" fmla="*/ 1607820 h 2423160"/>
              <a:gd name="connsiteX48" fmla="*/ 359127 w 3925287"/>
              <a:gd name="connsiteY48" fmla="*/ 1630680 h 2423160"/>
              <a:gd name="connsiteX49" fmla="*/ 404847 w 3925287"/>
              <a:gd name="connsiteY49" fmla="*/ 1661160 h 2423160"/>
              <a:gd name="connsiteX50" fmla="*/ 442947 w 3925287"/>
              <a:gd name="connsiteY50" fmla="*/ 1699260 h 2423160"/>
              <a:gd name="connsiteX51" fmla="*/ 458187 w 3925287"/>
              <a:gd name="connsiteY51" fmla="*/ 1722120 h 2423160"/>
              <a:gd name="connsiteX52" fmla="*/ 481047 w 3925287"/>
              <a:gd name="connsiteY52" fmla="*/ 1737360 h 2423160"/>
              <a:gd name="connsiteX53" fmla="*/ 503907 w 3925287"/>
              <a:gd name="connsiteY53" fmla="*/ 1767840 h 2423160"/>
              <a:gd name="connsiteX54" fmla="*/ 534387 w 3925287"/>
              <a:gd name="connsiteY54" fmla="*/ 1775460 h 2423160"/>
              <a:gd name="connsiteX55" fmla="*/ 557247 w 3925287"/>
              <a:gd name="connsiteY55" fmla="*/ 1798320 h 2423160"/>
              <a:gd name="connsiteX56" fmla="*/ 595347 w 3925287"/>
              <a:gd name="connsiteY56" fmla="*/ 1866900 h 2423160"/>
              <a:gd name="connsiteX57" fmla="*/ 641067 w 3925287"/>
              <a:gd name="connsiteY57" fmla="*/ 1897380 h 2423160"/>
              <a:gd name="connsiteX58" fmla="*/ 663927 w 3925287"/>
              <a:gd name="connsiteY58" fmla="*/ 1912620 h 2423160"/>
              <a:gd name="connsiteX59" fmla="*/ 709647 w 3925287"/>
              <a:gd name="connsiteY59" fmla="*/ 1927860 h 2423160"/>
              <a:gd name="connsiteX60" fmla="*/ 778227 w 3925287"/>
              <a:gd name="connsiteY60" fmla="*/ 1965960 h 2423160"/>
              <a:gd name="connsiteX61" fmla="*/ 785847 w 3925287"/>
              <a:gd name="connsiteY61" fmla="*/ 1988820 h 2423160"/>
              <a:gd name="connsiteX62" fmla="*/ 862047 w 3925287"/>
              <a:gd name="connsiteY62" fmla="*/ 2065020 h 2423160"/>
              <a:gd name="connsiteX63" fmla="*/ 884907 w 3925287"/>
              <a:gd name="connsiteY63" fmla="*/ 2072640 h 2423160"/>
              <a:gd name="connsiteX64" fmla="*/ 945867 w 3925287"/>
              <a:gd name="connsiteY64" fmla="*/ 2095500 h 2423160"/>
              <a:gd name="connsiteX65" fmla="*/ 968727 w 3925287"/>
              <a:gd name="connsiteY65" fmla="*/ 2141220 h 2423160"/>
              <a:gd name="connsiteX66" fmla="*/ 991587 w 3925287"/>
              <a:gd name="connsiteY66" fmla="*/ 2186940 h 2423160"/>
              <a:gd name="connsiteX67" fmla="*/ 1022067 w 3925287"/>
              <a:gd name="connsiteY67" fmla="*/ 2194560 h 2423160"/>
              <a:gd name="connsiteX68" fmla="*/ 1098267 w 3925287"/>
              <a:gd name="connsiteY68" fmla="*/ 2217420 h 2423160"/>
              <a:gd name="connsiteX69" fmla="*/ 1182087 w 3925287"/>
              <a:gd name="connsiteY69" fmla="*/ 2240280 h 2423160"/>
              <a:gd name="connsiteX70" fmla="*/ 1227807 w 3925287"/>
              <a:gd name="connsiteY70" fmla="*/ 2263140 h 2423160"/>
              <a:gd name="connsiteX71" fmla="*/ 1258287 w 3925287"/>
              <a:gd name="connsiteY71" fmla="*/ 2270760 h 2423160"/>
              <a:gd name="connsiteX72" fmla="*/ 1304007 w 3925287"/>
              <a:gd name="connsiteY72" fmla="*/ 2293620 h 2423160"/>
              <a:gd name="connsiteX73" fmla="*/ 1326867 w 3925287"/>
              <a:gd name="connsiteY73" fmla="*/ 2308860 h 2423160"/>
              <a:gd name="connsiteX74" fmla="*/ 1357347 w 3925287"/>
              <a:gd name="connsiteY74" fmla="*/ 2316480 h 2423160"/>
              <a:gd name="connsiteX75" fmla="*/ 1448787 w 3925287"/>
              <a:gd name="connsiteY75" fmla="*/ 2339340 h 2423160"/>
              <a:gd name="connsiteX76" fmla="*/ 1509747 w 3925287"/>
              <a:gd name="connsiteY76" fmla="*/ 2354580 h 2423160"/>
              <a:gd name="connsiteX77" fmla="*/ 1540227 w 3925287"/>
              <a:gd name="connsiteY77" fmla="*/ 2362200 h 2423160"/>
              <a:gd name="connsiteX78" fmla="*/ 1616427 w 3925287"/>
              <a:gd name="connsiteY78" fmla="*/ 2377440 h 2423160"/>
              <a:gd name="connsiteX79" fmla="*/ 1646907 w 3925287"/>
              <a:gd name="connsiteY79" fmla="*/ 2385060 h 2423160"/>
              <a:gd name="connsiteX80" fmla="*/ 1768827 w 3925287"/>
              <a:gd name="connsiteY80" fmla="*/ 2400300 h 2423160"/>
              <a:gd name="connsiteX81" fmla="*/ 1799307 w 3925287"/>
              <a:gd name="connsiteY81" fmla="*/ 2407920 h 2423160"/>
              <a:gd name="connsiteX82" fmla="*/ 2027907 w 3925287"/>
              <a:gd name="connsiteY82" fmla="*/ 2415540 h 2423160"/>
              <a:gd name="connsiteX83" fmla="*/ 2050767 w 3925287"/>
              <a:gd name="connsiteY83" fmla="*/ 2407920 h 2423160"/>
              <a:gd name="connsiteX84" fmla="*/ 2073627 w 3925287"/>
              <a:gd name="connsiteY84" fmla="*/ 2415540 h 2423160"/>
              <a:gd name="connsiteX85" fmla="*/ 2134587 w 3925287"/>
              <a:gd name="connsiteY85" fmla="*/ 2423160 h 2423160"/>
              <a:gd name="connsiteX86" fmla="*/ 2264127 w 3925287"/>
              <a:gd name="connsiteY86" fmla="*/ 2415540 h 2423160"/>
              <a:gd name="connsiteX87" fmla="*/ 2309847 w 3925287"/>
              <a:gd name="connsiteY87" fmla="*/ 2385060 h 2423160"/>
              <a:gd name="connsiteX88" fmla="*/ 2370807 w 3925287"/>
              <a:gd name="connsiteY88" fmla="*/ 2369820 h 2423160"/>
              <a:gd name="connsiteX89" fmla="*/ 2485107 w 3925287"/>
              <a:gd name="connsiteY89" fmla="*/ 2346960 h 2423160"/>
              <a:gd name="connsiteX90" fmla="*/ 2507967 w 3925287"/>
              <a:gd name="connsiteY90" fmla="*/ 2339340 h 2423160"/>
              <a:gd name="connsiteX91" fmla="*/ 2553687 w 3925287"/>
              <a:gd name="connsiteY91" fmla="*/ 2331720 h 2423160"/>
              <a:gd name="connsiteX92" fmla="*/ 2599407 w 3925287"/>
              <a:gd name="connsiteY92" fmla="*/ 2293620 h 2423160"/>
              <a:gd name="connsiteX93" fmla="*/ 2622267 w 3925287"/>
              <a:gd name="connsiteY93" fmla="*/ 2286000 h 2423160"/>
              <a:gd name="connsiteX94" fmla="*/ 2645127 w 3925287"/>
              <a:gd name="connsiteY94" fmla="*/ 2270760 h 2423160"/>
              <a:gd name="connsiteX95" fmla="*/ 2744187 w 3925287"/>
              <a:gd name="connsiteY95" fmla="*/ 2255520 h 2423160"/>
              <a:gd name="connsiteX96" fmla="*/ 2828007 w 3925287"/>
              <a:gd name="connsiteY96" fmla="*/ 2232660 h 2423160"/>
              <a:gd name="connsiteX97" fmla="*/ 2858487 w 3925287"/>
              <a:gd name="connsiteY97" fmla="*/ 2225040 h 2423160"/>
              <a:gd name="connsiteX98" fmla="*/ 2904207 w 3925287"/>
              <a:gd name="connsiteY98" fmla="*/ 2202180 h 2423160"/>
              <a:gd name="connsiteX99" fmla="*/ 2972787 w 3925287"/>
              <a:gd name="connsiteY99" fmla="*/ 2148840 h 2423160"/>
              <a:gd name="connsiteX100" fmla="*/ 3018507 w 3925287"/>
              <a:gd name="connsiteY100" fmla="*/ 2133600 h 2423160"/>
              <a:gd name="connsiteX101" fmla="*/ 3033747 w 3925287"/>
              <a:gd name="connsiteY101" fmla="*/ 2110740 h 2423160"/>
              <a:gd name="connsiteX102" fmla="*/ 3056607 w 3925287"/>
              <a:gd name="connsiteY102" fmla="*/ 2087880 h 2423160"/>
              <a:gd name="connsiteX103" fmla="*/ 3140427 w 3925287"/>
              <a:gd name="connsiteY103" fmla="*/ 2072640 h 2423160"/>
              <a:gd name="connsiteX104" fmla="*/ 3163287 w 3925287"/>
              <a:gd name="connsiteY104" fmla="*/ 2065020 h 2423160"/>
              <a:gd name="connsiteX105" fmla="*/ 3178527 w 3925287"/>
              <a:gd name="connsiteY105" fmla="*/ 2011680 h 2423160"/>
              <a:gd name="connsiteX106" fmla="*/ 3193767 w 3925287"/>
              <a:gd name="connsiteY106" fmla="*/ 1965960 h 2423160"/>
              <a:gd name="connsiteX107" fmla="*/ 3224247 w 3925287"/>
              <a:gd name="connsiteY107" fmla="*/ 1958340 h 2423160"/>
              <a:gd name="connsiteX108" fmla="*/ 3269967 w 3925287"/>
              <a:gd name="connsiteY108" fmla="*/ 1943100 h 2423160"/>
              <a:gd name="connsiteX109" fmla="*/ 3330927 w 3925287"/>
              <a:gd name="connsiteY109" fmla="*/ 1927860 h 2423160"/>
              <a:gd name="connsiteX110" fmla="*/ 3384267 w 3925287"/>
              <a:gd name="connsiteY110" fmla="*/ 1866900 h 2423160"/>
              <a:gd name="connsiteX111" fmla="*/ 3399507 w 3925287"/>
              <a:gd name="connsiteY111" fmla="*/ 1844040 h 2423160"/>
              <a:gd name="connsiteX112" fmla="*/ 3429987 w 3925287"/>
              <a:gd name="connsiteY112" fmla="*/ 1775460 h 2423160"/>
              <a:gd name="connsiteX113" fmla="*/ 3475707 w 3925287"/>
              <a:gd name="connsiteY113" fmla="*/ 1752600 h 2423160"/>
              <a:gd name="connsiteX114" fmla="*/ 3490947 w 3925287"/>
              <a:gd name="connsiteY114" fmla="*/ 1729740 h 2423160"/>
              <a:gd name="connsiteX115" fmla="*/ 3536667 w 3925287"/>
              <a:gd name="connsiteY115" fmla="*/ 1691640 h 2423160"/>
              <a:gd name="connsiteX116" fmla="*/ 3551907 w 3925287"/>
              <a:gd name="connsiteY116" fmla="*/ 1645920 h 2423160"/>
              <a:gd name="connsiteX117" fmla="*/ 3559527 w 3925287"/>
              <a:gd name="connsiteY117" fmla="*/ 1623060 h 2423160"/>
              <a:gd name="connsiteX118" fmla="*/ 3590007 w 3925287"/>
              <a:gd name="connsiteY118" fmla="*/ 1615440 h 2423160"/>
              <a:gd name="connsiteX119" fmla="*/ 3597627 w 3925287"/>
              <a:gd name="connsiteY119" fmla="*/ 1592580 h 2423160"/>
              <a:gd name="connsiteX120" fmla="*/ 3605247 w 3925287"/>
              <a:gd name="connsiteY120" fmla="*/ 1524000 h 2423160"/>
              <a:gd name="connsiteX121" fmla="*/ 3643347 w 3925287"/>
              <a:gd name="connsiteY121" fmla="*/ 1485900 h 2423160"/>
              <a:gd name="connsiteX122" fmla="*/ 3666207 w 3925287"/>
              <a:gd name="connsiteY122" fmla="*/ 1478280 h 2423160"/>
              <a:gd name="connsiteX123" fmla="*/ 3689067 w 3925287"/>
              <a:gd name="connsiteY123" fmla="*/ 1463040 h 2423160"/>
              <a:gd name="connsiteX124" fmla="*/ 3719547 w 3925287"/>
              <a:gd name="connsiteY124" fmla="*/ 1432560 h 2423160"/>
              <a:gd name="connsiteX125" fmla="*/ 3742407 w 3925287"/>
              <a:gd name="connsiteY125" fmla="*/ 1386840 h 2423160"/>
              <a:gd name="connsiteX126" fmla="*/ 3750027 w 3925287"/>
              <a:gd name="connsiteY126" fmla="*/ 1318260 h 2423160"/>
              <a:gd name="connsiteX127" fmla="*/ 3757647 w 3925287"/>
              <a:gd name="connsiteY127" fmla="*/ 1295400 h 2423160"/>
              <a:gd name="connsiteX128" fmla="*/ 3780507 w 3925287"/>
              <a:gd name="connsiteY128" fmla="*/ 1280160 h 2423160"/>
              <a:gd name="connsiteX129" fmla="*/ 3788127 w 3925287"/>
              <a:gd name="connsiteY129" fmla="*/ 1257300 h 2423160"/>
              <a:gd name="connsiteX130" fmla="*/ 3803367 w 3925287"/>
              <a:gd name="connsiteY130" fmla="*/ 1104900 h 2423160"/>
              <a:gd name="connsiteX131" fmla="*/ 3818607 w 3925287"/>
              <a:gd name="connsiteY131" fmla="*/ 1082040 h 2423160"/>
              <a:gd name="connsiteX132" fmla="*/ 3841467 w 3925287"/>
              <a:gd name="connsiteY132" fmla="*/ 1005840 h 2423160"/>
              <a:gd name="connsiteX133" fmla="*/ 3864327 w 3925287"/>
              <a:gd name="connsiteY133" fmla="*/ 990600 h 2423160"/>
              <a:gd name="connsiteX134" fmla="*/ 3879567 w 3925287"/>
              <a:gd name="connsiteY134" fmla="*/ 944880 h 2423160"/>
              <a:gd name="connsiteX135" fmla="*/ 3894807 w 3925287"/>
              <a:gd name="connsiteY135" fmla="*/ 845820 h 2423160"/>
              <a:gd name="connsiteX136" fmla="*/ 3902427 w 3925287"/>
              <a:gd name="connsiteY136" fmla="*/ 822960 h 2423160"/>
              <a:gd name="connsiteX137" fmla="*/ 3925287 w 3925287"/>
              <a:gd name="connsiteY137" fmla="*/ 800100 h 2423160"/>
              <a:gd name="connsiteX138" fmla="*/ 3917667 w 3925287"/>
              <a:gd name="connsiteY138" fmla="*/ 670560 h 2423160"/>
              <a:gd name="connsiteX139" fmla="*/ 3913857 w 3925287"/>
              <a:gd name="connsiteY139" fmla="*/ 636270 h 2423160"/>
              <a:gd name="connsiteX140" fmla="*/ 3906237 w 3925287"/>
              <a:gd name="connsiteY140" fmla="*/ 556260 h 2423160"/>
              <a:gd name="connsiteX141" fmla="*/ 3881285 w 3925287"/>
              <a:gd name="connsiteY141" fmla="*/ 510540 h 2423160"/>
              <a:gd name="connsiteX142" fmla="*/ 3852897 w 3925287"/>
              <a:gd name="connsiteY142" fmla="*/ 476250 h 2423160"/>
              <a:gd name="connsiteX143" fmla="*/ 3816515 w 3925287"/>
              <a:gd name="connsiteY143" fmla="*/ 438150 h 2423160"/>
              <a:gd name="connsiteX144" fmla="*/ 3772887 w 3925287"/>
              <a:gd name="connsiteY144" fmla="*/ 430530 h 2423160"/>
              <a:gd name="connsiteX145" fmla="*/ 3719547 w 3925287"/>
              <a:gd name="connsiteY145" fmla="*/ 426720 h 2423160"/>
              <a:gd name="connsiteX146" fmla="*/ 3650967 w 3925287"/>
              <a:gd name="connsiteY146" fmla="*/ 415290 h 2423160"/>
              <a:gd name="connsiteX147" fmla="*/ 3553625 w 3925287"/>
              <a:gd name="connsiteY147" fmla="*/ 422910 h 2423160"/>
              <a:gd name="connsiteX148" fmla="*/ 3498567 w 3925287"/>
              <a:gd name="connsiteY148" fmla="*/ 434340 h 2423160"/>
              <a:gd name="connsiteX149" fmla="*/ 3437607 w 3925287"/>
              <a:gd name="connsiteY149" fmla="*/ 438150 h 2423160"/>
              <a:gd name="connsiteX150" fmla="*/ 3346167 w 3925287"/>
              <a:gd name="connsiteY150" fmla="*/ 464820 h 2423160"/>
              <a:gd name="connsiteX151" fmla="*/ 3300447 w 3925287"/>
              <a:gd name="connsiteY151" fmla="*/ 480060 h 2423160"/>
              <a:gd name="connsiteX152" fmla="*/ 3277587 w 3925287"/>
              <a:gd name="connsiteY152" fmla="*/ 487680 h 2423160"/>
              <a:gd name="connsiteX153" fmla="*/ 3201387 w 3925287"/>
              <a:gd name="connsiteY153" fmla="*/ 495300 h 2423160"/>
              <a:gd name="connsiteX154" fmla="*/ 3125187 w 3925287"/>
              <a:gd name="connsiteY154" fmla="*/ 518160 h 2423160"/>
              <a:gd name="connsiteX155" fmla="*/ 3102327 w 3925287"/>
              <a:gd name="connsiteY155" fmla="*/ 525780 h 2423160"/>
              <a:gd name="connsiteX156" fmla="*/ 3079467 w 3925287"/>
              <a:gd name="connsiteY156" fmla="*/ 533400 h 2423160"/>
              <a:gd name="connsiteX157" fmla="*/ 3010887 w 3925287"/>
              <a:gd name="connsiteY157" fmla="*/ 541020 h 2423160"/>
              <a:gd name="connsiteX158" fmla="*/ 2965167 w 3925287"/>
              <a:gd name="connsiteY158" fmla="*/ 556260 h 2423160"/>
              <a:gd name="connsiteX159" fmla="*/ 2923257 w 3925287"/>
              <a:gd name="connsiteY159" fmla="*/ 560070 h 2423160"/>
              <a:gd name="connsiteX160" fmla="*/ 2881347 w 3925287"/>
              <a:gd name="connsiteY160" fmla="*/ 567690 h 2423160"/>
              <a:gd name="connsiteX161" fmla="*/ 2869917 w 3925287"/>
              <a:gd name="connsiteY161" fmla="*/ 579120 h 2423160"/>
              <a:gd name="connsiteX162" fmla="*/ 2709897 w 3925287"/>
              <a:gd name="connsiteY162" fmla="*/ 617220 h 2423160"/>
              <a:gd name="connsiteX163" fmla="*/ 2549877 w 3925287"/>
              <a:gd name="connsiteY163" fmla="*/ 628650 h 2423160"/>
              <a:gd name="connsiteX164" fmla="*/ 2315375 w 3925287"/>
              <a:gd name="connsiteY164" fmla="*/ 624840 h 2423160"/>
              <a:gd name="connsiteX165" fmla="*/ 2355567 w 3925287"/>
              <a:gd name="connsiteY165" fmla="*/ 560070 h 2423160"/>
              <a:gd name="connsiteX166" fmla="*/ 2431767 w 3925287"/>
              <a:gd name="connsiteY166" fmla="*/ 434340 h 2423160"/>
              <a:gd name="connsiteX167" fmla="*/ 2511777 w 3925287"/>
              <a:gd name="connsiteY167" fmla="*/ 327660 h 2423160"/>
              <a:gd name="connsiteX168" fmla="*/ 2534637 w 3925287"/>
              <a:gd name="connsiteY168" fmla="*/ 259080 h 2423160"/>
              <a:gd name="connsiteX169" fmla="*/ 2557497 w 3925287"/>
              <a:gd name="connsiteY169" fmla="*/ 205740 h 2423160"/>
              <a:gd name="connsiteX170" fmla="*/ 2568927 w 3925287"/>
              <a:gd name="connsiteY170" fmla="*/ 198120 h 2423160"/>
              <a:gd name="connsiteX171" fmla="*/ 2585885 w 3925287"/>
              <a:gd name="connsiteY171" fmla="*/ 140970 h 2423160"/>
              <a:gd name="connsiteX172" fmla="*/ 2591787 w 3925287"/>
              <a:gd name="connsiteY172" fmla="*/ 91440 h 2423160"/>
              <a:gd name="connsiteX173" fmla="*/ 2595597 w 3925287"/>
              <a:gd name="connsiteY173" fmla="*/ 0 h 2423160"/>
              <a:gd name="connsiteX174" fmla="*/ 2538447 w 3925287"/>
              <a:gd name="connsiteY174" fmla="*/ 45720 h 2423160"/>
              <a:gd name="connsiteX175" fmla="*/ 2517305 w 3925287"/>
              <a:gd name="connsiteY175" fmla="*/ 76201 h 2423160"/>
              <a:gd name="connsiteX176" fmla="*/ 2513495 w 3925287"/>
              <a:gd name="connsiteY176" fmla="*/ 102870 h 2423160"/>
              <a:gd name="connsiteX177" fmla="*/ 2496537 w 3925287"/>
              <a:gd name="connsiteY177" fmla="*/ 121920 h 2423160"/>
              <a:gd name="connsiteX178" fmla="*/ 2485107 w 3925287"/>
              <a:gd name="connsiteY178" fmla="*/ 102870 h 2423160"/>
              <a:gd name="connsiteX179" fmla="*/ 2431767 w 3925287"/>
              <a:gd name="connsiteY179" fmla="*/ 179070 h 2423160"/>
              <a:gd name="connsiteX180" fmla="*/ 2405097 w 3925287"/>
              <a:gd name="connsiteY180" fmla="*/ 213360 h 2423160"/>
              <a:gd name="connsiteX181" fmla="*/ 2393667 w 3925287"/>
              <a:gd name="connsiteY181" fmla="*/ 236220 h 2423160"/>
              <a:gd name="connsiteX182" fmla="*/ 2363187 w 3925287"/>
              <a:gd name="connsiteY182" fmla="*/ 285750 h 2423160"/>
              <a:gd name="connsiteX183" fmla="*/ 2306037 w 3925287"/>
              <a:gd name="connsiteY183" fmla="*/ 354330 h 2423160"/>
              <a:gd name="connsiteX184" fmla="*/ 2286987 w 3925287"/>
              <a:gd name="connsiteY184" fmla="*/ 388620 h 2423160"/>
              <a:gd name="connsiteX185" fmla="*/ 2302227 w 3925287"/>
              <a:gd name="connsiteY185" fmla="*/ 403860 h 2423160"/>
              <a:gd name="connsiteX186" fmla="*/ 2262035 w 3925287"/>
              <a:gd name="connsiteY186" fmla="*/ 411481 h 2423160"/>
              <a:gd name="connsiteX187" fmla="*/ 2256507 w 3925287"/>
              <a:gd name="connsiteY187" fmla="*/ 441960 h 2423160"/>
              <a:gd name="connsiteX188" fmla="*/ 2248887 w 3925287"/>
              <a:gd name="connsiteY188" fmla="*/ 464820 h 2423160"/>
              <a:gd name="connsiteX189" fmla="*/ 2226027 w 3925287"/>
              <a:gd name="connsiteY189" fmla="*/ 480060 h 2423160"/>
              <a:gd name="connsiteX190" fmla="*/ 2208695 w 3925287"/>
              <a:gd name="connsiteY190" fmla="*/ 502920 h 2423160"/>
              <a:gd name="connsiteX191" fmla="*/ 2176497 w 3925287"/>
              <a:gd name="connsiteY191" fmla="*/ 514350 h 2423160"/>
              <a:gd name="connsiteX192" fmla="*/ 2096487 w 3925287"/>
              <a:gd name="connsiteY192" fmla="*/ 601980 h 2423160"/>
              <a:gd name="connsiteX193" fmla="*/ 1989807 w 3925287"/>
              <a:gd name="connsiteY193" fmla="*/ 624840 h 2423160"/>
              <a:gd name="connsiteX194" fmla="*/ 2033435 w 3925287"/>
              <a:gd name="connsiteY194" fmla="*/ 640080 h 2423160"/>
              <a:gd name="connsiteX195" fmla="*/ 1964855 w 3925287"/>
              <a:gd name="connsiteY195" fmla="*/ 640080 h 2423160"/>
              <a:gd name="connsiteX196" fmla="*/ 1959327 w 3925287"/>
              <a:gd name="connsiteY196" fmla="*/ 636270 h 2423160"/>
              <a:gd name="connsiteX197" fmla="*/ 1947897 w 3925287"/>
              <a:gd name="connsiteY197" fmla="*/ 643890 h 2423160"/>
              <a:gd name="connsiteX198" fmla="*/ 1940277 w 3925287"/>
              <a:gd name="connsiteY198" fmla="*/ 624840 h 2423160"/>
              <a:gd name="connsiteX199" fmla="*/ 1898367 w 3925287"/>
              <a:gd name="connsiteY199" fmla="*/ 613410 h 2423160"/>
              <a:gd name="connsiteX200" fmla="*/ 1925037 w 3925287"/>
              <a:gd name="connsiteY200" fmla="*/ 628650 h 2423160"/>
              <a:gd name="connsiteX201" fmla="*/ 1921227 w 3925287"/>
              <a:gd name="connsiteY201" fmla="*/ 647700 h 2423160"/>
              <a:gd name="connsiteX202" fmla="*/ 1902177 w 3925287"/>
              <a:gd name="connsiteY202" fmla="*/ 605790 h 2423160"/>
              <a:gd name="connsiteX203" fmla="*/ 1913607 w 3925287"/>
              <a:gd name="connsiteY203" fmla="*/ 624840 h 2423160"/>
              <a:gd name="connsiteX204" fmla="*/ 1905987 w 3925287"/>
              <a:gd name="connsiteY204" fmla="*/ 621030 h 2423160"/>
              <a:gd name="connsiteX205" fmla="*/ 1898367 w 3925287"/>
              <a:gd name="connsiteY205" fmla="*/ 617220 h 2423160"/>
              <a:gd name="connsiteX206" fmla="*/ 1907705 w 3925287"/>
              <a:gd name="connsiteY206" fmla="*/ 624840 h 2423160"/>
              <a:gd name="connsiteX207" fmla="*/ 1913607 w 3925287"/>
              <a:gd name="connsiteY207" fmla="*/ 632460 h 2423160"/>
              <a:gd name="connsiteX208" fmla="*/ 1919135 w 3925287"/>
              <a:gd name="connsiteY208" fmla="*/ 621030 h 2423160"/>
              <a:gd name="connsiteX209" fmla="*/ 1932657 w 3925287"/>
              <a:gd name="connsiteY209" fmla="*/ 636270 h 2423160"/>
              <a:gd name="connsiteX210" fmla="*/ 1941995 w 3925287"/>
              <a:gd name="connsiteY210" fmla="*/ 636270 h 2423160"/>
              <a:gd name="connsiteX211" fmla="*/ 1917417 w 3925287"/>
              <a:gd name="connsiteY211" fmla="*/ 636270 h 2423160"/>
              <a:gd name="connsiteX212" fmla="*/ 1909797 w 3925287"/>
              <a:gd name="connsiteY212" fmla="*/ 647700 h 2423160"/>
              <a:gd name="connsiteX213" fmla="*/ 1919135 w 3925287"/>
              <a:gd name="connsiteY213" fmla="*/ 632460 h 2423160"/>
              <a:gd name="connsiteX214" fmla="*/ 1913607 w 3925287"/>
              <a:gd name="connsiteY214" fmla="*/ 636270 h 2423160"/>
              <a:gd name="connsiteX215" fmla="*/ 1919135 w 3925287"/>
              <a:gd name="connsiteY215" fmla="*/ 621030 h 2423160"/>
              <a:gd name="connsiteX216" fmla="*/ 1909797 w 3925287"/>
              <a:gd name="connsiteY216" fmla="*/ 624840 h 2423160"/>
              <a:gd name="connsiteX217" fmla="*/ 1951707 w 3925287"/>
              <a:gd name="connsiteY217" fmla="*/ 643890 h 2423160"/>
              <a:gd name="connsiteX218" fmla="*/ 1959327 w 3925287"/>
              <a:gd name="connsiteY218" fmla="*/ 632460 h 2423160"/>
              <a:gd name="connsiteX219" fmla="*/ 1909797 w 3925287"/>
              <a:gd name="connsiteY219" fmla="*/ 640080 h 2423160"/>
              <a:gd name="connsiteX220" fmla="*/ 1875507 w 3925287"/>
              <a:gd name="connsiteY220" fmla="*/ 640080 h 2423160"/>
              <a:gd name="connsiteX221" fmla="*/ 1966947 w 3925287"/>
              <a:gd name="connsiteY221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93417 w 3925287"/>
              <a:gd name="connsiteY16" fmla="*/ 621030 h 2423160"/>
              <a:gd name="connsiteX17" fmla="*/ 321027 w 3925287"/>
              <a:gd name="connsiteY17" fmla="*/ 552450 h 2423160"/>
              <a:gd name="connsiteX18" fmla="*/ 301977 w 3925287"/>
              <a:gd name="connsiteY18" fmla="*/ 518160 h 2423160"/>
              <a:gd name="connsiteX19" fmla="*/ 280834 w 3925287"/>
              <a:gd name="connsiteY19" fmla="*/ 495300 h 2423160"/>
              <a:gd name="connsiteX20" fmla="*/ 351507 w 3925287"/>
              <a:gd name="connsiteY20" fmla="*/ 487680 h 2423160"/>
              <a:gd name="connsiteX21" fmla="*/ 238925 w 3925287"/>
              <a:gd name="connsiteY21" fmla="*/ 472441 h 2423160"/>
              <a:gd name="connsiteX22" fmla="*/ 294357 w 3925287"/>
              <a:gd name="connsiteY22" fmla="*/ 476250 h 2423160"/>
              <a:gd name="connsiteX23" fmla="*/ 252447 w 3925287"/>
              <a:gd name="connsiteY23" fmla="*/ 46482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102327 w 3925287"/>
              <a:gd name="connsiteY156" fmla="*/ 525780 h 2423160"/>
              <a:gd name="connsiteX157" fmla="*/ 3079467 w 3925287"/>
              <a:gd name="connsiteY157" fmla="*/ 533400 h 2423160"/>
              <a:gd name="connsiteX158" fmla="*/ 3010887 w 3925287"/>
              <a:gd name="connsiteY158" fmla="*/ 541020 h 2423160"/>
              <a:gd name="connsiteX159" fmla="*/ 2965167 w 3925287"/>
              <a:gd name="connsiteY159" fmla="*/ 556260 h 2423160"/>
              <a:gd name="connsiteX160" fmla="*/ 2923257 w 3925287"/>
              <a:gd name="connsiteY160" fmla="*/ 560070 h 2423160"/>
              <a:gd name="connsiteX161" fmla="*/ 2881347 w 3925287"/>
              <a:gd name="connsiteY161" fmla="*/ 567690 h 2423160"/>
              <a:gd name="connsiteX162" fmla="*/ 2869917 w 3925287"/>
              <a:gd name="connsiteY162" fmla="*/ 579120 h 2423160"/>
              <a:gd name="connsiteX163" fmla="*/ 2709897 w 3925287"/>
              <a:gd name="connsiteY163" fmla="*/ 617220 h 2423160"/>
              <a:gd name="connsiteX164" fmla="*/ 2549877 w 3925287"/>
              <a:gd name="connsiteY164" fmla="*/ 628650 h 2423160"/>
              <a:gd name="connsiteX165" fmla="*/ 2315375 w 3925287"/>
              <a:gd name="connsiteY165" fmla="*/ 624840 h 2423160"/>
              <a:gd name="connsiteX166" fmla="*/ 2355567 w 3925287"/>
              <a:gd name="connsiteY166" fmla="*/ 560070 h 2423160"/>
              <a:gd name="connsiteX167" fmla="*/ 2431767 w 3925287"/>
              <a:gd name="connsiteY167" fmla="*/ 434340 h 2423160"/>
              <a:gd name="connsiteX168" fmla="*/ 2511777 w 3925287"/>
              <a:gd name="connsiteY168" fmla="*/ 327660 h 2423160"/>
              <a:gd name="connsiteX169" fmla="*/ 2534637 w 3925287"/>
              <a:gd name="connsiteY169" fmla="*/ 259080 h 2423160"/>
              <a:gd name="connsiteX170" fmla="*/ 2557497 w 3925287"/>
              <a:gd name="connsiteY170" fmla="*/ 205740 h 2423160"/>
              <a:gd name="connsiteX171" fmla="*/ 2568927 w 3925287"/>
              <a:gd name="connsiteY171" fmla="*/ 198120 h 2423160"/>
              <a:gd name="connsiteX172" fmla="*/ 2585885 w 3925287"/>
              <a:gd name="connsiteY172" fmla="*/ 140970 h 2423160"/>
              <a:gd name="connsiteX173" fmla="*/ 2591787 w 3925287"/>
              <a:gd name="connsiteY173" fmla="*/ 91440 h 2423160"/>
              <a:gd name="connsiteX174" fmla="*/ 2595597 w 3925287"/>
              <a:gd name="connsiteY174" fmla="*/ 0 h 2423160"/>
              <a:gd name="connsiteX175" fmla="*/ 2538447 w 3925287"/>
              <a:gd name="connsiteY175" fmla="*/ 45720 h 2423160"/>
              <a:gd name="connsiteX176" fmla="*/ 2517305 w 3925287"/>
              <a:gd name="connsiteY176" fmla="*/ 76201 h 2423160"/>
              <a:gd name="connsiteX177" fmla="*/ 2513495 w 3925287"/>
              <a:gd name="connsiteY177" fmla="*/ 102870 h 2423160"/>
              <a:gd name="connsiteX178" fmla="*/ 2496537 w 3925287"/>
              <a:gd name="connsiteY178" fmla="*/ 121920 h 2423160"/>
              <a:gd name="connsiteX179" fmla="*/ 2485107 w 3925287"/>
              <a:gd name="connsiteY179" fmla="*/ 102870 h 2423160"/>
              <a:gd name="connsiteX180" fmla="*/ 2431767 w 3925287"/>
              <a:gd name="connsiteY180" fmla="*/ 179070 h 2423160"/>
              <a:gd name="connsiteX181" fmla="*/ 2405097 w 3925287"/>
              <a:gd name="connsiteY181" fmla="*/ 213360 h 2423160"/>
              <a:gd name="connsiteX182" fmla="*/ 2393667 w 3925287"/>
              <a:gd name="connsiteY182" fmla="*/ 236220 h 2423160"/>
              <a:gd name="connsiteX183" fmla="*/ 2363187 w 3925287"/>
              <a:gd name="connsiteY183" fmla="*/ 285750 h 2423160"/>
              <a:gd name="connsiteX184" fmla="*/ 2306037 w 3925287"/>
              <a:gd name="connsiteY184" fmla="*/ 354330 h 2423160"/>
              <a:gd name="connsiteX185" fmla="*/ 2286987 w 3925287"/>
              <a:gd name="connsiteY185" fmla="*/ 388620 h 2423160"/>
              <a:gd name="connsiteX186" fmla="*/ 2302227 w 3925287"/>
              <a:gd name="connsiteY186" fmla="*/ 403860 h 2423160"/>
              <a:gd name="connsiteX187" fmla="*/ 2262035 w 3925287"/>
              <a:gd name="connsiteY187" fmla="*/ 411481 h 2423160"/>
              <a:gd name="connsiteX188" fmla="*/ 2256507 w 3925287"/>
              <a:gd name="connsiteY188" fmla="*/ 441960 h 2423160"/>
              <a:gd name="connsiteX189" fmla="*/ 2248887 w 3925287"/>
              <a:gd name="connsiteY189" fmla="*/ 464820 h 2423160"/>
              <a:gd name="connsiteX190" fmla="*/ 2226027 w 3925287"/>
              <a:gd name="connsiteY190" fmla="*/ 480060 h 2423160"/>
              <a:gd name="connsiteX191" fmla="*/ 2208695 w 3925287"/>
              <a:gd name="connsiteY191" fmla="*/ 502920 h 2423160"/>
              <a:gd name="connsiteX192" fmla="*/ 2176497 w 3925287"/>
              <a:gd name="connsiteY192" fmla="*/ 514350 h 2423160"/>
              <a:gd name="connsiteX193" fmla="*/ 2096487 w 3925287"/>
              <a:gd name="connsiteY193" fmla="*/ 601980 h 2423160"/>
              <a:gd name="connsiteX194" fmla="*/ 1989807 w 3925287"/>
              <a:gd name="connsiteY194" fmla="*/ 624840 h 2423160"/>
              <a:gd name="connsiteX195" fmla="*/ 2033435 w 3925287"/>
              <a:gd name="connsiteY195" fmla="*/ 640080 h 2423160"/>
              <a:gd name="connsiteX196" fmla="*/ 1964855 w 3925287"/>
              <a:gd name="connsiteY196" fmla="*/ 640080 h 2423160"/>
              <a:gd name="connsiteX197" fmla="*/ 1959327 w 3925287"/>
              <a:gd name="connsiteY197" fmla="*/ 636270 h 2423160"/>
              <a:gd name="connsiteX198" fmla="*/ 1947897 w 3925287"/>
              <a:gd name="connsiteY198" fmla="*/ 643890 h 2423160"/>
              <a:gd name="connsiteX199" fmla="*/ 1940277 w 3925287"/>
              <a:gd name="connsiteY199" fmla="*/ 624840 h 2423160"/>
              <a:gd name="connsiteX200" fmla="*/ 1898367 w 3925287"/>
              <a:gd name="connsiteY200" fmla="*/ 613410 h 2423160"/>
              <a:gd name="connsiteX201" fmla="*/ 1925037 w 3925287"/>
              <a:gd name="connsiteY201" fmla="*/ 628650 h 2423160"/>
              <a:gd name="connsiteX202" fmla="*/ 1921227 w 3925287"/>
              <a:gd name="connsiteY202" fmla="*/ 647700 h 2423160"/>
              <a:gd name="connsiteX203" fmla="*/ 1902177 w 3925287"/>
              <a:gd name="connsiteY203" fmla="*/ 605790 h 2423160"/>
              <a:gd name="connsiteX204" fmla="*/ 1913607 w 3925287"/>
              <a:gd name="connsiteY204" fmla="*/ 624840 h 2423160"/>
              <a:gd name="connsiteX205" fmla="*/ 1905987 w 3925287"/>
              <a:gd name="connsiteY205" fmla="*/ 621030 h 2423160"/>
              <a:gd name="connsiteX206" fmla="*/ 1898367 w 3925287"/>
              <a:gd name="connsiteY206" fmla="*/ 617220 h 2423160"/>
              <a:gd name="connsiteX207" fmla="*/ 1907705 w 3925287"/>
              <a:gd name="connsiteY207" fmla="*/ 624840 h 2423160"/>
              <a:gd name="connsiteX208" fmla="*/ 1913607 w 3925287"/>
              <a:gd name="connsiteY208" fmla="*/ 632460 h 2423160"/>
              <a:gd name="connsiteX209" fmla="*/ 1919135 w 3925287"/>
              <a:gd name="connsiteY209" fmla="*/ 621030 h 2423160"/>
              <a:gd name="connsiteX210" fmla="*/ 1932657 w 3925287"/>
              <a:gd name="connsiteY210" fmla="*/ 636270 h 2423160"/>
              <a:gd name="connsiteX211" fmla="*/ 1941995 w 3925287"/>
              <a:gd name="connsiteY211" fmla="*/ 636270 h 2423160"/>
              <a:gd name="connsiteX212" fmla="*/ 1917417 w 3925287"/>
              <a:gd name="connsiteY212" fmla="*/ 636270 h 2423160"/>
              <a:gd name="connsiteX213" fmla="*/ 1909797 w 3925287"/>
              <a:gd name="connsiteY213" fmla="*/ 647700 h 2423160"/>
              <a:gd name="connsiteX214" fmla="*/ 1919135 w 3925287"/>
              <a:gd name="connsiteY214" fmla="*/ 632460 h 2423160"/>
              <a:gd name="connsiteX215" fmla="*/ 1913607 w 3925287"/>
              <a:gd name="connsiteY215" fmla="*/ 636270 h 2423160"/>
              <a:gd name="connsiteX216" fmla="*/ 1919135 w 3925287"/>
              <a:gd name="connsiteY216" fmla="*/ 621030 h 2423160"/>
              <a:gd name="connsiteX217" fmla="*/ 1909797 w 3925287"/>
              <a:gd name="connsiteY217" fmla="*/ 624840 h 2423160"/>
              <a:gd name="connsiteX218" fmla="*/ 1951707 w 3925287"/>
              <a:gd name="connsiteY218" fmla="*/ 643890 h 2423160"/>
              <a:gd name="connsiteX219" fmla="*/ 1959327 w 3925287"/>
              <a:gd name="connsiteY219" fmla="*/ 632460 h 2423160"/>
              <a:gd name="connsiteX220" fmla="*/ 1909797 w 3925287"/>
              <a:gd name="connsiteY220" fmla="*/ 640080 h 2423160"/>
              <a:gd name="connsiteX221" fmla="*/ 1875507 w 3925287"/>
              <a:gd name="connsiteY221" fmla="*/ 640080 h 2423160"/>
              <a:gd name="connsiteX222" fmla="*/ 1966947 w 3925287"/>
              <a:gd name="connsiteY222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93417 w 3925287"/>
              <a:gd name="connsiteY16" fmla="*/ 621030 h 2423160"/>
              <a:gd name="connsiteX17" fmla="*/ 321027 w 3925287"/>
              <a:gd name="connsiteY17" fmla="*/ 552450 h 2423160"/>
              <a:gd name="connsiteX18" fmla="*/ 301977 w 3925287"/>
              <a:gd name="connsiteY18" fmla="*/ 518160 h 2423160"/>
              <a:gd name="connsiteX19" fmla="*/ 280834 w 3925287"/>
              <a:gd name="connsiteY19" fmla="*/ 495300 h 2423160"/>
              <a:gd name="connsiteX20" fmla="*/ 279117 w 3925287"/>
              <a:gd name="connsiteY20" fmla="*/ 487680 h 2423160"/>
              <a:gd name="connsiteX21" fmla="*/ 238925 w 3925287"/>
              <a:gd name="connsiteY21" fmla="*/ 472441 h 2423160"/>
              <a:gd name="connsiteX22" fmla="*/ 294357 w 3925287"/>
              <a:gd name="connsiteY22" fmla="*/ 476250 h 2423160"/>
              <a:gd name="connsiteX23" fmla="*/ 252447 w 3925287"/>
              <a:gd name="connsiteY23" fmla="*/ 46482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102327 w 3925287"/>
              <a:gd name="connsiteY156" fmla="*/ 525780 h 2423160"/>
              <a:gd name="connsiteX157" fmla="*/ 3079467 w 3925287"/>
              <a:gd name="connsiteY157" fmla="*/ 533400 h 2423160"/>
              <a:gd name="connsiteX158" fmla="*/ 3010887 w 3925287"/>
              <a:gd name="connsiteY158" fmla="*/ 541020 h 2423160"/>
              <a:gd name="connsiteX159" fmla="*/ 2965167 w 3925287"/>
              <a:gd name="connsiteY159" fmla="*/ 556260 h 2423160"/>
              <a:gd name="connsiteX160" fmla="*/ 2923257 w 3925287"/>
              <a:gd name="connsiteY160" fmla="*/ 560070 h 2423160"/>
              <a:gd name="connsiteX161" fmla="*/ 2881347 w 3925287"/>
              <a:gd name="connsiteY161" fmla="*/ 567690 h 2423160"/>
              <a:gd name="connsiteX162" fmla="*/ 2869917 w 3925287"/>
              <a:gd name="connsiteY162" fmla="*/ 579120 h 2423160"/>
              <a:gd name="connsiteX163" fmla="*/ 2709897 w 3925287"/>
              <a:gd name="connsiteY163" fmla="*/ 617220 h 2423160"/>
              <a:gd name="connsiteX164" fmla="*/ 2549877 w 3925287"/>
              <a:gd name="connsiteY164" fmla="*/ 628650 h 2423160"/>
              <a:gd name="connsiteX165" fmla="*/ 2315375 w 3925287"/>
              <a:gd name="connsiteY165" fmla="*/ 624840 h 2423160"/>
              <a:gd name="connsiteX166" fmla="*/ 2355567 w 3925287"/>
              <a:gd name="connsiteY166" fmla="*/ 560070 h 2423160"/>
              <a:gd name="connsiteX167" fmla="*/ 2431767 w 3925287"/>
              <a:gd name="connsiteY167" fmla="*/ 434340 h 2423160"/>
              <a:gd name="connsiteX168" fmla="*/ 2511777 w 3925287"/>
              <a:gd name="connsiteY168" fmla="*/ 327660 h 2423160"/>
              <a:gd name="connsiteX169" fmla="*/ 2534637 w 3925287"/>
              <a:gd name="connsiteY169" fmla="*/ 259080 h 2423160"/>
              <a:gd name="connsiteX170" fmla="*/ 2557497 w 3925287"/>
              <a:gd name="connsiteY170" fmla="*/ 205740 h 2423160"/>
              <a:gd name="connsiteX171" fmla="*/ 2568927 w 3925287"/>
              <a:gd name="connsiteY171" fmla="*/ 198120 h 2423160"/>
              <a:gd name="connsiteX172" fmla="*/ 2585885 w 3925287"/>
              <a:gd name="connsiteY172" fmla="*/ 140970 h 2423160"/>
              <a:gd name="connsiteX173" fmla="*/ 2591787 w 3925287"/>
              <a:gd name="connsiteY173" fmla="*/ 91440 h 2423160"/>
              <a:gd name="connsiteX174" fmla="*/ 2595597 w 3925287"/>
              <a:gd name="connsiteY174" fmla="*/ 0 h 2423160"/>
              <a:gd name="connsiteX175" fmla="*/ 2538447 w 3925287"/>
              <a:gd name="connsiteY175" fmla="*/ 45720 h 2423160"/>
              <a:gd name="connsiteX176" fmla="*/ 2517305 w 3925287"/>
              <a:gd name="connsiteY176" fmla="*/ 76201 h 2423160"/>
              <a:gd name="connsiteX177" fmla="*/ 2513495 w 3925287"/>
              <a:gd name="connsiteY177" fmla="*/ 102870 h 2423160"/>
              <a:gd name="connsiteX178" fmla="*/ 2496537 w 3925287"/>
              <a:gd name="connsiteY178" fmla="*/ 121920 h 2423160"/>
              <a:gd name="connsiteX179" fmla="*/ 2485107 w 3925287"/>
              <a:gd name="connsiteY179" fmla="*/ 102870 h 2423160"/>
              <a:gd name="connsiteX180" fmla="*/ 2431767 w 3925287"/>
              <a:gd name="connsiteY180" fmla="*/ 179070 h 2423160"/>
              <a:gd name="connsiteX181" fmla="*/ 2405097 w 3925287"/>
              <a:gd name="connsiteY181" fmla="*/ 213360 h 2423160"/>
              <a:gd name="connsiteX182" fmla="*/ 2393667 w 3925287"/>
              <a:gd name="connsiteY182" fmla="*/ 236220 h 2423160"/>
              <a:gd name="connsiteX183" fmla="*/ 2363187 w 3925287"/>
              <a:gd name="connsiteY183" fmla="*/ 285750 h 2423160"/>
              <a:gd name="connsiteX184" fmla="*/ 2306037 w 3925287"/>
              <a:gd name="connsiteY184" fmla="*/ 354330 h 2423160"/>
              <a:gd name="connsiteX185" fmla="*/ 2286987 w 3925287"/>
              <a:gd name="connsiteY185" fmla="*/ 388620 h 2423160"/>
              <a:gd name="connsiteX186" fmla="*/ 2302227 w 3925287"/>
              <a:gd name="connsiteY186" fmla="*/ 403860 h 2423160"/>
              <a:gd name="connsiteX187" fmla="*/ 2262035 w 3925287"/>
              <a:gd name="connsiteY187" fmla="*/ 411481 h 2423160"/>
              <a:gd name="connsiteX188" fmla="*/ 2256507 w 3925287"/>
              <a:gd name="connsiteY188" fmla="*/ 441960 h 2423160"/>
              <a:gd name="connsiteX189" fmla="*/ 2248887 w 3925287"/>
              <a:gd name="connsiteY189" fmla="*/ 464820 h 2423160"/>
              <a:gd name="connsiteX190" fmla="*/ 2226027 w 3925287"/>
              <a:gd name="connsiteY190" fmla="*/ 480060 h 2423160"/>
              <a:gd name="connsiteX191" fmla="*/ 2208695 w 3925287"/>
              <a:gd name="connsiteY191" fmla="*/ 502920 h 2423160"/>
              <a:gd name="connsiteX192" fmla="*/ 2176497 w 3925287"/>
              <a:gd name="connsiteY192" fmla="*/ 514350 h 2423160"/>
              <a:gd name="connsiteX193" fmla="*/ 2096487 w 3925287"/>
              <a:gd name="connsiteY193" fmla="*/ 601980 h 2423160"/>
              <a:gd name="connsiteX194" fmla="*/ 1989807 w 3925287"/>
              <a:gd name="connsiteY194" fmla="*/ 624840 h 2423160"/>
              <a:gd name="connsiteX195" fmla="*/ 2033435 w 3925287"/>
              <a:gd name="connsiteY195" fmla="*/ 640080 h 2423160"/>
              <a:gd name="connsiteX196" fmla="*/ 1964855 w 3925287"/>
              <a:gd name="connsiteY196" fmla="*/ 640080 h 2423160"/>
              <a:gd name="connsiteX197" fmla="*/ 1959327 w 3925287"/>
              <a:gd name="connsiteY197" fmla="*/ 636270 h 2423160"/>
              <a:gd name="connsiteX198" fmla="*/ 1947897 w 3925287"/>
              <a:gd name="connsiteY198" fmla="*/ 643890 h 2423160"/>
              <a:gd name="connsiteX199" fmla="*/ 1940277 w 3925287"/>
              <a:gd name="connsiteY199" fmla="*/ 624840 h 2423160"/>
              <a:gd name="connsiteX200" fmla="*/ 1898367 w 3925287"/>
              <a:gd name="connsiteY200" fmla="*/ 613410 h 2423160"/>
              <a:gd name="connsiteX201" fmla="*/ 1925037 w 3925287"/>
              <a:gd name="connsiteY201" fmla="*/ 628650 h 2423160"/>
              <a:gd name="connsiteX202" fmla="*/ 1921227 w 3925287"/>
              <a:gd name="connsiteY202" fmla="*/ 647700 h 2423160"/>
              <a:gd name="connsiteX203" fmla="*/ 1902177 w 3925287"/>
              <a:gd name="connsiteY203" fmla="*/ 605790 h 2423160"/>
              <a:gd name="connsiteX204" fmla="*/ 1913607 w 3925287"/>
              <a:gd name="connsiteY204" fmla="*/ 624840 h 2423160"/>
              <a:gd name="connsiteX205" fmla="*/ 1905987 w 3925287"/>
              <a:gd name="connsiteY205" fmla="*/ 621030 h 2423160"/>
              <a:gd name="connsiteX206" fmla="*/ 1898367 w 3925287"/>
              <a:gd name="connsiteY206" fmla="*/ 617220 h 2423160"/>
              <a:gd name="connsiteX207" fmla="*/ 1907705 w 3925287"/>
              <a:gd name="connsiteY207" fmla="*/ 624840 h 2423160"/>
              <a:gd name="connsiteX208" fmla="*/ 1913607 w 3925287"/>
              <a:gd name="connsiteY208" fmla="*/ 632460 h 2423160"/>
              <a:gd name="connsiteX209" fmla="*/ 1919135 w 3925287"/>
              <a:gd name="connsiteY209" fmla="*/ 621030 h 2423160"/>
              <a:gd name="connsiteX210" fmla="*/ 1932657 w 3925287"/>
              <a:gd name="connsiteY210" fmla="*/ 636270 h 2423160"/>
              <a:gd name="connsiteX211" fmla="*/ 1941995 w 3925287"/>
              <a:gd name="connsiteY211" fmla="*/ 636270 h 2423160"/>
              <a:gd name="connsiteX212" fmla="*/ 1917417 w 3925287"/>
              <a:gd name="connsiteY212" fmla="*/ 636270 h 2423160"/>
              <a:gd name="connsiteX213" fmla="*/ 1909797 w 3925287"/>
              <a:gd name="connsiteY213" fmla="*/ 647700 h 2423160"/>
              <a:gd name="connsiteX214" fmla="*/ 1919135 w 3925287"/>
              <a:gd name="connsiteY214" fmla="*/ 632460 h 2423160"/>
              <a:gd name="connsiteX215" fmla="*/ 1913607 w 3925287"/>
              <a:gd name="connsiteY215" fmla="*/ 636270 h 2423160"/>
              <a:gd name="connsiteX216" fmla="*/ 1919135 w 3925287"/>
              <a:gd name="connsiteY216" fmla="*/ 621030 h 2423160"/>
              <a:gd name="connsiteX217" fmla="*/ 1909797 w 3925287"/>
              <a:gd name="connsiteY217" fmla="*/ 624840 h 2423160"/>
              <a:gd name="connsiteX218" fmla="*/ 1951707 w 3925287"/>
              <a:gd name="connsiteY218" fmla="*/ 643890 h 2423160"/>
              <a:gd name="connsiteX219" fmla="*/ 1959327 w 3925287"/>
              <a:gd name="connsiteY219" fmla="*/ 632460 h 2423160"/>
              <a:gd name="connsiteX220" fmla="*/ 1909797 w 3925287"/>
              <a:gd name="connsiteY220" fmla="*/ 640080 h 2423160"/>
              <a:gd name="connsiteX221" fmla="*/ 1875507 w 3925287"/>
              <a:gd name="connsiteY221" fmla="*/ 640080 h 2423160"/>
              <a:gd name="connsiteX222" fmla="*/ 1966947 w 3925287"/>
              <a:gd name="connsiteY222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93417 w 3925287"/>
              <a:gd name="connsiteY16" fmla="*/ 621030 h 2423160"/>
              <a:gd name="connsiteX17" fmla="*/ 321027 w 3925287"/>
              <a:gd name="connsiteY17" fmla="*/ 552450 h 2423160"/>
              <a:gd name="connsiteX18" fmla="*/ 301977 w 3925287"/>
              <a:gd name="connsiteY18" fmla="*/ 518160 h 2423160"/>
              <a:gd name="connsiteX19" fmla="*/ 280834 w 3925287"/>
              <a:gd name="connsiteY19" fmla="*/ 495300 h 2423160"/>
              <a:gd name="connsiteX20" fmla="*/ 279117 w 3925287"/>
              <a:gd name="connsiteY20" fmla="*/ 487680 h 2423160"/>
              <a:gd name="connsiteX21" fmla="*/ 238925 w 3925287"/>
              <a:gd name="connsiteY21" fmla="*/ 472441 h 2423160"/>
              <a:gd name="connsiteX22" fmla="*/ 237207 w 3925287"/>
              <a:gd name="connsiteY22" fmla="*/ 487680 h 2423160"/>
              <a:gd name="connsiteX23" fmla="*/ 252447 w 3925287"/>
              <a:gd name="connsiteY23" fmla="*/ 46482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102327 w 3925287"/>
              <a:gd name="connsiteY156" fmla="*/ 525780 h 2423160"/>
              <a:gd name="connsiteX157" fmla="*/ 3079467 w 3925287"/>
              <a:gd name="connsiteY157" fmla="*/ 533400 h 2423160"/>
              <a:gd name="connsiteX158" fmla="*/ 3010887 w 3925287"/>
              <a:gd name="connsiteY158" fmla="*/ 541020 h 2423160"/>
              <a:gd name="connsiteX159" fmla="*/ 2965167 w 3925287"/>
              <a:gd name="connsiteY159" fmla="*/ 556260 h 2423160"/>
              <a:gd name="connsiteX160" fmla="*/ 2923257 w 3925287"/>
              <a:gd name="connsiteY160" fmla="*/ 560070 h 2423160"/>
              <a:gd name="connsiteX161" fmla="*/ 2881347 w 3925287"/>
              <a:gd name="connsiteY161" fmla="*/ 567690 h 2423160"/>
              <a:gd name="connsiteX162" fmla="*/ 2869917 w 3925287"/>
              <a:gd name="connsiteY162" fmla="*/ 579120 h 2423160"/>
              <a:gd name="connsiteX163" fmla="*/ 2709897 w 3925287"/>
              <a:gd name="connsiteY163" fmla="*/ 617220 h 2423160"/>
              <a:gd name="connsiteX164" fmla="*/ 2549877 w 3925287"/>
              <a:gd name="connsiteY164" fmla="*/ 628650 h 2423160"/>
              <a:gd name="connsiteX165" fmla="*/ 2315375 w 3925287"/>
              <a:gd name="connsiteY165" fmla="*/ 624840 h 2423160"/>
              <a:gd name="connsiteX166" fmla="*/ 2355567 w 3925287"/>
              <a:gd name="connsiteY166" fmla="*/ 560070 h 2423160"/>
              <a:gd name="connsiteX167" fmla="*/ 2431767 w 3925287"/>
              <a:gd name="connsiteY167" fmla="*/ 434340 h 2423160"/>
              <a:gd name="connsiteX168" fmla="*/ 2511777 w 3925287"/>
              <a:gd name="connsiteY168" fmla="*/ 327660 h 2423160"/>
              <a:gd name="connsiteX169" fmla="*/ 2534637 w 3925287"/>
              <a:gd name="connsiteY169" fmla="*/ 259080 h 2423160"/>
              <a:gd name="connsiteX170" fmla="*/ 2557497 w 3925287"/>
              <a:gd name="connsiteY170" fmla="*/ 205740 h 2423160"/>
              <a:gd name="connsiteX171" fmla="*/ 2568927 w 3925287"/>
              <a:gd name="connsiteY171" fmla="*/ 198120 h 2423160"/>
              <a:gd name="connsiteX172" fmla="*/ 2585885 w 3925287"/>
              <a:gd name="connsiteY172" fmla="*/ 140970 h 2423160"/>
              <a:gd name="connsiteX173" fmla="*/ 2591787 w 3925287"/>
              <a:gd name="connsiteY173" fmla="*/ 91440 h 2423160"/>
              <a:gd name="connsiteX174" fmla="*/ 2595597 w 3925287"/>
              <a:gd name="connsiteY174" fmla="*/ 0 h 2423160"/>
              <a:gd name="connsiteX175" fmla="*/ 2538447 w 3925287"/>
              <a:gd name="connsiteY175" fmla="*/ 45720 h 2423160"/>
              <a:gd name="connsiteX176" fmla="*/ 2517305 w 3925287"/>
              <a:gd name="connsiteY176" fmla="*/ 76201 h 2423160"/>
              <a:gd name="connsiteX177" fmla="*/ 2513495 w 3925287"/>
              <a:gd name="connsiteY177" fmla="*/ 102870 h 2423160"/>
              <a:gd name="connsiteX178" fmla="*/ 2496537 w 3925287"/>
              <a:gd name="connsiteY178" fmla="*/ 121920 h 2423160"/>
              <a:gd name="connsiteX179" fmla="*/ 2485107 w 3925287"/>
              <a:gd name="connsiteY179" fmla="*/ 102870 h 2423160"/>
              <a:gd name="connsiteX180" fmla="*/ 2431767 w 3925287"/>
              <a:gd name="connsiteY180" fmla="*/ 179070 h 2423160"/>
              <a:gd name="connsiteX181" fmla="*/ 2405097 w 3925287"/>
              <a:gd name="connsiteY181" fmla="*/ 213360 h 2423160"/>
              <a:gd name="connsiteX182" fmla="*/ 2393667 w 3925287"/>
              <a:gd name="connsiteY182" fmla="*/ 236220 h 2423160"/>
              <a:gd name="connsiteX183" fmla="*/ 2363187 w 3925287"/>
              <a:gd name="connsiteY183" fmla="*/ 285750 h 2423160"/>
              <a:gd name="connsiteX184" fmla="*/ 2306037 w 3925287"/>
              <a:gd name="connsiteY184" fmla="*/ 354330 h 2423160"/>
              <a:gd name="connsiteX185" fmla="*/ 2286987 w 3925287"/>
              <a:gd name="connsiteY185" fmla="*/ 388620 h 2423160"/>
              <a:gd name="connsiteX186" fmla="*/ 2302227 w 3925287"/>
              <a:gd name="connsiteY186" fmla="*/ 403860 h 2423160"/>
              <a:gd name="connsiteX187" fmla="*/ 2262035 w 3925287"/>
              <a:gd name="connsiteY187" fmla="*/ 411481 h 2423160"/>
              <a:gd name="connsiteX188" fmla="*/ 2256507 w 3925287"/>
              <a:gd name="connsiteY188" fmla="*/ 441960 h 2423160"/>
              <a:gd name="connsiteX189" fmla="*/ 2248887 w 3925287"/>
              <a:gd name="connsiteY189" fmla="*/ 464820 h 2423160"/>
              <a:gd name="connsiteX190" fmla="*/ 2226027 w 3925287"/>
              <a:gd name="connsiteY190" fmla="*/ 480060 h 2423160"/>
              <a:gd name="connsiteX191" fmla="*/ 2208695 w 3925287"/>
              <a:gd name="connsiteY191" fmla="*/ 502920 h 2423160"/>
              <a:gd name="connsiteX192" fmla="*/ 2176497 w 3925287"/>
              <a:gd name="connsiteY192" fmla="*/ 514350 h 2423160"/>
              <a:gd name="connsiteX193" fmla="*/ 2096487 w 3925287"/>
              <a:gd name="connsiteY193" fmla="*/ 601980 h 2423160"/>
              <a:gd name="connsiteX194" fmla="*/ 1989807 w 3925287"/>
              <a:gd name="connsiteY194" fmla="*/ 624840 h 2423160"/>
              <a:gd name="connsiteX195" fmla="*/ 2033435 w 3925287"/>
              <a:gd name="connsiteY195" fmla="*/ 640080 h 2423160"/>
              <a:gd name="connsiteX196" fmla="*/ 1964855 w 3925287"/>
              <a:gd name="connsiteY196" fmla="*/ 640080 h 2423160"/>
              <a:gd name="connsiteX197" fmla="*/ 1959327 w 3925287"/>
              <a:gd name="connsiteY197" fmla="*/ 636270 h 2423160"/>
              <a:gd name="connsiteX198" fmla="*/ 1947897 w 3925287"/>
              <a:gd name="connsiteY198" fmla="*/ 643890 h 2423160"/>
              <a:gd name="connsiteX199" fmla="*/ 1940277 w 3925287"/>
              <a:gd name="connsiteY199" fmla="*/ 624840 h 2423160"/>
              <a:gd name="connsiteX200" fmla="*/ 1898367 w 3925287"/>
              <a:gd name="connsiteY200" fmla="*/ 613410 h 2423160"/>
              <a:gd name="connsiteX201" fmla="*/ 1925037 w 3925287"/>
              <a:gd name="connsiteY201" fmla="*/ 628650 h 2423160"/>
              <a:gd name="connsiteX202" fmla="*/ 1921227 w 3925287"/>
              <a:gd name="connsiteY202" fmla="*/ 647700 h 2423160"/>
              <a:gd name="connsiteX203" fmla="*/ 1902177 w 3925287"/>
              <a:gd name="connsiteY203" fmla="*/ 605790 h 2423160"/>
              <a:gd name="connsiteX204" fmla="*/ 1913607 w 3925287"/>
              <a:gd name="connsiteY204" fmla="*/ 624840 h 2423160"/>
              <a:gd name="connsiteX205" fmla="*/ 1905987 w 3925287"/>
              <a:gd name="connsiteY205" fmla="*/ 621030 h 2423160"/>
              <a:gd name="connsiteX206" fmla="*/ 1898367 w 3925287"/>
              <a:gd name="connsiteY206" fmla="*/ 617220 h 2423160"/>
              <a:gd name="connsiteX207" fmla="*/ 1907705 w 3925287"/>
              <a:gd name="connsiteY207" fmla="*/ 624840 h 2423160"/>
              <a:gd name="connsiteX208" fmla="*/ 1913607 w 3925287"/>
              <a:gd name="connsiteY208" fmla="*/ 632460 h 2423160"/>
              <a:gd name="connsiteX209" fmla="*/ 1919135 w 3925287"/>
              <a:gd name="connsiteY209" fmla="*/ 621030 h 2423160"/>
              <a:gd name="connsiteX210" fmla="*/ 1932657 w 3925287"/>
              <a:gd name="connsiteY210" fmla="*/ 636270 h 2423160"/>
              <a:gd name="connsiteX211" fmla="*/ 1941995 w 3925287"/>
              <a:gd name="connsiteY211" fmla="*/ 636270 h 2423160"/>
              <a:gd name="connsiteX212" fmla="*/ 1917417 w 3925287"/>
              <a:gd name="connsiteY212" fmla="*/ 636270 h 2423160"/>
              <a:gd name="connsiteX213" fmla="*/ 1909797 w 3925287"/>
              <a:gd name="connsiteY213" fmla="*/ 647700 h 2423160"/>
              <a:gd name="connsiteX214" fmla="*/ 1919135 w 3925287"/>
              <a:gd name="connsiteY214" fmla="*/ 632460 h 2423160"/>
              <a:gd name="connsiteX215" fmla="*/ 1913607 w 3925287"/>
              <a:gd name="connsiteY215" fmla="*/ 636270 h 2423160"/>
              <a:gd name="connsiteX216" fmla="*/ 1919135 w 3925287"/>
              <a:gd name="connsiteY216" fmla="*/ 621030 h 2423160"/>
              <a:gd name="connsiteX217" fmla="*/ 1909797 w 3925287"/>
              <a:gd name="connsiteY217" fmla="*/ 624840 h 2423160"/>
              <a:gd name="connsiteX218" fmla="*/ 1951707 w 3925287"/>
              <a:gd name="connsiteY218" fmla="*/ 643890 h 2423160"/>
              <a:gd name="connsiteX219" fmla="*/ 1959327 w 3925287"/>
              <a:gd name="connsiteY219" fmla="*/ 632460 h 2423160"/>
              <a:gd name="connsiteX220" fmla="*/ 1909797 w 3925287"/>
              <a:gd name="connsiteY220" fmla="*/ 640080 h 2423160"/>
              <a:gd name="connsiteX221" fmla="*/ 1875507 w 3925287"/>
              <a:gd name="connsiteY221" fmla="*/ 640080 h 2423160"/>
              <a:gd name="connsiteX222" fmla="*/ 1966947 w 3925287"/>
              <a:gd name="connsiteY222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93417 w 3925287"/>
              <a:gd name="connsiteY16" fmla="*/ 621030 h 2423160"/>
              <a:gd name="connsiteX17" fmla="*/ 321027 w 3925287"/>
              <a:gd name="connsiteY17" fmla="*/ 552450 h 2423160"/>
              <a:gd name="connsiteX18" fmla="*/ 301977 w 3925287"/>
              <a:gd name="connsiteY18" fmla="*/ 518160 h 2423160"/>
              <a:gd name="connsiteX19" fmla="*/ 280834 w 3925287"/>
              <a:gd name="connsiteY19" fmla="*/ 495300 h 2423160"/>
              <a:gd name="connsiteX20" fmla="*/ 279117 w 3925287"/>
              <a:gd name="connsiteY20" fmla="*/ 487680 h 2423160"/>
              <a:gd name="connsiteX21" fmla="*/ 238925 w 3925287"/>
              <a:gd name="connsiteY21" fmla="*/ 472441 h 2423160"/>
              <a:gd name="connsiteX22" fmla="*/ 237207 w 3925287"/>
              <a:gd name="connsiteY22" fmla="*/ 487680 h 2423160"/>
              <a:gd name="connsiteX23" fmla="*/ 225777 w 3925287"/>
              <a:gd name="connsiteY23" fmla="*/ 47244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102327 w 3925287"/>
              <a:gd name="connsiteY156" fmla="*/ 525780 h 2423160"/>
              <a:gd name="connsiteX157" fmla="*/ 3079467 w 3925287"/>
              <a:gd name="connsiteY157" fmla="*/ 533400 h 2423160"/>
              <a:gd name="connsiteX158" fmla="*/ 3010887 w 3925287"/>
              <a:gd name="connsiteY158" fmla="*/ 541020 h 2423160"/>
              <a:gd name="connsiteX159" fmla="*/ 2965167 w 3925287"/>
              <a:gd name="connsiteY159" fmla="*/ 556260 h 2423160"/>
              <a:gd name="connsiteX160" fmla="*/ 2923257 w 3925287"/>
              <a:gd name="connsiteY160" fmla="*/ 560070 h 2423160"/>
              <a:gd name="connsiteX161" fmla="*/ 2881347 w 3925287"/>
              <a:gd name="connsiteY161" fmla="*/ 567690 h 2423160"/>
              <a:gd name="connsiteX162" fmla="*/ 2869917 w 3925287"/>
              <a:gd name="connsiteY162" fmla="*/ 579120 h 2423160"/>
              <a:gd name="connsiteX163" fmla="*/ 2709897 w 3925287"/>
              <a:gd name="connsiteY163" fmla="*/ 617220 h 2423160"/>
              <a:gd name="connsiteX164" fmla="*/ 2549877 w 3925287"/>
              <a:gd name="connsiteY164" fmla="*/ 628650 h 2423160"/>
              <a:gd name="connsiteX165" fmla="*/ 2315375 w 3925287"/>
              <a:gd name="connsiteY165" fmla="*/ 624840 h 2423160"/>
              <a:gd name="connsiteX166" fmla="*/ 2355567 w 3925287"/>
              <a:gd name="connsiteY166" fmla="*/ 560070 h 2423160"/>
              <a:gd name="connsiteX167" fmla="*/ 2431767 w 3925287"/>
              <a:gd name="connsiteY167" fmla="*/ 434340 h 2423160"/>
              <a:gd name="connsiteX168" fmla="*/ 2511777 w 3925287"/>
              <a:gd name="connsiteY168" fmla="*/ 327660 h 2423160"/>
              <a:gd name="connsiteX169" fmla="*/ 2534637 w 3925287"/>
              <a:gd name="connsiteY169" fmla="*/ 259080 h 2423160"/>
              <a:gd name="connsiteX170" fmla="*/ 2557497 w 3925287"/>
              <a:gd name="connsiteY170" fmla="*/ 205740 h 2423160"/>
              <a:gd name="connsiteX171" fmla="*/ 2568927 w 3925287"/>
              <a:gd name="connsiteY171" fmla="*/ 198120 h 2423160"/>
              <a:gd name="connsiteX172" fmla="*/ 2585885 w 3925287"/>
              <a:gd name="connsiteY172" fmla="*/ 140970 h 2423160"/>
              <a:gd name="connsiteX173" fmla="*/ 2591787 w 3925287"/>
              <a:gd name="connsiteY173" fmla="*/ 91440 h 2423160"/>
              <a:gd name="connsiteX174" fmla="*/ 2595597 w 3925287"/>
              <a:gd name="connsiteY174" fmla="*/ 0 h 2423160"/>
              <a:gd name="connsiteX175" fmla="*/ 2538447 w 3925287"/>
              <a:gd name="connsiteY175" fmla="*/ 45720 h 2423160"/>
              <a:gd name="connsiteX176" fmla="*/ 2517305 w 3925287"/>
              <a:gd name="connsiteY176" fmla="*/ 76201 h 2423160"/>
              <a:gd name="connsiteX177" fmla="*/ 2513495 w 3925287"/>
              <a:gd name="connsiteY177" fmla="*/ 102870 h 2423160"/>
              <a:gd name="connsiteX178" fmla="*/ 2496537 w 3925287"/>
              <a:gd name="connsiteY178" fmla="*/ 121920 h 2423160"/>
              <a:gd name="connsiteX179" fmla="*/ 2485107 w 3925287"/>
              <a:gd name="connsiteY179" fmla="*/ 102870 h 2423160"/>
              <a:gd name="connsiteX180" fmla="*/ 2431767 w 3925287"/>
              <a:gd name="connsiteY180" fmla="*/ 179070 h 2423160"/>
              <a:gd name="connsiteX181" fmla="*/ 2405097 w 3925287"/>
              <a:gd name="connsiteY181" fmla="*/ 213360 h 2423160"/>
              <a:gd name="connsiteX182" fmla="*/ 2393667 w 3925287"/>
              <a:gd name="connsiteY182" fmla="*/ 236220 h 2423160"/>
              <a:gd name="connsiteX183" fmla="*/ 2363187 w 3925287"/>
              <a:gd name="connsiteY183" fmla="*/ 285750 h 2423160"/>
              <a:gd name="connsiteX184" fmla="*/ 2306037 w 3925287"/>
              <a:gd name="connsiteY184" fmla="*/ 354330 h 2423160"/>
              <a:gd name="connsiteX185" fmla="*/ 2286987 w 3925287"/>
              <a:gd name="connsiteY185" fmla="*/ 388620 h 2423160"/>
              <a:gd name="connsiteX186" fmla="*/ 2302227 w 3925287"/>
              <a:gd name="connsiteY186" fmla="*/ 403860 h 2423160"/>
              <a:gd name="connsiteX187" fmla="*/ 2262035 w 3925287"/>
              <a:gd name="connsiteY187" fmla="*/ 411481 h 2423160"/>
              <a:gd name="connsiteX188" fmla="*/ 2256507 w 3925287"/>
              <a:gd name="connsiteY188" fmla="*/ 441960 h 2423160"/>
              <a:gd name="connsiteX189" fmla="*/ 2248887 w 3925287"/>
              <a:gd name="connsiteY189" fmla="*/ 464820 h 2423160"/>
              <a:gd name="connsiteX190" fmla="*/ 2226027 w 3925287"/>
              <a:gd name="connsiteY190" fmla="*/ 480060 h 2423160"/>
              <a:gd name="connsiteX191" fmla="*/ 2208695 w 3925287"/>
              <a:gd name="connsiteY191" fmla="*/ 502920 h 2423160"/>
              <a:gd name="connsiteX192" fmla="*/ 2176497 w 3925287"/>
              <a:gd name="connsiteY192" fmla="*/ 514350 h 2423160"/>
              <a:gd name="connsiteX193" fmla="*/ 2096487 w 3925287"/>
              <a:gd name="connsiteY193" fmla="*/ 601980 h 2423160"/>
              <a:gd name="connsiteX194" fmla="*/ 1989807 w 3925287"/>
              <a:gd name="connsiteY194" fmla="*/ 624840 h 2423160"/>
              <a:gd name="connsiteX195" fmla="*/ 2033435 w 3925287"/>
              <a:gd name="connsiteY195" fmla="*/ 640080 h 2423160"/>
              <a:gd name="connsiteX196" fmla="*/ 1964855 w 3925287"/>
              <a:gd name="connsiteY196" fmla="*/ 640080 h 2423160"/>
              <a:gd name="connsiteX197" fmla="*/ 1959327 w 3925287"/>
              <a:gd name="connsiteY197" fmla="*/ 636270 h 2423160"/>
              <a:gd name="connsiteX198" fmla="*/ 1947897 w 3925287"/>
              <a:gd name="connsiteY198" fmla="*/ 643890 h 2423160"/>
              <a:gd name="connsiteX199" fmla="*/ 1940277 w 3925287"/>
              <a:gd name="connsiteY199" fmla="*/ 624840 h 2423160"/>
              <a:gd name="connsiteX200" fmla="*/ 1898367 w 3925287"/>
              <a:gd name="connsiteY200" fmla="*/ 613410 h 2423160"/>
              <a:gd name="connsiteX201" fmla="*/ 1925037 w 3925287"/>
              <a:gd name="connsiteY201" fmla="*/ 628650 h 2423160"/>
              <a:gd name="connsiteX202" fmla="*/ 1921227 w 3925287"/>
              <a:gd name="connsiteY202" fmla="*/ 647700 h 2423160"/>
              <a:gd name="connsiteX203" fmla="*/ 1902177 w 3925287"/>
              <a:gd name="connsiteY203" fmla="*/ 605790 h 2423160"/>
              <a:gd name="connsiteX204" fmla="*/ 1913607 w 3925287"/>
              <a:gd name="connsiteY204" fmla="*/ 624840 h 2423160"/>
              <a:gd name="connsiteX205" fmla="*/ 1905987 w 3925287"/>
              <a:gd name="connsiteY205" fmla="*/ 621030 h 2423160"/>
              <a:gd name="connsiteX206" fmla="*/ 1898367 w 3925287"/>
              <a:gd name="connsiteY206" fmla="*/ 617220 h 2423160"/>
              <a:gd name="connsiteX207" fmla="*/ 1907705 w 3925287"/>
              <a:gd name="connsiteY207" fmla="*/ 624840 h 2423160"/>
              <a:gd name="connsiteX208" fmla="*/ 1913607 w 3925287"/>
              <a:gd name="connsiteY208" fmla="*/ 632460 h 2423160"/>
              <a:gd name="connsiteX209" fmla="*/ 1919135 w 3925287"/>
              <a:gd name="connsiteY209" fmla="*/ 621030 h 2423160"/>
              <a:gd name="connsiteX210" fmla="*/ 1932657 w 3925287"/>
              <a:gd name="connsiteY210" fmla="*/ 636270 h 2423160"/>
              <a:gd name="connsiteX211" fmla="*/ 1941995 w 3925287"/>
              <a:gd name="connsiteY211" fmla="*/ 636270 h 2423160"/>
              <a:gd name="connsiteX212" fmla="*/ 1917417 w 3925287"/>
              <a:gd name="connsiteY212" fmla="*/ 636270 h 2423160"/>
              <a:gd name="connsiteX213" fmla="*/ 1909797 w 3925287"/>
              <a:gd name="connsiteY213" fmla="*/ 647700 h 2423160"/>
              <a:gd name="connsiteX214" fmla="*/ 1919135 w 3925287"/>
              <a:gd name="connsiteY214" fmla="*/ 632460 h 2423160"/>
              <a:gd name="connsiteX215" fmla="*/ 1913607 w 3925287"/>
              <a:gd name="connsiteY215" fmla="*/ 636270 h 2423160"/>
              <a:gd name="connsiteX216" fmla="*/ 1919135 w 3925287"/>
              <a:gd name="connsiteY216" fmla="*/ 621030 h 2423160"/>
              <a:gd name="connsiteX217" fmla="*/ 1909797 w 3925287"/>
              <a:gd name="connsiteY217" fmla="*/ 624840 h 2423160"/>
              <a:gd name="connsiteX218" fmla="*/ 1951707 w 3925287"/>
              <a:gd name="connsiteY218" fmla="*/ 643890 h 2423160"/>
              <a:gd name="connsiteX219" fmla="*/ 1959327 w 3925287"/>
              <a:gd name="connsiteY219" fmla="*/ 632460 h 2423160"/>
              <a:gd name="connsiteX220" fmla="*/ 1909797 w 3925287"/>
              <a:gd name="connsiteY220" fmla="*/ 640080 h 2423160"/>
              <a:gd name="connsiteX221" fmla="*/ 1875507 w 3925287"/>
              <a:gd name="connsiteY221" fmla="*/ 640080 h 2423160"/>
              <a:gd name="connsiteX222" fmla="*/ 1966947 w 3925287"/>
              <a:gd name="connsiteY222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93417 w 3925287"/>
              <a:gd name="connsiteY16" fmla="*/ 621030 h 2423160"/>
              <a:gd name="connsiteX17" fmla="*/ 343887 w 3925287"/>
              <a:gd name="connsiteY17" fmla="*/ 590550 h 2423160"/>
              <a:gd name="connsiteX18" fmla="*/ 301977 w 3925287"/>
              <a:gd name="connsiteY18" fmla="*/ 518160 h 2423160"/>
              <a:gd name="connsiteX19" fmla="*/ 280834 w 3925287"/>
              <a:gd name="connsiteY19" fmla="*/ 495300 h 2423160"/>
              <a:gd name="connsiteX20" fmla="*/ 279117 w 3925287"/>
              <a:gd name="connsiteY20" fmla="*/ 487680 h 2423160"/>
              <a:gd name="connsiteX21" fmla="*/ 238925 w 3925287"/>
              <a:gd name="connsiteY21" fmla="*/ 472441 h 2423160"/>
              <a:gd name="connsiteX22" fmla="*/ 237207 w 3925287"/>
              <a:gd name="connsiteY22" fmla="*/ 487680 h 2423160"/>
              <a:gd name="connsiteX23" fmla="*/ 225777 w 3925287"/>
              <a:gd name="connsiteY23" fmla="*/ 47244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102327 w 3925287"/>
              <a:gd name="connsiteY156" fmla="*/ 525780 h 2423160"/>
              <a:gd name="connsiteX157" fmla="*/ 3079467 w 3925287"/>
              <a:gd name="connsiteY157" fmla="*/ 533400 h 2423160"/>
              <a:gd name="connsiteX158" fmla="*/ 3010887 w 3925287"/>
              <a:gd name="connsiteY158" fmla="*/ 541020 h 2423160"/>
              <a:gd name="connsiteX159" fmla="*/ 2965167 w 3925287"/>
              <a:gd name="connsiteY159" fmla="*/ 556260 h 2423160"/>
              <a:gd name="connsiteX160" fmla="*/ 2923257 w 3925287"/>
              <a:gd name="connsiteY160" fmla="*/ 560070 h 2423160"/>
              <a:gd name="connsiteX161" fmla="*/ 2881347 w 3925287"/>
              <a:gd name="connsiteY161" fmla="*/ 567690 h 2423160"/>
              <a:gd name="connsiteX162" fmla="*/ 2869917 w 3925287"/>
              <a:gd name="connsiteY162" fmla="*/ 579120 h 2423160"/>
              <a:gd name="connsiteX163" fmla="*/ 2709897 w 3925287"/>
              <a:gd name="connsiteY163" fmla="*/ 617220 h 2423160"/>
              <a:gd name="connsiteX164" fmla="*/ 2549877 w 3925287"/>
              <a:gd name="connsiteY164" fmla="*/ 628650 h 2423160"/>
              <a:gd name="connsiteX165" fmla="*/ 2315375 w 3925287"/>
              <a:gd name="connsiteY165" fmla="*/ 624840 h 2423160"/>
              <a:gd name="connsiteX166" fmla="*/ 2355567 w 3925287"/>
              <a:gd name="connsiteY166" fmla="*/ 560070 h 2423160"/>
              <a:gd name="connsiteX167" fmla="*/ 2431767 w 3925287"/>
              <a:gd name="connsiteY167" fmla="*/ 434340 h 2423160"/>
              <a:gd name="connsiteX168" fmla="*/ 2511777 w 3925287"/>
              <a:gd name="connsiteY168" fmla="*/ 327660 h 2423160"/>
              <a:gd name="connsiteX169" fmla="*/ 2534637 w 3925287"/>
              <a:gd name="connsiteY169" fmla="*/ 259080 h 2423160"/>
              <a:gd name="connsiteX170" fmla="*/ 2557497 w 3925287"/>
              <a:gd name="connsiteY170" fmla="*/ 205740 h 2423160"/>
              <a:gd name="connsiteX171" fmla="*/ 2568927 w 3925287"/>
              <a:gd name="connsiteY171" fmla="*/ 198120 h 2423160"/>
              <a:gd name="connsiteX172" fmla="*/ 2585885 w 3925287"/>
              <a:gd name="connsiteY172" fmla="*/ 140970 h 2423160"/>
              <a:gd name="connsiteX173" fmla="*/ 2591787 w 3925287"/>
              <a:gd name="connsiteY173" fmla="*/ 91440 h 2423160"/>
              <a:gd name="connsiteX174" fmla="*/ 2595597 w 3925287"/>
              <a:gd name="connsiteY174" fmla="*/ 0 h 2423160"/>
              <a:gd name="connsiteX175" fmla="*/ 2538447 w 3925287"/>
              <a:gd name="connsiteY175" fmla="*/ 45720 h 2423160"/>
              <a:gd name="connsiteX176" fmla="*/ 2517305 w 3925287"/>
              <a:gd name="connsiteY176" fmla="*/ 76201 h 2423160"/>
              <a:gd name="connsiteX177" fmla="*/ 2513495 w 3925287"/>
              <a:gd name="connsiteY177" fmla="*/ 102870 h 2423160"/>
              <a:gd name="connsiteX178" fmla="*/ 2496537 w 3925287"/>
              <a:gd name="connsiteY178" fmla="*/ 121920 h 2423160"/>
              <a:gd name="connsiteX179" fmla="*/ 2485107 w 3925287"/>
              <a:gd name="connsiteY179" fmla="*/ 102870 h 2423160"/>
              <a:gd name="connsiteX180" fmla="*/ 2431767 w 3925287"/>
              <a:gd name="connsiteY180" fmla="*/ 179070 h 2423160"/>
              <a:gd name="connsiteX181" fmla="*/ 2405097 w 3925287"/>
              <a:gd name="connsiteY181" fmla="*/ 213360 h 2423160"/>
              <a:gd name="connsiteX182" fmla="*/ 2393667 w 3925287"/>
              <a:gd name="connsiteY182" fmla="*/ 236220 h 2423160"/>
              <a:gd name="connsiteX183" fmla="*/ 2363187 w 3925287"/>
              <a:gd name="connsiteY183" fmla="*/ 285750 h 2423160"/>
              <a:gd name="connsiteX184" fmla="*/ 2306037 w 3925287"/>
              <a:gd name="connsiteY184" fmla="*/ 354330 h 2423160"/>
              <a:gd name="connsiteX185" fmla="*/ 2286987 w 3925287"/>
              <a:gd name="connsiteY185" fmla="*/ 388620 h 2423160"/>
              <a:gd name="connsiteX186" fmla="*/ 2302227 w 3925287"/>
              <a:gd name="connsiteY186" fmla="*/ 403860 h 2423160"/>
              <a:gd name="connsiteX187" fmla="*/ 2262035 w 3925287"/>
              <a:gd name="connsiteY187" fmla="*/ 411481 h 2423160"/>
              <a:gd name="connsiteX188" fmla="*/ 2256507 w 3925287"/>
              <a:gd name="connsiteY188" fmla="*/ 441960 h 2423160"/>
              <a:gd name="connsiteX189" fmla="*/ 2248887 w 3925287"/>
              <a:gd name="connsiteY189" fmla="*/ 464820 h 2423160"/>
              <a:gd name="connsiteX190" fmla="*/ 2226027 w 3925287"/>
              <a:gd name="connsiteY190" fmla="*/ 480060 h 2423160"/>
              <a:gd name="connsiteX191" fmla="*/ 2208695 w 3925287"/>
              <a:gd name="connsiteY191" fmla="*/ 502920 h 2423160"/>
              <a:gd name="connsiteX192" fmla="*/ 2176497 w 3925287"/>
              <a:gd name="connsiteY192" fmla="*/ 514350 h 2423160"/>
              <a:gd name="connsiteX193" fmla="*/ 2096487 w 3925287"/>
              <a:gd name="connsiteY193" fmla="*/ 601980 h 2423160"/>
              <a:gd name="connsiteX194" fmla="*/ 1989807 w 3925287"/>
              <a:gd name="connsiteY194" fmla="*/ 624840 h 2423160"/>
              <a:gd name="connsiteX195" fmla="*/ 2033435 w 3925287"/>
              <a:gd name="connsiteY195" fmla="*/ 640080 h 2423160"/>
              <a:gd name="connsiteX196" fmla="*/ 1964855 w 3925287"/>
              <a:gd name="connsiteY196" fmla="*/ 640080 h 2423160"/>
              <a:gd name="connsiteX197" fmla="*/ 1959327 w 3925287"/>
              <a:gd name="connsiteY197" fmla="*/ 636270 h 2423160"/>
              <a:gd name="connsiteX198" fmla="*/ 1947897 w 3925287"/>
              <a:gd name="connsiteY198" fmla="*/ 643890 h 2423160"/>
              <a:gd name="connsiteX199" fmla="*/ 1940277 w 3925287"/>
              <a:gd name="connsiteY199" fmla="*/ 624840 h 2423160"/>
              <a:gd name="connsiteX200" fmla="*/ 1898367 w 3925287"/>
              <a:gd name="connsiteY200" fmla="*/ 613410 h 2423160"/>
              <a:gd name="connsiteX201" fmla="*/ 1925037 w 3925287"/>
              <a:gd name="connsiteY201" fmla="*/ 628650 h 2423160"/>
              <a:gd name="connsiteX202" fmla="*/ 1921227 w 3925287"/>
              <a:gd name="connsiteY202" fmla="*/ 647700 h 2423160"/>
              <a:gd name="connsiteX203" fmla="*/ 1902177 w 3925287"/>
              <a:gd name="connsiteY203" fmla="*/ 605790 h 2423160"/>
              <a:gd name="connsiteX204" fmla="*/ 1913607 w 3925287"/>
              <a:gd name="connsiteY204" fmla="*/ 624840 h 2423160"/>
              <a:gd name="connsiteX205" fmla="*/ 1905987 w 3925287"/>
              <a:gd name="connsiteY205" fmla="*/ 621030 h 2423160"/>
              <a:gd name="connsiteX206" fmla="*/ 1898367 w 3925287"/>
              <a:gd name="connsiteY206" fmla="*/ 617220 h 2423160"/>
              <a:gd name="connsiteX207" fmla="*/ 1907705 w 3925287"/>
              <a:gd name="connsiteY207" fmla="*/ 624840 h 2423160"/>
              <a:gd name="connsiteX208" fmla="*/ 1913607 w 3925287"/>
              <a:gd name="connsiteY208" fmla="*/ 632460 h 2423160"/>
              <a:gd name="connsiteX209" fmla="*/ 1919135 w 3925287"/>
              <a:gd name="connsiteY209" fmla="*/ 621030 h 2423160"/>
              <a:gd name="connsiteX210" fmla="*/ 1932657 w 3925287"/>
              <a:gd name="connsiteY210" fmla="*/ 636270 h 2423160"/>
              <a:gd name="connsiteX211" fmla="*/ 1941995 w 3925287"/>
              <a:gd name="connsiteY211" fmla="*/ 636270 h 2423160"/>
              <a:gd name="connsiteX212" fmla="*/ 1917417 w 3925287"/>
              <a:gd name="connsiteY212" fmla="*/ 636270 h 2423160"/>
              <a:gd name="connsiteX213" fmla="*/ 1909797 w 3925287"/>
              <a:gd name="connsiteY213" fmla="*/ 647700 h 2423160"/>
              <a:gd name="connsiteX214" fmla="*/ 1919135 w 3925287"/>
              <a:gd name="connsiteY214" fmla="*/ 632460 h 2423160"/>
              <a:gd name="connsiteX215" fmla="*/ 1913607 w 3925287"/>
              <a:gd name="connsiteY215" fmla="*/ 636270 h 2423160"/>
              <a:gd name="connsiteX216" fmla="*/ 1919135 w 3925287"/>
              <a:gd name="connsiteY216" fmla="*/ 621030 h 2423160"/>
              <a:gd name="connsiteX217" fmla="*/ 1909797 w 3925287"/>
              <a:gd name="connsiteY217" fmla="*/ 624840 h 2423160"/>
              <a:gd name="connsiteX218" fmla="*/ 1951707 w 3925287"/>
              <a:gd name="connsiteY218" fmla="*/ 643890 h 2423160"/>
              <a:gd name="connsiteX219" fmla="*/ 1959327 w 3925287"/>
              <a:gd name="connsiteY219" fmla="*/ 632460 h 2423160"/>
              <a:gd name="connsiteX220" fmla="*/ 1909797 w 3925287"/>
              <a:gd name="connsiteY220" fmla="*/ 640080 h 2423160"/>
              <a:gd name="connsiteX221" fmla="*/ 1875507 w 3925287"/>
              <a:gd name="connsiteY221" fmla="*/ 640080 h 2423160"/>
              <a:gd name="connsiteX222" fmla="*/ 1966947 w 3925287"/>
              <a:gd name="connsiteY222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8177 w 3925287"/>
              <a:gd name="connsiteY16" fmla="*/ 628650 h 2423160"/>
              <a:gd name="connsiteX17" fmla="*/ 343887 w 3925287"/>
              <a:gd name="connsiteY17" fmla="*/ 590550 h 2423160"/>
              <a:gd name="connsiteX18" fmla="*/ 301977 w 3925287"/>
              <a:gd name="connsiteY18" fmla="*/ 518160 h 2423160"/>
              <a:gd name="connsiteX19" fmla="*/ 280834 w 3925287"/>
              <a:gd name="connsiteY19" fmla="*/ 495300 h 2423160"/>
              <a:gd name="connsiteX20" fmla="*/ 279117 w 3925287"/>
              <a:gd name="connsiteY20" fmla="*/ 487680 h 2423160"/>
              <a:gd name="connsiteX21" fmla="*/ 238925 w 3925287"/>
              <a:gd name="connsiteY21" fmla="*/ 472441 h 2423160"/>
              <a:gd name="connsiteX22" fmla="*/ 237207 w 3925287"/>
              <a:gd name="connsiteY22" fmla="*/ 487680 h 2423160"/>
              <a:gd name="connsiteX23" fmla="*/ 225777 w 3925287"/>
              <a:gd name="connsiteY23" fmla="*/ 47244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102327 w 3925287"/>
              <a:gd name="connsiteY156" fmla="*/ 525780 h 2423160"/>
              <a:gd name="connsiteX157" fmla="*/ 3079467 w 3925287"/>
              <a:gd name="connsiteY157" fmla="*/ 533400 h 2423160"/>
              <a:gd name="connsiteX158" fmla="*/ 3010887 w 3925287"/>
              <a:gd name="connsiteY158" fmla="*/ 541020 h 2423160"/>
              <a:gd name="connsiteX159" fmla="*/ 2965167 w 3925287"/>
              <a:gd name="connsiteY159" fmla="*/ 556260 h 2423160"/>
              <a:gd name="connsiteX160" fmla="*/ 2923257 w 3925287"/>
              <a:gd name="connsiteY160" fmla="*/ 560070 h 2423160"/>
              <a:gd name="connsiteX161" fmla="*/ 2881347 w 3925287"/>
              <a:gd name="connsiteY161" fmla="*/ 567690 h 2423160"/>
              <a:gd name="connsiteX162" fmla="*/ 2869917 w 3925287"/>
              <a:gd name="connsiteY162" fmla="*/ 579120 h 2423160"/>
              <a:gd name="connsiteX163" fmla="*/ 2709897 w 3925287"/>
              <a:gd name="connsiteY163" fmla="*/ 617220 h 2423160"/>
              <a:gd name="connsiteX164" fmla="*/ 2549877 w 3925287"/>
              <a:gd name="connsiteY164" fmla="*/ 628650 h 2423160"/>
              <a:gd name="connsiteX165" fmla="*/ 2315375 w 3925287"/>
              <a:gd name="connsiteY165" fmla="*/ 624840 h 2423160"/>
              <a:gd name="connsiteX166" fmla="*/ 2355567 w 3925287"/>
              <a:gd name="connsiteY166" fmla="*/ 560070 h 2423160"/>
              <a:gd name="connsiteX167" fmla="*/ 2431767 w 3925287"/>
              <a:gd name="connsiteY167" fmla="*/ 434340 h 2423160"/>
              <a:gd name="connsiteX168" fmla="*/ 2511777 w 3925287"/>
              <a:gd name="connsiteY168" fmla="*/ 327660 h 2423160"/>
              <a:gd name="connsiteX169" fmla="*/ 2534637 w 3925287"/>
              <a:gd name="connsiteY169" fmla="*/ 259080 h 2423160"/>
              <a:gd name="connsiteX170" fmla="*/ 2557497 w 3925287"/>
              <a:gd name="connsiteY170" fmla="*/ 205740 h 2423160"/>
              <a:gd name="connsiteX171" fmla="*/ 2568927 w 3925287"/>
              <a:gd name="connsiteY171" fmla="*/ 198120 h 2423160"/>
              <a:gd name="connsiteX172" fmla="*/ 2585885 w 3925287"/>
              <a:gd name="connsiteY172" fmla="*/ 140970 h 2423160"/>
              <a:gd name="connsiteX173" fmla="*/ 2591787 w 3925287"/>
              <a:gd name="connsiteY173" fmla="*/ 91440 h 2423160"/>
              <a:gd name="connsiteX174" fmla="*/ 2595597 w 3925287"/>
              <a:gd name="connsiteY174" fmla="*/ 0 h 2423160"/>
              <a:gd name="connsiteX175" fmla="*/ 2538447 w 3925287"/>
              <a:gd name="connsiteY175" fmla="*/ 45720 h 2423160"/>
              <a:gd name="connsiteX176" fmla="*/ 2517305 w 3925287"/>
              <a:gd name="connsiteY176" fmla="*/ 76201 h 2423160"/>
              <a:gd name="connsiteX177" fmla="*/ 2513495 w 3925287"/>
              <a:gd name="connsiteY177" fmla="*/ 102870 h 2423160"/>
              <a:gd name="connsiteX178" fmla="*/ 2496537 w 3925287"/>
              <a:gd name="connsiteY178" fmla="*/ 121920 h 2423160"/>
              <a:gd name="connsiteX179" fmla="*/ 2485107 w 3925287"/>
              <a:gd name="connsiteY179" fmla="*/ 102870 h 2423160"/>
              <a:gd name="connsiteX180" fmla="*/ 2431767 w 3925287"/>
              <a:gd name="connsiteY180" fmla="*/ 179070 h 2423160"/>
              <a:gd name="connsiteX181" fmla="*/ 2405097 w 3925287"/>
              <a:gd name="connsiteY181" fmla="*/ 213360 h 2423160"/>
              <a:gd name="connsiteX182" fmla="*/ 2393667 w 3925287"/>
              <a:gd name="connsiteY182" fmla="*/ 236220 h 2423160"/>
              <a:gd name="connsiteX183" fmla="*/ 2363187 w 3925287"/>
              <a:gd name="connsiteY183" fmla="*/ 285750 h 2423160"/>
              <a:gd name="connsiteX184" fmla="*/ 2306037 w 3925287"/>
              <a:gd name="connsiteY184" fmla="*/ 354330 h 2423160"/>
              <a:gd name="connsiteX185" fmla="*/ 2286987 w 3925287"/>
              <a:gd name="connsiteY185" fmla="*/ 388620 h 2423160"/>
              <a:gd name="connsiteX186" fmla="*/ 2302227 w 3925287"/>
              <a:gd name="connsiteY186" fmla="*/ 403860 h 2423160"/>
              <a:gd name="connsiteX187" fmla="*/ 2262035 w 3925287"/>
              <a:gd name="connsiteY187" fmla="*/ 411481 h 2423160"/>
              <a:gd name="connsiteX188" fmla="*/ 2256507 w 3925287"/>
              <a:gd name="connsiteY188" fmla="*/ 441960 h 2423160"/>
              <a:gd name="connsiteX189" fmla="*/ 2248887 w 3925287"/>
              <a:gd name="connsiteY189" fmla="*/ 464820 h 2423160"/>
              <a:gd name="connsiteX190" fmla="*/ 2226027 w 3925287"/>
              <a:gd name="connsiteY190" fmla="*/ 480060 h 2423160"/>
              <a:gd name="connsiteX191" fmla="*/ 2208695 w 3925287"/>
              <a:gd name="connsiteY191" fmla="*/ 502920 h 2423160"/>
              <a:gd name="connsiteX192" fmla="*/ 2176497 w 3925287"/>
              <a:gd name="connsiteY192" fmla="*/ 514350 h 2423160"/>
              <a:gd name="connsiteX193" fmla="*/ 2096487 w 3925287"/>
              <a:gd name="connsiteY193" fmla="*/ 601980 h 2423160"/>
              <a:gd name="connsiteX194" fmla="*/ 1989807 w 3925287"/>
              <a:gd name="connsiteY194" fmla="*/ 624840 h 2423160"/>
              <a:gd name="connsiteX195" fmla="*/ 2033435 w 3925287"/>
              <a:gd name="connsiteY195" fmla="*/ 640080 h 2423160"/>
              <a:gd name="connsiteX196" fmla="*/ 1964855 w 3925287"/>
              <a:gd name="connsiteY196" fmla="*/ 640080 h 2423160"/>
              <a:gd name="connsiteX197" fmla="*/ 1959327 w 3925287"/>
              <a:gd name="connsiteY197" fmla="*/ 636270 h 2423160"/>
              <a:gd name="connsiteX198" fmla="*/ 1947897 w 3925287"/>
              <a:gd name="connsiteY198" fmla="*/ 643890 h 2423160"/>
              <a:gd name="connsiteX199" fmla="*/ 1940277 w 3925287"/>
              <a:gd name="connsiteY199" fmla="*/ 624840 h 2423160"/>
              <a:gd name="connsiteX200" fmla="*/ 1898367 w 3925287"/>
              <a:gd name="connsiteY200" fmla="*/ 613410 h 2423160"/>
              <a:gd name="connsiteX201" fmla="*/ 1925037 w 3925287"/>
              <a:gd name="connsiteY201" fmla="*/ 628650 h 2423160"/>
              <a:gd name="connsiteX202" fmla="*/ 1921227 w 3925287"/>
              <a:gd name="connsiteY202" fmla="*/ 647700 h 2423160"/>
              <a:gd name="connsiteX203" fmla="*/ 1902177 w 3925287"/>
              <a:gd name="connsiteY203" fmla="*/ 605790 h 2423160"/>
              <a:gd name="connsiteX204" fmla="*/ 1913607 w 3925287"/>
              <a:gd name="connsiteY204" fmla="*/ 624840 h 2423160"/>
              <a:gd name="connsiteX205" fmla="*/ 1905987 w 3925287"/>
              <a:gd name="connsiteY205" fmla="*/ 621030 h 2423160"/>
              <a:gd name="connsiteX206" fmla="*/ 1898367 w 3925287"/>
              <a:gd name="connsiteY206" fmla="*/ 617220 h 2423160"/>
              <a:gd name="connsiteX207" fmla="*/ 1907705 w 3925287"/>
              <a:gd name="connsiteY207" fmla="*/ 624840 h 2423160"/>
              <a:gd name="connsiteX208" fmla="*/ 1913607 w 3925287"/>
              <a:gd name="connsiteY208" fmla="*/ 632460 h 2423160"/>
              <a:gd name="connsiteX209" fmla="*/ 1919135 w 3925287"/>
              <a:gd name="connsiteY209" fmla="*/ 621030 h 2423160"/>
              <a:gd name="connsiteX210" fmla="*/ 1932657 w 3925287"/>
              <a:gd name="connsiteY210" fmla="*/ 636270 h 2423160"/>
              <a:gd name="connsiteX211" fmla="*/ 1941995 w 3925287"/>
              <a:gd name="connsiteY211" fmla="*/ 636270 h 2423160"/>
              <a:gd name="connsiteX212" fmla="*/ 1917417 w 3925287"/>
              <a:gd name="connsiteY212" fmla="*/ 636270 h 2423160"/>
              <a:gd name="connsiteX213" fmla="*/ 1909797 w 3925287"/>
              <a:gd name="connsiteY213" fmla="*/ 647700 h 2423160"/>
              <a:gd name="connsiteX214" fmla="*/ 1919135 w 3925287"/>
              <a:gd name="connsiteY214" fmla="*/ 632460 h 2423160"/>
              <a:gd name="connsiteX215" fmla="*/ 1913607 w 3925287"/>
              <a:gd name="connsiteY215" fmla="*/ 636270 h 2423160"/>
              <a:gd name="connsiteX216" fmla="*/ 1919135 w 3925287"/>
              <a:gd name="connsiteY216" fmla="*/ 621030 h 2423160"/>
              <a:gd name="connsiteX217" fmla="*/ 1909797 w 3925287"/>
              <a:gd name="connsiteY217" fmla="*/ 624840 h 2423160"/>
              <a:gd name="connsiteX218" fmla="*/ 1951707 w 3925287"/>
              <a:gd name="connsiteY218" fmla="*/ 643890 h 2423160"/>
              <a:gd name="connsiteX219" fmla="*/ 1959327 w 3925287"/>
              <a:gd name="connsiteY219" fmla="*/ 632460 h 2423160"/>
              <a:gd name="connsiteX220" fmla="*/ 1909797 w 3925287"/>
              <a:gd name="connsiteY220" fmla="*/ 640080 h 2423160"/>
              <a:gd name="connsiteX221" fmla="*/ 1875507 w 3925287"/>
              <a:gd name="connsiteY221" fmla="*/ 640080 h 2423160"/>
              <a:gd name="connsiteX222" fmla="*/ 1966947 w 3925287"/>
              <a:gd name="connsiteY222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301977 w 3925287"/>
              <a:gd name="connsiteY18" fmla="*/ 518160 h 2423160"/>
              <a:gd name="connsiteX19" fmla="*/ 280834 w 3925287"/>
              <a:gd name="connsiteY19" fmla="*/ 495300 h 2423160"/>
              <a:gd name="connsiteX20" fmla="*/ 279117 w 3925287"/>
              <a:gd name="connsiteY20" fmla="*/ 487680 h 2423160"/>
              <a:gd name="connsiteX21" fmla="*/ 238925 w 3925287"/>
              <a:gd name="connsiteY21" fmla="*/ 472441 h 2423160"/>
              <a:gd name="connsiteX22" fmla="*/ 237207 w 3925287"/>
              <a:gd name="connsiteY22" fmla="*/ 487680 h 2423160"/>
              <a:gd name="connsiteX23" fmla="*/ 225777 w 3925287"/>
              <a:gd name="connsiteY23" fmla="*/ 47244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102327 w 3925287"/>
              <a:gd name="connsiteY156" fmla="*/ 525780 h 2423160"/>
              <a:gd name="connsiteX157" fmla="*/ 3079467 w 3925287"/>
              <a:gd name="connsiteY157" fmla="*/ 533400 h 2423160"/>
              <a:gd name="connsiteX158" fmla="*/ 3010887 w 3925287"/>
              <a:gd name="connsiteY158" fmla="*/ 541020 h 2423160"/>
              <a:gd name="connsiteX159" fmla="*/ 2965167 w 3925287"/>
              <a:gd name="connsiteY159" fmla="*/ 556260 h 2423160"/>
              <a:gd name="connsiteX160" fmla="*/ 2923257 w 3925287"/>
              <a:gd name="connsiteY160" fmla="*/ 560070 h 2423160"/>
              <a:gd name="connsiteX161" fmla="*/ 2881347 w 3925287"/>
              <a:gd name="connsiteY161" fmla="*/ 567690 h 2423160"/>
              <a:gd name="connsiteX162" fmla="*/ 2869917 w 3925287"/>
              <a:gd name="connsiteY162" fmla="*/ 579120 h 2423160"/>
              <a:gd name="connsiteX163" fmla="*/ 2709897 w 3925287"/>
              <a:gd name="connsiteY163" fmla="*/ 617220 h 2423160"/>
              <a:gd name="connsiteX164" fmla="*/ 2549877 w 3925287"/>
              <a:gd name="connsiteY164" fmla="*/ 628650 h 2423160"/>
              <a:gd name="connsiteX165" fmla="*/ 2315375 w 3925287"/>
              <a:gd name="connsiteY165" fmla="*/ 624840 h 2423160"/>
              <a:gd name="connsiteX166" fmla="*/ 2355567 w 3925287"/>
              <a:gd name="connsiteY166" fmla="*/ 560070 h 2423160"/>
              <a:gd name="connsiteX167" fmla="*/ 2431767 w 3925287"/>
              <a:gd name="connsiteY167" fmla="*/ 434340 h 2423160"/>
              <a:gd name="connsiteX168" fmla="*/ 2511777 w 3925287"/>
              <a:gd name="connsiteY168" fmla="*/ 327660 h 2423160"/>
              <a:gd name="connsiteX169" fmla="*/ 2534637 w 3925287"/>
              <a:gd name="connsiteY169" fmla="*/ 259080 h 2423160"/>
              <a:gd name="connsiteX170" fmla="*/ 2557497 w 3925287"/>
              <a:gd name="connsiteY170" fmla="*/ 205740 h 2423160"/>
              <a:gd name="connsiteX171" fmla="*/ 2568927 w 3925287"/>
              <a:gd name="connsiteY171" fmla="*/ 198120 h 2423160"/>
              <a:gd name="connsiteX172" fmla="*/ 2585885 w 3925287"/>
              <a:gd name="connsiteY172" fmla="*/ 140970 h 2423160"/>
              <a:gd name="connsiteX173" fmla="*/ 2591787 w 3925287"/>
              <a:gd name="connsiteY173" fmla="*/ 91440 h 2423160"/>
              <a:gd name="connsiteX174" fmla="*/ 2595597 w 3925287"/>
              <a:gd name="connsiteY174" fmla="*/ 0 h 2423160"/>
              <a:gd name="connsiteX175" fmla="*/ 2538447 w 3925287"/>
              <a:gd name="connsiteY175" fmla="*/ 45720 h 2423160"/>
              <a:gd name="connsiteX176" fmla="*/ 2517305 w 3925287"/>
              <a:gd name="connsiteY176" fmla="*/ 76201 h 2423160"/>
              <a:gd name="connsiteX177" fmla="*/ 2513495 w 3925287"/>
              <a:gd name="connsiteY177" fmla="*/ 102870 h 2423160"/>
              <a:gd name="connsiteX178" fmla="*/ 2496537 w 3925287"/>
              <a:gd name="connsiteY178" fmla="*/ 121920 h 2423160"/>
              <a:gd name="connsiteX179" fmla="*/ 2485107 w 3925287"/>
              <a:gd name="connsiteY179" fmla="*/ 102870 h 2423160"/>
              <a:gd name="connsiteX180" fmla="*/ 2431767 w 3925287"/>
              <a:gd name="connsiteY180" fmla="*/ 179070 h 2423160"/>
              <a:gd name="connsiteX181" fmla="*/ 2405097 w 3925287"/>
              <a:gd name="connsiteY181" fmla="*/ 213360 h 2423160"/>
              <a:gd name="connsiteX182" fmla="*/ 2393667 w 3925287"/>
              <a:gd name="connsiteY182" fmla="*/ 236220 h 2423160"/>
              <a:gd name="connsiteX183" fmla="*/ 2363187 w 3925287"/>
              <a:gd name="connsiteY183" fmla="*/ 285750 h 2423160"/>
              <a:gd name="connsiteX184" fmla="*/ 2306037 w 3925287"/>
              <a:gd name="connsiteY184" fmla="*/ 354330 h 2423160"/>
              <a:gd name="connsiteX185" fmla="*/ 2286987 w 3925287"/>
              <a:gd name="connsiteY185" fmla="*/ 388620 h 2423160"/>
              <a:gd name="connsiteX186" fmla="*/ 2302227 w 3925287"/>
              <a:gd name="connsiteY186" fmla="*/ 403860 h 2423160"/>
              <a:gd name="connsiteX187" fmla="*/ 2262035 w 3925287"/>
              <a:gd name="connsiteY187" fmla="*/ 411481 h 2423160"/>
              <a:gd name="connsiteX188" fmla="*/ 2256507 w 3925287"/>
              <a:gd name="connsiteY188" fmla="*/ 441960 h 2423160"/>
              <a:gd name="connsiteX189" fmla="*/ 2248887 w 3925287"/>
              <a:gd name="connsiteY189" fmla="*/ 464820 h 2423160"/>
              <a:gd name="connsiteX190" fmla="*/ 2226027 w 3925287"/>
              <a:gd name="connsiteY190" fmla="*/ 480060 h 2423160"/>
              <a:gd name="connsiteX191" fmla="*/ 2208695 w 3925287"/>
              <a:gd name="connsiteY191" fmla="*/ 502920 h 2423160"/>
              <a:gd name="connsiteX192" fmla="*/ 2176497 w 3925287"/>
              <a:gd name="connsiteY192" fmla="*/ 514350 h 2423160"/>
              <a:gd name="connsiteX193" fmla="*/ 2096487 w 3925287"/>
              <a:gd name="connsiteY193" fmla="*/ 601980 h 2423160"/>
              <a:gd name="connsiteX194" fmla="*/ 1989807 w 3925287"/>
              <a:gd name="connsiteY194" fmla="*/ 624840 h 2423160"/>
              <a:gd name="connsiteX195" fmla="*/ 2033435 w 3925287"/>
              <a:gd name="connsiteY195" fmla="*/ 640080 h 2423160"/>
              <a:gd name="connsiteX196" fmla="*/ 1964855 w 3925287"/>
              <a:gd name="connsiteY196" fmla="*/ 640080 h 2423160"/>
              <a:gd name="connsiteX197" fmla="*/ 1959327 w 3925287"/>
              <a:gd name="connsiteY197" fmla="*/ 636270 h 2423160"/>
              <a:gd name="connsiteX198" fmla="*/ 1947897 w 3925287"/>
              <a:gd name="connsiteY198" fmla="*/ 643890 h 2423160"/>
              <a:gd name="connsiteX199" fmla="*/ 1940277 w 3925287"/>
              <a:gd name="connsiteY199" fmla="*/ 624840 h 2423160"/>
              <a:gd name="connsiteX200" fmla="*/ 1898367 w 3925287"/>
              <a:gd name="connsiteY200" fmla="*/ 613410 h 2423160"/>
              <a:gd name="connsiteX201" fmla="*/ 1925037 w 3925287"/>
              <a:gd name="connsiteY201" fmla="*/ 628650 h 2423160"/>
              <a:gd name="connsiteX202" fmla="*/ 1921227 w 3925287"/>
              <a:gd name="connsiteY202" fmla="*/ 647700 h 2423160"/>
              <a:gd name="connsiteX203" fmla="*/ 1902177 w 3925287"/>
              <a:gd name="connsiteY203" fmla="*/ 605790 h 2423160"/>
              <a:gd name="connsiteX204" fmla="*/ 1913607 w 3925287"/>
              <a:gd name="connsiteY204" fmla="*/ 624840 h 2423160"/>
              <a:gd name="connsiteX205" fmla="*/ 1905987 w 3925287"/>
              <a:gd name="connsiteY205" fmla="*/ 621030 h 2423160"/>
              <a:gd name="connsiteX206" fmla="*/ 1898367 w 3925287"/>
              <a:gd name="connsiteY206" fmla="*/ 617220 h 2423160"/>
              <a:gd name="connsiteX207" fmla="*/ 1907705 w 3925287"/>
              <a:gd name="connsiteY207" fmla="*/ 624840 h 2423160"/>
              <a:gd name="connsiteX208" fmla="*/ 1913607 w 3925287"/>
              <a:gd name="connsiteY208" fmla="*/ 632460 h 2423160"/>
              <a:gd name="connsiteX209" fmla="*/ 1919135 w 3925287"/>
              <a:gd name="connsiteY209" fmla="*/ 621030 h 2423160"/>
              <a:gd name="connsiteX210" fmla="*/ 1932657 w 3925287"/>
              <a:gd name="connsiteY210" fmla="*/ 636270 h 2423160"/>
              <a:gd name="connsiteX211" fmla="*/ 1941995 w 3925287"/>
              <a:gd name="connsiteY211" fmla="*/ 636270 h 2423160"/>
              <a:gd name="connsiteX212" fmla="*/ 1917417 w 3925287"/>
              <a:gd name="connsiteY212" fmla="*/ 636270 h 2423160"/>
              <a:gd name="connsiteX213" fmla="*/ 1909797 w 3925287"/>
              <a:gd name="connsiteY213" fmla="*/ 647700 h 2423160"/>
              <a:gd name="connsiteX214" fmla="*/ 1919135 w 3925287"/>
              <a:gd name="connsiteY214" fmla="*/ 632460 h 2423160"/>
              <a:gd name="connsiteX215" fmla="*/ 1913607 w 3925287"/>
              <a:gd name="connsiteY215" fmla="*/ 636270 h 2423160"/>
              <a:gd name="connsiteX216" fmla="*/ 1919135 w 3925287"/>
              <a:gd name="connsiteY216" fmla="*/ 621030 h 2423160"/>
              <a:gd name="connsiteX217" fmla="*/ 1909797 w 3925287"/>
              <a:gd name="connsiteY217" fmla="*/ 624840 h 2423160"/>
              <a:gd name="connsiteX218" fmla="*/ 1951707 w 3925287"/>
              <a:gd name="connsiteY218" fmla="*/ 643890 h 2423160"/>
              <a:gd name="connsiteX219" fmla="*/ 1959327 w 3925287"/>
              <a:gd name="connsiteY219" fmla="*/ 632460 h 2423160"/>
              <a:gd name="connsiteX220" fmla="*/ 1909797 w 3925287"/>
              <a:gd name="connsiteY220" fmla="*/ 640080 h 2423160"/>
              <a:gd name="connsiteX221" fmla="*/ 1875507 w 3925287"/>
              <a:gd name="connsiteY221" fmla="*/ 640080 h 2423160"/>
              <a:gd name="connsiteX222" fmla="*/ 1966947 w 3925287"/>
              <a:gd name="connsiteY222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301977 w 3925287"/>
              <a:gd name="connsiteY18" fmla="*/ 518160 h 2423160"/>
              <a:gd name="connsiteX19" fmla="*/ 280834 w 3925287"/>
              <a:gd name="connsiteY19" fmla="*/ 495300 h 2423160"/>
              <a:gd name="connsiteX20" fmla="*/ 279117 w 3925287"/>
              <a:gd name="connsiteY20" fmla="*/ 487680 h 2423160"/>
              <a:gd name="connsiteX21" fmla="*/ 238925 w 3925287"/>
              <a:gd name="connsiteY21" fmla="*/ 472441 h 2423160"/>
              <a:gd name="connsiteX22" fmla="*/ 237207 w 3925287"/>
              <a:gd name="connsiteY22" fmla="*/ 487680 h 2423160"/>
              <a:gd name="connsiteX23" fmla="*/ 225777 w 3925287"/>
              <a:gd name="connsiteY23" fmla="*/ 47244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102327 w 3925287"/>
              <a:gd name="connsiteY156" fmla="*/ 525780 h 2423160"/>
              <a:gd name="connsiteX157" fmla="*/ 3079467 w 3925287"/>
              <a:gd name="connsiteY157" fmla="*/ 533400 h 2423160"/>
              <a:gd name="connsiteX158" fmla="*/ 3010887 w 3925287"/>
              <a:gd name="connsiteY158" fmla="*/ 541020 h 2423160"/>
              <a:gd name="connsiteX159" fmla="*/ 2965167 w 3925287"/>
              <a:gd name="connsiteY159" fmla="*/ 556260 h 2423160"/>
              <a:gd name="connsiteX160" fmla="*/ 2923257 w 3925287"/>
              <a:gd name="connsiteY160" fmla="*/ 560070 h 2423160"/>
              <a:gd name="connsiteX161" fmla="*/ 2881347 w 3925287"/>
              <a:gd name="connsiteY161" fmla="*/ 567690 h 2423160"/>
              <a:gd name="connsiteX162" fmla="*/ 2869917 w 3925287"/>
              <a:gd name="connsiteY162" fmla="*/ 579120 h 2423160"/>
              <a:gd name="connsiteX163" fmla="*/ 2709897 w 3925287"/>
              <a:gd name="connsiteY163" fmla="*/ 617220 h 2423160"/>
              <a:gd name="connsiteX164" fmla="*/ 2549877 w 3925287"/>
              <a:gd name="connsiteY164" fmla="*/ 628650 h 2423160"/>
              <a:gd name="connsiteX165" fmla="*/ 2315375 w 3925287"/>
              <a:gd name="connsiteY165" fmla="*/ 624840 h 2423160"/>
              <a:gd name="connsiteX166" fmla="*/ 2355567 w 3925287"/>
              <a:gd name="connsiteY166" fmla="*/ 560070 h 2423160"/>
              <a:gd name="connsiteX167" fmla="*/ 2431767 w 3925287"/>
              <a:gd name="connsiteY167" fmla="*/ 434340 h 2423160"/>
              <a:gd name="connsiteX168" fmla="*/ 2511777 w 3925287"/>
              <a:gd name="connsiteY168" fmla="*/ 327660 h 2423160"/>
              <a:gd name="connsiteX169" fmla="*/ 2534637 w 3925287"/>
              <a:gd name="connsiteY169" fmla="*/ 259080 h 2423160"/>
              <a:gd name="connsiteX170" fmla="*/ 2557497 w 3925287"/>
              <a:gd name="connsiteY170" fmla="*/ 205740 h 2423160"/>
              <a:gd name="connsiteX171" fmla="*/ 2568927 w 3925287"/>
              <a:gd name="connsiteY171" fmla="*/ 198120 h 2423160"/>
              <a:gd name="connsiteX172" fmla="*/ 2585885 w 3925287"/>
              <a:gd name="connsiteY172" fmla="*/ 140970 h 2423160"/>
              <a:gd name="connsiteX173" fmla="*/ 2591787 w 3925287"/>
              <a:gd name="connsiteY173" fmla="*/ 91440 h 2423160"/>
              <a:gd name="connsiteX174" fmla="*/ 2595597 w 3925287"/>
              <a:gd name="connsiteY174" fmla="*/ 0 h 2423160"/>
              <a:gd name="connsiteX175" fmla="*/ 2538447 w 3925287"/>
              <a:gd name="connsiteY175" fmla="*/ 45720 h 2423160"/>
              <a:gd name="connsiteX176" fmla="*/ 2517305 w 3925287"/>
              <a:gd name="connsiteY176" fmla="*/ 76201 h 2423160"/>
              <a:gd name="connsiteX177" fmla="*/ 2513495 w 3925287"/>
              <a:gd name="connsiteY177" fmla="*/ 102870 h 2423160"/>
              <a:gd name="connsiteX178" fmla="*/ 2496537 w 3925287"/>
              <a:gd name="connsiteY178" fmla="*/ 121920 h 2423160"/>
              <a:gd name="connsiteX179" fmla="*/ 2485107 w 3925287"/>
              <a:gd name="connsiteY179" fmla="*/ 102870 h 2423160"/>
              <a:gd name="connsiteX180" fmla="*/ 2431767 w 3925287"/>
              <a:gd name="connsiteY180" fmla="*/ 179070 h 2423160"/>
              <a:gd name="connsiteX181" fmla="*/ 2405097 w 3925287"/>
              <a:gd name="connsiteY181" fmla="*/ 213360 h 2423160"/>
              <a:gd name="connsiteX182" fmla="*/ 2393667 w 3925287"/>
              <a:gd name="connsiteY182" fmla="*/ 236220 h 2423160"/>
              <a:gd name="connsiteX183" fmla="*/ 2363187 w 3925287"/>
              <a:gd name="connsiteY183" fmla="*/ 285750 h 2423160"/>
              <a:gd name="connsiteX184" fmla="*/ 2306037 w 3925287"/>
              <a:gd name="connsiteY184" fmla="*/ 354330 h 2423160"/>
              <a:gd name="connsiteX185" fmla="*/ 2286987 w 3925287"/>
              <a:gd name="connsiteY185" fmla="*/ 388620 h 2423160"/>
              <a:gd name="connsiteX186" fmla="*/ 2302227 w 3925287"/>
              <a:gd name="connsiteY186" fmla="*/ 403860 h 2423160"/>
              <a:gd name="connsiteX187" fmla="*/ 2262035 w 3925287"/>
              <a:gd name="connsiteY187" fmla="*/ 411481 h 2423160"/>
              <a:gd name="connsiteX188" fmla="*/ 2256507 w 3925287"/>
              <a:gd name="connsiteY188" fmla="*/ 441960 h 2423160"/>
              <a:gd name="connsiteX189" fmla="*/ 2248887 w 3925287"/>
              <a:gd name="connsiteY189" fmla="*/ 464820 h 2423160"/>
              <a:gd name="connsiteX190" fmla="*/ 2226027 w 3925287"/>
              <a:gd name="connsiteY190" fmla="*/ 480060 h 2423160"/>
              <a:gd name="connsiteX191" fmla="*/ 2208695 w 3925287"/>
              <a:gd name="connsiteY191" fmla="*/ 502920 h 2423160"/>
              <a:gd name="connsiteX192" fmla="*/ 2176497 w 3925287"/>
              <a:gd name="connsiteY192" fmla="*/ 514350 h 2423160"/>
              <a:gd name="connsiteX193" fmla="*/ 2096487 w 3925287"/>
              <a:gd name="connsiteY193" fmla="*/ 601980 h 2423160"/>
              <a:gd name="connsiteX194" fmla="*/ 1989807 w 3925287"/>
              <a:gd name="connsiteY194" fmla="*/ 624840 h 2423160"/>
              <a:gd name="connsiteX195" fmla="*/ 2033435 w 3925287"/>
              <a:gd name="connsiteY195" fmla="*/ 640080 h 2423160"/>
              <a:gd name="connsiteX196" fmla="*/ 1964855 w 3925287"/>
              <a:gd name="connsiteY196" fmla="*/ 640080 h 2423160"/>
              <a:gd name="connsiteX197" fmla="*/ 1959327 w 3925287"/>
              <a:gd name="connsiteY197" fmla="*/ 636270 h 2423160"/>
              <a:gd name="connsiteX198" fmla="*/ 1947897 w 3925287"/>
              <a:gd name="connsiteY198" fmla="*/ 643890 h 2423160"/>
              <a:gd name="connsiteX199" fmla="*/ 1940277 w 3925287"/>
              <a:gd name="connsiteY199" fmla="*/ 624840 h 2423160"/>
              <a:gd name="connsiteX200" fmla="*/ 1898367 w 3925287"/>
              <a:gd name="connsiteY200" fmla="*/ 613410 h 2423160"/>
              <a:gd name="connsiteX201" fmla="*/ 1925037 w 3925287"/>
              <a:gd name="connsiteY201" fmla="*/ 628650 h 2423160"/>
              <a:gd name="connsiteX202" fmla="*/ 1921227 w 3925287"/>
              <a:gd name="connsiteY202" fmla="*/ 647700 h 2423160"/>
              <a:gd name="connsiteX203" fmla="*/ 1902177 w 3925287"/>
              <a:gd name="connsiteY203" fmla="*/ 605790 h 2423160"/>
              <a:gd name="connsiteX204" fmla="*/ 1913607 w 3925287"/>
              <a:gd name="connsiteY204" fmla="*/ 624840 h 2423160"/>
              <a:gd name="connsiteX205" fmla="*/ 1905987 w 3925287"/>
              <a:gd name="connsiteY205" fmla="*/ 621030 h 2423160"/>
              <a:gd name="connsiteX206" fmla="*/ 1898367 w 3925287"/>
              <a:gd name="connsiteY206" fmla="*/ 617220 h 2423160"/>
              <a:gd name="connsiteX207" fmla="*/ 1907705 w 3925287"/>
              <a:gd name="connsiteY207" fmla="*/ 624840 h 2423160"/>
              <a:gd name="connsiteX208" fmla="*/ 1913607 w 3925287"/>
              <a:gd name="connsiteY208" fmla="*/ 632460 h 2423160"/>
              <a:gd name="connsiteX209" fmla="*/ 1919135 w 3925287"/>
              <a:gd name="connsiteY209" fmla="*/ 621030 h 2423160"/>
              <a:gd name="connsiteX210" fmla="*/ 1932657 w 3925287"/>
              <a:gd name="connsiteY210" fmla="*/ 636270 h 2423160"/>
              <a:gd name="connsiteX211" fmla="*/ 1941995 w 3925287"/>
              <a:gd name="connsiteY211" fmla="*/ 636270 h 2423160"/>
              <a:gd name="connsiteX212" fmla="*/ 1917417 w 3925287"/>
              <a:gd name="connsiteY212" fmla="*/ 636270 h 2423160"/>
              <a:gd name="connsiteX213" fmla="*/ 1909797 w 3925287"/>
              <a:gd name="connsiteY213" fmla="*/ 647700 h 2423160"/>
              <a:gd name="connsiteX214" fmla="*/ 1919135 w 3925287"/>
              <a:gd name="connsiteY214" fmla="*/ 632460 h 2423160"/>
              <a:gd name="connsiteX215" fmla="*/ 1913607 w 3925287"/>
              <a:gd name="connsiteY215" fmla="*/ 636270 h 2423160"/>
              <a:gd name="connsiteX216" fmla="*/ 1919135 w 3925287"/>
              <a:gd name="connsiteY216" fmla="*/ 621030 h 2423160"/>
              <a:gd name="connsiteX217" fmla="*/ 1909797 w 3925287"/>
              <a:gd name="connsiteY217" fmla="*/ 624840 h 2423160"/>
              <a:gd name="connsiteX218" fmla="*/ 1951707 w 3925287"/>
              <a:gd name="connsiteY218" fmla="*/ 643890 h 2423160"/>
              <a:gd name="connsiteX219" fmla="*/ 1959327 w 3925287"/>
              <a:gd name="connsiteY219" fmla="*/ 632460 h 2423160"/>
              <a:gd name="connsiteX220" fmla="*/ 1909797 w 3925287"/>
              <a:gd name="connsiteY220" fmla="*/ 640080 h 2423160"/>
              <a:gd name="connsiteX221" fmla="*/ 1875507 w 3925287"/>
              <a:gd name="connsiteY221" fmla="*/ 640080 h 2423160"/>
              <a:gd name="connsiteX222" fmla="*/ 1966947 w 3925287"/>
              <a:gd name="connsiteY222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301977 w 3925287"/>
              <a:gd name="connsiteY18" fmla="*/ 518160 h 2423160"/>
              <a:gd name="connsiteX19" fmla="*/ 280834 w 3925287"/>
              <a:gd name="connsiteY19" fmla="*/ 495300 h 2423160"/>
              <a:gd name="connsiteX20" fmla="*/ 279117 w 3925287"/>
              <a:gd name="connsiteY20" fmla="*/ 487680 h 2423160"/>
              <a:gd name="connsiteX21" fmla="*/ 238925 w 3925287"/>
              <a:gd name="connsiteY21" fmla="*/ 472441 h 2423160"/>
              <a:gd name="connsiteX22" fmla="*/ 237207 w 3925287"/>
              <a:gd name="connsiteY22" fmla="*/ 487680 h 2423160"/>
              <a:gd name="connsiteX23" fmla="*/ 225777 w 3925287"/>
              <a:gd name="connsiteY23" fmla="*/ 47244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102327 w 3925287"/>
              <a:gd name="connsiteY156" fmla="*/ 525780 h 2423160"/>
              <a:gd name="connsiteX157" fmla="*/ 3079467 w 3925287"/>
              <a:gd name="connsiteY157" fmla="*/ 533400 h 2423160"/>
              <a:gd name="connsiteX158" fmla="*/ 3010887 w 3925287"/>
              <a:gd name="connsiteY158" fmla="*/ 541020 h 2423160"/>
              <a:gd name="connsiteX159" fmla="*/ 2965167 w 3925287"/>
              <a:gd name="connsiteY159" fmla="*/ 556260 h 2423160"/>
              <a:gd name="connsiteX160" fmla="*/ 2923257 w 3925287"/>
              <a:gd name="connsiteY160" fmla="*/ 560070 h 2423160"/>
              <a:gd name="connsiteX161" fmla="*/ 2881347 w 3925287"/>
              <a:gd name="connsiteY161" fmla="*/ 567690 h 2423160"/>
              <a:gd name="connsiteX162" fmla="*/ 2869917 w 3925287"/>
              <a:gd name="connsiteY162" fmla="*/ 579120 h 2423160"/>
              <a:gd name="connsiteX163" fmla="*/ 2709897 w 3925287"/>
              <a:gd name="connsiteY163" fmla="*/ 617220 h 2423160"/>
              <a:gd name="connsiteX164" fmla="*/ 2549877 w 3925287"/>
              <a:gd name="connsiteY164" fmla="*/ 628650 h 2423160"/>
              <a:gd name="connsiteX165" fmla="*/ 2315375 w 3925287"/>
              <a:gd name="connsiteY165" fmla="*/ 624840 h 2423160"/>
              <a:gd name="connsiteX166" fmla="*/ 2355567 w 3925287"/>
              <a:gd name="connsiteY166" fmla="*/ 560070 h 2423160"/>
              <a:gd name="connsiteX167" fmla="*/ 2431767 w 3925287"/>
              <a:gd name="connsiteY167" fmla="*/ 434340 h 2423160"/>
              <a:gd name="connsiteX168" fmla="*/ 2511777 w 3925287"/>
              <a:gd name="connsiteY168" fmla="*/ 327660 h 2423160"/>
              <a:gd name="connsiteX169" fmla="*/ 2534637 w 3925287"/>
              <a:gd name="connsiteY169" fmla="*/ 259080 h 2423160"/>
              <a:gd name="connsiteX170" fmla="*/ 2557497 w 3925287"/>
              <a:gd name="connsiteY170" fmla="*/ 205740 h 2423160"/>
              <a:gd name="connsiteX171" fmla="*/ 2568927 w 3925287"/>
              <a:gd name="connsiteY171" fmla="*/ 198120 h 2423160"/>
              <a:gd name="connsiteX172" fmla="*/ 2585885 w 3925287"/>
              <a:gd name="connsiteY172" fmla="*/ 140970 h 2423160"/>
              <a:gd name="connsiteX173" fmla="*/ 2591787 w 3925287"/>
              <a:gd name="connsiteY173" fmla="*/ 91440 h 2423160"/>
              <a:gd name="connsiteX174" fmla="*/ 2595597 w 3925287"/>
              <a:gd name="connsiteY174" fmla="*/ 0 h 2423160"/>
              <a:gd name="connsiteX175" fmla="*/ 2538447 w 3925287"/>
              <a:gd name="connsiteY175" fmla="*/ 45720 h 2423160"/>
              <a:gd name="connsiteX176" fmla="*/ 2517305 w 3925287"/>
              <a:gd name="connsiteY176" fmla="*/ 76201 h 2423160"/>
              <a:gd name="connsiteX177" fmla="*/ 2513495 w 3925287"/>
              <a:gd name="connsiteY177" fmla="*/ 102870 h 2423160"/>
              <a:gd name="connsiteX178" fmla="*/ 2496537 w 3925287"/>
              <a:gd name="connsiteY178" fmla="*/ 121920 h 2423160"/>
              <a:gd name="connsiteX179" fmla="*/ 2485107 w 3925287"/>
              <a:gd name="connsiteY179" fmla="*/ 102870 h 2423160"/>
              <a:gd name="connsiteX180" fmla="*/ 2431767 w 3925287"/>
              <a:gd name="connsiteY180" fmla="*/ 179070 h 2423160"/>
              <a:gd name="connsiteX181" fmla="*/ 2405097 w 3925287"/>
              <a:gd name="connsiteY181" fmla="*/ 213360 h 2423160"/>
              <a:gd name="connsiteX182" fmla="*/ 2393667 w 3925287"/>
              <a:gd name="connsiteY182" fmla="*/ 236220 h 2423160"/>
              <a:gd name="connsiteX183" fmla="*/ 2363187 w 3925287"/>
              <a:gd name="connsiteY183" fmla="*/ 285750 h 2423160"/>
              <a:gd name="connsiteX184" fmla="*/ 2306037 w 3925287"/>
              <a:gd name="connsiteY184" fmla="*/ 354330 h 2423160"/>
              <a:gd name="connsiteX185" fmla="*/ 2286987 w 3925287"/>
              <a:gd name="connsiteY185" fmla="*/ 388620 h 2423160"/>
              <a:gd name="connsiteX186" fmla="*/ 2302227 w 3925287"/>
              <a:gd name="connsiteY186" fmla="*/ 403860 h 2423160"/>
              <a:gd name="connsiteX187" fmla="*/ 2262035 w 3925287"/>
              <a:gd name="connsiteY187" fmla="*/ 411481 h 2423160"/>
              <a:gd name="connsiteX188" fmla="*/ 2256507 w 3925287"/>
              <a:gd name="connsiteY188" fmla="*/ 441960 h 2423160"/>
              <a:gd name="connsiteX189" fmla="*/ 2248887 w 3925287"/>
              <a:gd name="connsiteY189" fmla="*/ 464820 h 2423160"/>
              <a:gd name="connsiteX190" fmla="*/ 2226027 w 3925287"/>
              <a:gd name="connsiteY190" fmla="*/ 480060 h 2423160"/>
              <a:gd name="connsiteX191" fmla="*/ 2208695 w 3925287"/>
              <a:gd name="connsiteY191" fmla="*/ 502920 h 2423160"/>
              <a:gd name="connsiteX192" fmla="*/ 2176497 w 3925287"/>
              <a:gd name="connsiteY192" fmla="*/ 514350 h 2423160"/>
              <a:gd name="connsiteX193" fmla="*/ 2096487 w 3925287"/>
              <a:gd name="connsiteY193" fmla="*/ 601980 h 2423160"/>
              <a:gd name="connsiteX194" fmla="*/ 1989807 w 3925287"/>
              <a:gd name="connsiteY194" fmla="*/ 624840 h 2423160"/>
              <a:gd name="connsiteX195" fmla="*/ 2033435 w 3925287"/>
              <a:gd name="connsiteY195" fmla="*/ 640080 h 2423160"/>
              <a:gd name="connsiteX196" fmla="*/ 1964855 w 3925287"/>
              <a:gd name="connsiteY196" fmla="*/ 640080 h 2423160"/>
              <a:gd name="connsiteX197" fmla="*/ 1959327 w 3925287"/>
              <a:gd name="connsiteY197" fmla="*/ 636270 h 2423160"/>
              <a:gd name="connsiteX198" fmla="*/ 1947897 w 3925287"/>
              <a:gd name="connsiteY198" fmla="*/ 643890 h 2423160"/>
              <a:gd name="connsiteX199" fmla="*/ 1940277 w 3925287"/>
              <a:gd name="connsiteY199" fmla="*/ 624840 h 2423160"/>
              <a:gd name="connsiteX200" fmla="*/ 1898367 w 3925287"/>
              <a:gd name="connsiteY200" fmla="*/ 613410 h 2423160"/>
              <a:gd name="connsiteX201" fmla="*/ 1925037 w 3925287"/>
              <a:gd name="connsiteY201" fmla="*/ 628650 h 2423160"/>
              <a:gd name="connsiteX202" fmla="*/ 1921227 w 3925287"/>
              <a:gd name="connsiteY202" fmla="*/ 647700 h 2423160"/>
              <a:gd name="connsiteX203" fmla="*/ 1902177 w 3925287"/>
              <a:gd name="connsiteY203" fmla="*/ 605790 h 2423160"/>
              <a:gd name="connsiteX204" fmla="*/ 1913607 w 3925287"/>
              <a:gd name="connsiteY204" fmla="*/ 624840 h 2423160"/>
              <a:gd name="connsiteX205" fmla="*/ 1905987 w 3925287"/>
              <a:gd name="connsiteY205" fmla="*/ 621030 h 2423160"/>
              <a:gd name="connsiteX206" fmla="*/ 1898367 w 3925287"/>
              <a:gd name="connsiteY206" fmla="*/ 617220 h 2423160"/>
              <a:gd name="connsiteX207" fmla="*/ 1907705 w 3925287"/>
              <a:gd name="connsiteY207" fmla="*/ 624840 h 2423160"/>
              <a:gd name="connsiteX208" fmla="*/ 1913607 w 3925287"/>
              <a:gd name="connsiteY208" fmla="*/ 632460 h 2423160"/>
              <a:gd name="connsiteX209" fmla="*/ 1919135 w 3925287"/>
              <a:gd name="connsiteY209" fmla="*/ 621030 h 2423160"/>
              <a:gd name="connsiteX210" fmla="*/ 1932657 w 3925287"/>
              <a:gd name="connsiteY210" fmla="*/ 636270 h 2423160"/>
              <a:gd name="connsiteX211" fmla="*/ 1941995 w 3925287"/>
              <a:gd name="connsiteY211" fmla="*/ 636270 h 2423160"/>
              <a:gd name="connsiteX212" fmla="*/ 1917417 w 3925287"/>
              <a:gd name="connsiteY212" fmla="*/ 636270 h 2423160"/>
              <a:gd name="connsiteX213" fmla="*/ 1909797 w 3925287"/>
              <a:gd name="connsiteY213" fmla="*/ 647700 h 2423160"/>
              <a:gd name="connsiteX214" fmla="*/ 1919135 w 3925287"/>
              <a:gd name="connsiteY214" fmla="*/ 632460 h 2423160"/>
              <a:gd name="connsiteX215" fmla="*/ 1913607 w 3925287"/>
              <a:gd name="connsiteY215" fmla="*/ 636270 h 2423160"/>
              <a:gd name="connsiteX216" fmla="*/ 1919135 w 3925287"/>
              <a:gd name="connsiteY216" fmla="*/ 621030 h 2423160"/>
              <a:gd name="connsiteX217" fmla="*/ 1909797 w 3925287"/>
              <a:gd name="connsiteY217" fmla="*/ 624840 h 2423160"/>
              <a:gd name="connsiteX218" fmla="*/ 1951707 w 3925287"/>
              <a:gd name="connsiteY218" fmla="*/ 643890 h 2423160"/>
              <a:gd name="connsiteX219" fmla="*/ 1959327 w 3925287"/>
              <a:gd name="connsiteY219" fmla="*/ 632460 h 2423160"/>
              <a:gd name="connsiteX220" fmla="*/ 1909797 w 3925287"/>
              <a:gd name="connsiteY220" fmla="*/ 640080 h 2423160"/>
              <a:gd name="connsiteX221" fmla="*/ 1875507 w 3925287"/>
              <a:gd name="connsiteY221" fmla="*/ 640080 h 2423160"/>
              <a:gd name="connsiteX222" fmla="*/ 1966947 w 3925287"/>
              <a:gd name="connsiteY222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301977 w 3925287"/>
              <a:gd name="connsiteY18" fmla="*/ 518160 h 2423160"/>
              <a:gd name="connsiteX19" fmla="*/ 280834 w 3925287"/>
              <a:gd name="connsiteY19" fmla="*/ 495300 h 2423160"/>
              <a:gd name="connsiteX20" fmla="*/ 244827 w 3925287"/>
              <a:gd name="connsiteY20" fmla="*/ 506730 h 2423160"/>
              <a:gd name="connsiteX21" fmla="*/ 238925 w 3925287"/>
              <a:gd name="connsiteY21" fmla="*/ 472441 h 2423160"/>
              <a:gd name="connsiteX22" fmla="*/ 237207 w 3925287"/>
              <a:gd name="connsiteY22" fmla="*/ 487680 h 2423160"/>
              <a:gd name="connsiteX23" fmla="*/ 225777 w 3925287"/>
              <a:gd name="connsiteY23" fmla="*/ 47244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102327 w 3925287"/>
              <a:gd name="connsiteY156" fmla="*/ 525780 h 2423160"/>
              <a:gd name="connsiteX157" fmla="*/ 3079467 w 3925287"/>
              <a:gd name="connsiteY157" fmla="*/ 533400 h 2423160"/>
              <a:gd name="connsiteX158" fmla="*/ 3010887 w 3925287"/>
              <a:gd name="connsiteY158" fmla="*/ 541020 h 2423160"/>
              <a:gd name="connsiteX159" fmla="*/ 2965167 w 3925287"/>
              <a:gd name="connsiteY159" fmla="*/ 556260 h 2423160"/>
              <a:gd name="connsiteX160" fmla="*/ 2923257 w 3925287"/>
              <a:gd name="connsiteY160" fmla="*/ 560070 h 2423160"/>
              <a:gd name="connsiteX161" fmla="*/ 2881347 w 3925287"/>
              <a:gd name="connsiteY161" fmla="*/ 567690 h 2423160"/>
              <a:gd name="connsiteX162" fmla="*/ 2869917 w 3925287"/>
              <a:gd name="connsiteY162" fmla="*/ 579120 h 2423160"/>
              <a:gd name="connsiteX163" fmla="*/ 2709897 w 3925287"/>
              <a:gd name="connsiteY163" fmla="*/ 617220 h 2423160"/>
              <a:gd name="connsiteX164" fmla="*/ 2549877 w 3925287"/>
              <a:gd name="connsiteY164" fmla="*/ 628650 h 2423160"/>
              <a:gd name="connsiteX165" fmla="*/ 2315375 w 3925287"/>
              <a:gd name="connsiteY165" fmla="*/ 624840 h 2423160"/>
              <a:gd name="connsiteX166" fmla="*/ 2355567 w 3925287"/>
              <a:gd name="connsiteY166" fmla="*/ 560070 h 2423160"/>
              <a:gd name="connsiteX167" fmla="*/ 2431767 w 3925287"/>
              <a:gd name="connsiteY167" fmla="*/ 434340 h 2423160"/>
              <a:gd name="connsiteX168" fmla="*/ 2511777 w 3925287"/>
              <a:gd name="connsiteY168" fmla="*/ 327660 h 2423160"/>
              <a:gd name="connsiteX169" fmla="*/ 2534637 w 3925287"/>
              <a:gd name="connsiteY169" fmla="*/ 259080 h 2423160"/>
              <a:gd name="connsiteX170" fmla="*/ 2557497 w 3925287"/>
              <a:gd name="connsiteY170" fmla="*/ 205740 h 2423160"/>
              <a:gd name="connsiteX171" fmla="*/ 2568927 w 3925287"/>
              <a:gd name="connsiteY171" fmla="*/ 198120 h 2423160"/>
              <a:gd name="connsiteX172" fmla="*/ 2585885 w 3925287"/>
              <a:gd name="connsiteY172" fmla="*/ 140970 h 2423160"/>
              <a:gd name="connsiteX173" fmla="*/ 2591787 w 3925287"/>
              <a:gd name="connsiteY173" fmla="*/ 91440 h 2423160"/>
              <a:gd name="connsiteX174" fmla="*/ 2595597 w 3925287"/>
              <a:gd name="connsiteY174" fmla="*/ 0 h 2423160"/>
              <a:gd name="connsiteX175" fmla="*/ 2538447 w 3925287"/>
              <a:gd name="connsiteY175" fmla="*/ 45720 h 2423160"/>
              <a:gd name="connsiteX176" fmla="*/ 2517305 w 3925287"/>
              <a:gd name="connsiteY176" fmla="*/ 76201 h 2423160"/>
              <a:gd name="connsiteX177" fmla="*/ 2513495 w 3925287"/>
              <a:gd name="connsiteY177" fmla="*/ 102870 h 2423160"/>
              <a:gd name="connsiteX178" fmla="*/ 2496537 w 3925287"/>
              <a:gd name="connsiteY178" fmla="*/ 121920 h 2423160"/>
              <a:gd name="connsiteX179" fmla="*/ 2485107 w 3925287"/>
              <a:gd name="connsiteY179" fmla="*/ 102870 h 2423160"/>
              <a:gd name="connsiteX180" fmla="*/ 2431767 w 3925287"/>
              <a:gd name="connsiteY180" fmla="*/ 179070 h 2423160"/>
              <a:gd name="connsiteX181" fmla="*/ 2405097 w 3925287"/>
              <a:gd name="connsiteY181" fmla="*/ 213360 h 2423160"/>
              <a:gd name="connsiteX182" fmla="*/ 2393667 w 3925287"/>
              <a:gd name="connsiteY182" fmla="*/ 236220 h 2423160"/>
              <a:gd name="connsiteX183" fmla="*/ 2363187 w 3925287"/>
              <a:gd name="connsiteY183" fmla="*/ 285750 h 2423160"/>
              <a:gd name="connsiteX184" fmla="*/ 2306037 w 3925287"/>
              <a:gd name="connsiteY184" fmla="*/ 354330 h 2423160"/>
              <a:gd name="connsiteX185" fmla="*/ 2286987 w 3925287"/>
              <a:gd name="connsiteY185" fmla="*/ 388620 h 2423160"/>
              <a:gd name="connsiteX186" fmla="*/ 2302227 w 3925287"/>
              <a:gd name="connsiteY186" fmla="*/ 403860 h 2423160"/>
              <a:gd name="connsiteX187" fmla="*/ 2262035 w 3925287"/>
              <a:gd name="connsiteY187" fmla="*/ 411481 h 2423160"/>
              <a:gd name="connsiteX188" fmla="*/ 2256507 w 3925287"/>
              <a:gd name="connsiteY188" fmla="*/ 441960 h 2423160"/>
              <a:gd name="connsiteX189" fmla="*/ 2248887 w 3925287"/>
              <a:gd name="connsiteY189" fmla="*/ 464820 h 2423160"/>
              <a:gd name="connsiteX190" fmla="*/ 2226027 w 3925287"/>
              <a:gd name="connsiteY190" fmla="*/ 480060 h 2423160"/>
              <a:gd name="connsiteX191" fmla="*/ 2208695 w 3925287"/>
              <a:gd name="connsiteY191" fmla="*/ 502920 h 2423160"/>
              <a:gd name="connsiteX192" fmla="*/ 2176497 w 3925287"/>
              <a:gd name="connsiteY192" fmla="*/ 514350 h 2423160"/>
              <a:gd name="connsiteX193" fmla="*/ 2096487 w 3925287"/>
              <a:gd name="connsiteY193" fmla="*/ 601980 h 2423160"/>
              <a:gd name="connsiteX194" fmla="*/ 1989807 w 3925287"/>
              <a:gd name="connsiteY194" fmla="*/ 624840 h 2423160"/>
              <a:gd name="connsiteX195" fmla="*/ 2033435 w 3925287"/>
              <a:gd name="connsiteY195" fmla="*/ 640080 h 2423160"/>
              <a:gd name="connsiteX196" fmla="*/ 1964855 w 3925287"/>
              <a:gd name="connsiteY196" fmla="*/ 640080 h 2423160"/>
              <a:gd name="connsiteX197" fmla="*/ 1959327 w 3925287"/>
              <a:gd name="connsiteY197" fmla="*/ 636270 h 2423160"/>
              <a:gd name="connsiteX198" fmla="*/ 1947897 w 3925287"/>
              <a:gd name="connsiteY198" fmla="*/ 643890 h 2423160"/>
              <a:gd name="connsiteX199" fmla="*/ 1940277 w 3925287"/>
              <a:gd name="connsiteY199" fmla="*/ 624840 h 2423160"/>
              <a:gd name="connsiteX200" fmla="*/ 1898367 w 3925287"/>
              <a:gd name="connsiteY200" fmla="*/ 613410 h 2423160"/>
              <a:gd name="connsiteX201" fmla="*/ 1925037 w 3925287"/>
              <a:gd name="connsiteY201" fmla="*/ 628650 h 2423160"/>
              <a:gd name="connsiteX202" fmla="*/ 1921227 w 3925287"/>
              <a:gd name="connsiteY202" fmla="*/ 647700 h 2423160"/>
              <a:gd name="connsiteX203" fmla="*/ 1902177 w 3925287"/>
              <a:gd name="connsiteY203" fmla="*/ 605790 h 2423160"/>
              <a:gd name="connsiteX204" fmla="*/ 1913607 w 3925287"/>
              <a:gd name="connsiteY204" fmla="*/ 624840 h 2423160"/>
              <a:gd name="connsiteX205" fmla="*/ 1905987 w 3925287"/>
              <a:gd name="connsiteY205" fmla="*/ 621030 h 2423160"/>
              <a:gd name="connsiteX206" fmla="*/ 1898367 w 3925287"/>
              <a:gd name="connsiteY206" fmla="*/ 617220 h 2423160"/>
              <a:gd name="connsiteX207" fmla="*/ 1907705 w 3925287"/>
              <a:gd name="connsiteY207" fmla="*/ 624840 h 2423160"/>
              <a:gd name="connsiteX208" fmla="*/ 1913607 w 3925287"/>
              <a:gd name="connsiteY208" fmla="*/ 632460 h 2423160"/>
              <a:gd name="connsiteX209" fmla="*/ 1919135 w 3925287"/>
              <a:gd name="connsiteY209" fmla="*/ 621030 h 2423160"/>
              <a:gd name="connsiteX210" fmla="*/ 1932657 w 3925287"/>
              <a:gd name="connsiteY210" fmla="*/ 636270 h 2423160"/>
              <a:gd name="connsiteX211" fmla="*/ 1941995 w 3925287"/>
              <a:gd name="connsiteY211" fmla="*/ 636270 h 2423160"/>
              <a:gd name="connsiteX212" fmla="*/ 1917417 w 3925287"/>
              <a:gd name="connsiteY212" fmla="*/ 636270 h 2423160"/>
              <a:gd name="connsiteX213" fmla="*/ 1909797 w 3925287"/>
              <a:gd name="connsiteY213" fmla="*/ 647700 h 2423160"/>
              <a:gd name="connsiteX214" fmla="*/ 1919135 w 3925287"/>
              <a:gd name="connsiteY214" fmla="*/ 632460 h 2423160"/>
              <a:gd name="connsiteX215" fmla="*/ 1913607 w 3925287"/>
              <a:gd name="connsiteY215" fmla="*/ 636270 h 2423160"/>
              <a:gd name="connsiteX216" fmla="*/ 1919135 w 3925287"/>
              <a:gd name="connsiteY216" fmla="*/ 621030 h 2423160"/>
              <a:gd name="connsiteX217" fmla="*/ 1909797 w 3925287"/>
              <a:gd name="connsiteY217" fmla="*/ 624840 h 2423160"/>
              <a:gd name="connsiteX218" fmla="*/ 1951707 w 3925287"/>
              <a:gd name="connsiteY218" fmla="*/ 643890 h 2423160"/>
              <a:gd name="connsiteX219" fmla="*/ 1959327 w 3925287"/>
              <a:gd name="connsiteY219" fmla="*/ 632460 h 2423160"/>
              <a:gd name="connsiteX220" fmla="*/ 1909797 w 3925287"/>
              <a:gd name="connsiteY220" fmla="*/ 640080 h 2423160"/>
              <a:gd name="connsiteX221" fmla="*/ 1875507 w 3925287"/>
              <a:gd name="connsiteY221" fmla="*/ 640080 h 2423160"/>
              <a:gd name="connsiteX222" fmla="*/ 1966947 w 3925287"/>
              <a:gd name="connsiteY222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301977 w 3925287"/>
              <a:gd name="connsiteY18" fmla="*/ 518160 h 2423160"/>
              <a:gd name="connsiteX19" fmla="*/ 280834 w 3925287"/>
              <a:gd name="connsiteY19" fmla="*/ 49530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25777 w 3925287"/>
              <a:gd name="connsiteY23" fmla="*/ 47244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102327 w 3925287"/>
              <a:gd name="connsiteY156" fmla="*/ 525780 h 2423160"/>
              <a:gd name="connsiteX157" fmla="*/ 3079467 w 3925287"/>
              <a:gd name="connsiteY157" fmla="*/ 533400 h 2423160"/>
              <a:gd name="connsiteX158" fmla="*/ 3010887 w 3925287"/>
              <a:gd name="connsiteY158" fmla="*/ 541020 h 2423160"/>
              <a:gd name="connsiteX159" fmla="*/ 2965167 w 3925287"/>
              <a:gd name="connsiteY159" fmla="*/ 556260 h 2423160"/>
              <a:gd name="connsiteX160" fmla="*/ 2923257 w 3925287"/>
              <a:gd name="connsiteY160" fmla="*/ 560070 h 2423160"/>
              <a:gd name="connsiteX161" fmla="*/ 2881347 w 3925287"/>
              <a:gd name="connsiteY161" fmla="*/ 567690 h 2423160"/>
              <a:gd name="connsiteX162" fmla="*/ 2869917 w 3925287"/>
              <a:gd name="connsiteY162" fmla="*/ 579120 h 2423160"/>
              <a:gd name="connsiteX163" fmla="*/ 2709897 w 3925287"/>
              <a:gd name="connsiteY163" fmla="*/ 617220 h 2423160"/>
              <a:gd name="connsiteX164" fmla="*/ 2549877 w 3925287"/>
              <a:gd name="connsiteY164" fmla="*/ 628650 h 2423160"/>
              <a:gd name="connsiteX165" fmla="*/ 2315375 w 3925287"/>
              <a:gd name="connsiteY165" fmla="*/ 624840 h 2423160"/>
              <a:gd name="connsiteX166" fmla="*/ 2355567 w 3925287"/>
              <a:gd name="connsiteY166" fmla="*/ 560070 h 2423160"/>
              <a:gd name="connsiteX167" fmla="*/ 2431767 w 3925287"/>
              <a:gd name="connsiteY167" fmla="*/ 434340 h 2423160"/>
              <a:gd name="connsiteX168" fmla="*/ 2511777 w 3925287"/>
              <a:gd name="connsiteY168" fmla="*/ 327660 h 2423160"/>
              <a:gd name="connsiteX169" fmla="*/ 2534637 w 3925287"/>
              <a:gd name="connsiteY169" fmla="*/ 259080 h 2423160"/>
              <a:gd name="connsiteX170" fmla="*/ 2557497 w 3925287"/>
              <a:gd name="connsiteY170" fmla="*/ 205740 h 2423160"/>
              <a:gd name="connsiteX171" fmla="*/ 2568927 w 3925287"/>
              <a:gd name="connsiteY171" fmla="*/ 198120 h 2423160"/>
              <a:gd name="connsiteX172" fmla="*/ 2585885 w 3925287"/>
              <a:gd name="connsiteY172" fmla="*/ 140970 h 2423160"/>
              <a:gd name="connsiteX173" fmla="*/ 2591787 w 3925287"/>
              <a:gd name="connsiteY173" fmla="*/ 91440 h 2423160"/>
              <a:gd name="connsiteX174" fmla="*/ 2595597 w 3925287"/>
              <a:gd name="connsiteY174" fmla="*/ 0 h 2423160"/>
              <a:gd name="connsiteX175" fmla="*/ 2538447 w 3925287"/>
              <a:gd name="connsiteY175" fmla="*/ 45720 h 2423160"/>
              <a:gd name="connsiteX176" fmla="*/ 2517305 w 3925287"/>
              <a:gd name="connsiteY176" fmla="*/ 76201 h 2423160"/>
              <a:gd name="connsiteX177" fmla="*/ 2513495 w 3925287"/>
              <a:gd name="connsiteY177" fmla="*/ 102870 h 2423160"/>
              <a:gd name="connsiteX178" fmla="*/ 2496537 w 3925287"/>
              <a:gd name="connsiteY178" fmla="*/ 121920 h 2423160"/>
              <a:gd name="connsiteX179" fmla="*/ 2485107 w 3925287"/>
              <a:gd name="connsiteY179" fmla="*/ 102870 h 2423160"/>
              <a:gd name="connsiteX180" fmla="*/ 2431767 w 3925287"/>
              <a:gd name="connsiteY180" fmla="*/ 179070 h 2423160"/>
              <a:gd name="connsiteX181" fmla="*/ 2405097 w 3925287"/>
              <a:gd name="connsiteY181" fmla="*/ 213360 h 2423160"/>
              <a:gd name="connsiteX182" fmla="*/ 2393667 w 3925287"/>
              <a:gd name="connsiteY182" fmla="*/ 236220 h 2423160"/>
              <a:gd name="connsiteX183" fmla="*/ 2363187 w 3925287"/>
              <a:gd name="connsiteY183" fmla="*/ 285750 h 2423160"/>
              <a:gd name="connsiteX184" fmla="*/ 2306037 w 3925287"/>
              <a:gd name="connsiteY184" fmla="*/ 354330 h 2423160"/>
              <a:gd name="connsiteX185" fmla="*/ 2286987 w 3925287"/>
              <a:gd name="connsiteY185" fmla="*/ 388620 h 2423160"/>
              <a:gd name="connsiteX186" fmla="*/ 2302227 w 3925287"/>
              <a:gd name="connsiteY186" fmla="*/ 403860 h 2423160"/>
              <a:gd name="connsiteX187" fmla="*/ 2262035 w 3925287"/>
              <a:gd name="connsiteY187" fmla="*/ 411481 h 2423160"/>
              <a:gd name="connsiteX188" fmla="*/ 2256507 w 3925287"/>
              <a:gd name="connsiteY188" fmla="*/ 441960 h 2423160"/>
              <a:gd name="connsiteX189" fmla="*/ 2248887 w 3925287"/>
              <a:gd name="connsiteY189" fmla="*/ 464820 h 2423160"/>
              <a:gd name="connsiteX190" fmla="*/ 2226027 w 3925287"/>
              <a:gd name="connsiteY190" fmla="*/ 480060 h 2423160"/>
              <a:gd name="connsiteX191" fmla="*/ 2208695 w 3925287"/>
              <a:gd name="connsiteY191" fmla="*/ 502920 h 2423160"/>
              <a:gd name="connsiteX192" fmla="*/ 2176497 w 3925287"/>
              <a:gd name="connsiteY192" fmla="*/ 514350 h 2423160"/>
              <a:gd name="connsiteX193" fmla="*/ 2096487 w 3925287"/>
              <a:gd name="connsiteY193" fmla="*/ 601980 h 2423160"/>
              <a:gd name="connsiteX194" fmla="*/ 1989807 w 3925287"/>
              <a:gd name="connsiteY194" fmla="*/ 624840 h 2423160"/>
              <a:gd name="connsiteX195" fmla="*/ 2033435 w 3925287"/>
              <a:gd name="connsiteY195" fmla="*/ 640080 h 2423160"/>
              <a:gd name="connsiteX196" fmla="*/ 1964855 w 3925287"/>
              <a:gd name="connsiteY196" fmla="*/ 640080 h 2423160"/>
              <a:gd name="connsiteX197" fmla="*/ 1959327 w 3925287"/>
              <a:gd name="connsiteY197" fmla="*/ 636270 h 2423160"/>
              <a:gd name="connsiteX198" fmla="*/ 1947897 w 3925287"/>
              <a:gd name="connsiteY198" fmla="*/ 643890 h 2423160"/>
              <a:gd name="connsiteX199" fmla="*/ 1940277 w 3925287"/>
              <a:gd name="connsiteY199" fmla="*/ 624840 h 2423160"/>
              <a:gd name="connsiteX200" fmla="*/ 1898367 w 3925287"/>
              <a:gd name="connsiteY200" fmla="*/ 613410 h 2423160"/>
              <a:gd name="connsiteX201" fmla="*/ 1925037 w 3925287"/>
              <a:gd name="connsiteY201" fmla="*/ 628650 h 2423160"/>
              <a:gd name="connsiteX202" fmla="*/ 1921227 w 3925287"/>
              <a:gd name="connsiteY202" fmla="*/ 647700 h 2423160"/>
              <a:gd name="connsiteX203" fmla="*/ 1902177 w 3925287"/>
              <a:gd name="connsiteY203" fmla="*/ 605790 h 2423160"/>
              <a:gd name="connsiteX204" fmla="*/ 1913607 w 3925287"/>
              <a:gd name="connsiteY204" fmla="*/ 624840 h 2423160"/>
              <a:gd name="connsiteX205" fmla="*/ 1905987 w 3925287"/>
              <a:gd name="connsiteY205" fmla="*/ 621030 h 2423160"/>
              <a:gd name="connsiteX206" fmla="*/ 1898367 w 3925287"/>
              <a:gd name="connsiteY206" fmla="*/ 617220 h 2423160"/>
              <a:gd name="connsiteX207" fmla="*/ 1907705 w 3925287"/>
              <a:gd name="connsiteY207" fmla="*/ 624840 h 2423160"/>
              <a:gd name="connsiteX208" fmla="*/ 1913607 w 3925287"/>
              <a:gd name="connsiteY208" fmla="*/ 632460 h 2423160"/>
              <a:gd name="connsiteX209" fmla="*/ 1919135 w 3925287"/>
              <a:gd name="connsiteY209" fmla="*/ 621030 h 2423160"/>
              <a:gd name="connsiteX210" fmla="*/ 1932657 w 3925287"/>
              <a:gd name="connsiteY210" fmla="*/ 636270 h 2423160"/>
              <a:gd name="connsiteX211" fmla="*/ 1941995 w 3925287"/>
              <a:gd name="connsiteY211" fmla="*/ 636270 h 2423160"/>
              <a:gd name="connsiteX212" fmla="*/ 1917417 w 3925287"/>
              <a:gd name="connsiteY212" fmla="*/ 636270 h 2423160"/>
              <a:gd name="connsiteX213" fmla="*/ 1909797 w 3925287"/>
              <a:gd name="connsiteY213" fmla="*/ 647700 h 2423160"/>
              <a:gd name="connsiteX214" fmla="*/ 1919135 w 3925287"/>
              <a:gd name="connsiteY214" fmla="*/ 632460 h 2423160"/>
              <a:gd name="connsiteX215" fmla="*/ 1913607 w 3925287"/>
              <a:gd name="connsiteY215" fmla="*/ 636270 h 2423160"/>
              <a:gd name="connsiteX216" fmla="*/ 1919135 w 3925287"/>
              <a:gd name="connsiteY216" fmla="*/ 621030 h 2423160"/>
              <a:gd name="connsiteX217" fmla="*/ 1909797 w 3925287"/>
              <a:gd name="connsiteY217" fmla="*/ 624840 h 2423160"/>
              <a:gd name="connsiteX218" fmla="*/ 1951707 w 3925287"/>
              <a:gd name="connsiteY218" fmla="*/ 643890 h 2423160"/>
              <a:gd name="connsiteX219" fmla="*/ 1959327 w 3925287"/>
              <a:gd name="connsiteY219" fmla="*/ 632460 h 2423160"/>
              <a:gd name="connsiteX220" fmla="*/ 1909797 w 3925287"/>
              <a:gd name="connsiteY220" fmla="*/ 640080 h 2423160"/>
              <a:gd name="connsiteX221" fmla="*/ 1875507 w 3925287"/>
              <a:gd name="connsiteY221" fmla="*/ 640080 h 2423160"/>
              <a:gd name="connsiteX222" fmla="*/ 1966947 w 3925287"/>
              <a:gd name="connsiteY222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0834 w 3925287"/>
              <a:gd name="connsiteY19" fmla="*/ 49530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25777 w 3925287"/>
              <a:gd name="connsiteY23" fmla="*/ 47244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102327 w 3925287"/>
              <a:gd name="connsiteY156" fmla="*/ 525780 h 2423160"/>
              <a:gd name="connsiteX157" fmla="*/ 3079467 w 3925287"/>
              <a:gd name="connsiteY157" fmla="*/ 533400 h 2423160"/>
              <a:gd name="connsiteX158" fmla="*/ 3010887 w 3925287"/>
              <a:gd name="connsiteY158" fmla="*/ 541020 h 2423160"/>
              <a:gd name="connsiteX159" fmla="*/ 2965167 w 3925287"/>
              <a:gd name="connsiteY159" fmla="*/ 556260 h 2423160"/>
              <a:gd name="connsiteX160" fmla="*/ 2923257 w 3925287"/>
              <a:gd name="connsiteY160" fmla="*/ 560070 h 2423160"/>
              <a:gd name="connsiteX161" fmla="*/ 2881347 w 3925287"/>
              <a:gd name="connsiteY161" fmla="*/ 567690 h 2423160"/>
              <a:gd name="connsiteX162" fmla="*/ 2869917 w 3925287"/>
              <a:gd name="connsiteY162" fmla="*/ 579120 h 2423160"/>
              <a:gd name="connsiteX163" fmla="*/ 2709897 w 3925287"/>
              <a:gd name="connsiteY163" fmla="*/ 617220 h 2423160"/>
              <a:gd name="connsiteX164" fmla="*/ 2549877 w 3925287"/>
              <a:gd name="connsiteY164" fmla="*/ 628650 h 2423160"/>
              <a:gd name="connsiteX165" fmla="*/ 2315375 w 3925287"/>
              <a:gd name="connsiteY165" fmla="*/ 624840 h 2423160"/>
              <a:gd name="connsiteX166" fmla="*/ 2355567 w 3925287"/>
              <a:gd name="connsiteY166" fmla="*/ 560070 h 2423160"/>
              <a:gd name="connsiteX167" fmla="*/ 2431767 w 3925287"/>
              <a:gd name="connsiteY167" fmla="*/ 434340 h 2423160"/>
              <a:gd name="connsiteX168" fmla="*/ 2511777 w 3925287"/>
              <a:gd name="connsiteY168" fmla="*/ 327660 h 2423160"/>
              <a:gd name="connsiteX169" fmla="*/ 2534637 w 3925287"/>
              <a:gd name="connsiteY169" fmla="*/ 259080 h 2423160"/>
              <a:gd name="connsiteX170" fmla="*/ 2557497 w 3925287"/>
              <a:gd name="connsiteY170" fmla="*/ 205740 h 2423160"/>
              <a:gd name="connsiteX171" fmla="*/ 2568927 w 3925287"/>
              <a:gd name="connsiteY171" fmla="*/ 198120 h 2423160"/>
              <a:gd name="connsiteX172" fmla="*/ 2585885 w 3925287"/>
              <a:gd name="connsiteY172" fmla="*/ 140970 h 2423160"/>
              <a:gd name="connsiteX173" fmla="*/ 2591787 w 3925287"/>
              <a:gd name="connsiteY173" fmla="*/ 91440 h 2423160"/>
              <a:gd name="connsiteX174" fmla="*/ 2595597 w 3925287"/>
              <a:gd name="connsiteY174" fmla="*/ 0 h 2423160"/>
              <a:gd name="connsiteX175" fmla="*/ 2538447 w 3925287"/>
              <a:gd name="connsiteY175" fmla="*/ 45720 h 2423160"/>
              <a:gd name="connsiteX176" fmla="*/ 2517305 w 3925287"/>
              <a:gd name="connsiteY176" fmla="*/ 76201 h 2423160"/>
              <a:gd name="connsiteX177" fmla="*/ 2513495 w 3925287"/>
              <a:gd name="connsiteY177" fmla="*/ 102870 h 2423160"/>
              <a:gd name="connsiteX178" fmla="*/ 2496537 w 3925287"/>
              <a:gd name="connsiteY178" fmla="*/ 121920 h 2423160"/>
              <a:gd name="connsiteX179" fmla="*/ 2485107 w 3925287"/>
              <a:gd name="connsiteY179" fmla="*/ 102870 h 2423160"/>
              <a:gd name="connsiteX180" fmla="*/ 2431767 w 3925287"/>
              <a:gd name="connsiteY180" fmla="*/ 179070 h 2423160"/>
              <a:gd name="connsiteX181" fmla="*/ 2405097 w 3925287"/>
              <a:gd name="connsiteY181" fmla="*/ 213360 h 2423160"/>
              <a:gd name="connsiteX182" fmla="*/ 2393667 w 3925287"/>
              <a:gd name="connsiteY182" fmla="*/ 236220 h 2423160"/>
              <a:gd name="connsiteX183" fmla="*/ 2363187 w 3925287"/>
              <a:gd name="connsiteY183" fmla="*/ 285750 h 2423160"/>
              <a:gd name="connsiteX184" fmla="*/ 2306037 w 3925287"/>
              <a:gd name="connsiteY184" fmla="*/ 354330 h 2423160"/>
              <a:gd name="connsiteX185" fmla="*/ 2286987 w 3925287"/>
              <a:gd name="connsiteY185" fmla="*/ 388620 h 2423160"/>
              <a:gd name="connsiteX186" fmla="*/ 2302227 w 3925287"/>
              <a:gd name="connsiteY186" fmla="*/ 403860 h 2423160"/>
              <a:gd name="connsiteX187" fmla="*/ 2262035 w 3925287"/>
              <a:gd name="connsiteY187" fmla="*/ 411481 h 2423160"/>
              <a:gd name="connsiteX188" fmla="*/ 2256507 w 3925287"/>
              <a:gd name="connsiteY188" fmla="*/ 441960 h 2423160"/>
              <a:gd name="connsiteX189" fmla="*/ 2248887 w 3925287"/>
              <a:gd name="connsiteY189" fmla="*/ 464820 h 2423160"/>
              <a:gd name="connsiteX190" fmla="*/ 2226027 w 3925287"/>
              <a:gd name="connsiteY190" fmla="*/ 480060 h 2423160"/>
              <a:gd name="connsiteX191" fmla="*/ 2208695 w 3925287"/>
              <a:gd name="connsiteY191" fmla="*/ 502920 h 2423160"/>
              <a:gd name="connsiteX192" fmla="*/ 2176497 w 3925287"/>
              <a:gd name="connsiteY192" fmla="*/ 514350 h 2423160"/>
              <a:gd name="connsiteX193" fmla="*/ 2096487 w 3925287"/>
              <a:gd name="connsiteY193" fmla="*/ 601980 h 2423160"/>
              <a:gd name="connsiteX194" fmla="*/ 1989807 w 3925287"/>
              <a:gd name="connsiteY194" fmla="*/ 624840 h 2423160"/>
              <a:gd name="connsiteX195" fmla="*/ 2033435 w 3925287"/>
              <a:gd name="connsiteY195" fmla="*/ 640080 h 2423160"/>
              <a:gd name="connsiteX196" fmla="*/ 1964855 w 3925287"/>
              <a:gd name="connsiteY196" fmla="*/ 640080 h 2423160"/>
              <a:gd name="connsiteX197" fmla="*/ 1959327 w 3925287"/>
              <a:gd name="connsiteY197" fmla="*/ 636270 h 2423160"/>
              <a:gd name="connsiteX198" fmla="*/ 1947897 w 3925287"/>
              <a:gd name="connsiteY198" fmla="*/ 643890 h 2423160"/>
              <a:gd name="connsiteX199" fmla="*/ 1940277 w 3925287"/>
              <a:gd name="connsiteY199" fmla="*/ 624840 h 2423160"/>
              <a:gd name="connsiteX200" fmla="*/ 1898367 w 3925287"/>
              <a:gd name="connsiteY200" fmla="*/ 613410 h 2423160"/>
              <a:gd name="connsiteX201" fmla="*/ 1925037 w 3925287"/>
              <a:gd name="connsiteY201" fmla="*/ 628650 h 2423160"/>
              <a:gd name="connsiteX202" fmla="*/ 1921227 w 3925287"/>
              <a:gd name="connsiteY202" fmla="*/ 647700 h 2423160"/>
              <a:gd name="connsiteX203" fmla="*/ 1902177 w 3925287"/>
              <a:gd name="connsiteY203" fmla="*/ 605790 h 2423160"/>
              <a:gd name="connsiteX204" fmla="*/ 1913607 w 3925287"/>
              <a:gd name="connsiteY204" fmla="*/ 624840 h 2423160"/>
              <a:gd name="connsiteX205" fmla="*/ 1905987 w 3925287"/>
              <a:gd name="connsiteY205" fmla="*/ 621030 h 2423160"/>
              <a:gd name="connsiteX206" fmla="*/ 1898367 w 3925287"/>
              <a:gd name="connsiteY206" fmla="*/ 617220 h 2423160"/>
              <a:gd name="connsiteX207" fmla="*/ 1907705 w 3925287"/>
              <a:gd name="connsiteY207" fmla="*/ 624840 h 2423160"/>
              <a:gd name="connsiteX208" fmla="*/ 1913607 w 3925287"/>
              <a:gd name="connsiteY208" fmla="*/ 632460 h 2423160"/>
              <a:gd name="connsiteX209" fmla="*/ 1919135 w 3925287"/>
              <a:gd name="connsiteY209" fmla="*/ 621030 h 2423160"/>
              <a:gd name="connsiteX210" fmla="*/ 1932657 w 3925287"/>
              <a:gd name="connsiteY210" fmla="*/ 636270 h 2423160"/>
              <a:gd name="connsiteX211" fmla="*/ 1941995 w 3925287"/>
              <a:gd name="connsiteY211" fmla="*/ 636270 h 2423160"/>
              <a:gd name="connsiteX212" fmla="*/ 1917417 w 3925287"/>
              <a:gd name="connsiteY212" fmla="*/ 636270 h 2423160"/>
              <a:gd name="connsiteX213" fmla="*/ 1909797 w 3925287"/>
              <a:gd name="connsiteY213" fmla="*/ 647700 h 2423160"/>
              <a:gd name="connsiteX214" fmla="*/ 1919135 w 3925287"/>
              <a:gd name="connsiteY214" fmla="*/ 632460 h 2423160"/>
              <a:gd name="connsiteX215" fmla="*/ 1913607 w 3925287"/>
              <a:gd name="connsiteY215" fmla="*/ 636270 h 2423160"/>
              <a:gd name="connsiteX216" fmla="*/ 1919135 w 3925287"/>
              <a:gd name="connsiteY216" fmla="*/ 621030 h 2423160"/>
              <a:gd name="connsiteX217" fmla="*/ 1909797 w 3925287"/>
              <a:gd name="connsiteY217" fmla="*/ 624840 h 2423160"/>
              <a:gd name="connsiteX218" fmla="*/ 1951707 w 3925287"/>
              <a:gd name="connsiteY218" fmla="*/ 643890 h 2423160"/>
              <a:gd name="connsiteX219" fmla="*/ 1959327 w 3925287"/>
              <a:gd name="connsiteY219" fmla="*/ 632460 h 2423160"/>
              <a:gd name="connsiteX220" fmla="*/ 1909797 w 3925287"/>
              <a:gd name="connsiteY220" fmla="*/ 640080 h 2423160"/>
              <a:gd name="connsiteX221" fmla="*/ 1875507 w 3925287"/>
              <a:gd name="connsiteY221" fmla="*/ 640080 h 2423160"/>
              <a:gd name="connsiteX222" fmla="*/ 1966947 w 3925287"/>
              <a:gd name="connsiteY222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0834 w 3925287"/>
              <a:gd name="connsiteY19" fmla="*/ 51435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25777 w 3925287"/>
              <a:gd name="connsiteY23" fmla="*/ 47244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102327 w 3925287"/>
              <a:gd name="connsiteY156" fmla="*/ 525780 h 2423160"/>
              <a:gd name="connsiteX157" fmla="*/ 3079467 w 3925287"/>
              <a:gd name="connsiteY157" fmla="*/ 533400 h 2423160"/>
              <a:gd name="connsiteX158" fmla="*/ 3010887 w 3925287"/>
              <a:gd name="connsiteY158" fmla="*/ 541020 h 2423160"/>
              <a:gd name="connsiteX159" fmla="*/ 2965167 w 3925287"/>
              <a:gd name="connsiteY159" fmla="*/ 556260 h 2423160"/>
              <a:gd name="connsiteX160" fmla="*/ 2923257 w 3925287"/>
              <a:gd name="connsiteY160" fmla="*/ 560070 h 2423160"/>
              <a:gd name="connsiteX161" fmla="*/ 2881347 w 3925287"/>
              <a:gd name="connsiteY161" fmla="*/ 567690 h 2423160"/>
              <a:gd name="connsiteX162" fmla="*/ 2869917 w 3925287"/>
              <a:gd name="connsiteY162" fmla="*/ 579120 h 2423160"/>
              <a:gd name="connsiteX163" fmla="*/ 2709897 w 3925287"/>
              <a:gd name="connsiteY163" fmla="*/ 617220 h 2423160"/>
              <a:gd name="connsiteX164" fmla="*/ 2549877 w 3925287"/>
              <a:gd name="connsiteY164" fmla="*/ 628650 h 2423160"/>
              <a:gd name="connsiteX165" fmla="*/ 2315375 w 3925287"/>
              <a:gd name="connsiteY165" fmla="*/ 624840 h 2423160"/>
              <a:gd name="connsiteX166" fmla="*/ 2355567 w 3925287"/>
              <a:gd name="connsiteY166" fmla="*/ 560070 h 2423160"/>
              <a:gd name="connsiteX167" fmla="*/ 2431767 w 3925287"/>
              <a:gd name="connsiteY167" fmla="*/ 434340 h 2423160"/>
              <a:gd name="connsiteX168" fmla="*/ 2511777 w 3925287"/>
              <a:gd name="connsiteY168" fmla="*/ 327660 h 2423160"/>
              <a:gd name="connsiteX169" fmla="*/ 2534637 w 3925287"/>
              <a:gd name="connsiteY169" fmla="*/ 259080 h 2423160"/>
              <a:gd name="connsiteX170" fmla="*/ 2557497 w 3925287"/>
              <a:gd name="connsiteY170" fmla="*/ 205740 h 2423160"/>
              <a:gd name="connsiteX171" fmla="*/ 2568927 w 3925287"/>
              <a:gd name="connsiteY171" fmla="*/ 198120 h 2423160"/>
              <a:gd name="connsiteX172" fmla="*/ 2585885 w 3925287"/>
              <a:gd name="connsiteY172" fmla="*/ 140970 h 2423160"/>
              <a:gd name="connsiteX173" fmla="*/ 2591787 w 3925287"/>
              <a:gd name="connsiteY173" fmla="*/ 91440 h 2423160"/>
              <a:gd name="connsiteX174" fmla="*/ 2595597 w 3925287"/>
              <a:gd name="connsiteY174" fmla="*/ 0 h 2423160"/>
              <a:gd name="connsiteX175" fmla="*/ 2538447 w 3925287"/>
              <a:gd name="connsiteY175" fmla="*/ 45720 h 2423160"/>
              <a:gd name="connsiteX176" fmla="*/ 2517305 w 3925287"/>
              <a:gd name="connsiteY176" fmla="*/ 76201 h 2423160"/>
              <a:gd name="connsiteX177" fmla="*/ 2513495 w 3925287"/>
              <a:gd name="connsiteY177" fmla="*/ 102870 h 2423160"/>
              <a:gd name="connsiteX178" fmla="*/ 2496537 w 3925287"/>
              <a:gd name="connsiteY178" fmla="*/ 121920 h 2423160"/>
              <a:gd name="connsiteX179" fmla="*/ 2485107 w 3925287"/>
              <a:gd name="connsiteY179" fmla="*/ 102870 h 2423160"/>
              <a:gd name="connsiteX180" fmla="*/ 2431767 w 3925287"/>
              <a:gd name="connsiteY180" fmla="*/ 179070 h 2423160"/>
              <a:gd name="connsiteX181" fmla="*/ 2405097 w 3925287"/>
              <a:gd name="connsiteY181" fmla="*/ 213360 h 2423160"/>
              <a:gd name="connsiteX182" fmla="*/ 2393667 w 3925287"/>
              <a:gd name="connsiteY182" fmla="*/ 236220 h 2423160"/>
              <a:gd name="connsiteX183" fmla="*/ 2363187 w 3925287"/>
              <a:gd name="connsiteY183" fmla="*/ 285750 h 2423160"/>
              <a:gd name="connsiteX184" fmla="*/ 2306037 w 3925287"/>
              <a:gd name="connsiteY184" fmla="*/ 354330 h 2423160"/>
              <a:gd name="connsiteX185" fmla="*/ 2286987 w 3925287"/>
              <a:gd name="connsiteY185" fmla="*/ 388620 h 2423160"/>
              <a:gd name="connsiteX186" fmla="*/ 2302227 w 3925287"/>
              <a:gd name="connsiteY186" fmla="*/ 403860 h 2423160"/>
              <a:gd name="connsiteX187" fmla="*/ 2262035 w 3925287"/>
              <a:gd name="connsiteY187" fmla="*/ 411481 h 2423160"/>
              <a:gd name="connsiteX188" fmla="*/ 2256507 w 3925287"/>
              <a:gd name="connsiteY188" fmla="*/ 441960 h 2423160"/>
              <a:gd name="connsiteX189" fmla="*/ 2248887 w 3925287"/>
              <a:gd name="connsiteY189" fmla="*/ 464820 h 2423160"/>
              <a:gd name="connsiteX190" fmla="*/ 2226027 w 3925287"/>
              <a:gd name="connsiteY190" fmla="*/ 480060 h 2423160"/>
              <a:gd name="connsiteX191" fmla="*/ 2208695 w 3925287"/>
              <a:gd name="connsiteY191" fmla="*/ 502920 h 2423160"/>
              <a:gd name="connsiteX192" fmla="*/ 2176497 w 3925287"/>
              <a:gd name="connsiteY192" fmla="*/ 514350 h 2423160"/>
              <a:gd name="connsiteX193" fmla="*/ 2096487 w 3925287"/>
              <a:gd name="connsiteY193" fmla="*/ 601980 h 2423160"/>
              <a:gd name="connsiteX194" fmla="*/ 1989807 w 3925287"/>
              <a:gd name="connsiteY194" fmla="*/ 624840 h 2423160"/>
              <a:gd name="connsiteX195" fmla="*/ 2033435 w 3925287"/>
              <a:gd name="connsiteY195" fmla="*/ 640080 h 2423160"/>
              <a:gd name="connsiteX196" fmla="*/ 1964855 w 3925287"/>
              <a:gd name="connsiteY196" fmla="*/ 640080 h 2423160"/>
              <a:gd name="connsiteX197" fmla="*/ 1959327 w 3925287"/>
              <a:gd name="connsiteY197" fmla="*/ 636270 h 2423160"/>
              <a:gd name="connsiteX198" fmla="*/ 1947897 w 3925287"/>
              <a:gd name="connsiteY198" fmla="*/ 643890 h 2423160"/>
              <a:gd name="connsiteX199" fmla="*/ 1940277 w 3925287"/>
              <a:gd name="connsiteY199" fmla="*/ 624840 h 2423160"/>
              <a:gd name="connsiteX200" fmla="*/ 1898367 w 3925287"/>
              <a:gd name="connsiteY200" fmla="*/ 613410 h 2423160"/>
              <a:gd name="connsiteX201" fmla="*/ 1925037 w 3925287"/>
              <a:gd name="connsiteY201" fmla="*/ 628650 h 2423160"/>
              <a:gd name="connsiteX202" fmla="*/ 1921227 w 3925287"/>
              <a:gd name="connsiteY202" fmla="*/ 647700 h 2423160"/>
              <a:gd name="connsiteX203" fmla="*/ 1902177 w 3925287"/>
              <a:gd name="connsiteY203" fmla="*/ 605790 h 2423160"/>
              <a:gd name="connsiteX204" fmla="*/ 1913607 w 3925287"/>
              <a:gd name="connsiteY204" fmla="*/ 624840 h 2423160"/>
              <a:gd name="connsiteX205" fmla="*/ 1905987 w 3925287"/>
              <a:gd name="connsiteY205" fmla="*/ 621030 h 2423160"/>
              <a:gd name="connsiteX206" fmla="*/ 1898367 w 3925287"/>
              <a:gd name="connsiteY206" fmla="*/ 617220 h 2423160"/>
              <a:gd name="connsiteX207" fmla="*/ 1907705 w 3925287"/>
              <a:gd name="connsiteY207" fmla="*/ 624840 h 2423160"/>
              <a:gd name="connsiteX208" fmla="*/ 1913607 w 3925287"/>
              <a:gd name="connsiteY208" fmla="*/ 632460 h 2423160"/>
              <a:gd name="connsiteX209" fmla="*/ 1919135 w 3925287"/>
              <a:gd name="connsiteY209" fmla="*/ 621030 h 2423160"/>
              <a:gd name="connsiteX210" fmla="*/ 1932657 w 3925287"/>
              <a:gd name="connsiteY210" fmla="*/ 636270 h 2423160"/>
              <a:gd name="connsiteX211" fmla="*/ 1941995 w 3925287"/>
              <a:gd name="connsiteY211" fmla="*/ 636270 h 2423160"/>
              <a:gd name="connsiteX212" fmla="*/ 1917417 w 3925287"/>
              <a:gd name="connsiteY212" fmla="*/ 636270 h 2423160"/>
              <a:gd name="connsiteX213" fmla="*/ 1909797 w 3925287"/>
              <a:gd name="connsiteY213" fmla="*/ 647700 h 2423160"/>
              <a:gd name="connsiteX214" fmla="*/ 1919135 w 3925287"/>
              <a:gd name="connsiteY214" fmla="*/ 632460 h 2423160"/>
              <a:gd name="connsiteX215" fmla="*/ 1913607 w 3925287"/>
              <a:gd name="connsiteY215" fmla="*/ 636270 h 2423160"/>
              <a:gd name="connsiteX216" fmla="*/ 1919135 w 3925287"/>
              <a:gd name="connsiteY216" fmla="*/ 621030 h 2423160"/>
              <a:gd name="connsiteX217" fmla="*/ 1909797 w 3925287"/>
              <a:gd name="connsiteY217" fmla="*/ 624840 h 2423160"/>
              <a:gd name="connsiteX218" fmla="*/ 1951707 w 3925287"/>
              <a:gd name="connsiteY218" fmla="*/ 643890 h 2423160"/>
              <a:gd name="connsiteX219" fmla="*/ 1959327 w 3925287"/>
              <a:gd name="connsiteY219" fmla="*/ 632460 h 2423160"/>
              <a:gd name="connsiteX220" fmla="*/ 1909797 w 3925287"/>
              <a:gd name="connsiteY220" fmla="*/ 640080 h 2423160"/>
              <a:gd name="connsiteX221" fmla="*/ 1875507 w 3925287"/>
              <a:gd name="connsiteY221" fmla="*/ 640080 h 2423160"/>
              <a:gd name="connsiteX222" fmla="*/ 1966947 w 3925287"/>
              <a:gd name="connsiteY222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0834 w 3925287"/>
              <a:gd name="connsiteY19" fmla="*/ 51435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102327 w 3925287"/>
              <a:gd name="connsiteY156" fmla="*/ 525780 h 2423160"/>
              <a:gd name="connsiteX157" fmla="*/ 3079467 w 3925287"/>
              <a:gd name="connsiteY157" fmla="*/ 533400 h 2423160"/>
              <a:gd name="connsiteX158" fmla="*/ 3010887 w 3925287"/>
              <a:gd name="connsiteY158" fmla="*/ 541020 h 2423160"/>
              <a:gd name="connsiteX159" fmla="*/ 2965167 w 3925287"/>
              <a:gd name="connsiteY159" fmla="*/ 556260 h 2423160"/>
              <a:gd name="connsiteX160" fmla="*/ 2923257 w 3925287"/>
              <a:gd name="connsiteY160" fmla="*/ 560070 h 2423160"/>
              <a:gd name="connsiteX161" fmla="*/ 2881347 w 3925287"/>
              <a:gd name="connsiteY161" fmla="*/ 567690 h 2423160"/>
              <a:gd name="connsiteX162" fmla="*/ 2869917 w 3925287"/>
              <a:gd name="connsiteY162" fmla="*/ 579120 h 2423160"/>
              <a:gd name="connsiteX163" fmla="*/ 2709897 w 3925287"/>
              <a:gd name="connsiteY163" fmla="*/ 617220 h 2423160"/>
              <a:gd name="connsiteX164" fmla="*/ 2549877 w 3925287"/>
              <a:gd name="connsiteY164" fmla="*/ 628650 h 2423160"/>
              <a:gd name="connsiteX165" fmla="*/ 2315375 w 3925287"/>
              <a:gd name="connsiteY165" fmla="*/ 624840 h 2423160"/>
              <a:gd name="connsiteX166" fmla="*/ 2355567 w 3925287"/>
              <a:gd name="connsiteY166" fmla="*/ 560070 h 2423160"/>
              <a:gd name="connsiteX167" fmla="*/ 2431767 w 3925287"/>
              <a:gd name="connsiteY167" fmla="*/ 434340 h 2423160"/>
              <a:gd name="connsiteX168" fmla="*/ 2511777 w 3925287"/>
              <a:gd name="connsiteY168" fmla="*/ 327660 h 2423160"/>
              <a:gd name="connsiteX169" fmla="*/ 2534637 w 3925287"/>
              <a:gd name="connsiteY169" fmla="*/ 259080 h 2423160"/>
              <a:gd name="connsiteX170" fmla="*/ 2557497 w 3925287"/>
              <a:gd name="connsiteY170" fmla="*/ 205740 h 2423160"/>
              <a:gd name="connsiteX171" fmla="*/ 2568927 w 3925287"/>
              <a:gd name="connsiteY171" fmla="*/ 198120 h 2423160"/>
              <a:gd name="connsiteX172" fmla="*/ 2585885 w 3925287"/>
              <a:gd name="connsiteY172" fmla="*/ 140970 h 2423160"/>
              <a:gd name="connsiteX173" fmla="*/ 2591787 w 3925287"/>
              <a:gd name="connsiteY173" fmla="*/ 91440 h 2423160"/>
              <a:gd name="connsiteX174" fmla="*/ 2595597 w 3925287"/>
              <a:gd name="connsiteY174" fmla="*/ 0 h 2423160"/>
              <a:gd name="connsiteX175" fmla="*/ 2538447 w 3925287"/>
              <a:gd name="connsiteY175" fmla="*/ 45720 h 2423160"/>
              <a:gd name="connsiteX176" fmla="*/ 2517305 w 3925287"/>
              <a:gd name="connsiteY176" fmla="*/ 76201 h 2423160"/>
              <a:gd name="connsiteX177" fmla="*/ 2513495 w 3925287"/>
              <a:gd name="connsiteY177" fmla="*/ 102870 h 2423160"/>
              <a:gd name="connsiteX178" fmla="*/ 2496537 w 3925287"/>
              <a:gd name="connsiteY178" fmla="*/ 121920 h 2423160"/>
              <a:gd name="connsiteX179" fmla="*/ 2485107 w 3925287"/>
              <a:gd name="connsiteY179" fmla="*/ 102870 h 2423160"/>
              <a:gd name="connsiteX180" fmla="*/ 2431767 w 3925287"/>
              <a:gd name="connsiteY180" fmla="*/ 179070 h 2423160"/>
              <a:gd name="connsiteX181" fmla="*/ 2405097 w 3925287"/>
              <a:gd name="connsiteY181" fmla="*/ 213360 h 2423160"/>
              <a:gd name="connsiteX182" fmla="*/ 2393667 w 3925287"/>
              <a:gd name="connsiteY182" fmla="*/ 236220 h 2423160"/>
              <a:gd name="connsiteX183" fmla="*/ 2363187 w 3925287"/>
              <a:gd name="connsiteY183" fmla="*/ 285750 h 2423160"/>
              <a:gd name="connsiteX184" fmla="*/ 2306037 w 3925287"/>
              <a:gd name="connsiteY184" fmla="*/ 354330 h 2423160"/>
              <a:gd name="connsiteX185" fmla="*/ 2286987 w 3925287"/>
              <a:gd name="connsiteY185" fmla="*/ 388620 h 2423160"/>
              <a:gd name="connsiteX186" fmla="*/ 2302227 w 3925287"/>
              <a:gd name="connsiteY186" fmla="*/ 403860 h 2423160"/>
              <a:gd name="connsiteX187" fmla="*/ 2262035 w 3925287"/>
              <a:gd name="connsiteY187" fmla="*/ 411481 h 2423160"/>
              <a:gd name="connsiteX188" fmla="*/ 2256507 w 3925287"/>
              <a:gd name="connsiteY188" fmla="*/ 441960 h 2423160"/>
              <a:gd name="connsiteX189" fmla="*/ 2248887 w 3925287"/>
              <a:gd name="connsiteY189" fmla="*/ 464820 h 2423160"/>
              <a:gd name="connsiteX190" fmla="*/ 2226027 w 3925287"/>
              <a:gd name="connsiteY190" fmla="*/ 480060 h 2423160"/>
              <a:gd name="connsiteX191" fmla="*/ 2208695 w 3925287"/>
              <a:gd name="connsiteY191" fmla="*/ 502920 h 2423160"/>
              <a:gd name="connsiteX192" fmla="*/ 2176497 w 3925287"/>
              <a:gd name="connsiteY192" fmla="*/ 514350 h 2423160"/>
              <a:gd name="connsiteX193" fmla="*/ 2096487 w 3925287"/>
              <a:gd name="connsiteY193" fmla="*/ 601980 h 2423160"/>
              <a:gd name="connsiteX194" fmla="*/ 1989807 w 3925287"/>
              <a:gd name="connsiteY194" fmla="*/ 624840 h 2423160"/>
              <a:gd name="connsiteX195" fmla="*/ 2033435 w 3925287"/>
              <a:gd name="connsiteY195" fmla="*/ 640080 h 2423160"/>
              <a:gd name="connsiteX196" fmla="*/ 1964855 w 3925287"/>
              <a:gd name="connsiteY196" fmla="*/ 640080 h 2423160"/>
              <a:gd name="connsiteX197" fmla="*/ 1959327 w 3925287"/>
              <a:gd name="connsiteY197" fmla="*/ 636270 h 2423160"/>
              <a:gd name="connsiteX198" fmla="*/ 1947897 w 3925287"/>
              <a:gd name="connsiteY198" fmla="*/ 643890 h 2423160"/>
              <a:gd name="connsiteX199" fmla="*/ 1940277 w 3925287"/>
              <a:gd name="connsiteY199" fmla="*/ 624840 h 2423160"/>
              <a:gd name="connsiteX200" fmla="*/ 1898367 w 3925287"/>
              <a:gd name="connsiteY200" fmla="*/ 613410 h 2423160"/>
              <a:gd name="connsiteX201" fmla="*/ 1925037 w 3925287"/>
              <a:gd name="connsiteY201" fmla="*/ 628650 h 2423160"/>
              <a:gd name="connsiteX202" fmla="*/ 1921227 w 3925287"/>
              <a:gd name="connsiteY202" fmla="*/ 647700 h 2423160"/>
              <a:gd name="connsiteX203" fmla="*/ 1902177 w 3925287"/>
              <a:gd name="connsiteY203" fmla="*/ 605790 h 2423160"/>
              <a:gd name="connsiteX204" fmla="*/ 1913607 w 3925287"/>
              <a:gd name="connsiteY204" fmla="*/ 624840 h 2423160"/>
              <a:gd name="connsiteX205" fmla="*/ 1905987 w 3925287"/>
              <a:gd name="connsiteY205" fmla="*/ 621030 h 2423160"/>
              <a:gd name="connsiteX206" fmla="*/ 1898367 w 3925287"/>
              <a:gd name="connsiteY206" fmla="*/ 617220 h 2423160"/>
              <a:gd name="connsiteX207" fmla="*/ 1907705 w 3925287"/>
              <a:gd name="connsiteY207" fmla="*/ 624840 h 2423160"/>
              <a:gd name="connsiteX208" fmla="*/ 1913607 w 3925287"/>
              <a:gd name="connsiteY208" fmla="*/ 632460 h 2423160"/>
              <a:gd name="connsiteX209" fmla="*/ 1919135 w 3925287"/>
              <a:gd name="connsiteY209" fmla="*/ 621030 h 2423160"/>
              <a:gd name="connsiteX210" fmla="*/ 1932657 w 3925287"/>
              <a:gd name="connsiteY210" fmla="*/ 636270 h 2423160"/>
              <a:gd name="connsiteX211" fmla="*/ 1941995 w 3925287"/>
              <a:gd name="connsiteY211" fmla="*/ 636270 h 2423160"/>
              <a:gd name="connsiteX212" fmla="*/ 1917417 w 3925287"/>
              <a:gd name="connsiteY212" fmla="*/ 636270 h 2423160"/>
              <a:gd name="connsiteX213" fmla="*/ 1909797 w 3925287"/>
              <a:gd name="connsiteY213" fmla="*/ 647700 h 2423160"/>
              <a:gd name="connsiteX214" fmla="*/ 1919135 w 3925287"/>
              <a:gd name="connsiteY214" fmla="*/ 632460 h 2423160"/>
              <a:gd name="connsiteX215" fmla="*/ 1913607 w 3925287"/>
              <a:gd name="connsiteY215" fmla="*/ 636270 h 2423160"/>
              <a:gd name="connsiteX216" fmla="*/ 1919135 w 3925287"/>
              <a:gd name="connsiteY216" fmla="*/ 621030 h 2423160"/>
              <a:gd name="connsiteX217" fmla="*/ 1909797 w 3925287"/>
              <a:gd name="connsiteY217" fmla="*/ 624840 h 2423160"/>
              <a:gd name="connsiteX218" fmla="*/ 1951707 w 3925287"/>
              <a:gd name="connsiteY218" fmla="*/ 643890 h 2423160"/>
              <a:gd name="connsiteX219" fmla="*/ 1959327 w 3925287"/>
              <a:gd name="connsiteY219" fmla="*/ 632460 h 2423160"/>
              <a:gd name="connsiteX220" fmla="*/ 1909797 w 3925287"/>
              <a:gd name="connsiteY220" fmla="*/ 640080 h 2423160"/>
              <a:gd name="connsiteX221" fmla="*/ 1875507 w 3925287"/>
              <a:gd name="connsiteY221" fmla="*/ 640080 h 2423160"/>
              <a:gd name="connsiteX222" fmla="*/ 1966947 w 3925287"/>
              <a:gd name="connsiteY222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102327 w 3925287"/>
              <a:gd name="connsiteY156" fmla="*/ 525780 h 2423160"/>
              <a:gd name="connsiteX157" fmla="*/ 3079467 w 3925287"/>
              <a:gd name="connsiteY157" fmla="*/ 533400 h 2423160"/>
              <a:gd name="connsiteX158" fmla="*/ 3010887 w 3925287"/>
              <a:gd name="connsiteY158" fmla="*/ 541020 h 2423160"/>
              <a:gd name="connsiteX159" fmla="*/ 2965167 w 3925287"/>
              <a:gd name="connsiteY159" fmla="*/ 556260 h 2423160"/>
              <a:gd name="connsiteX160" fmla="*/ 2923257 w 3925287"/>
              <a:gd name="connsiteY160" fmla="*/ 560070 h 2423160"/>
              <a:gd name="connsiteX161" fmla="*/ 2881347 w 3925287"/>
              <a:gd name="connsiteY161" fmla="*/ 567690 h 2423160"/>
              <a:gd name="connsiteX162" fmla="*/ 2869917 w 3925287"/>
              <a:gd name="connsiteY162" fmla="*/ 579120 h 2423160"/>
              <a:gd name="connsiteX163" fmla="*/ 2709897 w 3925287"/>
              <a:gd name="connsiteY163" fmla="*/ 617220 h 2423160"/>
              <a:gd name="connsiteX164" fmla="*/ 2549877 w 3925287"/>
              <a:gd name="connsiteY164" fmla="*/ 628650 h 2423160"/>
              <a:gd name="connsiteX165" fmla="*/ 2315375 w 3925287"/>
              <a:gd name="connsiteY165" fmla="*/ 624840 h 2423160"/>
              <a:gd name="connsiteX166" fmla="*/ 2355567 w 3925287"/>
              <a:gd name="connsiteY166" fmla="*/ 560070 h 2423160"/>
              <a:gd name="connsiteX167" fmla="*/ 2431767 w 3925287"/>
              <a:gd name="connsiteY167" fmla="*/ 434340 h 2423160"/>
              <a:gd name="connsiteX168" fmla="*/ 2511777 w 3925287"/>
              <a:gd name="connsiteY168" fmla="*/ 327660 h 2423160"/>
              <a:gd name="connsiteX169" fmla="*/ 2534637 w 3925287"/>
              <a:gd name="connsiteY169" fmla="*/ 259080 h 2423160"/>
              <a:gd name="connsiteX170" fmla="*/ 2557497 w 3925287"/>
              <a:gd name="connsiteY170" fmla="*/ 205740 h 2423160"/>
              <a:gd name="connsiteX171" fmla="*/ 2568927 w 3925287"/>
              <a:gd name="connsiteY171" fmla="*/ 198120 h 2423160"/>
              <a:gd name="connsiteX172" fmla="*/ 2585885 w 3925287"/>
              <a:gd name="connsiteY172" fmla="*/ 140970 h 2423160"/>
              <a:gd name="connsiteX173" fmla="*/ 2591787 w 3925287"/>
              <a:gd name="connsiteY173" fmla="*/ 91440 h 2423160"/>
              <a:gd name="connsiteX174" fmla="*/ 2595597 w 3925287"/>
              <a:gd name="connsiteY174" fmla="*/ 0 h 2423160"/>
              <a:gd name="connsiteX175" fmla="*/ 2538447 w 3925287"/>
              <a:gd name="connsiteY175" fmla="*/ 45720 h 2423160"/>
              <a:gd name="connsiteX176" fmla="*/ 2517305 w 3925287"/>
              <a:gd name="connsiteY176" fmla="*/ 76201 h 2423160"/>
              <a:gd name="connsiteX177" fmla="*/ 2513495 w 3925287"/>
              <a:gd name="connsiteY177" fmla="*/ 102870 h 2423160"/>
              <a:gd name="connsiteX178" fmla="*/ 2496537 w 3925287"/>
              <a:gd name="connsiteY178" fmla="*/ 121920 h 2423160"/>
              <a:gd name="connsiteX179" fmla="*/ 2485107 w 3925287"/>
              <a:gd name="connsiteY179" fmla="*/ 102870 h 2423160"/>
              <a:gd name="connsiteX180" fmla="*/ 2431767 w 3925287"/>
              <a:gd name="connsiteY180" fmla="*/ 179070 h 2423160"/>
              <a:gd name="connsiteX181" fmla="*/ 2405097 w 3925287"/>
              <a:gd name="connsiteY181" fmla="*/ 213360 h 2423160"/>
              <a:gd name="connsiteX182" fmla="*/ 2393667 w 3925287"/>
              <a:gd name="connsiteY182" fmla="*/ 236220 h 2423160"/>
              <a:gd name="connsiteX183" fmla="*/ 2363187 w 3925287"/>
              <a:gd name="connsiteY183" fmla="*/ 285750 h 2423160"/>
              <a:gd name="connsiteX184" fmla="*/ 2306037 w 3925287"/>
              <a:gd name="connsiteY184" fmla="*/ 354330 h 2423160"/>
              <a:gd name="connsiteX185" fmla="*/ 2286987 w 3925287"/>
              <a:gd name="connsiteY185" fmla="*/ 388620 h 2423160"/>
              <a:gd name="connsiteX186" fmla="*/ 2302227 w 3925287"/>
              <a:gd name="connsiteY186" fmla="*/ 403860 h 2423160"/>
              <a:gd name="connsiteX187" fmla="*/ 2262035 w 3925287"/>
              <a:gd name="connsiteY187" fmla="*/ 411481 h 2423160"/>
              <a:gd name="connsiteX188" fmla="*/ 2256507 w 3925287"/>
              <a:gd name="connsiteY188" fmla="*/ 441960 h 2423160"/>
              <a:gd name="connsiteX189" fmla="*/ 2248887 w 3925287"/>
              <a:gd name="connsiteY189" fmla="*/ 464820 h 2423160"/>
              <a:gd name="connsiteX190" fmla="*/ 2226027 w 3925287"/>
              <a:gd name="connsiteY190" fmla="*/ 480060 h 2423160"/>
              <a:gd name="connsiteX191" fmla="*/ 2208695 w 3925287"/>
              <a:gd name="connsiteY191" fmla="*/ 502920 h 2423160"/>
              <a:gd name="connsiteX192" fmla="*/ 2176497 w 3925287"/>
              <a:gd name="connsiteY192" fmla="*/ 514350 h 2423160"/>
              <a:gd name="connsiteX193" fmla="*/ 2096487 w 3925287"/>
              <a:gd name="connsiteY193" fmla="*/ 601980 h 2423160"/>
              <a:gd name="connsiteX194" fmla="*/ 1989807 w 3925287"/>
              <a:gd name="connsiteY194" fmla="*/ 624840 h 2423160"/>
              <a:gd name="connsiteX195" fmla="*/ 2033435 w 3925287"/>
              <a:gd name="connsiteY195" fmla="*/ 640080 h 2423160"/>
              <a:gd name="connsiteX196" fmla="*/ 1964855 w 3925287"/>
              <a:gd name="connsiteY196" fmla="*/ 640080 h 2423160"/>
              <a:gd name="connsiteX197" fmla="*/ 1959327 w 3925287"/>
              <a:gd name="connsiteY197" fmla="*/ 636270 h 2423160"/>
              <a:gd name="connsiteX198" fmla="*/ 1947897 w 3925287"/>
              <a:gd name="connsiteY198" fmla="*/ 643890 h 2423160"/>
              <a:gd name="connsiteX199" fmla="*/ 1940277 w 3925287"/>
              <a:gd name="connsiteY199" fmla="*/ 624840 h 2423160"/>
              <a:gd name="connsiteX200" fmla="*/ 1898367 w 3925287"/>
              <a:gd name="connsiteY200" fmla="*/ 613410 h 2423160"/>
              <a:gd name="connsiteX201" fmla="*/ 1925037 w 3925287"/>
              <a:gd name="connsiteY201" fmla="*/ 628650 h 2423160"/>
              <a:gd name="connsiteX202" fmla="*/ 1921227 w 3925287"/>
              <a:gd name="connsiteY202" fmla="*/ 647700 h 2423160"/>
              <a:gd name="connsiteX203" fmla="*/ 1902177 w 3925287"/>
              <a:gd name="connsiteY203" fmla="*/ 605790 h 2423160"/>
              <a:gd name="connsiteX204" fmla="*/ 1913607 w 3925287"/>
              <a:gd name="connsiteY204" fmla="*/ 624840 h 2423160"/>
              <a:gd name="connsiteX205" fmla="*/ 1905987 w 3925287"/>
              <a:gd name="connsiteY205" fmla="*/ 621030 h 2423160"/>
              <a:gd name="connsiteX206" fmla="*/ 1898367 w 3925287"/>
              <a:gd name="connsiteY206" fmla="*/ 617220 h 2423160"/>
              <a:gd name="connsiteX207" fmla="*/ 1907705 w 3925287"/>
              <a:gd name="connsiteY207" fmla="*/ 624840 h 2423160"/>
              <a:gd name="connsiteX208" fmla="*/ 1913607 w 3925287"/>
              <a:gd name="connsiteY208" fmla="*/ 632460 h 2423160"/>
              <a:gd name="connsiteX209" fmla="*/ 1919135 w 3925287"/>
              <a:gd name="connsiteY209" fmla="*/ 621030 h 2423160"/>
              <a:gd name="connsiteX210" fmla="*/ 1932657 w 3925287"/>
              <a:gd name="connsiteY210" fmla="*/ 636270 h 2423160"/>
              <a:gd name="connsiteX211" fmla="*/ 1941995 w 3925287"/>
              <a:gd name="connsiteY211" fmla="*/ 636270 h 2423160"/>
              <a:gd name="connsiteX212" fmla="*/ 1917417 w 3925287"/>
              <a:gd name="connsiteY212" fmla="*/ 636270 h 2423160"/>
              <a:gd name="connsiteX213" fmla="*/ 1909797 w 3925287"/>
              <a:gd name="connsiteY213" fmla="*/ 647700 h 2423160"/>
              <a:gd name="connsiteX214" fmla="*/ 1919135 w 3925287"/>
              <a:gd name="connsiteY214" fmla="*/ 632460 h 2423160"/>
              <a:gd name="connsiteX215" fmla="*/ 1913607 w 3925287"/>
              <a:gd name="connsiteY215" fmla="*/ 636270 h 2423160"/>
              <a:gd name="connsiteX216" fmla="*/ 1919135 w 3925287"/>
              <a:gd name="connsiteY216" fmla="*/ 621030 h 2423160"/>
              <a:gd name="connsiteX217" fmla="*/ 1909797 w 3925287"/>
              <a:gd name="connsiteY217" fmla="*/ 624840 h 2423160"/>
              <a:gd name="connsiteX218" fmla="*/ 1951707 w 3925287"/>
              <a:gd name="connsiteY218" fmla="*/ 643890 h 2423160"/>
              <a:gd name="connsiteX219" fmla="*/ 1959327 w 3925287"/>
              <a:gd name="connsiteY219" fmla="*/ 632460 h 2423160"/>
              <a:gd name="connsiteX220" fmla="*/ 1909797 w 3925287"/>
              <a:gd name="connsiteY220" fmla="*/ 640080 h 2423160"/>
              <a:gd name="connsiteX221" fmla="*/ 1875507 w 3925287"/>
              <a:gd name="connsiteY221" fmla="*/ 640080 h 2423160"/>
              <a:gd name="connsiteX222" fmla="*/ 1966947 w 3925287"/>
              <a:gd name="connsiteY222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102327 w 3925287"/>
              <a:gd name="connsiteY156" fmla="*/ 525780 h 2423160"/>
              <a:gd name="connsiteX157" fmla="*/ 3079467 w 3925287"/>
              <a:gd name="connsiteY157" fmla="*/ 533400 h 2423160"/>
              <a:gd name="connsiteX158" fmla="*/ 3010887 w 3925287"/>
              <a:gd name="connsiteY158" fmla="*/ 541020 h 2423160"/>
              <a:gd name="connsiteX159" fmla="*/ 2965167 w 3925287"/>
              <a:gd name="connsiteY159" fmla="*/ 556260 h 2423160"/>
              <a:gd name="connsiteX160" fmla="*/ 2923257 w 3925287"/>
              <a:gd name="connsiteY160" fmla="*/ 560070 h 2423160"/>
              <a:gd name="connsiteX161" fmla="*/ 2881347 w 3925287"/>
              <a:gd name="connsiteY161" fmla="*/ 567690 h 2423160"/>
              <a:gd name="connsiteX162" fmla="*/ 2877537 w 3925287"/>
              <a:gd name="connsiteY162" fmla="*/ 617220 h 2423160"/>
              <a:gd name="connsiteX163" fmla="*/ 2709897 w 3925287"/>
              <a:gd name="connsiteY163" fmla="*/ 617220 h 2423160"/>
              <a:gd name="connsiteX164" fmla="*/ 2549877 w 3925287"/>
              <a:gd name="connsiteY164" fmla="*/ 628650 h 2423160"/>
              <a:gd name="connsiteX165" fmla="*/ 2315375 w 3925287"/>
              <a:gd name="connsiteY165" fmla="*/ 624840 h 2423160"/>
              <a:gd name="connsiteX166" fmla="*/ 2355567 w 3925287"/>
              <a:gd name="connsiteY166" fmla="*/ 560070 h 2423160"/>
              <a:gd name="connsiteX167" fmla="*/ 2431767 w 3925287"/>
              <a:gd name="connsiteY167" fmla="*/ 434340 h 2423160"/>
              <a:gd name="connsiteX168" fmla="*/ 2511777 w 3925287"/>
              <a:gd name="connsiteY168" fmla="*/ 327660 h 2423160"/>
              <a:gd name="connsiteX169" fmla="*/ 2534637 w 3925287"/>
              <a:gd name="connsiteY169" fmla="*/ 259080 h 2423160"/>
              <a:gd name="connsiteX170" fmla="*/ 2557497 w 3925287"/>
              <a:gd name="connsiteY170" fmla="*/ 205740 h 2423160"/>
              <a:gd name="connsiteX171" fmla="*/ 2568927 w 3925287"/>
              <a:gd name="connsiteY171" fmla="*/ 198120 h 2423160"/>
              <a:gd name="connsiteX172" fmla="*/ 2585885 w 3925287"/>
              <a:gd name="connsiteY172" fmla="*/ 140970 h 2423160"/>
              <a:gd name="connsiteX173" fmla="*/ 2591787 w 3925287"/>
              <a:gd name="connsiteY173" fmla="*/ 91440 h 2423160"/>
              <a:gd name="connsiteX174" fmla="*/ 2595597 w 3925287"/>
              <a:gd name="connsiteY174" fmla="*/ 0 h 2423160"/>
              <a:gd name="connsiteX175" fmla="*/ 2538447 w 3925287"/>
              <a:gd name="connsiteY175" fmla="*/ 45720 h 2423160"/>
              <a:gd name="connsiteX176" fmla="*/ 2517305 w 3925287"/>
              <a:gd name="connsiteY176" fmla="*/ 76201 h 2423160"/>
              <a:gd name="connsiteX177" fmla="*/ 2513495 w 3925287"/>
              <a:gd name="connsiteY177" fmla="*/ 102870 h 2423160"/>
              <a:gd name="connsiteX178" fmla="*/ 2496537 w 3925287"/>
              <a:gd name="connsiteY178" fmla="*/ 121920 h 2423160"/>
              <a:gd name="connsiteX179" fmla="*/ 2485107 w 3925287"/>
              <a:gd name="connsiteY179" fmla="*/ 102870 h 2423160"/>
              <a:gd name="connsiteX180" fmla="*/ 2431767 w 3925287"/>
              <a:gd name="connsiteY180" fmla="*/ 179070 h 2423160"/>
              <a:gd name="connsiteX181" fmla="*/ 2405097 w 3925287"/>
              <a:gd name="connsiteY181" fmla="*/ 213360 h 2423160"/>
              <a:gd name="connsiteX182" fmla="*/ 2393667 w 3925287"/>
              <a:gd name="connsiteY182" fmla="*/ 236220 h 2423160"/>
              <a:gd name="connsiteX183" fmla="*/ 2363187 w 3925287"/>
              <a:gd name="connsiteY183" fmla="*/ 285750 h 2423160"/>
              <a:gd name="connsiteX184" fmla="*/ 2306037 w 3925287"/>
              <a:gd name="connsiteY184" fmla="*/ 354330 h 2423160"/>
              <a:gd name="connsiteX185" fmla="*/ 2286987 w 3925287"/>
              <a:gd name="connsiteY185" fmla="*/ 388620 h 2423160"/>
              <a:gd name="connsiteX186" fmla="*/ 2302227 w 3925287"/>
              <a:gd name="connsiteY186" fmla="*/ 403860 h 2423160"/>
              <a:gd name="connsiteX187" fmla="*/ 2262035 w 3925287"/>
              <a:gd name="connsiteY187" fmla="*/ 411481 h 2423160"/>
              <a:gd name="connsiteX188" fmla="*/ 2256507 w 3925287"/>
              <a:gd name="connsiteY188" fmla="*/ 441960 h 2423160"/>
              <a:gd name="connsiteX189" fmla="*/ 2248887 w 3925287"/>
              <a:gd name="connsiteY189" fmla="*/ 464820 h 2423160"/>
              <a:gd name="connsiteX190" fmla="*/ 2226027 w 3925287"/>
              <a:gd name="connsiteY190" fmla="*/ 480060 h 2423160"/>
              <a:gd name="connsiteX191" fmla="*/ 2208695 w 3925287"/>
              <a:gd name="connsiteY191" fmla="*/ 502920 h 2423160"/>
              <a:gd name="connsiteX192" fmla="*/ 2176497 w 3925287"/>
              <a:gd name="connsiteY192" fmla="*/ 514350 h 2423160"/>
              <a:gd name="connsiteX193" fmla="*/ 2096487 w 3925287"/>
              <a:gd name="connsiteY193" fmla="*/ 601980 h 2423160"/>
              <a:gd name="connsiteX194" fmla="*/ 1989807 w 3925287"/>
              <a:gd name="connsiteY194" fmla="*/ 624840 h 2423160"/>
              <a:gd name="connsiteX195" fmla="*/ 2033435 w 3925287"/>
              <a:gd name="connsiteY195" fmla="*/ 640080 h 2423160"/>
              <a:gd name="connsiteX196" fmla="*/ 1964855 w 3925287"/>
              <a:gd name="connsiteY196" fmla="*/ 640080 h 2423160"/>
              <a:gd name="connsiteX197" fmla="*/ 1959327 w 3925287"/>
              <a:gd name="connsiteY197" fmla="*/ 636270 h 2423160"/>
              <a:gd name="connsiteX198" fmla="*/ 1947897 w 3925287"/>
              <a:gd name="connsiteY198" fmla="*/ 643890 h 2423160"/>
              <a:gd name="connsiteX199" fmla="*/ 1940277 w 3925287"/>
              <a:gd name="connsiteY199" fmla="*/ 624840 h 2423160"/>
              <a:gd name="connsiteX200" fmla="*/ 1898367 w 3925287"/>
              <a:gd name="connsiteY200" fmla="*/ 613410 h 2423160"/>
              <a:gd name="connsiteX201" fmla="*/ 1925037 w 3925287"/>
              <a:gd name="connsiteY201" fmla="*/ 628650 h 2423160"/>
              <a:gd name="connsiteX202" fmla="*/ 1921227 w 3925287"/>
              <a:gd name="connsiteY202" fmla="*/ 647700 h 2423160"/>
              <a:gd name="connsiteX203" fmla="*/ 1902177 w 3925287"/>
              <a:gd name="connsiteY203" fmla="*/ 605790 h 2423160"/>
              <a:gd name="connsiteX204" fmla="*/ 1913607 w 3925287"/>
              <a:gd name="connsiteY204" fmla="*/ 624840 h 2423160"/>
              <a:gd name="connsiteX205" fmla="*/ 1905987 w 3925287"/>
              <a:gd name="connsiteY205" fmla="*/ 621030 h 2423160"/>
              <a:gd name="connsiteX206" fmla="*/ 1898367 w 3925287"/>
              <a:gd name="connsiteY206" fmla="*/ 617220 h 2423160"/>
              <a:gd name="connsiteX207" fmla="*/ 1907705 w 3925287"/>
              <a:gd name="connsiteY207" fmla="*/ 624840 h 2423160"/>
              <a:gd name="connsiteX208" fmla="*/ 1913607 w 3925287"/>
              <a:gd name="connsiteY208" fmla="*/ 632460 h 2423160"/>
              <a:gd name="connsiteX209" fmla="*/ 1919135 w 3925287"/>
              <a:gd name="connsiteY209" fmla="*/ 621030 h 2423160"/>
              <a:gd name="connsiteX210" fmla="*/ 1932657 w 3925287"/>
              <a:gd name="connsiteY210" fmla="*/ 636270 h 2423160"/>
              <a:gd name="connsiteX211" fmla="*/ 1941995 w 3925287"/>
              <a:gd name="connsiteY211" fmla="*/ 636270 h 2423160"/>
              <a:gd name="connsiteX212" fmla="*/ 1917417 w 3925287"/>
              <a:gd name="connsiteY212" fmla="*/ 636270 h 2423160"/>
              <a:gd name="connsiteX213" fmla="*/ 1909797 w 3925287"/>
              <a:gd name="connsiteY213" fmla="*/ 647700 h 2423160"/>
              <a:gd name="connsiteX214" fmla="*/ 1919135 w 3925287"/>
              <a:gd name="connsiteY214" fmla="*/ 632460 h 2423160"/>
              <a:gd name="connsiteX215" fmla="*/ 1913607 w 3925287"/>
              <a:gd name="connsiteY215" fmla="*/ 636270 h 2423160"/>
              <a:gd name="connsiteX216" fmla="*/ 1919135 w 3925287"/>
              <a:gd name="connsiteY216" fmla="*/ 621030 h 2423160"/>
              <a:gd name="connsiteX217" fmla="*/ 1909797 w 3925287"/>
              <a:gd name="connsiteY217" fmla="*/ 624840 h 2423160"/>
              <a:gd name="connsiteX218" fmla="*/ 1951707 w 3925287"/>
              <a:gd name="connsiteY218" fmla="*/ 643890 h 2423160"/>
              <a:gd name="connsiteX219" fmla="*/ 1959327 w 3925287"/>
              <a:gd name="connsiteY219" fmla="*/ 632460 h 2423160"/>
              <a:gd name="connsiteX220" fmla="*/ 1909797 w 3925287"/>
              <a:gd name="connsiteY220" fmla="*/ 640080 h 2423160"/>
              <a:gd name="connsiteX221" fmla="*/ 1875507 w 3925287"/>
              <a:gd name="connsiteY221" fmla="*/ 640080 h 2423160"/>
              <a:gd name="connsiteX222" fmla="*/ 1966947 w 3925287"/>
              <a:gd name="connsiteY222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102327 w 3925287"/>
              <a:gd name="connsiteY156" fmla="*/ 525780 h 2423160"/>
              <a:gd name="connsiteX157" fmla="*/ 3079467 w 3925287"/>
              <a:gd name="connsiteY157" fmla="*/ 533400 h 2423160"/>
              <a:gd name="connsiteX158" fmla="*/ 3010887 w 3925287"/>
              <a:gd name="connsiteY158" fmla="*/ 541020 h 2423160"/>
              <a:gd name="connsiteX159" fmla="*/ 2965167 w 3925287"/>
              <a:gd name="connsiteY159" fmla="*/ 556260 h 2423160"/>
              <a:gd name="connsiteX160" fmla="*/ 2923257 w 3925287"/>
              <a:gd name="connsiteY160" fmla="*/ 560070 h 2423160"/>
              <a:gd name="connsiteX161" fmla="*/ 2953737 w 3925287"/>
              <a:gd name="connsiteY161" fmla="*/ 613410 h 2423160"/>
              <a:gd name="connsiteX162" fmla="*/ 2877537 w 3925287"/>
              <a:gd name="connsiteY162" fmla="*/ 617220 h 2423160"/>
              <a:gd name="connsiteX163" fmla="*/ 2709897 w 3925287"/>
              <a:gd name="connsiteY163" fmla="*/ 617220 h 2423160"/>
              <a:gd name="connsiteX164" fmla="*/ 2549877 w 3925287"/>
              <a:gd name="connsiteY164" fmla="*/ 628650 h 2423160"/>
              <a:gd name="connsiteX165" fmla="*/ 2315375 w 3925287"/>
              <a:gd name="connsiteY165" fmla="*/ 624840 h 2423160"/>
              <a:gd name="connsiteX166" fmla="*/ 2355567 w 3925287"/>
              <a:gd name="connsiteY166" fmla="*/ 560070 h 2423160"/>
              <a:gd name="connsiteX167" fmla="*/ 2431767 w 3925287"/>
              <a:gd name="connsiteY167" fmla="*/ 434340 h 2423160"/>
              <a:gd name="connsiteX168" fmla="*/ 2511777 w 3925287"/>
              <a:gd name="connsiteY168" fmla="*/ 327660 h 2423160"/>
              <a:gd name="connsiteX169" fmla="*/ 2534637 w 3925287"/>
              <a:gd name="connsiteY169" fmla="*/ 259080 h 2423160"/>
              <a:gd name="connsiteX170" fmla="*/ 2557497 w 3925287"/>
              <a:gd name="connsiteY170" fmla="*/ 205740 h 2423160"/>
              <a:gd name="connsiteX171" fmla="*/ 2568927 w 3925287"/>
              <a:gd name="connsiteY171" fmla="*/ 198120 h 2423160"/>
              <a:gd name="connsiteX172" fmla="*/ 2585885 w 3925287"/>
              <a:gd name="connsiteY172" fmla="*/ 140970 h 2423160"/>
              <a:gd name="connsiteX173" fmla="*/ 2591787 w 3925287"/>
              <a:gd name="connsiteY173" fmla="*/ 91440 h 2423160"/>
              <a:gd name="connsiteX174" fmla="*/ 2595597 w 3925287"/>
              <a:gd name="connsiteY174" fmla="*/ 0 h 2423160"/>
              <a:gd name="connsiteX175" fmla="*/ 2538447 w 3925287"/>
              <a:gd name="connsiteY175" fmla="*/ 45720 h 2423160"/>
              <a:gd name="connsiteX176" fmla="*/ 2517305 w 3925287"/>
              <a:gd name="connsiteY176" fmla="*/ 76201 h 2423160"/>
              <a:gd name="connsiteX177" fmla="*/ 2513495 w 3925287"/>
              <a:gd name="connsiteY177" fmla="*/ 102870 h 2423160"/>
              <a:gd name="connsiteX178" fmla="*/ 2496537 w 3925287"/>
              <a:gd name="connsiteY178" fmla="*/ 121920 h 2423160"/>
              <a:gd name="connsiteX179" fmla="*/ 2485107 w 3925287"/>
              <a:gd name="connsiteY179" fmla="*/ 102870 h 2423160"/>
              <a:gd name="connsiteX180" fmla="*/ 2431767 w 3925287"/>
              <a:gd name="connsiteY180" fmla="*/ 179070 h 2423160"/>
              <a:gd name="connsiteX181" fmla="*/ 2405097 w 3925287"/>
              <a:gd name="connsiteY181" fmla="*/ 213360 h 2423160"/>
              <a:gd name="connsiteX182" fmla="*/ 2393667 w 3925287"/>
              <a:gd name="connsiteY182" fmla="*/ 236220 h 2423160"/>
              <a:gd name="connsiteX183" fmla="*/ 2363187 w 3925287"/>
              <a:gd name="connsiteY183" fmla="*/ 285750 h 2423160"/>
              <a:gd name="connsiteX184" fmla="*/ 2306037 w 3925287"/>
              <a:gd name="connsiteY184" fmla="*/ 354330 h 2423160"/>
              <a:gd name="connsiteX185" fmla="*/ 2286987 w 3925287"/>
              <a:gd name="connsiteY185" fmla="*/ 388620 h 2423160"/>
              <a:gd name="connsiteX186" fmla="*/ 2302227 w 3925287"/>
              <a:gd name="connsiteY186" fmla="*/ 403860 h 2423160"/>
              <a:gd name="connsiteX187" fmla="*/ 2262035 w 3925287"/>
              <a:gd name="connsiteY187" fmla="*/ 411481 h 2423160"/>
              <a:gd name="connsiteX188" fmla="*/ 2256507 w 3925287"/>
              <a:gd name="connsiteY188" fmla="*/ 441960 h 2423160"/>
              <a:gd name="connsiteX189" fmla="*/ 2248887 w 3925287"/>
              <a:gd name="connsiteY189" fmla="*/ 464820 h 2423160"/>
              <a:gd name="connsiteX190" fmla="*/ 2226027 w 3925287"/>
              <a:gd name="connsiteY190" fmla="*/ 480060 h 2423160"/>
              <a:gd name="connsiteX191" fmla="*/ 2208695 w 3925287"/>
              <a:gd name="connsiteY191" fmla="*/ 502920 h 2423160"/>
              <a:gd name="connsiteX192" fmla="*/ 2176497 w 3925287"/>
              <a:gd name="connsiteY192" fmla="*/ 514350 h 2423160"/>
              <a:gd name="connsiteX193" fmla="*/ 2096487 w 3925287"/>
              <a:gd name="connsiteY193" fmla="*/ 601980 h 2423160"/>
              <a:gd name="connsiteX194" fmla="*/ 1989807 w 3925287"/>
              <a:gd name="connsiteY194" fmla="*/ 624840 h 2423160"/>
              <a:gd name="connsiteX195" fmla="*/ 2033435 w 3925287"/>
              <a:gd name="connsiteY195" fmla="*/ 640080 h 2423160"/>
              <a:gd name="connsiteX196" fmla="*/ 1964855 w 3925287"/>
              <a:gd name="connsiteY196" fmla="*/ 640080 h 2423160"/>
              <a:gd name="connsiteX197" fmla="*/ 1959327 w 3925287"/>
              <a:gd name="connsiteY197" fmla="*/ 636270 h 2423160"/>
              <a:gd name="connsiteX198" fmla="*/ 1947897 w 3925287"/>
              <a:gd name="connsiteY198" fmla="*/ 643890 h 2423160"/>
              <a:gd name="connsiteX199" fmla="*/ 1940277 w 3925287"/>
              <a:gd name="connsiteY199" fmla="*/ 624840 h 2423160"/>
              <a:gd name="connsiteX200" fmla="*/ 1898367 w 3925287"/>
              <a:gd name="connsiteY200" fmla="*/ 613410 h 2423160"/>
              <a:gd name="connsiteX201" fmla="*/ 1925037 w 3925287"/>
              <a:gd name="connsiteY201" fmla="*/ 628650 h 2423160"/>
              <a:gd name="connsiteX202" fmla="*/ 1921227 w 3925287"/>
              <a:gd name="connsiteY202" fmla="*/ 647700 h 2423160"/>
              <a:gd name="connsiteX203" fmla="*/ 1902177 w 3925287"/>
              <a:gd name="connsiteY203" fmla="*/ 605790 h 2423160"/>
              <a:gd name="connsiteX204" fmla="*/ 1913607 w 3925287"/>
              <a:gd name="connsiteY204" fmla="*/ 624840 h 2423160"/>
              <a:gd name="connsiteX205" fmla="*/ 1905987 w 3925287"/>
              <a:gd name="connsiteY205" fmla="*/ 621030 h 2423160"/>
              <a:gd name="connsiteX206" fmla="*/ 1898367 w 3925287"/>
              <a:gd name="connsiteY206" fmla="*/ 617220 h 2423160"/>
              <a:gd name="connsiteX207" fmla="*/ 1907705 w 3925287"/>
              <a:gd name="connsiteY207" fmla="*/ 624840 h 2423160"/>
              <a:gd name="connsiteX208" fmla="*/ 1913607 w 3925287"/>
              <a:gd name="connsiteY208" fmla="*/ 632460 h 2423160"/>
              <a:gd name="connsiteX209" fmla="*/ 1919135 w 3925287"/>
              <a:gd name="connsiteY209" fmla="*/ 621030 h 2423160"/>
              <a:gd name="connsiteX210" fmla="*/ 1932657 w 3925287"/>
              <a:gd name="connsiteY210" fmla="*/ 636270 h 2423160"/>
              <a:gd name="connsiteX211" fmla="*/ 1941995 w 3925287"/>
              <a:gd name="connsiteY211" fmla="*/ 636270 h 2423160"/>
              <a:gd name="connsiteX212" fmla="*/ 1917417 w 3925287"/>
              <a:gd name="connsiteY212" fmla="*/ 636270 h 2423160"/>
              <a:gd name="connsiteX213" fmla="*/ 1909797 w 3925287"/>
              <a:gd name="connsiteY213" fmla="*/ 647700 h 2423160"/>
              <a:gd name="connsiteX214" fmla="*/ 1919135 w 3925287"/>
              <a:gd name="connsiteY214" fmla="*/ 632460 h 2423160"/>
              <a:gd name="connsiteX215" fmla="*/ 1913607 w 3925287"/>
              <a:gd name="connsiteY215" fmla="*/ 636270 h 2423160"/>
              <a:gd name="connsiteX216" fmla="*/ 1919135 w 3925287"/>
              <a:gd name="connsiteY216" fmla="*/ 621030 h 2423160"/>
              <a:gd name="connsiteX217" fmla="*/ 1909797 w 3925287"/>
              <a:gd name="connsiteY217" fmla="*/ 624840 h 2423160"/>
              <a:gd name="connsiteX218" fmla="*/ 1951707 w 3925287"/>
              <a:gd name="connsiteY218" fmla="*/ 643890 h 2423160"/>
              <a:gd name="connsiteX219" fmla="*/ 1959327 w 3925287"/>
              <a:gd name="connsiteY219" fmla="*/ 632460 h 2423160"/>
              <a:gd name="connsiteX220" fmla="*/ 1909797 w 3925287"/>
              <a:gd name="connsiteY220" fmla="*/ 640080 h 2423160"/>
              <a:gd name="connsiteX221" fmla="*/ 1875507 w 3925287"/>
              <a:gd name="connsiteY221" fmla="*/ 640080 h 2423160"/>
              <a:gd name="connsiteX222" fmla="*/ 1966947 w 3925287"/>
              <a:gd name="connsiteY222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102327 w 3925287"/>
              <a:gd name="connsiteY156" fmla="*/ 525780 h 2423160"/>
              <a:gd name="connsiteX157" fmla="*/ 3079467 w 3925287"/>
              <a:gd name="connsiteY157" fmla="*/ 533400 h 2423160"/>
              <a:gd name="connsiteX158" fmla="*/ 3010887 w 3925287"/>
              <a:gd name="connsiteY158" fmla="*/ 541020 h 2423160"/>
              <a:gd name="connsiteX159" fmla="*/ 3056607 w 3925287"/>
              <a:gd name="connsiteY159" fmla="*/ 613410 h 2423160"/>
              <a:gd name="connsiteX160" fmla="*/ 2923257 w 3925287"/>
              <a:gd name="connsiteY160" fmla="*/ 560070 h 2423160"/>
              <a:gd name="connsiteX161" fmla="*/ 2953737 w 3925287"/>
              <a:gd name="connsiteY161" fmla="*/ 613410 h 2423160"/>
              <a:gd name="connsiteX162" fmla="*/ 2877537 w 3925287"/>
              <a:gd name="connsiteY162" fmla="*/ 617220 h 2423160"/>
              <a:gd name="connsiteX163" fmla="*/ 2709897 w 3925287"/>
              <a:gd name="connsiteY163" fmla="*/ 617220 h 2423160"/>
              <a:gd name="connsiteX164" fmla="*/ 2549877 w 3925287"/>
              <a:gd name="connsiteY164" fmla="*/ 628650 h 2423160"/>
              <a:gd name="connsiteX165" fmla="*/ 2315375 w 3925287"/>
              <a:gd name="connsiteY165" fmla="*/ 624840 h 2423160"/>
              <a:gd name="connsiteX166" fmla="*/ 2355567 w 3925287"/>
              <a:gd name="connsiteY166" fmla="*/ 560070 h 2423160"/>
              <a:gd name="connsiteX167" fmla="*/ 2431767 w 3925287"/>
              <a:gd name="connsiteY167" fmla="*/ 434340 h 2423160"/>
              <a:gd name="connsiteX168" fmla="*/ 2511777 w 3925287"/>
              <a:gd name="connsiteY168" fmla="*/ 327660 h 2423160"/>
              <a:gd name="connsiteX169" fmla="*/ 2534637 w 3925287"/>
              <a:gd name="connsiteY169" fmla="*/ 259080 h 2423160"/>
              <a:gd name="connsiteX170" fmla="*/ 2557497 w 3925287"/>
              <a:gd name="connsiteY170" fmla="*/ 205740 h 2423160"/>
              <a:gd name="connsiteX171" fmla="*/ 2568927 w 3925287"/>
              <a:gd name="connsiteY171" fmla="*/ 198120 h 2423160"/>
              <a:gd name="connsiteX172" fmla="*/ 2585885 w 3925287"/>
              <a:gd name="connsiteY172" fmla="*/ 140970 h 2423160"/>
              <a:gd name="connsiteX173" fmla="*/ 2591787 w 3925287"/>
              <a:gd name="connsiteY173" fmla="*/ 91440 h 2423160"/>
              <a:gd name="connsiteX174" fmla="*/ 2595597 w 3925287"/>
              <a:gd name="connsiteY174" fmla="*/ 0 h 2423160"/>
              <a:gd name="connsiteX175" fmla="*/ 2538447 w 3925287"/>
              <a:gd name="connsiteY175" fmla="*/ 45720 h 2423160"/>
              <a:gd name="connsiteX176" fmla="*/ 2517305 w 3925287"/>
              <a:gd name="connsiteY176" fmla="*/ 76201 h 2423160"/>
              <a:gd name="connsiteX177" fmla="*/ 2513495 w 3925287"/>
              <a:gd name="connsiteY177" fmla="*/ 102870 h 2423160"/>
              <a:gd name="connsiteX178" fmla="*/ 2496537 w 3925287"/>
              <a:gd name="connsiteY178" fmla="*/ 121920 h 2423160"/>
              <a:gd name="connsiteX179" fmla="*/ 2485107 w 3925287"/>
              <a:gd name="connsiteY179" fmla="*/ 102870 h 2423160"/>
              <a:gd name="connsiteX180" fmla="*/ 2431767 w 3925287"/>
              <a:gd name="connsiteY180" fmla="*/ 179070 h 2423160"/>
              <a:gd name="connsiteX181" fmla="*/ 2405097 w 3925287"/>
              <a:gd name="connsiteY181" fmla="*/ 213360 h 2423160"/>
              <a:gd name="connsiteX182" fmla="*/ 2393667 w 3925287"/>
              <a:gd name="connsiteY182" fmla="*/ 236220 h 2423160"/>
              <a:gd name="connsiteX183" fmla="*/ 2363187 w 3925287"/>
              <a:gd name="connsiteY183" fmla="*/ 285750 h 2423160"/>
              <a:gd name="connsiteX184" fmla="*/ 2306037 w 3925287"/>
              <a:gd name="connsiteY184" fmla="*/ 354330 h 2423160"/>
              <a:gd name="connsiteX185" fmla="*/ 2286987 w 3925287"/>
              <a:gd name="connsiteY185" fmla="*/ 388620 h 2423160"/>
              <a:gd name="connsiteX186" fmla="*/ 2302227 w 3925287"/>
              <a:gd name="connsiteY186" fmla="*/ 403860 h 2423160"/>
              <a:gd name="connsiteX187" fmla="*/ 2262035 w 3925287"/>
              <a:gd name="connsiteY187" fmla="*/ 411481 h 2423160"/>
              <a:gd name="connsiteX188" fmla="*/ 2256507 w 3925287"/>
              <a:gd name="connsiteY188" fmla="*/ 441960 h 2423160"/>
              <a:gd name="connsiteX189" fmla="*/ 2248887 w 3925287"/>
              <a:gd name="connsiteY189" fmla="*/ 464820 h 2423160"/>
              <a:gd name="connsiteX190" fmla="*/ 2226027 w 3925287"/>
              <a:gd name="connsiteY190" fmla="*/ 480060 h 2423160"/>
              <a:gd name="connsiteX191" fmla="*/ 2208695 w 3925287"/>
              <a:gd name="connsiteY191" fmla="*/ 502920 h 2423160"/>
              <a:gd name="connsiteX192" fmla="*/ 2176497 w 3925287"/>
              <a:gd name="connsiteY192" fmla="*/ 514350 h 2423160"/>
              <a:gd name="connsiteX193" fmla="*/ 2096487 w 3925287"/>
              <a:gd name="connsiteY193" fmla="*/ 601980 h 2423160"/>
              <a:gd name="connsiteX194" fmla="*/ 1989807 w 3925287"/>
              <a:gd name="connsiteY194" fmla="*/ 624840 h 2423160"/>
              <a:gd name="connsiteX195" fmla="*/ 2033435 w 3925287"/>
              <a:gd name="connsiteY195" fmla="*/ 640080 h 2423160"/>
              <a:gd name="connsiteX196" fmla="*/ 1964855 w 3925287"/>
              <a:gd name="connsiteY196" fmla="*/ 640080 h 2423160"/>
              <a:gd name="connsiteX197" fmla="*/ 1959327 w 3925287"/>
              <a:gd name="connsiteY197" fmla="*/ 636270 h 2423160"/>
              <a:gd name="connsiteX198" fmla="*/ 1947897 w 3925287"/>
              <a:gd name="connsiteY198" fmla="*/ 643890 h 2423160"/>
              <a:gd name="connsiteX199" fmla="*/ 1940277 w 3925287"/>
              <a:gd name="connsiteY199" fmla="*/ 624840 h 2423160"/>
              <a:gd name="connsiteX200" fmla="*/ 1898367 w 3925287"/>
              <a:gd name="connsiteY200" fmla="*/ 613410 h 2423160"/>
              <a:gd name="connsiteX201" fmla="*/ 1925037 w 3925287"/>
              <a:gd name="connsiteY201" fmla="*/ 628650 h 2423160"/>
              <a:gd name="connsiteX202" fmla="*/ 1921227 w 3925287"/>
              <a:gd name="connsiteY202" fmla="*/ 647700 h 2423160"/>
              <a:gd name="connsiteX203" fmla="*/ 1902177 w 3925287"/>
              <a:gd name="connsiteY203" fmla="*/ 605790 h 2423160"/>
              <a:gd name="connsiteX204" fmla="*/ 1913607 w 3925287"/>
              <a:gd name="connsiteY204" fmla="*/ 624840 h 2423160"/>
              <a:gd name="connsiteX205" fmla="*/ 1905987 w 3925287"/>
              <a:gd name="connsiteY205" fmla="*/ 621030 h 2423160"/>
              <a:gd name="connsiteX206" fmla="*/ 1898367 w 3925287"/>
              <a:gd name="connsiteY206" fmla="*/ 617220 h 2423160"/>
              <a:gd name="connsiteX207" fmla="*/ 1907705 w 3925287"/>
              <a:gd name="connsiteY207" fmla="*/ 624840 h 2423160"/>
              <a:gd name="connsiteX208" fmla="*/ 1913607 w 3925287"/>
              <a:gd name="connsiteY208" fmla="*/ 632460 h 2423160"/>
              <a:gd name="connsiteX209" fmla="*/ 1919135 w 3925287"/>
              <a:gd name="connsiteY209" fmla="*/ 621030 h 2423160"/>
              <a:gd name="connsiteX210" fmla="*/ 1932657 w 3925287"/>
              <a:gd name="connsiteY210" fmla="*/ 636270 h 2423160"/>
              <a:gd name="connsiteX211" fmla="*/ 1941995 w 3925287"/>
              <a:gd name="connsiteY211" fmla="*/ 636270 h 2423160"/>
              <a:gd name="connsiteX212" fmla="*/ 1917417 w 3925287"/>
              <a:gd name="connsiteY212" fmla="*/ 636270 h 2423160"/>
              <a:gd name="connsiteX213" fmla="*/ 1909797 w 3925287"/>
              <a:gd name="connsiteY213" fmla="*/ 647700 h 2423160"/>
              <a:gd name="connsiteX214" fmla="*/ 1919135 w 3925287"/>
              <a:gd name="connsiteY214" fmla="*/ 632460 h 2423160"/>
              <a:gd name="connsiteX215" fmla="*/ 1913607 w 3925287"/>
              <a:gd name="connsiteY215" fmla="*/ 636270 h 2423160"/>
              <a:gd name="connsiteX216" fmla="*/ 1919135 w 3925287"/>
              <a:gd name="connsiteY216" fmla="*/ 621030 h 2423160"/>
              <a:gd name="connsiteX217" fmla="*/ 1909797 w 3925287"/>
              <a:gd name="connsiteY217" fmla="*/ 624840 h 2423160"/>
              <a:gd name="connsiteX218" fmla="*/ 1951707 w 3925287"/>
              <a:gd name="connsiteY218" fmla="*/ 643890 h 2423160"/>
              <a:gd name="connsiteX219" fmla="*/ 1959327 w 3925287"/>
              <a:gd name="connsiteY219" fmla="*/ 632460 h 2423160"/>
              <a:gd name="connsiteX220" fmla="*/ 1909797 w 3925287"/>
              <a:gd name="connsiteY220" fmla="*/ 640080 h 2423160"/>
              <a:gd name="connsiteX221" fmla="*/ 1875507 w 3925287"/>
              <a:gd name="connsiteY221" fmla="*/ 640080 h 2423160"/>
              <a:gd name="connsiteX222" fmla="*/ 1966947 w 3925287"/>
              <a:gd name="connsiteY222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102327 w 3925287"/>
              <a:gd name="connsiteY156" fmla="*/ 525780 h 2423160"/>
              <a:gd name="connsiteX157" fmla="*/ 3079467 w 3925287"/>
              <a:gd name="connsiteY157" fmla="*/ 533400 h 2423160"/>
              <a:gd name="connsiteX158" fmla="*/ 3010887 w 3925287"/>
              <a:gd name="connsiteY158" fmla="*/ 541020 h 2423160"/>
              <a:gd name="connsiteX159" fmla="*/ 3056607 w 3925287"/>
              <a:gd name="connsiteY159" fmla="*/ 613410 h 2423160"/>
              <a:gd name="connsiteX160" fmla="*/ 2999457 w 3925287"/>
              <a:gd name="connsiteY160" fmla="*/ 613410 h 2423160"/>
              <a:gd name="connsiteX161" fmla="*/ 2953737 w 3925287"/>
              <a:gd name="connsiteY161" fmla="*/ 613410 h 2423160"/>
              <a:gd name="connsiteX162" fmla="*/ 2877537 w 3925287"/>
              <a:gd name="connsiteY162" fmla="*/ 617220 h 2423160"/>
              <a:gd name="connsiteX163" fmla="*/ 2709897 w 3925287"/>
              <a:gd name="connsiteY163" fmla="*/ 617220 h 2423160"/>
              <a:gd name="connsiteX164" fmla="*/ 2549877 w 3925287"/>
              <a:gd name="connsiteY164" fmla="*/ 628650 h 2423160"/>
              <a:gd name="connsiteX165" fmla="*/ 2315375 w 3925287"/>
              <a:gd name="connsiteY165" fmla="*/ 624840 h 2423160"/>
              <a:gd name="connsiteX166" fmla="*/ 2355567 w 3925287"/>
              <a:gd name="connsiteY166" fmla="*/ 560070 h 2423160"/>
              <a:gd name="connsiteX167" fmla="*/ 2431767 w 3925287"/>
              <a:gd name="connsiteY167" fmla="*/ 434340 h 2423160"/>
              <a:gd name="connsiteX168" fmla="*/ 2511777 w 3925287"/>
              <a:gd name="connsiteY168" fmla="*/ 327660 h 2423160"/>
              <a:gd name="connsiteX169" fmla="*/ 2534637 w 3925287"/>
              <a:gd name="connsiteY169" fmla="*/ 259080 h 2423160"/>
              <a:gd name="connsiteX170" fmla="*/ 2557497 w 3925287"/>
              <a:gd name="connsiteY170" fmla="*/ 205740 h 2423160"/>
              <a:gd name="connsiteX171" fmla="*/ 2568927 w 3925287"/>
              <a:gd name="connsiteY171" fmla="*/ 198120 h 2423160"/>
              <a:gd name="connsiteX172" fmla="*/ 2585885 w 3925287"/>
              <a:gd name="connsiteY172" fmla="*/ 140970 h 2423160"/>
              <a:gd name="connsiteX173" fmla="*/ 2591787 w 3925287"/>
              <a:gd name="connsiteY173" fmla="*/ 91440 h 2423160"/>
              <a:gd name="connsiteX174" fmla="*/ 2595597 w 3925287"/>
              <a:gd name="connsiteY174" fmla="*/ 0 h 2423160"/>
              <a:gd name="connsiteX175" fmla="*/ 2538447 w 3925287"/>
              <a:gd name="connsiteY175" fmla="*/ 45720 h 2423160"/>
              <a:gd name="connsiteX176" fmla="*/ 2517305 w 3925287"/>
              <a:gd name="connsiteY176" fmla="*/ 76201 h 2423160"/>
              <a:gd name="connsiteX177" fmla="*/ 2513495 w 3925287"/>
              <a:gd name="connsiteY177" fmla="*/ 102870 h 2423160"/>
              <a:gd name="connsiteX178" fmla="*/ 2496537 w 3925287"/>
              <a:gd name="connsiteY178" fmla="*/ 121920 h 2423160"/>
              <a:gd name="connsiteX179" fmla="*/ 2485107 w 3925287"/>
              <a:gd name="connsiteY179" fmla="*/ 102870 h 2423160"/>
              <a:gd name="connsiteX180" fmla="*/ 2431767 w 3925287"/>
              <a:gd name="connsiteY180" fmla="*/ 179070 h 2423160"/>
              <a:gd name="connsiteX181" fmla="*/ 2405097 w 3925287"/>
              <a:gd name="connsiteY181" fmla="*/ 213360 h 2423160"/>
              <a:gd name="connsiteX182" fmla="*/ 2393667 w 3925287"/>
              <a:gd name="connsiteY182" fmla="*/ 236220 h 2423160"/>
              <a:gd name="connsiteX183" fmla="*/ 2363187 w 3925287"/>
              <a:gd name="connsiteY183" fmla="*/ 285750 h 2423160"/>
              <a:gd name="connsiteX184" fmla="*/ 2306037 w 3925287"/>
              <a:gd name="connsiteY184" fmla="*/ 354330 h 2423160"/>
              <a:gd name="connsiteX185" fmla="*/ 2286987 w 3925287"/>
              <a:gd name="connsiteY185" fmla="*/ 388620 h 2423160"/>
              <a:gd name="connsiteX186" fmla="*/ 2302227 w 3925287"/>
              <a:gd name="connsiteY186" fmla="*/ 403860 h 2423160"/>
              <a:gd name="connsiteX187" fmla="*/ 2262035 w 3925287"/>
              <a:gd name="connsiteY187" fmla="*/ 411481 h 2423160"/>
              <a:gd name="connsiteX188" fmla="*/ 2256507 w 3925287"/>
              <a:gd name="connsiteY188" fmla="*/ 441960 h 2423160"/>
              <a:gd name="connsiteX189" fmla="*/ 2248887 w 3925287"/>
              <a:gd name="connsiteY189" fmla="*/ 464820 h 2423160"/>
              <a:gd name="connsiteX190" fmla="*/ 2226027 w 3925287"/>
              <a:gd name="connsiteY190" fmla="*/ 480060 h 2423160"/>
              <a:gd name="connsiteX191" fmla="*/ 2208695 w 3925287"/>
              <a:gd name="connsiteY191" fmla="*/ 502920 h 2423160"/>
              <a:gd name="connsiteX192" fmla="*/ 2176497 w 3925287"/>
              <a:gd name="connsiteY192" fmla="*/ 514350 h 2423160"/>
              <a:gd name="connsiteX193" fmla="*/ 2096487 w 3925287"/>
              <a:gd name="connsiteY193" fmla="*/ 601980 h 2423160"/>
              <a:gd name="connsiteX194" fmla="*/ 1989807 w 3925287"/>
              <a:gd name="connsiteY194" fmla="*/ 624840 h 2423160"/>
              <a:gd name="connsiteX195" fmla="*/ 2033435 w 3925287"/>
              <a:gd name="connsiteY195" fmla="*/ 640080 h 2423160"/>
              <a:gd name="connsiteX196" fmla="*/ 1964855 w 3925287"/>
              <a:gd name="connsiteY196" fmla="*/ 640080 h 2423160"/>
              <a:gd name="connsiteX197" fmla="*/ 1959327 w 3925287"/>
              <a:gd name="connsiteY197" fmla="*/ 636270 h 2423160"/>
              <a:gd name="connsiteX198" fmla="*/ 1947897 w 3925287"/>
              <a:gd name="connsiteY198" fmla="*/ 643890 h 2423160"/>
              <a:gd name="connsiteX199" fmla="*/ 1940277 w 3925287"/>
              <a:gd name="connsiteY199" fmla="*/ 624840 h 2423160"/>
              <a:gd name="connsiteX200" fmla="*/ 1898367 w 3925287"/>
              <a:gd name="connsiteY200" fmla="*/ 613410 h 2423160"/>
              <a:gd name="connsiteX201" fmla="*/ 1925037 w 3925287"/>
              <a:gd name="connsiteY201" fmla="*/ 628650 h 2423160"/>
              <a:gd name="connsiteX202" fmla="*/ 1921227 w 3925287"/>
              <a:gd name="connsiteY202" fmla="*/ 647700 h 2423160"/>
              <a:gd name="connsiteX203" fmla="*/ 1902177 w 3925287"/>
              <a:gd name="connsiteY203" fmla="*/ 605790 h 2423160"/>
              <a:gd name="connsiteX204" fmla="*/ 1913607 w 3925287"/>
              <a:gd name="connsiteY204" fmla="*/ 624840 h 2423160"/>
              <a:gd name="connsiteX205" fmla="*/ 1905987 w 3925287"/>
              <a:gd name="connsiteY205" fmla="*/ 621030 h 2423160"/>
              <a:gd name="connsiteX206" fmla="*/ 1898367 w 3925287"/>
              <a:gd name="connsiteY206" fmla="*/ 617220 h 2423160"/>
              <a:gd name="connsiteX207" fmla="*/ 1907705 w 3925287"/>
              <a:gd name="connsiteY207" fmla="*/ 624840 h 2423160"/>
              <a:gd name="connsiteX208" fmla="*/ 1913607 w 3925287"/>
              <a:gd name="connsiteY208" fmla="*/ 632460 h 2423160"/>
              <a:gd name="connsiteX209" fmla="*/ 1919135 w 3925287"/>
              <a:gd name="connsiteY209" fmla="*/ 621030 h 2423160"/>
              <a:gd name="connsiteX210" fmla="*/ 1932657 w 3925287"/>
              <a:gd name="connsiteY210" fmla="*/ 636270 h 2423160"/>
              <a:gd name="connsiteX211" fmla="*/ 1941995 w 3925287"/>
              <a:gd name="connsiteY211" fmla="*/ 636270 h 2423160"/>
              <a:gd name="connsiteX212" fmla="*/ 1917417 w 3925287"/>
              <a:gd name="connsiteY212" fmla="*/ 636270 h 2423160"/>
              <a:gd name="connsiteX213" fmla="*/ 1909797 w 3925287"/>
              <a:gd name="connsiteY213" fmla="*/ 647700 h 2423160"/>
              <a:gd name="connsiteX214" fmla="*/ 1919135 w 3925287"/>
              <a:gd name="connsiteY214" fmla="*/ 632460 h 2423160"/>
              <a:gd name="connsiteX215" fmla="*/ 1913607 w 3925287"/>
              <a:gd name="connsiteY215" fmla="*/ 636270 h 2423160"/>
              <a:gd name="connsiteX216" fmla="*/ 1919135 w 3925287"/>
              <a:gd name="connsiteY216" fmla="*/ 621030 h 2423160"/>
              <a:gd name="connsiteX217" fmla="*/ 1909797 w 3925287"/>
              <a:gd name="connsiteY217" fmla="*/ 624840 h 2423160"/>
              <a:gd name="connsiteX218" fmla="*/ 1951707 w 3925287"/>
              <a:gd name="connsiteY218" fmla="*/ 643890 h 2423160"/>
              <a:gd name="connsiteX219" fmla="*/ 1959327 w 3925287"/>
              <a:gd name="connsiteY219" fmla="*/ 632460 h 2423160"/>
              <a:gd name="connsiteX220" fmla="*/ 1909797 w 3925287"/>
              <a:gd name="connsiteY220" fmla="*/ 640080 h 2423160"/>
              <a:gd name="connsiteX221" fmla="*/ 1875507 w 3925287"/>
              <a:gd name="connsiteY221" fmla="*/ 640080 h 2423160"/>
              <a:gd name="connsiteX222" fmla="*/ 1966947 w 3925287"/>
              <a:gd name="connsiteY222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102327 w 3925287"/>
              <a:gd name="connsiteY156" fmla="*/ 525780 h 2423160"/>
              <a:gd name="connsiteX157" fmla="*/ 3079467 w 3925287"/>
              <a:gd name="connsiteY157" fmla="*/ 533400 h 2423160"/>
              <a:gd name="connsiteX158" fmla="*/ 3189957 w 3925287"/>
              <a:gd name="connsiteY158" fmla="*/ 621030 h 2423160"/>
              <a:gd name="connsiteX159" fmla="*/ 3056607 w 3925287"/>
              <a:gd name="connsiteY159" fmla="*/ 613410 h 2423160"/>
              <a:gd name="connsiteX160" fmla="*/ 2999457 w 3925287"/>
              <a:gd name="connsiteY160" fmla="*/ 613410 h 2423160"/>
              <a:gd name="connsiteX161" fmla="*/ 2953737 w 3925287"/>
              <a:gd name="connsiteY161" fmla="*/ 613410 h 2423160"/>
              <a:gd name="connsiteX162" fmla="*/ 2877537 w 3925287"/>
              <a:gd name="connsiteY162" fmla="*/ 617220 h 2423160"/>
              <a:gd name="connsiteX163" fmla="*/ 2709897 w 3925287"/>
              <a:gd name="connsiteY163" fmla="*/ 617220 h 2423160"/>
              <a:gd name="connsiteX164" fmla="*/ 2549877 w 3925287"/>
              <a:gd name="connsiteY164" fmla="*/ 628650 h 2423160"/>
              <a:gd name="connsiteX165" fmla="*/ 2315375 w 3925287"/>
              <a:gd name="connsiteY165" fmla="*/ 624840 h 2423160"/>
              <a:gd name="connsiteX166" fmla="*/ 2355567 w 3925287"/>
              <a:gd name="connsiteY166" fmla="*/ 560070 h 2423160"/>
              <a:gd name="connsiteX167" fmla="*/ 2431767 w 3925287"/>
              <a:gd name="connsiteY167" fmla="*/ 434340 h 2423160"/>
              <a:gd name="connsiteX168" fmla="*/ 2511777 w 3925287"/>
              <a:gd name="connsiteY168" fmla="*/ 327660 h 2423160"/>
              <a:gd name="connsiteX169" fmla="*/ 2534637 w 3925287"/>
              <a:gd name="connsiteY169" fmla="*/ 259080 h 2423160"/>
              <a:gd name="connsiteX170" fmla="*/ 2557497 w 3925287"/>
              <a:gd name="connsiteY170" fmla="*/ 205740 h 2423160"/>
              <a:gd name="connsiteX171" fmla="*/ 2568927 w 3925287"/>
              <a:gd name="connsiteY171" fmla="*/ 198120 h 2423160"/>
              <a:gd name="connsiteX172" fmla="*/ 2585885 w 3925287"/>
              <a:gd name="connsiteY172" fmla="*/ 140970 h 2423160"/>
              <a:gd name="connsiteX173" fmla="*/ 2591787 w 3925287"/>
              <a:gd name="connsiteY173" fmla="*/ 91440 h 2423160"/>
              <a:gd name="connsiteX174" fmla="*/ 2595597 w 3925287"/>
              <a:gd name="connsiteY174" fmla="*/ 0 h 2423160"/>
              <a:gd name="connsiteX175" fmla="*/ 2538447 w 3925287"/>
              <a:gd name="connsiteY175" fmla="*/ 45720 h 2423160"/>
              <a:gd name="connsiteX176" fmla="*/ 2517305 w 3925287"/>
              <a:gd name="connsiteY176" fmla="*/ 76201 h 2423160"/>
              <a:gd name="connsiteX177" fmla="*/ 2513495 w 3925287"/>
              <a:gd name="connsiteY177" fmla="*/ 102870 h 2423160"/>
              <a:gd name="connsiteX178" fmla="*/ 2496537 w 3925287"/>
              <a:gd name="connsiteY178" fmla="*/ 121920 h 2423160"/>
              <a:gd name="connsiteX179" fmla="*/ 2485107 w 3925287"/>
              <a:gd name="connsiteY179" fmla="*/ 102870 h 2423160"/>
              <a:gd name="connsiteX180" fmla="*/ 2431767 w 3925287"/>
              <a:gd name="connsiteY180" fmla="*/ 179070 h 2423160"/>
              <a:gd name="connsiteX181" fmla="*/ 2405097 w 3925287"/>
              <a:gd name="connsiteY181" fmla="*/ 213360 h 2423160"/>
              <a:gd name="connsiteX182" fmla="*/ 2393667 w 3925287"/>
              <a:gd name="connsiteY182" fmla="*/ 236220 h 2423160"/>
              <a:gd name="connsiteX183" fmla="*/ 2363187 w 3925287"/>
              <a:gd name="connsiteY183" fmla="*/ 285750 h 2423160"/>
              <a:gd name="connsiteX184" fmla="*/ 2306037 w 3925287"/>
              <a:gd name="connsiteY184" fmla="*/ 354330 h 2423160"/>
              <a:gd name="connsiteX185" fmla="*/ 2286987 w 3925287"/>
              <a:gd name="connsiteY185" fmla="*/ 388620 h 2423160"/>
              <a:gd name="connsiteX186" fmla="*/ 2302227 w 3925287"/>
              <a:gd name="connsiteY186" fmla="*/ 403860 h 2423160"/>
              <a:gd name="connsiteX187" fmla="*/ 2262035 w 3925287"/>
              <a:gd name="connsiteY187" fmla="*/ 411481 h 2423160"/>
              <a:gd name="connsiteX188" fmla="*/ 2256507 w 3925287"/>
              <a:gd name="connsiteY188" fmla="*/ 441960 h 2423160"/>
              <a:gd name="connsiteX189" fmla="*/ 2248887 w 3925287"/>
              <a:gd name="connsiteY189" fmla="*/ 464820 h 2423160"/>
              <a:gd name="connsiteX190" fmla="*/ 2226027 w 3925287"/>
              <a:gd name="connsiteY190" fmla="*/ 480060 h 2423160"/>
              <a:gd name="connsiteX191" fmla="*/ 2208695 w 3925287"/>
              <a:gd name="connsiteY191" fmla="*/ 502920 h 2423160"/>
              <a:gd name="connsiteX192" fmla="*/ 2176497 w 3925287"/>
              <a:gd name="connsiteY192" fmla="*/ 514350 h 2423160"/>
              <a:gd name="connsiteX193" fmla="*/ 2096487 w 3925287"/>
              <a:gd name="connsiteY193" fmla="*/ 601980 h 2423160"/>
              <a:gd name="connsiteX194" fmla="*/ 1989807 w 3925287"/>
              <a:gd name="connsiteY194" fmla="*/ 624840 h 2423160"/>
              <a:gd name="connsiteX195" fmla="*/ 2033435 w 3925287"/>
              <a:gd name="connsiteY195" fmla="*/ 640080 h 2423160"/>
              <a:gd name="connsiteX196" fmla="*/ 1964855 w 3925287"/>
              <a:gd name="connsiteY196" fmla="*/ 640080 h 2423160"/>
              <a:gd name="connsiteX197" fmla="*/ 1959327 w 3925287"/>
              <a:gd name="connsiteY197" fmla="*/ 636270 h 2423160"/>
              <a:gd name="connsiteX198" fmla="*/ 1947897 w 3925287"/>
              <a:gd name="connsiteY198" fmla="*/ 643890 h 2423160"/>
              <a:gd name="connsiteX199" fmla="*/ 1940277 w 3925287"/>
              <a:gd name="connsiteY199" fmla="*/ 624840 h 2423160"/>
              <a:gd name="connsiteX200" fmla="*/ 1898367 w 3925287"/>
              <a:gd name="connsiteY200" fmla="*/ 613410 h 2423160"/>
              <a:gd name="connsiteX201" fmla="*/ 1925037 w 3925287"/>
              <a:gd name="connsiteY201" fmla="*/ 628650 h 2423160"/>
              <a:gd name="connsiteX202" fmla="*/ 1921227 w 3925287"/>
              <a:gd name="connsiteY202" fmla="*/ 647700 h 2423160"/>
              <a:gd name="connsiteX203" fmla="*/ 1902177 w 3925287"/>
              <a:gd name="connsiteY203" fmla="*/ 605790 h 2423160"/>
              <a:gd name="connsiteX204" fmla="*/ 1913607 w 3925287"/>
              <a:gd name="connsiteY204" fmla="*/ 624840 h 2423160"/>
              <a:gd name="connsiteX205" fmla="*/ 1905987 w 3925287"/>
              <a:gd name="connsiteY205" fmla="*/ 621030 h 2423160"/>
              <a:gd name="connsiteX206" fmla="*/ 1898367 w 3925287"/>
              <a:gd name="connsiteY206" fmla="*/ 617220 h 2423160"/>
              <a:gd name="connsiteX207" fmla="*/ 1907705 w 3925287"/>
              <a:gd name="connsiteY207" fmla="*/ 624840 h 2423160"/>
              <a:gd name="connsiteX208" fmla="*/ 1913607 w 3925287"/>
              <a:gd name="connsiteY208" fmla="*/ 632460 h 2423160"/>
              <a:gd name="connsiteX209" fmla="*/ 1919135 w 3925287"/>
              <a:gd name="connsiteY209" fmla="*/ 621030 h 2423160"/>
              <a:gd name="connsiteX210" fmla="*/ 1932657 w 3925287"/>
              <a:gd name="connsiteY210" fmla="*/ 636270 h 2423160"/>
              <a:gd name="connsiteX211" fmla="*/ 1941995 w 3925287"/>
              <a:gd name="connsiteY211" fmla="*/ 636270 h 2423160"/>
              <a:gd name="connsiteX212" fmla="*/ 1917417 w 3925287"/>
              <a:gd name="connsiteY212" fmla="*/ 636270 h 2423160"/>
              <a:gd name="connsiteX213" fmla="*/ 1909797 w 3925287"/>
              <a:gd name="connsiteY213" fmla="*/ 647700 h 2423160"/>
              <a:gd name="connsiteX214" fmla="*/ 1919135 w 3925287"/>
              <a:gd name="connsiteY214" fmla="*/ 632460 h 2423160"/>
              <a:gd name="connsiteX215" fmla="*/ 1913607 w 3925287"/>
              <a:gd name="connsiteY215" fmla="*/ 636270 h 2423160"/>
              <a:gd name="connsiteX216" fmla="*/ 1919135 w 3925287"/>
              <a:gd name="connsiteY216" fmla="*/ 621030 h 2423160"/>
              <a:gd name="connsiteX217" fmla="*/ 1909797 w 3925287"/>
              <a:gd name="connsiteY217" fmla="*/ 624840 h 2423160"/>
              <a:gd name="connsiteX218" fmla="*/ 1951707 w 3925287"/>
              <a:gd name="connsiteY218" fmla="*/ 643890 h 2423160"/>
              <a:gd name="connsiteX219" fmla="*/ 1959327 w 3925287"/>
              <a:gd name="connsiteY219" fmla="*/ 632460 h 2423160"/>
              <a:gd name="connsiteX220" fmla="*/ 1909797 w 3925287"/>
              <a:gd name="connsiteY220" fmla="*/ 640080 h 2423160"/>
              <a:gd name="connsiteX221" fmla="*/ 1875507 w 3925287"/>
              <a:gd name="connsiteY221" fmla="*/ 640080 h 2423160"/>
              <a:gd name="connsiteX222" fmla="*/ 1966947 w 3925287"/>
              <a:gd name="connsiteY222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102327 w 3925287"/>
              <a:gd name="connsiteY156" fmla="*/ 525780 h 2423160"/>
              <a:gd name="connsiteX157" fmla="*/ 3281397 w 3925287"/>
              <a:gd name="connsiteY157" fmla="*/ 621030 h 2423160"/>
              <a:gd name="connsiteX158" fmla="*/ 3189957 w 3925287"/>
              <a:gd name="connsiteY158" fmla="*/ 621030 h 2423160"/>
              <a:gd name="connsiteX159" fmla="*/ 3056607 w 3925287"/>
              <a:gd name="connsiteY159" fmla="*/ 613410 h 2423160"/>
              <a:gd name="connsiteX160" fmla="*/ 2999457 w 3925287"/>
              <a:gd name="connsiteY160" fmla="*/ 613410 h 2423160"/>
              <a:gd name="connsiteX161" fmla="*/ 2953737 w 3925287"/>
              <a:gd name="connsiteY161" fmla="*/ 613410 h 2423160"/>
              <a:gd name="connsiteX162" fmla="*/ 2877537 w 3925287"/>
              <a:gd name="connsiteY162" fmla="*/ 617220 h 2423160"/>
              <a:gd name="connsiteX163" fmla="*/ 2709897 w 3925287"/>
              <a:gd name="connsiteY163" fmla="*/ 617220 h 2423160"/>
              <a:gd name="connsiteX164" fmla="*/ 2549877 w 3925287"/>
              <a:gd name="connsiteY164" fmla="*/ 628650 h 2423160"/>
              <a:gd name="connsiteX165" fmla="*/ 2315375 w 3925287"/>
              <a:gd name="connsiteY165" fmla="*/ 624840 h 2423160"/>
              <a:gd name="connsiteX166" fmla="*/ 2355567 w 3925287"/>
              <a:gd name="connsiteY166" fmla="*/ 560070 h 2423160"/>
              <a:gd name="connsiteX167" fmla="*/ 2431767 w 3925287"/>
              <a:gd name="connsiteY167" fmla="*/ 434340 h 2423160"/>
              <a:gd name="connsiteX168" fmla="*/ 2511777 w 3925287"/>
              <a:gd name="connsiteY168" fmla="*/ 327660 h 2423160"/>
              <a:gd name="connsiteX169" fmla="*/ 2534637 w 3925287"/>
              <a:gd name="connsiteY169" fmla="*/ 259080 h 2423160"/>
              <a:gd name="connsiteX170" fmla="*/ 2557497 w 3925287"/>
              <a:gd name="connsiteY170" fmla="*/ 205740 h 2423160"/>
              <a:gd name="connsiteX171" fmla="*/ 2568927 w 3925287"/>
              <a:gd name="connsiteY171" fmla="*/ 198120 h 2423160"/>
              <a:gd name="connsiteX172" fmla="*/ 2585885 w 3925287"/>
              <a:gd name="connsiteY172" fmla="*/ 140970 h 2423160"/>
              <a:gd name="connsiteX173" fmla="*/ 2591787 w 3925287"/>
              <a:gd name="connsiteY173" fmla="*/ 91440 h 2423160"/>
              <a:gd name="connsiteX174" fmla="*/ 2595597 w 3925287"/>
              <a:gd name="connsiteY174" fmla="*/ 0 h 2423160"/>
              <a:gd name="connsiteX175" fmla="*/ 2538447 w 3925287"/>
              <a:gd name="connsiteY175" fmla="*/ 45720 h 2423160"/>
              <a:gd name="connsiteX176" fmla="*/ 2517305 w 3925287"/>
              <a:gd name="connsiteY176" fmla="*/ 76201 h 2423160"/>
              <a:gd name="connsiteX177" fmla="*/ 2513495 w 3925287"/>
              <a:gd name="connsiteY177" fmla="*/ 102870 h 2423160"/>
              <a:gd name="connsiteX178" fmla="*/ 2496537 w 3925287"/>
              <a:gd name="connsiteY178" fmla="*/ 121920 h 2423160"/>
              <a:gd name="connsiteX179" fmla="*/ 2485107 w 3925287"/>
              <a:gd name="connsiteY179" fmla="*/ 102870 h 2423160"/>
              <a:gd name="connsiteX180" fmla="*/ 2431767 w 3925287"/>
              <a:gd name="connsiteY180" fmla="*/ 179070 h 2423160"/>
              <a:gd name="connsiteX181" fmla="*/ 2405097 w 3925287"/>
              <a:gd name="connsiteY181" fmla="*/ 213360 h 2423160"/>
              <a:gd name="connsiteX182" fmla="*/ 2393667 w 3925287"/>
              <a:gd name="connsiteY182" fmla="*/ 236220 h 2423160"/>
              <a:gd name="connsiteX183" fmla="*/ 2363187 w 3925287"/>
              <a:gd name="connsiteY183" fmla="*/ 285750 h 2423160"/>
              <a:gd name="connsiteX184" fmla="*/ 2306037 w 3925287"/>
              <a:gd name="connsiteY184" fmla="*/ 354330 h 2423160"/>
              <a:gd name="connsiteX185" fmla="*/ 2286987 w 3925287"/>
              <a:gd name="connsiteY185" fmla="*/ 388620 h 2423160"/>
              <a:gd name="connsiteX186" fmla="*/ 2302227 w 3925287"/>
              <a:gd name="connsiteY186" fmla="*/ 403860 h 2423160"/>
              <a:gd name="connsiteX187" fmla="*/ 2262035 w 3925287"/>
              <a:gd name="connsiteY187" fmla="*/ 411481 h 2423160"/>
              <a:gd name="connsiteX188" fmla="*/ 2256507 w 3925287"/>
              <a:gd name="connsiteY188" fmla="*/ 441960 h 2423160"/>
              <a:gd name="connsiteX189" fmla="*/ 2248887 w 3925287"/>
              <a:gd name="connsiteY189" fmla="*/ 464820 h 2423160"/>
              <a:gd name="connsiteX190" fmla="*/ 2226027 w 3925287"/>
              <a:gd name="connsiteY190" fmla="*/ 480060 h 2423160"/>
              <a:gd name="connsiteX191" fmla="*/ 2208695 w 3925287"/>
              <a:gd name="connsiteY191" fmla="*/ 502920 h 2423160"/>
              <a:gd name="connsiteX192" fmla="*/ 2176497 w 3925287"/>
              <a:gd name="connsiteY192" fmla="*/ 514350 h 2423160"/>
              <a:gd name="connsiteX193" fmla="*/ 2096487 w 3925287"/>
              <a:gd name="connsiteY193" fmla="*/ 601980 h 2423160"/>
              <a:gd name="connsiteX194" fmla="*/ 1989807 w 3925287"/>
              <a:gd name="connsiteY194" fmla="*/ 624840 h 2423160"/>
              <a:gd name="connsiteX195" fmla="*/ 2033435 w 3925287"/>
              <a:gd name="connsiteY195" fmla="*/ 640080 h 2423160"/>
              <a:gd name="connsiteX196" fmla="*/ 1964855 w 3925287"/>
              <a:gd name="connsiteY196" fmla="*/ 640080 h 2423160"/>
              <a:gd name="connsiteX197" fmla="*/ 1959327 w 3925287"/>
              <a:gd name="connsiteY197" fmla="*/ 636270 h 2423160"/>
              <a:gd name="connsiteX198" fmla="*/ 1947897 w 3925287"/>
              <a:gd name="connsiteY198" fmla="*/ 643890 h 2423160"/>
              <a:gd name="connsiteX199" fmla="*/ 1940277 w 3925287"/>
              <a:gd name="connsiteY199" fmla="*/ 624840 h 2423160"/>
              <a:gd name="connsiteX200" fmla="*/ 1898367 w 3925287"/>
              <a:gd name="connsiteY200" fmla="*/ 613410 h 2423160"/>
              <a:gd name="connsiteX201" fmla="*/ 1925037 w 3925287"/>
              <a:gd name="connsiteY201" fmla="*/ 628650 h 2423160"/>
              <a:gd name="connsiteX202" fmla="*/ 1921227 w 3925287"/>
              <a:gd name="connsiteY202" fmla="*/ 647700 h 2423160"/>
              <a:gd name="connsiteX203" fmla="*/ 1902177 w 3925287"/>
              <a:gd name="connsiteY203" fmla="*/ 605790 h 2423160"/>
              <a:gd name="connsiteX204" fmla="*/ 1913607 w 3925287"/>
              <a:gd name="connsiteY204" fmla="*/ 624840 h 2423160"/>
              <a:gd name="connsiteX205" fmla="*/ 1905987 w 3925287"/>
              <a:gd name="connsiteY205" fmla="*/ 621030 h 2423160"/>
              <a:gd name="connsiteX206" fmla="*/ 1898367 w 3925287"/>
              <a:gd name="connsiteY206" fmla="*/ 617220 h 2423160"/>
              <a:gd name="connsiteX207" fmla="*/ 1907705 w 3925287"/>
              <a:gd name="connsiteY207" fmla="*/ 624840 h 2423160"/>
              <a:gd name="connsiteX208" fmla="*/ 1913607 w 3925287"/>
              <a:gd name="connsiteY208" fmla="*/ 632460 h 2423160"/>
              <a:gd name="connsiteX209" fmla="*/ 1919135 w 3925287"/>
              <a:gd name="connsiteY209" fmla="*/ 621030 h 2423160"/>
              <a:gd name="connsiteX210" fmla="*/ 1932657 w 3925287"/>
              <a:gd name="connsiteY210" fmla="*/ 636270 h 2423160"/>
              <a:gd name="connsiteX211" fmla="*/ 1941995 w 3925287"/>
              <a:gd name="connsiteY211" fmla="*/ 636270 h 2423160"/>
              <a:gd name="connsiteX212" fmla="*/ 1917417 w 3925287"/>
              <a:gd name="connsiteY212" fmla="*/ 636270 h 2423160"/>
              <a:gd name="connsiteX213" fmla="*/ 1909797 w 3925287"/>
              <a:gd name="connsiteY213" fmla="*/ 647700 h 2423160"/>
              <a:gd name="connsiteX214" fmla="*/ 1919135 w 3925287"/>
              <a:gd name="connsiteY214" fmla="*/ 632460 h 2423160"/>
              <a:gd name="connsiteX215" fmla="*/ 1913607 w 3925287"/>
              <a:gd name="connsiteY215" fmla="*/ 636270 h 2423160"/>
              <a:gd name="connsiteX216" fmla="*/ 1919135 w 3925287"/>
              <a:gd name="connsiteY216" fmla="*/ 621030 h 2423160"/>
              <a:gd name="connsiteX217" fmla="*/ 1909797 w 3925287"/>
              <a:gd name="connsiteY217" fmla="*/ 624840 h 2423160"/>
              <a:gd name="connsiteX218" fmla="*/ 1951707 w 3925287"/>
              <a:gd name="connsiteY218" fmla="*/ 643890 h 2423160"/>
              <a:gd name="connsiteX219" fmla="*/ 1959327 w 3925287"/>
              <a:gd name="connsiteY219" fmla="*/ 632460 h 2423160"/>
              <a:gd name="connsiteX220" fmla="*/ 1909797 w 3925287"/>
              <a:gd name="connsiteY220" fmla="*/ 640080 h 2423160"/>
              <a:gd name="connsiteX221" fmla="*/ 1875507 w 3925287"/>
              <a:gd name="connsiteY221" fmla="*/ 640080 h 2423160"/>
              <a:gd name="connsiteX222" fmla="*/ 1966947 w 3925287"/>
              <a:gd name="connsiteY222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338547 w 3925287"/>
              <a:gd name="connsiteY156" fmla="*/ 617220 h 2423160"/>
              <a:gd name="connsiteX157" fmla="*/ 3281397 w 3925287"/>
              <a:gd name="connsiteY157" fmla="*/ 621030 h 2423160"/>
              <a:gd name="connsiteX158" fmla="*/ 3189957 w 3925287"/>
              <a:gd name="connsiteY158" fmla="*/ 621030 h 2423160"/>
              <a:gd name="connsiteX159" fmla="*/ 3056607 w 3925287"/>
              <a:gd name="connsiteY159" fmla="*/ 613410 h 2423160"/>
              <a:gd name="connsiteX160" fmla="*/ 2999457 w 3925287"/>
              <a:gd name="connsiteY160" fmla="*/ 613410 h 2423160"/>
              <a:gd name="connsiteX161" fmla="*/ 2953737 w 3925287"/>
              <a:gd name="connsiteY161" fmla="*/ 613410 h 2423160"/>
              <a:gd name="connsiteX162" fmla="*/ 2877537 w 3925287"/>
              <a:gd name="connsiteY162" fmla="*/ 617220 h 2423160"/>
              <a:gd name="connsiteX163" fmla="*/ 2709897 w 3925287"/>
              <a:gd name="connsiteY163" fmla="*/ 617220 h 2423160"/>
              <a:gd name="connsiteX164" fmla="*/ 2549877 w 3925287"/>
              <a:gd name="connsiteY164" fmla="*/ 628650 h 2423160"/>
              <a:gd name="connsiteX165" fmla="*/ 2315375 w 3925287"/>
              <a:gd name="connsiteY165" fmla="*/ 624840 h 2423160"/>
              <a:gd name="connsiteX166" fmla="*/ 2355567 w 3925287"/>
              <a:gd name="connsiteY166" fmla="*/ 560070 h 2423160"/>
              <a:gd name="connsiteX167" fmla="*/ 2431767 w 3925287"/>
              <a:gd name="connsiteY167" fmla="*/ 434340 h 2423160"/>
              <a:gd name="connsiteX168" fmla="*/ 2511777 w 3925287"/>
              <a:gd name="connsiteY168" fmla="*/ 327660 h 2423160"/>
              <a:gd name="connsiteX169" fmla="*/ 2534637 w 3925287"/>
              <a:gd name="connsiteY169" fmla="*/ 259080 h 2423160"/>
              <a:gd name="connsiteX170" fmla="*/ 2557497 w 3925287"/>
              <a:gd name="connsiteY170" fmla="*/ 205740 h 2423160"/>
              <a:gd name="connsiteX171" fmla="*/ 2568927 w 3925287"/>
              <a:gd name="connsiteY171" fmla="*/ 198120 h 2423160"/>
              <a:gd name="connsiteX172" fmla="*/ 2585885 w 3925287"/>
              <a:gd name="connsiteY172" fmla="*/ 140970 h 2423160"/>
              <a:gd name="connsiteX173" fmla="*/ 2591787 w 3925287"/>
              <a:gd name="connsiteY173" fmla="*/ 91440 h 2423160"/>
              <a:gd name="connsiteX174" fmla="*/ 2595597 w 3925287"/>
              <a:gd name="connsiteY174" fmla="*/ 0 h 2423160"/>
              <a:gd name="connsiteX175" fmla="*/ 2538447 w 3925287"/>
              <a:gd name="connsiteY175" fmla="*/ 45720 h 2423160"/>
              <a:gd name="connsiteX176" fmla="*/ 2517305 w 3925287"/>
              <a:gd name="connsiteY176" fmla="*/ 76201 h 2423160"/>
              <a:gd name="connsiteX177" fmla="*/ 2513495 w 3925287"/>
              <a:gd name="connsiteY177" fmla="*/ 102870 h 2423160"/>
              <a:gd name="connsiteX178" fmla="*/ 2496537 w 3925287"/>
              <a:gd name="connsiteY178" fmla="*/ 121920 h 2423160"/>
              <a:gd name="connsiteX179" fmla="*/ 2485107 w 3925287"/>
              <a:gd name="connsiteY179" fmla="*/ 102870 h 2423160"/>
              <a:gd name="connsiteX180" fmla="*/ 2431767 w 3925287"/>
              <a:gd name="connsiteY180" fmla="*/ 179070 h 2423160"/>
              <a:gd name="connsiteX181" fmla="*/ 2405097 w 3925287"/>
              <a:gd name="connsiteY181" fmla="*/ 213360 h 2423160"/>
              <a:gd name="connsiteX182" fmla="*/ 2393667 w 3925287"/>
              <a:gd name="connsiteY182" fmla="*/ 236220 h 2423160"/>
              <a:gd name="connsiteX183" fmla="*/ 2363187 w 3925287"/>
              <a:gd name="connsiteY183" fmla="*/ 285750 h 2423160"/>
              <a:gd name="connsiteX184" fmla="*/ 2306037 w 3925287"/>
              <a:gd name="connsiteY184" fmla="*/ 354330 h 2423160"/>
              <a:gd name="connsiteX185" fmla="*/ 2286987 w 3925287"/>
              <a:gd name="connsiteY185" fmla="*/ 388620 h 2423160"/>
              <a:gd name="connsiteX186" fmla="*/ 2302227 w 3925287"/>
              <a:gd name="connsiteY186" fmla="*/ 403860 h 2423160"/>
              <a:gd name="connsiteX187" fmla="*/ 2262035 w 3925287"/>
              <a:gd name="connsiteY187" fmla="*/ 411481 h 2423160"/>
              <a:gd name="connsiteX188" fmla="*/ 2256507 w 3925287"/>
              <a:gd name="connsiteY188" fmla="*/ 441960 h 2423160"/>
              <a:gd name="connsiteX189" fmla="*/ 2248887 w 3925287"/>
              <a:gd name="connsiteY189" fmla="*/ 464820 h 2423160"/>
              <a:gd name="connsiteX190" fmla="*/ 2226027 w 3925287"/>
              <a:gd name="connsiteY190" fmla="*/ 480060 h 2423160"/>
              <a:gd name="connsiteX191" fmla="*/ 2208695 w 3925287"/>
              <a:gd name="connsiteY191" fmla="*/ 502920 h 2423160"/>
              <a:gd name="connsiteX192" fmla="*/ 2176497 w 3925287"/>
              <a:gd name="connsiteY192" fmla="*/ 514350 h 2423160"/>
              <a:gd name="connsiteX193" fmla="*/ 2096487 w 3925287"/>
              <a:gd name="connsiteY193" fmla="*/ 601980 h 2423160"/>
              <a:gd name="connsiteX194" fmla="*/ 1989807 w 3925287"/>
              <a:gd name="connsiteY194" fmla="*/ 624840 h 2423160"/>
              <a:gd name="connsiteX195" fmla="*/ 2033435 w 3925287"/>
              <a:gd name="connsiteY195" fmla="*/ 640080 h 2423160"/>
              <a:gd name="connsiteX196" fmla="*/ 1964855 w 3925287"/>
              <a:gd name="connsiteY196" fmla="*/ 640080 h 2423160"/>
              <a:gd name="connsiteX197" fmla="*/ 1959327 w 3925287"/>
              <a:gd name="connsiteY197" fmla="*/ 636270 h 2423160"/>
              <a:gd name="connsiteX198" fmla="*/ 1947897 w 3925287"/>
              <a:gd name="connsiteY198" fmla="*/ 643890 h 2423160"/>
              <a:gd name="connsiteX199" fmla="*/ 1940277 w 3925287"/>
              <a:gd name="connsiteY199" fmla="*/ 624840 h 2423160"/>
              <a:gd name="connsiteX200" fmla="*/ 1898367 w 3925287"/>
              <a:gd name="connsiteY200" fmla="*/ 613410 h 2423160"/>
              <a:gd name="connsiteX201" fmla="*/ 1925037 w 3925287"/>
              <a:gd name="connsiteY201" fmla="*/ 628650 h 2423160"/>
              <a:gd name="connsiteX202" fmla="*/ 1921227 w 3925287"/>
              <a:gd name="connsiteY202" fmla="*/ 647700 h 2423160"/>
              <a:gd name="connsiteX203" fmla="*/ 1902177 w 3925287"/>
              <a:gd name="connsiteY203" fmla="*/ 605790 h 2423160"/>
              <a:gd name="connsiteX204" fmla="*/ 1913607 w 3925287"/>
              <a:gd name="connsiteY204" fmla="*/ 624840 h 2423160"/>
              <a:gd name="connsiteX205" fmla="*/ 1905987 w 3925287"/>
              <a:gd name="connsiteY205" fmla="*/ 621030 h 2423160"/>
              <a:gd name="connsiteX206" fmla="*/ 1898367 w 3925287"/>
              <a:gd name="connsiteY206" fmla="*/ 617220 h 2423160"/>
              <a:gd name="connsiteX207" fmla="*/ 1907705 w 3925287"/>
              <a:gd name="connsiteY207" fmla="*/ 624840 h 2423160"/>
              <a:gd name="connsiteX208" fmla="*/ 1913607 w 3925287"/>
              <a:gd name="connsiteY208" fmla="*/ 632460 h 2423160"/>
              <a:gd name="connsiteX209" fmla="*/ 1919135 w 3925287"/>
              <a:gd name="connsiteY209" fmla="*/ 621030 h 2423160"/>
              <a:gd name="connsiteX210" fmla="*/ 1932657 w 3925287"/>
              <a:gd name="connsiteY210" fmla="*/ 636270 h 2423160"/>
              <a:gd name="connsiteX211" fmla="*/ 1941995 w 3925287"/>
              <a:gd name="connsiteY211" fmla="*/ 636270 h 2423160"/>
              <a:gd name="connsiteX212" fmla="*/ 1917417 w 3925287"/>
              <a:gd name="connsiteY212" fmla="*/ 636270 h 2423160"/>
              <a:gd name="connsiteX213" fmla="*/ 1909797 w 3925287"/>
              <a:gd name="connsiteY213" fmla="*/ 647700 h 2423160"/>
              <a:gd name="connsiteX214" fmla="*/ 1919135 w 3925287"/>
              <a:gd name="connsiteY214" fmla="*/ 632460 h 2423160"/>
              <a:gd name="connsiteX215" fmla="*/ 1913607 w 3925287"/>
              <a:gd name="connsiteY215" fmla="*/ 636270 h 2423160"/>
              <a:gd name="connsiteX216" fmla="*/ 1919135 w 3925287"/>
              <a:gd name="connsiteY216" fmla="*/ 621030 h 2423160"/>
              <a:gd name="connsiteX217" fmla="*/ 1909797 w 3925287"/>
              <a:gd name="connsiteY217" fmla="*/ 624840 h 2423160"/>
              <a:gd name="connsiteX218" fmla="*/ 1951707 w 3925287"/>
              <a:gd name="connsiteY218" fmla="*/ 643890 h 2423160"/>
              <a:gd name="connsiteX219" fmla="*/ 1959327 w 3925287"/>
              <a:gd name="connsiteY219" fmla="*/ 632460 h 2423160"/>
              <a:gd name="connsiteX220" fmla="*/ 1909797 w 3925287"/>
              <a:gd name="connsiteY220" fmla="*/ 640080 h 2423160"/>
              <a:gd name="connsiteX221" fmla="*/ 1875507 w 3925287"/>
              <a:gd name="connsiteY221" fmla="*/ 640080 h 2423160"/>
              <a:gd name="connsiteX222" fmla="*/ 1966947 w 3925287"/>
              <a:gd name="connsiteY222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125187 w 3925287"/>
              <a:gd name="connsiteY155" fmla="*/ 51816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201387 w 3925287"/>
              <a:gd name="connsiteY154" fmla="*/ 495300 h 2423160"/>
              <a:gd name="connsiteX155" fmla="*/ 3403317 w 3925287"/>
              <a:gd name="connsiteY155" fmla="*/ 57531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277587 w 3925287"/>
              <a:gd name="connsiteY153" fmla="*/ 487680 h 2423160"/>
              <a:gd name="connsiteX154" fmla="*/ 3422367 w 3925287"/>
              <a:gd name="connsiteY154" fmla="*/ 556260 h 2423160"/>
              <a:gd name="connsiteX155" fmla="*/ 3403317 w 3925287"/>
              <a:gd name="connsiteY155" fmla="*/ 57531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300447 w 3925287"/>
              <a:gd name="connsiteY152" fmla="*/ 480060 h 2423160"/>
              <a:gd name="connsiteX153" fmla="*/ 3418557 w 3925287"/>
              <a:gd name="connsiteY153" fmla="*/ 537210 h 2423160"/>
              <a:gd name="connsiteX154" fmla="*/ 3422367 w 3925287"/>
              <a:gd name="connsiteY154" fmla="*/ 556260 h 2423160"/>
              <a:gd name="connsiteX155" fmla="*/ 3403317 w 3925287"/>
              <a:gd name="connsiteY155" fmla="*/ 57531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346167 w 3925287"/>
              <a:gd name="connsiteY151" fmla="*/ 464820 h 2423160"/>
              <a:gd name="connsiteX152" fmla="*/ 3418557 w 3925287"/>
              <a:gd name="connsiteY152" fmla="*/ 525780 h 2423160"/>
              <a:gd name="connsiteX153" fmla="*/ 3418557 w 3925287"/>
              <a:gd name="connsiteY153" fmla="*/ 537210 h 2423160"/>
              <a:gd name="connsiteX154" fmla="*/ 3422367 w 3925287"/>
              <a:gd name="connsiteY154" fmla="*/ 556260 h 2423160"/>
              <a:gd name="connsiteX155" fmla="*/ 3403317 w 3925287"/>
              <a:gd name="connsiteY155" fmla="*/ 57531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437607 w 3925287"/>
              <a:gd name="connsiteY150" fmla="*/ 438150 h 2423160"/>
              <a:gd name="connsiteX151" fmla="*/ 3429987 w 3925287"/>
              <a:gd name="connsiteY151" fmla="*/ 510540 h 2423160"/>
              <a:gd name="connsiteX152" fmla="*/ 3418557 w 3925287"/>
              <a:gd name="connsiteY152" fmla="*/ 525780 h 2423160"/>
              <a:gd name="connsiteX153" fmla="*/ 3418557 w 3925287"/>
              <a:gd name="connsiteY153" fmla="*/ 537210 h 2423160"/>
              <a:gd name="connsiteX154" fmla="*/ 3422367 w 3925287"/>
              <a:gd name="connsiteY154" fmla="*/ 556260 h 2423160"/>
              <a:gd name="connsiteX155" fmla="*/ 3403317 w 3925287"/>
              <a:gd name="connsiteY155" fmla="*/ 57531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498567 w 3925287"/>
              <a:gd name="connsiteY149" fmla="*/ 434340 h 2423160"/>
              <a:gd name="connsiteX150" fmla="*/ 3506187 w 3925287"/>
              <a:gd name="connsiteY150" fmla="*/ 480060 h 2423160"/>
              <a:gd name="connsiteX151" fmla="*/ 3429987 w 3925287"/>
              <a:gd name="connsiteY151" fmla="*/ 510540 h 2423160"/>
              <a:gd name="connsiteX152" fmla="*/ 3418557 w 3925287"/>
              <a:gd name="connsiteY152" fmla="*/ 525780 h 2423160"/>
              <a:gd name="connsiteX153" fmla="*/ 3418557 w 3925287"/>
              <a:gd name="connsiteY153" fmla="*/ 537210 h 2423160"/>
              <a:gd name="connsiteX154" fmla="*/ 3422367 w 3925287"/>
              <a:gd name="connsiteY154" fmla="*/ 556260 h 2423160"/>
              <a:gd name="connsiteX155" fmla="*/ 3403317 w 3925287"/>
              <a:gd name="connsiteY155" fmla="*/ 57531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53625 w 3925287"/>
              <a:gd name="connsiteY148" fmla="*/ 422910 h 2423160"/>
              <a:gd name="connsiteX149" fmla="*/ 3567147 w 3925287"/>
              <a:gd name="connsiteY149" fmla="*/ 472440 h 2423160"/>
              <a:gd name="connsiteX150" fmla="*/ 3506187 w 3925287"/>
              <a:gd name="connsiteY150" fmla="*/ 480060 h 2423160"/>
              <a:gd name="connsiteX151" fmla="*/ 3429987 w 3925287"/>
              <a:gd name="connsiteY151" fmla="*/ 510540 h 2423160"/>
              <a:gd name="connsiteX152" fmla="*/ 3418557 w 3925287"/>
              <a:gd name="connsiteY152" fmla="*/ 525780 h 2423160"/>
              <a:gd name="connsiteX153" fmla="*/ 3418557 w 3925287"/>
              <a:gd name="connsiteY153" fmla="*/ 537210 h 2423160"/>
              <a:gd name="connsiteX154" fmla="*/ 3422367 w 3925287"/>
              <a:gd name="connsiteY154" fmla="*/ 556260 h 2423160"/>
              <a:gd name="connsiteX155" fmla="*/ 3403317 w 3925287"/>
              <a:gd name="connsiteY155" fmla="*/ 57531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50967 w 3925287"/>
              <a:gd name="connsiteY147" fmla="*/ 415290 h 2423160"/>
              <a:gd name="connsiteX148" fmla="*/ 3599345 w 3925287"/>
              <a:gd name="connsiteY148" fmla="*/ 457200 h 2423160"/>
              <a:gd name="connsiteX149" fmla="*/ 3567147 w 3925287"/>
              <a:gd name="connsiteY149" fmla="*/ 472440 h 2423160"/>
              <a:gd name="connsiteX150" fmla="*/ 3506187 w 3925287"/>
              <a:gd name="connsiteY150" fmla="*/ 480060 h 2423160"/>
              <a:gd name="connsiteX151" fmla="*/ 3429987 w 3925287"/>
              <a:gd name="connsiteY151" fmla="*/ 510540 h 2423160"/>
              <a:gd name="connsiteX152" fmla="*/ 3418557 w 3925287"/>
              <a:gd name="connsiteY152" fmla="*/ 525780 h 2423160"/>
              <a:gd name="connsiteX153" fmla="*/ 3418557 w 3925287"/>
              <a:gd name="connsiteY153" fmla="*/ 537210 h 2423160"/>
              <a:gd name="connsiteX154" fmla="*/ 3422367 w 3925287"/>
              <a:gd name="connsiteY154" fmla="*/ 556260 h 2423160"/>
              <a:gd name="connsiteX155" fmla="*/ 3403317 w 3925287"/>
              <a:gd name="connsiteY155" fmla="*/ 57531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599345 w 3925287"/>
              <a:gd name="connsiteY148" fmla="*/ 457200 h 2423160"/>
              <a:gd name="connsiteX149" fmla="*/ 3567147 w 3925287"/>
              <a:gd name="connsiteY149" fmla="*/ 472440 h 2423160"/>
              <a:gd name="connsiteX150" fmla="*/ 3506187 w 3925287"/>
              <a:gd name="connsiteY150" fmla="*/ 480060 h 2423160"/>
              <a:gd name="connsiteX151" fmla="*/ 3429987 w 3925287"/>
              <a:gd name="connsiteY151" fmla="*/ 510540 h 2423160"/>
              <a:gd name="connsiteX152" fmla="*/ 3418557 w 3925287"/>
              <a:gd name="connsiteY152" fmla="*/ 525780 h 2423160"/>
              <a:gd name="connsiteX153" fmla="*/ 3418557 w 3925287"/>
              <a:gd name="connsiteY153" fmla="*/ 537210 h 2423160"/>
              <a:gd name="connsiteX154" fmla="*/ 3422367 w 3925287"/>
              <a:gd name="connsiteY154" fmla="*/ 556260 h 2423160"/>
              <a:gd name="connsiteX155" fmla="*/ 3403317 w 3925287"/>
              <a:gd name="connsiteY155" fmla="*/ 57531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599345 w 3925287"/>
              <a:gd name="connsiteY148" fmla="*/ 457200 h 2423160"/>
              <a:gd name="connsiteX149" fmla="*/ 3567147 w 3925287"/>
              <a:gd name="connsiteY149" fmla="*/ 472440 h 2423160"/>
              <a:gd name="connsiteX150" fmla="*/ 3506187 w 3925287"/>
              <a:gd name="connsiteY150" fmla="*/ 480060 h 2423160"/>
              <a:gd name="connsiteX151" fmla="*/ 3456657 w 3925287"/>
              <a:gd name="connsiteY151" fmla="*/ 529590 h 2423160"/>
              <a:gd name="connsiteX152" fmla="*/ 3418557 w 3925287"/>
              <a:gd name="connsiteY152" fmla="*/ 525780 h 2423160"/>
              <a:gd name="connsiteX153" fmla="*/ 3418557 w 3925287"/>
              <a:gd name="connsiteY153" fmla="*/ 537210 h 2423160"/>
              <a:gd name="connsiteX154" fmla="*/ 3422367 w 3925287"/>
              <a:gd name="connsiteY154" fmla="*/ 556260 h 2423160"/>
              <a:gd name="connsiteX155" fmla="*/ 3403317 w 3925287"/>
              <a:gd name="connsiteY155" fmla="*/ 57531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599345 w 3925287"/>
              <a:gd name="connsiteY148" fmla="*/ 457200 h 2423160"/>
              <a:gd name="connsiteX149" fmla="*/ 3567147 w 3925287"/>
              <a:gd name="connsiteY149" fmla="*/ 472440 h 2423160"/>
              <a:gd name="connsiteX150" fmla="*/ 3506187 w 3925287"/>
              <a:gd name="connsiteY150" fmla="*/ 480060 h 2423160"/>
              <a:gd name="connsiteX151" fmla="*/ 3456657 w 3925287"/>
              <a:gd name="connsiteY151" fmla="*/ 529590 h 2423160"/>
              <a:gd name="connsiteX152" fmla="*/ 3418557 w 3925287"/>
              <a:gd name="connsiteY152" fmla="*/ 525780 h 2423160"/>
              <a:gd name="connsiteX153" fmla="*/ 3418557 w 3925287"/>
              <a:gd name="connsiteY153" fmla="*/ 537210 h 2423160"/>
              <a:gd name="connsiteX154" fmla="*/ 3445227 w 3925287"/>
              <a:gd name="connsiteY154" fmla="*/ 582930 h 2423160"/>
              <a:gd name="connsiteX155" fmla="*/ 3403317 w 3925287"/>
              <a:gd name="connsiteY155" fmla="*/ 57531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599345 w 3925287"/>
              <a:gd name="connsiteY148" fmla="*/ 457200 h 2423160"/>
              <a:gd name="connsiteX149" fmla="*/ 3567147 w 3925287"/>
              <a:gd name="connsiteY149" fmla="*/ 472440 h 2423160"/>
              <a:gd name="connsiteX150" fmla="*/ 3506187 w 3925287"/>
              <a:gd name="connsiteY150" fmla="*/ 480060 h 2423160"/>
              <a:gd name="connsiteX151" fmla="*/ 3456657 w 3925287"/>
              <a:gd name="connsiteY151" fmla="*/ 529590 h 2423160"/>
              <a:gd name="connsiteX152" fmla="*/ 3418557 w 3925287"/>
              <a:gd name="connsiteY152" fmla="*/ 525780 h 2423160"/>
              <a:gd name="connsiteX153" fmla="*/ 3456657 w 3925287"/>
              <a:gd name="connsiteY153" fmla="*/ 552450 h 2423160"/>
              <a:gd name="connsiteX154" fmla="*/ 3445227 w 3925287"/>
              <a:gd name="connsiteY154" fmla="*/ 582930 h 2423160"/>
              <a:gd name="connsiteX155" fmla="*/ 3403317 w 3925287"/>
              <a:gd name="connsiteY155" fmla="*/ 57531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599345 w 3925287"/>
              <a:gd name="connsiteY148" fmla="*/ 457200 h 2423160"/>
              <a:gd name="connsiteX149" fmla="*/ 3567147 w 3925287"/>
              <a:gd name="connsiteY149" fmla="*/ 472440 h 2423160"/>
              <a:gd name="connsiteX150" fmla="*/ 3525237 w 3925287"/>
              <a:gd name="connsiteY150" fmla="*/ 510540 h 2423160"/>
              <a:gd name="connsiteX151" fmla="*/ 3456657 w 3925287"/>
              <a:gd name="connsiteY151" fmla="*/ 529590 h 2423160"/>
              <a:gd name="connsiteX152" fmla="*/ 3418557 w 3925287"/>
              <a:gd name="connsiteY152" fmla="*/ 525780 h 2423160"/>
              <a:gd name="connsiteX153" fmla="*/ 3456657 w 3925287"/>
              <a:gd name="connsiteY153" fmla="*/ 552450 h 2423160"/>
              <a:gd name="connsiteX154" fmla="*/ 3445227 w 3925287"/>
              <a:gd name="connsiteY154" fmla="*/ 582930 h 2423160"/>
              <a:gd name="connsiteX155" fmla="*/ 3403317 w 3925287"/>
              <a:gd name="connsiteY155" fmla="*/ 57531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599345 w 3925287"/>
              <a:gd name="connsiteY148" fmla="*/ 457200 h 2423160"/>
              <a:gd name="connsiteX149" fmla="*/ 3567147 w 3925287"/>
              <a:gd name="connsiteY149" fmla="*/ 472440 h 2423160"/>
              <a:gd name="connsiteX150" fmla="*/ 3525237 w 3925287"/>
              <a:gd name="connsiteY150" fmla="*/ 510540 h 2423160"/>
              <a:gd name="connsiteX151" fmla="*/ 3483327 w 3925287"/>
              <a:gd name="connsiteY151" fmla="*/ 548640 h 2423160"/>
              <a:gd name="connsiteX152" fmla="*/ 3418557 w 3925287"/>
              <a:gd name="connsiteY152" fmla="*/ 525780 h 2423160"/>
              <a:gd name="connsiteX153" fmla="*/ 3456657 w 3925287"/>
              <a:gd name="connsiteY153" fmla="*/ 552450 h 2423160"/>
              <a:gd name="connsiteX154" fmla="*/ 3445227 w 3925287"/>
              <a:gd name="connsiteY154" fmla="*/ 582930 h 2423160"/>
              <a:gd name="connsiteX155" fmla="*/ 3403317 w 3925287"/>
              <a:gd name="connsiteY155" fmla="*/ 57531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599345 w 3925287"/>
              <a:gd name="connsiteY148" fmla="*/ 457200 h 2423160"/>
              <a:gd name="connsiteX149" fmla="*/ 3567147 w 3925287"/>
              <a:gd name="connsiteY149" fmla="*/ 472440 h 2423160"/>
              <a:gd name="connsiteX150" fmla="*/ 3525237 w 3925287"/>
              <a:gd name="connsiteY150" fmla="*/ 510540 h 2423160"/>
              <a:gd name="connsiteX151" fmla="*/ 3483327 w 3925287"/>
              <a:gd name="connsiteY151" fmla="*/ 548640 h 2423160"/>
              <a:gd name="connsiteX152" fmla="*/ 3418557 w 3925287"/>
              <a:gd name="connsiteY152" fmla="*/ 525780 h 2423160"/>
              <a:gd name="connsiteX153" fmla="*/ 3456657 w 3925287"/>
              <a:gd name="connsiteY153" fmla="*/ 552450 h 2423160"/>
              <a:gd name="connsiteX154" fmla="*/ 3445227 w 3925287"/>
              <a:gd name="connsiteY154" fmla="*/ 582930 h 2423160"/>
              <a:gd name="connsiteX155" fmla="*/ 3429987 w 3925287"/>
              <a:gd name="connsiteY155" fmla="*/ 59436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599345 w 3925287"/>
              <a:gd name="connsiteY148" fmla="*/ 457200 h 2423160"/>
              <a:gd name="connsiteX149" fmla="*/ 3567147 w 3925287"/>
              <a:gd name="connsiteY149" fmla="*/ 472440 h 2423160"/>
              <a:gd name="connsiteX150" fmla="*/ 3525237 w 3925287"/>
              <a:gd name="connsiteY150" fmla="*/ 510540 h 2423160"/>
              <a:gd name="connsiteX151" fmla="*/ 3483327 w 3925287"/>
              <a:gd name="connsiteY151" fmla="*/ 548640 h 2423160"/>
              <a:gd name="connsiteX152" fmla="*/ 3468087 w 3925287"/>
              <a:gd name="connsiteY152" fmla="*/ 563880 h 2423160"/>
              <a:gd name="connsiteX153" fmla="*/ 3456657 w 3925287"/>
              <a:gd name="connsiteY153" fmla="*/ 552450 h 2423160"/>
              <a:gd name="connsiteX154" fmla="*/ 3445227 w 3925287"/>
              <a:gd name="connsiteY154" fmla="*/ 582930 h 2423160"/>
              <a:gd name="connsiteX155" fmla="*/ 3429987 w 3925287"/>
              <a:gd name="connsiteY155" fmla="*/ 59436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599345 w 3925287"/>
              <a:gd name="connsiteY148" fmla="*/ 457200 h 2423160"/>
              <a:gd name="connsiteX149" fmla="*/ 3605247 w 3925287"/>
              <a:gd name="connsiteY149" fmla="*/ 480060 h 2423160"/>
              <a:gd name="connsiteX150" fmla="*/ 3525237 w 3925287"/>
              <a:gd name="connsiteY150" fmla="*/ 510540 h 2423160"/>
              <a:gd name="connsiteX151" fmla="*/ 3483327 w 3925287"/>
              <a:gd name="connsiteY151" fmla="*/ 548640 h 2423160"/>
              <a:gd name="connsiteX152" fmla="*/ 3468087 w 3925287"/>
              <a:gd name="connsiteY152" fmla="*/ 563880 h 2423160"/>
              <a:gd name="connsiteX153" fmla="*/ 3456657 w 3925287"/>
              <a:gd name="connsiteY153" fmla="*/ 552450 h 2423160"/>
              <a:gd name="connsiteX154" fmla="*/ 3445227 w 3925287"/>
              <a:gd name="connsiteY154" fmla="*/ 582930 h 2423160"/>
              <a:gd name="connsiteX155" fmla="*/ 3429987 w 3925287"/>
              <a:gd name="connsiteY155" fmla="*/ 59436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599345 w 3925287"/>
              <a:gd name="connsiteY148" fmla="*/ 457200 h 2423160"/>
              <a:gd name="connsiteX149" fmla="*/ 3605247 w 3925287"/>
              <a:gd name="connsiteY149" fmla="*/ 480060 h 2423160"/>
              <a:gd name="connsiteX150" fmla="*/ 3544287 w 3925287"/>
              <a:gd name="connsiteY150" fmla="*/ 521970 h 2423160"/>
              <a:gd name="connsiteX151" fmla="*/ 3483327 w 3925287"/>
              <a:gd name="connsiteY151" fmla="*/ 548640 h 2423160"/>
              <a:gd name="connsiteX152" fmla="*/ 3468087 w 3925287"/>
              <a:gd name="connsiteY152" fmla="*/ 563880 h 2423160"/>
              <a:gd name="connsiteX153" fmla="*/ 3456657 w 3925287"/>
              <a:gd name="connsiteY153" fmla="*/ 552450 h 2423160"/>
              <a:gd name="connsiteX154" fmla="*/ 3445227 w 3925287"/>
              <a:gd name="connsiteY154" fmla="*/ 582930 h 2423160"/>
              <a:gd name="connsiteX155" fmla="*/ 3429987 w 3925287"/>
              <a:gd name="connsiteY155" fmla="*/ 59436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629825 w 3925287"/>
              <a:gd name="connsiteY148" fmla="*/ 464820 h 2423160"/>
              <a:gd name="connsiteX149" fmla="*/ 3605247 w 3925287"/>
              <a:gd name="connsiteY149" fmla="*/ 480060 h 2423160"/>
              <a:gd name="connsiteX150" fmla="*/ 3544287 w 3925287"/>
              <a:gd name="connsiteY150" fmla="*/ 521970 h 2423160"/>
              <a:gd name="connsiteX151" fmla="*/ 3483327 w 3925287"/>
              <a:gd name="connsiteY151" fmla="*/ 548640 h 2423160"/>
              <a:gd name="connsiteX152" fmla="*/ 3468087 w 3925287"/>
              <a:gd name="connsiteY152" fmla="*/ 563880 h 2423160"/>
              <a:gd name="connsiteX153" fmla="*/ 3456657 w 3925287"/>
              <a:gd name="connsiteY153" fmla="*/ 552450 h 2423160"/>
              <a:gd name="connsiteX154" fmla="*/ 3445227 w 3925287"/>
              <a:gd name="connsiteY154" fmla="*/ 582930 h 2423160"/>
              <a:gd name="connsiteX155" fmla="*/ 3429987 w 3925287"/>
              <a:gd name="connsiteY155" fmla="*/ 59436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43887 w 3925287"/>
              <a:gd name="connsiteY17" fmla="*/ 59055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629825 w 3925287"/>
              <a:gd name="connsiteY148" fmla="*/ 464820 h 2423160"/>
              <a:gd name="connsiteX149" fmla="*/ 3605247 w 3925287"/>
              <a:gd name="connsiteY149" fmla="*/ 480060 h 2423160"/>
              <a:gd name="connsiteX150" fmla="*/ 3544287 w 3925287"/>
              <a:gd name="connsiteY150" fmla="*/ 521970 h 2423160"/>
              <a:gd name="connsiteX151" fmla="*/ 3483327 w 3925287"/>
              <a:gd name="connsiteY151" fmla="*/ 548640 h 2423160"/>
              <a:gd name="connsiteX152" fmla="*/ 3487137 w 3925287"/>
              <a:gd name="connsiteY152" fmla="*/ 579120 h 2423160"/>
              <a:gd name="connsiteX153" fmla="*/ 3456657 w 3925287"/>
              <a:gd name="connsiteY153" fmla="*/ 552450 h 2423160"/>
              <a:gd name="connsiteX154" fmla="*/ 3445227 w 3925287"/>
              <a:gd name="connsiteY154" fmla="*/ 582930 h 2423160"/>
              <a:gd name="connsiteX155" fmla="*/ 3429987 w 3925287"/>
              <a:gd name="connsiteY155" fmla="*/ 59436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12467 w 3925287"/>
              <a:gd name="connsiteY15" fmla="*/ 624840 h 2423160"/>
              <a:gd name="connsiteX16" fmla="*/ 374367 w 3925287"/>
              <a:gd name="connsiteY16" fmla="*/ 6172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629825 w 3925287"/>
              <a:gd name="connsiteY148" fmla="*/ 464820 h 2423160"/>
              <a:gd name="connsiteX149" fmla="*/ 3605247 w 3925287"/>
              <a:gd name="connsiteY149" fmla="*/ 480060 h 2423160"/>
              <a:gd name="connsiteX150" fmla="*/ 3544287 w 3925287"/>
              <a:gd name="connsiteY150" fmla="*/ 521970 h 2423160"/>
              <a:gd name="connsiteX151" fmla="*/ 3483327 w 3925287"/>
              <a:gd name="connsiteY151" fmla="*/ 548640 h 2423160"/>
              <a:gd name="connsiteX152" fmla="*/ 3487137 w 3925287"/>
              <a:gd name="connsiteY152" fmla="*/ 579120 h 2423160"/>
              <a:gd name="connsiteX153" fmla="*/ 3456657 w 3925287"/>
              <a:gd name="connsiteY153" fmla="*/ 552450 h 2423160"/>
              <a:gd name="connsiteX154" fmla="*/ 3445227 w 3925287"/>
              <a:gd name="connsiteY154" fmla="*/ 582930 h 2423160"/>
              <a:gd name="connsiteX155" fmla="*/ 3429987 w 3925287"/>
              <a:gd name="connsiteY155" fmla="*/ 59436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46757 w 3925287"/>
              <a:gd name="connsiteY15" fmla="*/ 598170 h 2423160"/>
              <a:gd name="connsiteX16" fmla="*/ 374367 w 3925287"/>
              <a:gd name="connsiteY16" fmla="*/ 6172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629825 w 3925287"/>
              <a:gd name="connsiteY148" fmla="*/ 464820 h 2423160"/>
              <a:gd name="connsiteX149" fmla="*/ 3605247 w 3925287"/>
              <a:gd name="connsiteY149" fmla="*/ 480060 h 2423160"/>
              <a:gd name="connsiteX150" fmla="*/ 3544287 w 3925287"/>
              <a:gd name="connsiteY150" fmla="*/ 521970 h 2423160"/>
              <a:gd name="connsiteX151" fmla="*/ 3483327 w 3925287"/>
              <a:gd name="connsiteY151" fmla="*/ 548640 h 2423160"/>
              <a:gd name="connsiteX152" fmla="*/ 3487137 w 3925287"/>
              <a:gd name="connsiteY152" fmla="*/ 579120 h 2423160"/>
              <a:gd name="connsiteX153" fmla="*/ 3456657 w 3925287"/>
              <a:gd name="connsiteY153" fmla="*/ 552450 h 2423160"/>
              <a:gd name="connsiteX154" fmla="*/ 3445227 w 3925287"/>
              <a:gd name="connsiteY154" fmla="*/ 582930 h 2423160"/>
              <a:gd name="connsiteX155" fmla="*/ 3429987 w 3925287"/>
              <a:gd name="connsiteY155" fmla="*/ 59436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03907 w 3925287"/>
              <a:gd name="connsiteY14" fmla="*/ 643890 h 2423160"/>
              <a:gd name="connsiteX15" fmla="*/ 446757 w 3925287"/>
              <a:gd name="connsiteY15" fmla="*/ 598170 h 2423160"/>
              <a:gd name="connsiteX16" fmla="*/ 397227 w 3925287"/>
              <a:gd name="connsiteY16" fmla="*/ 59436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629825 w 3925287"/>
              <a:gd name="connsiteY148" fmla="*/ 464820 h 2423160"/>
              <a:gd name="connsiteX149" fmla="*/ 3605247 w 3925287"/>
              <a:gd name="connsiteY149" fmla="*/ 480060 h 2423160"/>
              <a:gd name="connsiteX150" fmla="*/ 3544287 w 3925287"/>
              <a:gd name="connsiteY150" fmla="*/ 521970 h 2423160"/>
              <a:gd name="connsiteX151" fmla="*/ 3483327 w 3925287"/>
              <a:gd name="connsiteY151" fmla="*/ 548640 h 2423160"/>
              <a:gd name="connsiteX152" fmla="*/ 3487137 w 3925287"/>
              <a:gd name="connsiteY152" fmla="*/ 579120 h 2423160"/>
              <a:gd name="connsiteX153" fmla="*/ 3456657 w 3925287"/>
              <a:gd name="connsiteY153" fmla="*/ 552450 h 2423160"/>
              <a:gd name="connsiteX154" fmla="*/ 3445227 w 3925287"/>
              <a:gd name="connsiteY154" fmla="*/ 582930 h 2423160"/>
              <a:gd name="connsiteX155" fmla="*/ 3429987 w 3925287"/>
              <a:gd name="connsiteY155" fmla="*/ 59436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5337 w 3925287"/>
              <a:gd name="connsiteY14" fmla="*/ 628650 h 2423160"/>
              <a:gd name="connsiteX15" fmla="*/ 446757 w 3925287"/>
              <a:gd name="connsiteY15" fmla="*/ 598170 h 2423160"/>
              <a:gd name="connsiteX16" fmla="*/ 397227 w 3925287"/>
              <a:gd name="connsiteY16" fmla="*/ 59436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629825 w 3925287"/>
              <a:gd name="connsiteY148" fmla="*/ 464820 h 2423160"/>
              <a:gd name="connsiteX149" fmla="*/ 3605247 w 3925287"/>
              <a:gd name="connsiteY149" fmla="*/ 480060 h 2423160"/>
              <a:gd name="connsiteX150" fmla="*/ 3544287 w 3925287"/>
              <a:gd name="connsiteY150" fmla="*/ 521970 h 2423160"/>
              <a:gd name="connsiteX151" fmla="*/ 3483327 w 3925287"/>
              <a:gd name="connsiteY151" fmla="*/ 548640 h 2423160"/>
              <a:gd name="connsiteX152" fmla="*/ 3487137 w 3925287"/>
              <a:gd name="connsiteY152" fmla="*/ 579120 h 2423160"/>
              <a:gd name="connsiteX153" fmla="*/ 3456657 w 3925287"/>
              <a:gd name="connsiteY153" fmla="*/ 552450 h 2423160"/>
              <a:gd name="connsiteX154" fmla="*/ 3445227 w 3925287"/>
              <a:gd name="connsiteY154" fmla="*/ 582930 h 2423160"/>
              <a:gd name="connsiteX155" fmla="*/ 3429987 w 3925287"/>
              <a:gd name="connsiteY155" fmla="*/ 59436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5337 w 3925287"/>
              <a:gd name="connsiteY14" fmla="*/ 62865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629825 w 3925287"/>
              <a:gd name="connsiteY148" fmla="*/ 464820 h 2423160"/>
              <a:gd name="connsiteX149" fmla="*/ 3605247 w 3925287"/>
              <a:gd name="connsiteY149" fmla="*/ 480060 h 2423160"/>
              <a:gd name="connsiteX150" fmla="*/ 3544287 w 3925287"/>
              <a:gd name="connsiteY150" fmla="*/ 521970 h 2423160"/>
              <a:gd name="connsiteX151" fmla="*/ 3483327 w 3925287"/>
              <a:gd name="connsiteY151" fmla="*/ 548640 h 2423160"/>
              <a:gd name="connsiteX152" fmla="*/ 3487137 w 3925287"/>
              <a:gd name="connsiteY152" fmla="*/ 579120 h 2423160"/>
              <a:gd name="connsiteX153" fmla="*/ 3456657 w 3925287"/>
              <a:gd name="connsiteY153" fmla="*/ 552450 h 2423160"/>
              <a:gd name="connsiteX154" fmla="*/ 3445227 w 3925287"/>
              <a:gd name="connsiteY154" fmla="*/ 582930 h 2423160"/>
              <a:gd name="connsiteX155" fmla="*/ 3429987 w 3925287"/>
              <a:gd name="connsiteY155" fmla="*/ 59436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28464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629825 w 3925287"/>
              <a:gd name="connsiteY148" fmla="*/ 464820 h 2423160"/>
              <a:gd name="connsiteX149" fmla="*/ 3605247 w 3925287"/>
              <a:gd name="connsiteY149" fmla="*/ 480060 h 2423160"/>
              <a:gd name="connsiteX150" fmla="*/ 3544287 w 3925287"/>
              <a:gd name="connsiteY150" fmla="*/ 521970 h 2423160"/>
              <a:gd name="connsiteX151" fmla="*/ 3483327 w 3925287"/>
              <a:gd name="connsiteY151" fmla="*/ 548640 h 2423160"/>
              <a:gd name="connsiteX152" fmla="*/ 3487137 w 3925287"/>
              <a:gd name="connsiteY152" fmla="*/ 579120 h 2423160"/>
              <a:gd name="connsiteX153" fmla="*/ 3456657 w 3925287"/>
              <a:gd name="connsiteY153" fmla="*/ 552450 h 2423160"/>
              <a:gd name="connsiteX154" fmla="*/ 3445227 w 3925287"/>
              <a:gd name="connsiteY154" fmla="*/ 582930 h 2423160"/>
              <a:gd name="connsiteX155" fmla="*/ 3429987 w 3925287"/>
              <a:gd name="connsiteY155" fmla="*/ 59436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629825 w 3925287"/>
              <a:gd name="connsiteY148" fmla="*/ 464820 h 2423160"/>
              <a:gd name="connsiteX149" fmla="*/ 3605247 w 3925287"/>
              <a:gd name="connsiteY149" fmla="*/ 480060 h 2423160"/>
              <a:gd name="connsiteX150" fmla="*/ 3544287 w 3925287"/>
              <a:gd name="connsiteY150" fmla="*/ 521970 h 2423160"/>
              <a:gd name="connsiteX151" fmla="*/ 3483327 w 3925287"/>
              <a:gd name="connsiteY151" fmla="*/ 548640 h 2423160"/>
              <a:gd name="connsiteX152" fmla="*/ 3487137 w 3925287"/>
              <a:gd name="connsiteY152" fmla="*/ 579120 h 2423160"/>
              <a:gd name="connsiteX153" fmla="*/ 3456657 w 3925287"/>
              <a:gd name="connsiteY153" fmla="*/ 552450 h 2423160"/>
              <a:gd name="connsiteX154" fmla="*/ 3445227 w 3925287"/>
              <a:gd name="connsiteY154" fmla="*/ 582930 h 2423160"/>
              <a:gd name="connsiteX155" fmla="*/ 3429987 w 3925287"/>
              <a:gd name="connsiteY155" fmla="*/ 594360 h 2423160"/>
              <a:gd name="connsiteX156" fmla="*/ 3389795 w 3925287"/>
              <a:gd name="connsiteY156" fmla="*/ 601981 h 2423160"/>
              <a:gd name="connsiteX157" fmla="*/ 3338547 w 3925287"/>
              <a:gd name="connsiteY157" fmla="*/ 61722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629825 w 3925287"/>
              <a:gd name="connsiteY148" fmla="*/ 464820 h 2423160"/>
              <a:gd name="connsiteX149" fmla="*/ 3605247 w 3925287"/>
              <a:gd name="connsiteY149" fmla="*/ 480060 h 2423160"/>
              <a:gd name="connsiteX150" fmla="*/ 3544287 w 3925287"/>
              <a:gd name="connsiteY150" fmla="*/ 521970 h 2423160"/>
              <a:gd name="connsiteX151" fmla="*/ 3483327 w 3925287"/>
              <a:gd name="connsiteY151" fmla="*/ 548640 h 2423160"/>
              <a:gd name="connsiteX152" fmla="*/ 3487137 w 3925287"/>
              <a:gd name="connsiteY152" fmla="*/ 579120 h 2423160"/>
              <a:gd name="connsiteX153" fmla="*/ 3456657 w 3925287"/>
              <a:gd name="connsiteY153" fmla="*/ 552450 h 2423160"/>
              <a:gd name="connsiteX154" fmla="*/ 3445227 w 3925287"/>
              <a:gd name="connsiteY154" fmla="*/ 582930 h 2423160"/>
              <a:gd name="connsiteX155" fmla="*/ 3429987 w 3925287"/>
              <a:gd name="connsiteY155" fmla="*/ 594360 h 2423160"/>
              <a:gd name="connsiteX156" fmla="*/ 3389795 w 3925287"/>
              <a:gd name="connsiteY156" fmla="*/ 601981 h 2423160"/>
              <a:gd name="connsiteX157" fmla="*/ 3327117 w 3925287"/>
              <a:gd name="connsiteY157" fmla="*/ 590550 h 2423160"/>
              <a:gd name="connsiteX158" fmla="*/ 3281397 w 3925287"/>
              <a:gd name="connsiteY158" fmla="*/ 621030 h 2423160"/>
              <a:gd name="connsiteX159" fmla="*/ 3189957 w 3925287"/>
              <a:gd name="connsiteY159" fmla="*/ 621030 h 2423160"/>
              <a:gd name="connsiteX160" fmla="*/ 3056607 w 3925287"/>
              <a:gd name="connsiteY160" fmla="*/ 613410 h 2423160"/>
              <a:gd name="connsiteX161" fmla="*/ 2999457 w 3925287"/>
              <a:gd name="connsiteY161" fmla="*/ 613410 h 2423160"/>
              <a:gd name="connsiteX162" fmla="*/ 2953737 w 3925287"/>
              <a:gd name="connsiteY162" fmla="*/ 613410 h 2423160"/>
              <a:gd name="connsiteX163" fmla="*/ 2877537 w 3925287"/>
              <a:gd name="connsiteY163" fmla="*/ 617220 h 2423160"/>
              <a:gd name="connsiteX164" fmla="*/ 2709897 w 3925287"/>
              <a:gd name="connsiteY164" fmla="*/ 617220 h 2423160"/>
              <a:gd name="connsiteX165" fmla="*/ 2549877 w 3925287"/>
              <a:gd name="connsiteY165" fmla="*/ 628650 h 2423160"/>
              <a:gd name="connsiteX166" fmla="*/ 2315375 w 3925287"/>
              <a:gd name="connsiteY166" fmla="*/ 624840 h 2423160"/>
              <a:gd name="connsiteX167" fmla="*/ 2355567 w 3925287"/>
              <a:gd name="connsiteY167" fmla="*/ 560070 h 2423160"/>
              <a:gd name="connsiteX168" fmla="*/ 2431767 w 3925287"/>
              <a:gd name="connsiteY168" fmla="*/ 434340 h 2423160"/>
              <a:gd name="connsiteX169" fmla="*/ 2511777 w 3925287"/>
              <a:gd name="connsiteY169" fmla="*/ 327660 h 2423160"/>
              <a:gd name="connsiteX170" fmla="*/ 2534637 w 3925287"/>
              <a:gd name="connsiteY170" fmla="*/ 259080 h 2423160"/>
              <a:gd name="connsiteX171" fmla="*/ 2557497 w 3925287"/>
              <a:gd name="connsiteY171" fmla="*/ 205740 h 2423160"/>
              <a:gd name="connsiteX172" fmla="*/ 2568927 w 3925287"/>
              <a:gd name="connsiteY172" fmla="*/ 198120 h 2423160"/>
              <a:gd name="connsiteX173" fmla="*/ 2585885 w 3925287"/>
              <a:gd name="connsiteY173" fmla="*/ 140970 h 2423160"/>
              <a:gd name="connsiteX174" fmla="*/ 2591787 w 3925287"/>
              <a:gd name="connsiteY174" fmla="*/ 91440 h 2423160"/>
              <a:gd name="connsiteX175" fmla="*/ 2595597 w 3925287"/>
              <a:gd name="connsiteY175" fmla="*/ 0 h 2423160"/>
              <a:gd name="connsiteX176" fmla="*/ 2538447 w 3925287"/>
              <a:gd name="connsiteY176" fmla="*/ 45720 h 2423160"/>
              <a:gd name="connsiteX177" fmla="*/ 2517305 w 3925287"/>
              <a:gd name="connsiteY177" fmla="*/ 76201 h 2423160"/>
              <a:gd name="connsiteX178" fmla="*/ 2513495 w 3925287"/>
              <a:gd name="connsiteY178" fmla="*/ 102870 h 2423160"/>
              <a:gd name="connsiteX179" fmla="*/ 2496537 w 3925287"/>
              <a:gd name="connsiteY179" fmla="*/ 121920 h 2423160"/>
              <a:gd name="connsiteX180" fmla="*/ 2485107 w 3925287"/>
              <a:gd name="connsiteY180" fmla="*/ 102870 h 2423160"/>
              <a:gd name="connsiteX181" fmla="*/ 2431767 w 3925287"/>
              <a:gd name="connsiteY181" fmla="*/ 179070 h 2423160"/>
              <a:gd name="connsiteX182" fmla="*/ 2405097 w 3925287"/>
              <a:gd name="connsiteY182" fmla="*/ 213360 h 2423160"/>
              <a:gd name="connsiteX183" fmla="*/ 2393667 w 3925287"/>
              <a:gd name="connsiteY183" fmla="*/ 236220 h 2423160"/>
              <a:gd name="connsiteX184" fmla="*/ 2363187 w 3925287"/>
              <a:gd name="connsiteY184" fmla="*/ 285750 h 2423160"/>
              <a:gd name="connsiteX185" fmla="*/ 2306037 w 3925287"/>
              <a:gd name="connsiteY185" fmla="*/ 354330 h 2423160"/>
              <a:gd name="connsiteX186" fmla="*/ 2286987 w 3925287"/>
              <a:gd name="connsiteY186" fmla="*/ 388620 h 2423160"/>
              <a:gd name="connsiteX187" fmla="*/ 2302227 w 3925287"/>
              <a:gd name="connsiteY187" fmla="*/ 403860 h 2423160"/>
              <a:gd name="connsiteX188" fmla="*/ 2262035 w 3925287"/>
              <a:gd name="connsiteY188" fmla="*/ 411481 h 2423160"/>
              <a:gd name="connsiteX189" fmla="*/ 2256507 w 3925287"/>
              <a:gd name="connsiteY189" fmla="*/ 441960 h 2423160"/>
              <a:gd name="connsiteX190" fmla="*/ 2248887 w 3925287"/>
              <a:gd name="connsiteY190" fmla="*/ 464820 h 2423160"/>
              <a:gd name="connsiteX191" fmla="*/ 2226027 w 3925287"/>
              <a:gd name="connsiteY191" fmla="*/ 480060 h 2423160"/>
              <a:gd name="connsiteX192" fmla="*/ 2208695 w 3925287"/>
              <a:gd name="connsiteY192" fmla="*/ 502920 h 2423160"/>
              <a:gd name="connsiteX193" fmla="*/ 2176497 w 3925287"/>
              <a:gd name="connsiteY193" fmla="*/ 514350 h 2423160"/>
              <a:gd name="connsiteX194" fmla="*/ 2096487 w 3925287"/>
              <a:gd name="connsiteY194" fmla="*/ 601980 h 2423160"/>
              <a:gd name="connsiteX195" fmla="*/ 1989807 w 3925287"/>
              <a:gd name="connsiteY195" fmla="*/ 624840 h 2423160"/>
              <a:gd name="connsiteX196" fmla="*/ 2033435 w 3925287"/>
              <a:gd name="connsiteY196" fmla="*/ 640080 h 2423160"/>
              <a:gd name="connsiteX197" fmla="*/ 1964855 w 3925287"/>
              <a:gd name="connsiteY197" fmla="*/ 640080 h 2423160"/>
              <a:gd name="connsiteX198" fmla="*/ 1959327 w 3925287"/>
              <a:gd name="connsiteY198" fmla="*/ 636270 h 2423160"/>
              <a:gd name="connsiteX199" fmla="*/ 1947897 w 3925287"/>
              <a:gd name="connsiteY199" fmla="*/ 643890 h 2423160"/>
              <a:gd name="connsiteX200" fmla="*/ 1940277 w 3925287"/>
              <a:gd name="connsiteY200" fmla="*/ 624840 h 2423160"/>
              <a:gd name="connsiteX201" fmla="*/ 1898367 w 3925287"/>
              <a:gd name="connsiteY201" fmla="*/ 613410 h 2423160"/>
              <a:gd name="connsiteX202" fmla="*/ 1925037 w 3925287"/>
              <a:gd name="connsiteY202" fmla="*/ 628650 h 2423160"/>
              <a:gd name="connsiteX203" fmla="*/ 1921227 w 3925287"/>
              <a:gd name="connsiteY203" fmla="*/ 647700 h 2423160"/>
              <a:gd name="connsiteX204" fmla="*/ 1902177 w 3925287"/>
              <a:gd name="connsiteY204" fmla="*/ 605790 h 2423160"/>
              <a:gd name="connsiteX205" fmla="*/ 1913607 w 3925287"/>
              <a:gd name="connsiteY205" fmla="*/ 624840 h 2423160"/>
              <a:gd name="connsiteX206" fmla="*/ 1905987 w 3925287"/>
              <a:gd name="connsiteY206" fmla="*/ 621030 h 2423160"/>
              <a:gd name="connsiteX207" fmla="*/ 1898367 w 3925287"/>
              <a:gd name="connsiteY207" fmla="*/ 617220 h 2423160"/>
              <a:gd name="connsiteX208" fmla="*/ 1907705 w 3925287"/>
              <a:gd name="connsiteY208" fmla="*/ 624840 h 2423160"/>
              <a:gd name="connsiteX209" fmla="*/ 1913607 w 3925287"/>
              <a:gd name="connsiteY209" fmla="*/ 632460 h 2423160"/>
              <a:gd name="connsiteX210" fmla="*/ 1919135 w 3925287"/>
              <a:gd name="connsiteY210" fmla="*/ 621030 h 2423160"/>
              <a:gd name="connsiteX211" fmla="*/ 1932657 w 3925287"/>
              <a:gd name="connsiteY211" fmla="*/ 636270 h 2423160"/>
              <a:gd name="connsiteX212" fmla="*/ 1941995 w 3925287"/>
              <a:gd name="connsiteY212" fmla="*/ 636270 h 2423160"/>
              <a:gd name="connsiteX213" fmla="*/ 1917417 w 3925287"/>
              <a:gd name="connsiteY213" fmla="*/ 636270 h 2423160"/>
              <a:gd name="connsiteX214" fmla="*/ 1909797 w 3925287"/>
              <a:gd name="connsiteY214" fmla="*/ 647700 h 2423160"/>
              <a:gd name="connsiteX215" fmla="*/ 1919135 w 3925287"/>
              <a:gd name="connsiteY215" fmla="*/ 632460 h 2423160"/>
              <a:gd name="connsiteX216" fmla="*/ 1913607 w 3925287"/>
              <a:gd name="connsiteY216" fmla="*/ 636270 h 2423160"/>
              <a:gd name="connsiteX217" fmla="*/ 1919135 w 3925287"/>
              <a:gd name="connsiteY217" fmla="*/ 621030 h 2423160"/>
              <a:gd name="connsiteX218" fmla="*/ 1909797 w 3925287"/>
              <a:gd name="connsiteY218" fmla="*/ 624840 h 2423160"/>
              <a:gd name="connsiteX219" fmla="*/ 1951707 w 3925287"/>
              <a:gd name="connsiteY219" fmla="*/ 643890 h 2423160"/>
              <a:gd name="connsiteX220" fmla="*/ 1959327 w 3925287"/>
              <a:gd name="connsiteY220" fmla="*/ 632460 h 2423160"/>
              <a:gd name="connsiteX221" fmla="*/ 1909797 w 3925287"/>
              <a:gd name="connsiteY221" fmla="*/ 640080 h 2423160"/>
              <a:gd name="connsiteX222" fmla="*/ 1875507 w 3925287"/>
              <a:gd name="connsiteY222" fmla="*/ 640080 h 2423160"/>
              <a:gd name="connsiteX223" fmla="*/ 1966947 w 3925287"/>
              <a:gd name="connsiteY223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629825 w 3925287"/>
              <a:gd name="connsiteY148" fmla="*/ 464820 h 2423160"/>
              <a:gd name="connsiteX149" fmla="*/ 3605247 w 3925287"/>
              <a:gd name="connsiteY149" fmla="*/ 480060 h 2423160"/>
              <a:gd name="connsiteX150" fmla="*/ 3544287 w 3925287"/>
              <a:gd name="connsiteY150" fmla="*/ 521970 h 2423160"/>
              <a:gd name="connsiteX151" fmla="*/ 3483327 w 3925287"/>
              <a:gd name="connsiteY151" fmla="*/ 548640 h 2423160"/>
              <a:gd name="connsiteX152" fmla="*/ 3487137 w 3925287"/>
              <a:gd name="connsiteY152" fmla="*/ 579120 h 2423160"/>
              <a:gd name="connsiteX153" fmla="*/ 3456657 w 3925287"/>
              <a:gd name="connsiteY153" fmla="*/ 552450 h 2423160"/>
              <a:gd name="connsiteX154" fmla="*/ 3445227 w 3925287"/>
              <a:gd name="connsiteY154" fmla="*/ 582930 h 2423160"/>
              <a:gd name="connsiteX155" fmla="*/ 3429987 w 3925287"/>
              <a:gd name="connsiteY155" fmla="*/ 594360 h 2423160"/>
              <a:gd name="connsiteX156" fmla="*/ 3401225 w 3925287"/>
              <a:gd name="connsiteY156" fmla="*/ 575311 h 2423160"/>
              <a:gd name="connsiteX157" fmla="*/ 3389795 w 3925287"/>
              <a:gd name="connsiteY157" fmla="*/ 601981 h 2423160"/>
              <a:gd name="connsiteX158" fmla="*/ 3327117 w 3925287"/>
              <a:gd name="connsiteY158" fmla="*/ 590550 h 2423160"/>
              <a:gd name="connsiteX159" fmla="*/ 3281397 w 3925287"/>
              <a:gd name="connsiteY159" fmla="*/ 621030 h 2423160"/>
              <a:gd name="connsiteX160" fmla="*/ 3189957 w 3925287"/>
              <a:gd name="connsiteY160" fmla="*/ 621030 h 2423160"/>
              <a:gd name="connsiteX161" fmla="*/ 3056607 w 3925287"/>
              <a:gd name="connsiteY161" fmla="*/ 613410 h 2423160"/>
              <a:gd name="connsiteX162" fmla="*/ 2999457 w 3925287"/>
              <a:gd name="connsiteY162" fmla="*/ 613410 h 2423160"/>
              <a:gd name="connsiteX163" fmla="*/ 2953737 w 3925287"/>
              <a:gd name="connsiteY163" fmla="*/ 613410 h 2423160"/>
              <a:gd name="connsiteX164" fmla="*/ 2877537 w 3925287"/>
              <a:gd name="connsiteY164" fmla="*/ 617220 h 2423160"/>
              <a:gd name="connsiteX165" fmla="*/ 2709897 w 3925287"/>
              <a:gd name="connsiteY165" fmla="*/ 617220 h 2423160"/>
              <a:gd name="connsiteX166" fmla="*/ 2549877 w 3925287"/>
              <a:gd name="connsiteY166" fmla="*/ 628650 h 2423160"/>
              <a:gd name="connsiteX167" fmla="*/ 2315375 w 3925287"/>
              <a:gd name="connsiteY167" fmla="*/ 624840 h 2423160"/>
              <a:gd name="connsiteX168" fmla="*/ 2355567 w 3925287"/>
              <a:gd name="connsiteY168" fmla="*/ 560070 h 2423160"/>
              <a:gd name="connsiteX169" fmla="*/ 2431767 w 3925287"/>
              <a:gd name="connsiteY169" fmla="*/ 434340 h 2423160"/>
              <a:gd name="connsiteX170" fmla="*/ 2511777 w 3925287"/>
              <a:gd name="connsiteY170" fmla="*/ 327660 h 2423160"/>
              <a:gd name="connsiteX171" fmla="*/ 2534637 w 3925287"/>
              <a:gd name="connsiteY171" fmla="*/ 259080 h 2423160"/>
              <a:gd name="connsiteX172" fmla="*/ 2557497 w 3925287"/>
              <a:gd name="connsiteY172" fmla="*/ 205740 h 2423160"/>
              <a:gd name="connsiteX173" fmla="*/ 2568927 w 3925287"/>
              <a:gd name="connsiteY173" fmla="*/ 198120 h 2423160"/>
              <a:gd name="connsiteX174" fmla="*/ 2585885 w 3925287"/>
              <a:gd name="connsiteY174" fmla="*/ 140970 h 2423160"/>
              <a:gd name="connsiteX175" fmla="*/ 2591787 w 3925287"/>
              <a:gd name="connsiteY175" fmla="*/ 91440 h 2423160"/>
              <a:gd name="connsiteX176" fmla="*/ 2595597 w 3925287"/>
              <a:gd name="connsiteY176" fmla="*/ 0 h 2423160"/>
              <a:gd name="connsiteX177" fmla="*/ 2538447 w 3925287"/>
              <a:gd name="connsiteY177" fmla="*/ 45720 h 2423160"/>
              <a:gd name="connsiteX178" fmla="*/ 2517305 w 3925287"/>
              <a:gd name="connsiteY178" fmla="*/ 76201 h 2423160"/>
              <a:gd name="connsiteX179" fmla="*/ 2513495 w 3925287"/>
              <a:gd name="connsiteY179" fmla="*/ 102870 h 2423160"/>
              <a:gd name="connsiteX180" fmla="*/ 2496537 w 3925287"/>
              <a:gd name="connsiteY180" fmla="*/ 121920 h 2423160"/>
              <a:gd name="connsiteX181" fmla="*/ 2485107 w 3925287"/>
              <a:gd name="connsiteY181" fmla="*/ 102870 h 2423160"/>
              <a:gd name="connsiteX182" fmla="*/ 2431767 w 3925287"/>
              <a:gd name="connsiteY182" fmla="*/ 179070 h 2423160"/>
              <a:gd name="connsiteX183" fmla="*/ 2405097 w 3925287"/>
              <a:gd name="connsiteY183" fmla="*/ 213360 h 2423160"/>
              <a:gd name="connsiteX184" fmla="*/ 2393667 w 3925287"/>
              <a:gd name="connsiteY184" fmla="*/ 236220 h 2423160"/>
              <a:gd name="connsiteX185" fmla="*/ 2363187 w 3925287"/>
              <a:gd name="connsiteY185" fmla="*/ 285750 h 2423160"/>
              <a:gd name="connsiteX186" fmla="*/ 2306037 w 3925287"/>
              <a:gd name="connsiteY186" fmla="*/ 354330 h 2423160"/>
              <a:gd name="connsiteX187" fmla="*/ 2286987 w 3925287"/>
              <a:gd name="connsiteY187" fmla="*/ 388620 h 2423160"/>
              <a:gd name="connsiteX188" fmla="*/ 2302227 w 3925287"/>
              <a:gd name="connsiteY188" fmla="*/ 403860 h 2423160"/>
              <a:gd name="connsiteX189" fmla="*/ 2262035 w 3925287"/>
              <a:gd name="connsiteY189" fmla="*/ 411481 h 2423160"/>
              <a:gd name="connsiteX190" fmla="*/ 2256507 w 3925287"/>
              <a:gd name="connsiteY190" fmla="*/ 441960 h 2423160"/>
              <a:gd name="connsiteX191" fmla="*/ 2248887 w 3925287"/>
              <a:gd name="connsiteY191" fmla="*/ 464820 h 2423160"/>
              <a:gd name="connsiteX192" fmla="*/ 2226027 w 3925287"/>
              <a:gd name="connsiteY192" fmla="*/ 480060 h 2423160"/>
              <a:gd name="connsiteX193" fmla="*/ 2208695 w 3925287"/>
              <a:gd name="connsiteY193" fmla="*/ 502920 h 2423160"/>
              <a:gd name="connsiteX194" fmla="*/ 2176497 w 3925287"/>
              <a:gd name="connsiteY194" fmla="*/ 514350 h 2423160"/>
              <a:gd name="connsiteX195" fmla="*/ 2096487 w 3925287"/>
              <a:gd name="connsiteY195" fmla="*/ 601980 h 2423160"/>
              <a:gd name="connsiteX196" fmla="*/ 1989807 w 3925287"/>
              <a:gd name="connsiteY196" fmla="*/ 624840 h 2423160"/>
              <a:gd name="connsiteX197" fmla="*/ 2033435 w 3925287"/>
              <a:gd name="connsiteY197" fmla="*/ 640080 h 2423160"/>
              <a:gd name="connsiteX198" fmla="*/ 1964855 w 3925287"/>
              <a:gd name="connsiteY198" fmla="*/ 640080 h 2423160"/>
              <a:gd name="connsiteX199" fmla="*/ 1959327 w 3925287"/>
              <a:gd name="connsiteY199" fmla="*/ 636270 h 2423160"/>
              <a:gd name="connsiteX200" fmla="*/ 1947897 w 3925287"/>
              <a:gd name="connsiteY200" fmla="*/ 643890 h 2423160"/>
              <a:gd name="connsiteX201" fmla="*/ 1940277 w 3925287"/>
              <a:gd name="connsiteY201" fmla="*/ 624840 h 2423160"/>
              <a:gd name="connsiteX202" fmla="*/ 1898367 w 3925287"/>
              <a:gd name="connsiteY202" fmla="*/ 613410 h 2423160"/>
              <a:gd name="connsiteX203" fmla="*/ 1925037 w 3925287"/>
              <a:gd name="connsiteY203" fmla="*/ 628650 h 2423160"/>
              <a:gd name="connsiteX204" fmla="*/ 1921227 w 3925287"/>
              <a:gd name="connsiteY204" fmla="*/ 647700 h 2423160"/>
              <a:gd name="connsiteX205" fmla="*/ 1902177 w 3925287"/>
              <a:gd name="connsiteY205" fmla="*/ 605790 h 2423160"/>
              <a:gd name="connsiteX206" fmla="*/ 1913607 w 3925287"/>
              <a:gd name="connsiteY206" fmla="*/ 624840 h 2423160"/>
              <a:gd name="connsiteX207" fmla="*/ 1905987 w 3925287"/>
              <a:gd name="connsiteY207" fmla="*/ 621030 h 2423160"/>
              <a:gd name="connsiteX208" fmla="*/ 1898367 w 3925287"/>
              <a:gd name="connsiteY208" fmla="*/ 617220 h 2423160"/>
              <a:gd name="connsiteX209" fmla="*/ 1907705 w 3925287"/>
              <a:gd name="connsiteY209" fmla="*/ 624840 h 2423160"/>
              <a:gd name="connsiteX210" fmla="*/ 1913607 w 3925287"/>
              <a:gd name="connsiteY210" fmla="*/ 632460 h 2423160"/>
              <a:gd name="connsiteX211" fmla="*/ 1919135 w 3925287"/>
              <a:gd name="connsiteY211" fmla="*/ 621030 h 2423160"/>
              <a:gd name="connsiteX212" fmla="*/ 1932657 w 3925287"/>
              <a:gd name="connsiteY212" fmla="*/ 636270 h 2423160"/>
              <a:gd name="connsiteX213" fmla="*/ 1941995 w 3925287"/>
              <a:gd name="connsiteY213" fmla="*/ 636270 h 2423160"/>
              <a:gd name="connsiteX214" fmla="*/ 1917417 w 3925287"/>
              <a:gd name="connsiteY214" fmla="*/ 636270 h 2423160"/>
              <a:gd name="connsiteX215" fmla="*/ 1909797 w 3925287"/>
              <a:gd name="connsiteY215" fmla="*/ 647700 h 2423160"/>
              <a:gd name="connsiteX216" fmla="*/ 1919135 w 3925287"/>
              <a:gd name="connsiteY216" fmla="*/ 632460 h 2423160"/>
              <a:gd name="connsiteX217" fmla="*/ 1913607 w 3925287"/>
              <a:gd name="connsiteY217" fmla="*/ 636270 h 2423160"/>
              <a:gd name="connsiteX218" fmla="*/ 1919135 w 3925287"/>
              <a:gd name="connsiteY218" fmla="*/ 621030 h 2423160"/>
              <a:gd name="connsiteX219" fmla="*/ 1909797 w 3925287"/>
              <a:gd name="connsiteY219" fmla="*/ 624840 h 2423160"/>
              <a:gd name="connsiteX220" fmla="*/ 1951707 w 3925287"/>
              <a:gd name="connsiteY220" fmla="*/ 643890 h 2423160"/>
              <a:gd name="connsiteX221" fmla="*/ 1959327 w 3925287"/>
              <a:gd name="connsiteY221" fmla="*/ 632460 h 2423160"/>
              <a:gd name="connsiteX222" fmla="*/ 1909797 w 3925287"/>
              <a:gd name="connsiteY222" fmla="*/ 640080 h 2423160"/>
              <a:gd name="connsiteX223" fmla="*/ 1875507 w 3925287"/>
              <a:gd name="connsiteY223" fmla="*/ 640080 h 2423160"/>
              <a:gd name="connsiteX224" fmla="*/ 1966947 w 3925287"/>
              <a:gd name="connsiteY224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629825 w 3925287"/>
              <a:gd name="connsiteY148" fmla="*/ 464820 h 2423160"/>
              <a:gd name="connsiteX149" fmla="*/ 3605247 w 3925287"/>
              <a:gd name="connsiteY149" fmla="*/ 480060 h 2423160"/>
              <a:gd name="connsiteX150" fmla="*/ 3544287 w 3925287"/>
              <a:gd name="connsiteY150" fmla="*/ 521970 h 2423160"/>
              <a:gd name="connsiteX151" fmla="*/ 3483327 w 3925287"/>
              <a:gd name="connsiteY151" fmla="*/ 548640 h 2423160"/>
              <a:gd name="connsiteX152" fmla="*/ 3487137 w 3925287"/>
              <a:gd name="connsiteY152" fmla="*/ 579120 h 2423160"/>
              <a:gd name="connsiteX153" fmla="*/ 3456657 w 3925287"/>
              <a:gd name="connsiteY153" fmla="*/ 552450 h 2423160"/>
              <a:gd name="connsiteX154" fmla="*/ 3437607 w 3925287"/>
              <a:gd name="connsiteY154" fmla="*/ 567690 h 2423160"/>
              <a:gd name="connsiteX155" fmla="*/ 3429987 w 3925287"/>
              <a:gd name="connsiteY155" fmla="*/ 594360 h 2423160"/>
              <a:gd name="connsiteX156" fmla="*/ 3401225 w 3925287"/>
              <a:gd name="connsiteY156" fmla="*/ 575311 h 2423160"/>
              <a:gd name="connsiteX157" fmla="*/ 3389795 w 3925287"/>
              <a:gd name="connsiteY157" fmla="*/ 601981 h 2423160"/>
              <a:gd name="connsiteX158" fmla="*/ 3327117 w 3925287"/>
              <a:gd name="connsiteY158" fmla="*/ 590550 h 2423160"/>
              <a:gd name="connsiteX159" fmla="*/ 3281397 w 3925287"/>
              <a:gd name="connsiteY159" fmla="*/ 621030 h 2423160"/>
              <a:gd name="connsiteX160" fmla="*/ 3189957 w 3925287"/>
              <a:gd name="connsiteY160" fmla="*/ 621030 h 2423160"/>
              <a:gd name="connsiteX161" fmla="*/ 3056607 w 3925287"/>
              <a:gd name="connsiteY161" fmla="*/ 613410 h 2423160"/>
              <a:gd name="connsiteX162" fmla="*/ 2999457 w 3925287"/>
              <a:gd name="connsiteY162" fmla="*/ 613410 h 2423160"/>
              <a:gd name="connsiteX163" fmla="*/ 2953737 w 3925287"/>
              <a:gd name="connsiteY163" fmla="*/ 613410 h 2423160"/>
              <a:gd name="connsiteX164" fmla="*/ 2877537 w 3925287"/>
              <a:gd name="connsiteY164" fmla="*/ 617220 h 2423160"/>
              <a:gd name="connsiteX165" fmla="*/ 2709897 w 3925287"/>
              <a:gd name="connsiteY165" fmla="*/ 617220 h 2423160"/>
              <a:gd name="connsiteX166" fmla="*/ 2549877 w 3925287"/>
              <a:gd name="connsiteY166" fmla="*/ 628650 h 2423160"/>
              <a:gd name="connsiteX167" fmla="*/ 2315375 w 3925287"/>
              <a:gd name="connsiteY167" fmla="*/ 624840 h 2423160"/>
              <a:gd name="connsiteX168" fmla="*/ 2355567 w 3925287"/>
              <a:gd name="connsiteY168" fmla="*/ 560070 h 2423160"/>
              <a:gd name="connsiteX169" fmla="*/ 2431767 w 3925287"/>
              <a:gd name="connsiteY169" fmla="*/ 434340 h 2423160"/>
              <a:gd name="connsiteX170" fmla="*/ 2511777 w 3925287"/>
              <a:gd name="connsiteY170" fmla="*/ 327660 h 2423160"/>
              <a:gd name="connsiteX171" fmla="*/ 2534637 w 3925287"/>
              <a:gd name="connsiteY171" fmla="*/ 259080 h 2423160"/>
              <a:gd name="connsiteX172" fmla="*/ 2557497 w 3925287"/>
              <a:gd name="connsiteY172" fmla="*/ 205740 h 2423160"/>
              <a:gd name="connsiteX173" fmla="*/ 2568927 w 3925287"/>
              <a:gd name="connsiteY173" fmla="*/ 198120 h 2423160"/>
              <a:gd name="connsiteX174" fmla="*/ 2585885 w 3925287"/>
              <a:gd name="connsiteY174" fmla="*/ 140970 h 2423160"/>
              <a:gd name="connsiteX175" fmla="*/ 2591787 w 3925287"/>
              <a:gd name="connsiteY175" fmla="*/ 91440 h 2423160"/>
              <a:gd name="connsiteX176" fmla="*/ 2595597 w 3925287"/>
              <a:gd name="connsiteY176" fmla="*/ 0 h 2423160"/>
              <a:gd name="connsiteX177" fmla="*/ 2538447 w 3925287"/>
              <a:gd name="connsiteY177" fmla="*/ 45720 h 2423160"/>
              <a:gd name="connsiteX178" fmla="*/ 2517305 w 3925287"/>
              <a:gd name="connsiteY178" fmla="*/ 76201 h 2423160"/>
              <a:gd name="connsiteX179" fmla="*/ 2513495 w 3925287"/>
              <a:gd name="connsiteY179" fmla="*/ 102870 h 2423160"/>
              <a:gd name="connsiteX180" fmla="*/ 2496537 w 3925287"/>
              <a:gd name="connsiteY180" fmla="*/ 121920 h 2423160"/>
              <a:gd name="connsiteX181" fmla="*/ 2485107 w 3925287"/>
              <a:gd name="connsiteY181" fmla="*/ 102870 h 2423160"/>
              <a:gd name="connsiteX182" fmla="*/ 2431767 w 3925287"/>
              <a:gd name="connsiteY182" fmla="*/ 179070 h 2423160"/>
              <a:gd name="connsiteX183" fmla="*/ 2405097 w 3925287"/>
              <a:gd name="connsiteY183" fmla="*/ 213360 h 2423160"/>
              <a:gd name="connsiteX184" fmla="*/ 2393667 w 3925287"/>
              <a:gd name="connsiteY184" fmla="*/ 236220 h 2423160"/>
              <a:gd name="connsiteX185" fmla="*/ 2363187 w 3925287"/>
              <a:gd name="connsiteY185" fmla="*/ 285750 h 2423160"/>
              <a:gd name="connsiteX186" fmla="*/ 2306037 w 3925287"/>
              <a:gd name="connsiteY186" fmla="*/ 354330 h 2423160"/>
              <a:gd name="connsiteX187" fmla="*/ 2286987 w 3925287"/>
              <a:gd name="connsiteY187" fmla="*/ 388620 h 2423160"/>
              <a:gd name="connsiteX188" fmla="*/ 2302227 w 3925287"/>
              <a:gd name="connsiteY188" fmla="*/ 403860 h 2423160"/>
              <a:gd name="connsiteX189" fmla="*/ 2262035 w 3925287"/>
              <a:gd name="connsiteY189" fmla="*/ 411481 h 2423160"/>
              <a:gd name="connsiteX190" fmla="*/ 2256507 w 3925287"/>
              <a:gd name="connsiteY190" fmla="*/ 441960 h 2423160"/>
              <a:gd name="connsiteX191" fmla="*/ 2248887 w 3925287"/>
              <a:gd name="connsiteY191" fmla="*/ 464820 h 2423160"/>
              <a:gd name="connsiteX192" fmla="*/ 2226027 w 3925287"/>
              <a:gd name="connsiteY192" fmla="*/ 480060 h 2423160"/>
              <a:gd name="connsiteX193" fmla="*/ 2208695 w 3925287"/>
              <a:gd name="connsiteY193" fmla="*/ 502920 h 2423160"/>
              <a:gd name="connsiteX194" fmla="*/ 2176497 w 3925287"/>
              <a:gd name="connsiteY194" fmla="*/ 514350 h 2423160"/>
              <a:gd name="connsiteX195" fmla="*/ 2096487 w 3925287"/>
              <a:gd name="connsiteY195" fmla="*/ 601980 h 2423160"/>
              <a:gd name="connsiteX196" fmla="*/ 1989807 w 3925287"/>
              <a:gd name="connsiteY196" fmla="*/ 624840 h 2423160"/>
              <a:gd name="connsiteX197" fmla="*/ 2033435 w 3925287"/>
              <a:gd name="connsiteY197" fmla="*/ 640080 h 2423160"/>
              <a:gd name="connsiteX198" fmla="*/ 1964855 w 3925287"/>
              <a:gd name="connsiteY198" fmla="*/ 640080 h 2423160"/>
              <a:gd name="connsiteX199" fmla="*/ 1959327 w 3925287"/>
              <a:gd name="connsiteY199" fmla="*/ 636270 h 2423160"/>
              <a:gd name="connsiteX200" fmla="*/ 1947897 w 3925287"/>
              <a:gd name="connsiteY200" fmla="*/ 643890 h 2423160"/>
              <a:gd name="connsiteX201" fmla="*/ 1940277 w 3925287"/>
              <a:gd name="connsiteY201" fmla="*/ 624840 h 2423160"/>
              <a:gd name="connsiteX202" fmla="*/ 1898367 w 3925287"/>
              <a:gd name="connsiteY202" fmla="*/ 613410 h 2423160"/>
              <a:gd name="connsiteX203" fmla="*/ 1925037 w 3925287"/>
              <a:gd name="connsiteY203" fmla="*/ 628650 h 2423160"/>
              <a:gd name="connsiteX204" fmla="*/ 1921227 w 3925287"/>
              <a:gd name="connsiteY204" fmla="*/ 647700 h 2423160"/>
              <a:gd name="connsiteX205" fmla="*/ 1902177 w 3925287"/>
              <a:gd name="connsiteY205" fmla="*/ 605790 h 2423160"/>
              <a:gd name="connsiteX206" fmla="*/ 1913607 w 3925287"/>
              <a:gd name="connsiteY206" fmla="*/ 624840 h 2423160"/>
              <a:gd name="connsiteX207" fmla="*/ 1905987 w 3925287"/>
              <a:gd name="connsiteY207" fmla="*/ 621030 h 2423160"/>
              <a:gd name="connsiteX208" fmla="*/ 1898367 w 3925287"/>
              <a:gd name="connsiteY208" fmla="*/ 617220 h 2423160"/>
              <a:gd name="connsiteX209" fmla="*/ 1907705 w 3925287"/>
              <a:gd name="connsiteY209" fmla="*/ 624840 h 2423160"/>
              <a:gd name="connsiteX210" fmla="*/ 1913607 w 3925287"/>
              <a:gd name="connsiteY210" fmla="*/ 632460 h 2423160"/>
              <a:gd name="connsiteX211" fmla="*/ 1919135 w 3925287"/>
              <a:gd name="connsiteY211" fmla="*/ 621030 h 2423160"/>
              <a:gd name="connsiteX212" fmla="*/ 1932657 w 3925287"/>
              <a:gd name="connsiteY212" fmla="*/ 636270 h 2423160"/>
              <a:gd name="connsiteX213" fmla="*/ 1941995 w 3925287"/>
              <a:gd name="connsiteY213" fmla="*/ 636270 h 2423160"/>
              <a:gd name="connsiteX214" fmla="*/ 1917417 w 3925287"/>
              <a:gd name="connsiteY214" fmla="*/ 636270 h 2423160"/>
              <a:gd name="connsiteX215" fmla="*/ 1909797 w 3925287"/>
              <a:gd name="connsiteY215" fmla="*/ 647700 h 2423160"/>
              <a:gd name="connsiteX216" fmla="*/ 1919135 w 3925287"/>
              <a:gd name="connsiteY216" fmla="*/ 632460 h 2423160"/>
              <a:gd name="connsiteX217" fmla="*/ 1913607 w 3925287"/>
              <a:gd name="connsiteY217" fmla="*/ 636270 h 2423160"/>
              <a:gd name="connsiteX218" fmla="*/ 1919135 w 3925287"/>
              <a:gd name="connsiteY218" fmla="*/ 621030 h 2423160"/>
              <a:gd name="connsiteX219" fmla="*/ 1909797 w 3925287"/>
              <a:gd name="connsiteY219" fmla="*/ 624840 h 2423160"/>
              <a:gd name="connsiteX220" fmla="*/ 1951707 w 3925287"/>
              <a:gd name="connsiteY220" fmla="*/ 643890 h 2423160"/>
              <a:gd name="connsiteX221" fmla="*/ 1959327 w 3925287"/>
              <a:gd name="connsiteY221" fmla="*/ 632460 h 2423160"/>
              <a:gd name="connsiteX222" fmla="*/ 1909797 w 3925287"/>
              <a:gd name="connsiteY222" fmla="*/ 640080 h 2423160"/>
              <a:gd name="connsiteX223" fmla="*/ 1875507 w 3925287"/>
              <a:gd name="connsiteY223" fmla="*/ 640080 h 2423160"/>
              <a:gd name="connsiteX224" fmla="*/ 1966947 w 3925287"/>
              <a:gd name="connsiteY224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629825 w 3925287"/>
              <a:gd name="connsiteY148" fmla="*/ 464820 h 2423160"/>
              <a:gd name="connsiteX149" fmla="*/ 3605247 w 3925287"/>
              <a:gd name="connsiteY149" fmla="*/ 480060 h 2423160"/>
              <a:gd name="connsiteX150" fmla="*/ 3544287 w 3925287"/>
              <a:gd name="connsiteY150" fmla="*/ 521970 h 2423160"/>
              <a:gd name="connsiteX151" fmla="*/ 3483327 w 3925287"/>
              <a:gd name="connsiteY151" fmla="*/ 548640 h 2423160"/>
              <a:gd name="connsiteX152" fmla="*/ 3487137 w 3925287"/>
              <a:gd name="connsiteY152" fmla="*/ 579120 h 2423160"/>
              <a:gd name="connsiteX153" fmla="*/ 3456657 w 3925287"/>
              <a:gd name="connsiteY153" fmla="*/ 552450 h 2423160"/>
              <a:gd name="connsiteX154" fmla="*/ 3437607 w 3925287"/>
              <a:gd name="connsiteY154" fmla="*/ 567690 h 2423160"/>
              <a:gd name="connsiteX155" fmla="*/ 3429987 w 3925287"/>
              <a:gd name="connsiteY155" fmla="*/ 594360 h 2423160"/>
              <a:gd name="connsiteX156" fmla="*/ 3401225 w 3925287"/>
              <a:gd name="connsiteY156" fmla="*/ 575311 h 2423160"/>
              <a:gd name="connsiteX157" fmla="*/ 3389795 w 3925287"/>
              <a:gd name="connsiteY157" fmla="*/ 601981 h 2423160"/>
              <a:gd name="connsiteX158" fmla="*/ 3327117 w 3925287"/>
              <a:gd name="connsiteY158" fmla="*/ 590550 h 2423160"/>
              <a:gd name="connsiteX159" fmla="*/ 3262347 w 3925287"/>
              <a:gd name="connsiteY159" fmla="*/ 594360 h 2423160"/>
              <a:gd name="connsiteX160" fmla="*/ 3189957 w 3925287"/>
              <a:gd name="connsiteY160" fmla="*/ 621030 h 2423160"/>
              <a:gd name="connsiteX161" fmla="*/ 3056607 w 3925287"/>
              <a:gd name="connsiteY161" fmla="*/ 613410 h 2423160"/>
              <a:gd name="connsiteX162" fmla="*/ 2999457 w 3925287"/>
              <a:gd name="connsiteY162" fmla="*/ 613410 h 2423160"/>
              <a:gd name="connsiteX163" fmla="*/ 2953737 w 3925287"/>
              <a:gd name="connsiteY163" fmla="*/ 613410 h 2423160"/>
              <a:gd name="connsiteX164" fmla="*/ 2877537 w 3925287"/>
              <a:gd name="connsiteY164" fmla="*/ 617220 h 2423160"/>
              <a:gd name="connsiteX165" fmla="*/ 2709897 w 3925287"/>
              <a:gd name="connsiteY165" fmla="*/ 617220 h 2423160"/>
              <a:gd name="connsiteX166" fmla="*/ 2549877 w 3925287"/>
              <a:gd name="connsiteY166" fmla="*/ 628650 h 2423160"/>
              <a:gd name="connsiteX167" fmla="*/ 2315375 w 3925287"/>
              <a:gd name="connsiteY167" fmla="*/ 624840 h 2423160"/>
              <a:gd name="connsiteX168" fmla="*/ 2355567 w 3925287"/>
              <a:gd name="connsiteY168" fmla="*/ 560070 h 2423160"/>
              <a:gd name="connsiteX169" fmla="*/ 2431767 w 3925287"/>
              <a:gd name="connsiteY169" fmla="*/ 434340 h 2423160"/>
              <a:gd name="connsiteX170" fmla="*/ 2511777 w 3925287"/>
              <a:gd name="connsiteY170" fmla="*/ 327660 h 2423160"/>
              <a:gd name="connsiteX171" fmla="*/ 2534637 w 3925287"/>
              <a:gd name="connsiteY171" fmla="*/ 259080 h 2423160"/>
              <a:gd name="connsiteX172" fmla="*/ 2557497 w 3925287"/>
              <a:gd name="connsiteY172" fmla="*/ 205740 h 2423160"/>
              <a:gd name="connsiteX173" fmla="*/ 2568927 w 3925287"/>
              <a:gd name="connsiteY173" fmla="*/ 198120 h 2423160"/>
              <a:gd name="connsiteX174" fmla="*/ 2585885 w 3925287"/>
              <a:gd name="connsiteY174" fmla="*/ 140970 h 2423160"/>
              <a:gd name="connsiteX175" fmla="*/ 2591787 w 3925287"/>
              <a:gd name="connsiteY175" fmla="*/ 91440 h 2423160"/>
              <a:gd name="connsiteX176" fmla="*/ 2595597 w 3925287"/>
              <a:gd name="connsiteY176" fmla="*/ 0 h 2423160"/>
              <a:gd name="connsiteX177" fmla="*/ 2538447 w 3925287"/>
              <a:gd name="connsiteY177" fmla="*/ 45720 h 2423160"/>
              <a:gd name="connsiteX178" fmla="*/ 2517305 w 3925287"/>
              <a:gd name="connsiteY178" fmla="*/ 76201 h 2423160"/>
              <a:gd name="connsiteX179" fmla="*/ 2513495 w 3925287"/>
              <a:gd name="connsiteY179" fmla="*/ 102870 h 2423160"/>
              <a:gd name="connsiteX180" fmla="*/ 2496537 w 3925287"/>
              <a:gd name="connsiteY180" fmla="*/ 121920 h 2423160"/>
              <a:gd name="connsiteX181" fmla="*/ 2485107 w 3925287"/>
              <a:gd name="connsiteY181" fmla="*/ 102870 h 2423160"/>
              <a:gd name="connsiteX182" fmla="*/ 2431767 w 3925287"/>
              <a:gd name="connsiteY182" fmla="*/ 179070 h 2423160"/>
              <a:gd name="connsiteX183" fmla="*/ 2405097 w 3925287"/>
              <a:gd name="connsiteY183" fmla="*/ 213360 h 2423160"/>
              <a:gd name="connsiteX184" fmla="*/ 2393667 w 3925287"/>
              <a:gd name="connsiteY184" fmla="*/ 236220 h 2423160"/>
              <a:gd name="connsiteX185" fmla="*/ 2363187 w 3925287"/>
              <a:gd name="connsiteY185" fmla="*/ 285750 h 2423160"/>
              <a:gd name="connsiteX186" fmla="*/ 2306037 w 3925287"/>
              <a:gd name="connsiteY186" fmla="*/ 354330 h 2423160"/>
              <a:gd name="connsiteX187" fmla="*/ 2286987 w 3925287"/>
              <a:gd name="connsiteY187" fmla="*/ 388620 h 2423160"/>
              <a:gd name="connsiteX188" fmla="*/ 2302227 w 3925287"/>
              <a:gd name="connsiteY188" fmla="*/ 403860 h 2423160"/>
              <a:gd name="connsiteX189" fmla="*/ 2262035 w 3925287"/>
              <a:gd name="connsiteY189" fmla="*/ 411481 h 2423160"/>
              <a:gd name="connsiteX190" fmla="*/ 2256507 w 3925287"/>
              <a:gd name="connsiteY190" fmla="*/ 441960 h 2423160"/>
              <a:gd name="connsiteX191" fmla="*/ 2248887 w 3925287"/>
              <a:gd name="connsiteY191" fmla="*/ 464820 h 2423160"/>
              <a:gd name="connsiteX192" fmla="*/ 2226027 w 3925287"/>
              <a:gd name="connsiteY192" fmla="*/ 480060 h 2423160"/>
              <a:gd name="connsiteX193" fmla="*/ 2208695 w 3925287"/>
              <a:gd name="connsiteY193" fmla="*/ 502920 h 2423160"/>
              <a:gd name="connsiteX194" fmla="*/ 2176497 w 3925287"/>
              <a:gd name="connsiteY194" fmla="*/ 514350 h 2423160"/>
              <a:gd name="connsiteX195" fmla="*/ 2096487 w 3925287"/>
              <a:gd name="connsiteY195" fmla="*/ 601980 h 2423160"/>
              <a:gd name="connsiteX196" fmla="*/ 1989807 w 3925287"/>
              <a:gd name="connsiteY196" fmla="*/ 624840 h 2423160"/>
              <a:gd name="connsiteX197" fmla="*/ 2033435 w 3925287"/>
              <a:gd name="connsiteY197" fmla="*/ 640080 h 2423160"/>
              <a:gd name="connsiteX198" fmla="*/ 1964855 w 3925287"/>
              <a:gd name="connsiteY198" fmla="*/ 640080 h 2423160"/>
              <a:gd name="connsiteX199" fmla="*/ 1959327 w 3925287"/>
              <a:gd name="connsiteY199" fmla="*/ 636270 h 2423160"/>
              <a:gd name="connsiteX200" fmla="*/ 1947897 w 3925287"/>
              <a:gd name="connsiteY200" fmla="*/ 643890 h 2423160"/>
              <a:gd name="connsiteX201" fmla="*/ 1940277 w 3925287"/>
              <a:gd name="connsiteY201" fmla="*/ 624840 h 2423160"/>
              <a:gd name="connsiteX202" fmla="*/ 1898367 w 3925287"/>
              <a:gd name="connsiteY202" fmla="*/ 613410 h 2423160"/>
              <a:gd name="connsiteX203" fmla="*/ 1925037 w 3925287"/>
              <a:gd name="connsiteY203" fmla="*/ 628650 h 2423160"/>
              <a:gd name="connsiteX204" fmla="*/ 1921227 w 3925287"/>
              <a:gd name="connsiteY204" fmla="*/ 647700 h 2423160"/>
              <a:gd name="connsiteX205" fmla="*/ 1902177 w 3925287"/>
              <a:gd name="connsiteY205" fmla="*/ 605790 h 2423160"/>
              <a:gd name="connsiteX206" fmla="*/ 1913607 w 3925287"/>
              <a:gd name="connsiteY206" fmla="*/ 624840 h 2423160"/>
              <a:gd name="connsiteX207" fmla="*/ 1905987 w 3925287"/>
              <a:gd name="connsiteY207" fmla="*/ 621030 h 2423160"/>
              <a:gd name="connsiteX208" fmla="*/ 1898367 w 3925287"/>
              <a:gd name="connsiteY208" fmla="*/ 617220 h 2423160"/>
              <a:gd name="connsiteX209" fmla="*/ 1907705 w 3925287"/>
              <a:gd name="connsiteY209" fmla="*/ 624840 h 2423160"/>
              <a:gd name="connsiteX210" fmla="*/ 1913607 w 3925287"/>
              <a:gd name="connsiteY210" fmla="*/ 632460 h 2423160"/>
              <a:gd name="connsiteX211" fmla="*/ 1919135 w 3925287"/>
              <a:gd name="connsiteY211" fmla="*/ 621030 h 2423160"/>
              <a:gd name="connsiteX212" fmla="*/ 1932657 w 3925287"/>
              <a:gd name="connsiteY212" fmla="*/ 636270 h 2423160"/>
              <a:gd name="connsiteX213" fmla="*/ 1941995 w 3925287"/>
              <a:gd name="connsiteY213" fmla="*/ 636270 h 2423160"/>
              <a:gd name="connsiteX214" fmla="*/ 1917417 w 3925287"/>
              <a:gd name="connsiteY214" fmla="*/ 636270 h 2423160"/>
              <a:gd name="connsiteX215" fmla="*/ 1909797 w 3925287"/>
              <a:gd name="connsiteY215" fmla="*/ 647700 h 2423160"/>
              <a:gd name="connsiteX216" fmla="*/ 1919135 w 3925287"/>
              <a:gd name="connsiteY216" fmla="*/ 632460 h 2423160"/>
              <a:gd name="connsiteX217" fmla="*/ 1913607 w 3925287"/>
              <a:gd name="connsiteY217" fmla="*/ 636270 h 2423160"/>
              <a:gd name="connsiteX218" fmla="*/ 1919135 w 3925287"/>
              <a:gd name="connsiteY218" fmla="*/ 621030 h 2423160"/>
              <a:gd name="connsiteX219" fmla="*/ 1909797 w 3925287"/>
              <a:gd name="connsiteY219" fmla="*/ 624840 h 2423160"/>
              <a:gd name="connsiteX220" fmla="*/ 1951707 w 3925287"/>
              <a:gd name="connsiteY220" fmla="*/ 643890 h 2423160"/>
              <a:gd name="connsiteX221" fmla="*/ 1959327 w 3925287"/>
              <a:gd name="connsiteY221" fmla="*/ 632460 h 2423160"/>
              <a:gd name="connsiteX222" fmla="*/ 1909797 w 3925287"/>
              <a:gd name="connsiteY222" fmla="*/ 640080 h 2423160"/>
              <a:gd name="connsiteX223" fmla="*/ 1875507 w 3925287"/>
              <a:gd name="connsiteY223" fmla="*/ 640080 h 2423160"/>
              <a:gd name="connsiteX224" fmla="*/ 1966947 w 3925287"/>
              <a:gd name="connsiteY224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629825 w 3925287"/>
              <a:gd name="connsiteY148" fmla="*/ 464820 h 2423160"/>
              <a:gd name="connsiteX149" fmla="*/ 3605247 w 3925287"/>
              <a:gd name="connsiteY149" fmla="*/ 480060 h 2423160"/>
              <a:gd name="connsiteX150" fmla="*/ 3544287 w 3925287"/>
              <a:gd name="connsiteY150" fmla="*/ 521970 h 2423160"/>
              <a:gd name="connsiteX151" fmla="*/ 3483327 w 3925287"/>
              <a:gd name="connsiteY151" fmla="*/ 548640 h 2423160"/>
              <a:gd name="connsiteX152" fmla="*/ 3487137 w 3925287"/>
              <a:gd name="connsiteY152" fmla="*/ 579120 h 2423160"/>
              <a:gd name="connsiteX153" fmla="*/ 3456657 w 3925287"/>
              <a:gd name="connsiteY153" fmla="*/ 552450 h 2423160"/>
              <a:gd name="connsiteX154" fmla="*/ 3437607 w 3925287"/>
              <a:gd name="connsiteY154" fmla="*/ 567690 h 2423160"/>
              <a:gd name="connsiteX155" fmla="*/ 3429987 w 3925287"/>
              <a:gd name="connsiteY155" fmla="*/ 594360 h 2423160"/>
              <a:gd name="connsiteX156" fmla="*/ 3401225 w 3925287"/>
              <a:gd name="connsiteY156" fmla="*/ 575311 h 2423160"/>
              <a:gd name="connsiteX157" fmla="*/ 3374555 w 3925287"/>
              <a:gd name="connsiteY157" fmla="*/ 575311 h 2423160"/>
              <a:gd name="connsiteX158" fmla="*/ 3327117 w 3925287"/>
              <a:gd name="connsiteY158" fmla="*/ 590550 h 2423160"/>
              <a:gd name="connsiteX159" fmla="*/ 3262347 w 3925287"/>
              <a:gd name="connsiteY159" fmla="*/ 594360 h 2423160"/>
              <a:gd name="connsiteX160" fmla="*/ 3189957 w 3925287"/>
              <a:gd name="connsiteY160" fmla="*/ 621030 h 2423160"/>
              <a:gd name="connsiteX161" fmla="*/ 3056607 w 3925287"/>
              <a:gd name="connsiteY161" fmla="*/ 613410 h 2423160"/>
              <a:gd name="connsiteX162" fmla="*/ 2999457 w 3925287"/>
              <a:gd name="connsiteY162" fmla="*/ 613410 h 2423160"/>
              <a:gd name="connsiteX163" fmla="*/ 2953737 w 3925287"/>
              <a:gd name="connsiteY163" fmla="*/ 613410 h 2423160"/>
              <a:gd name="connsiteX164" fmla="*/ 2877537 w 3925287"/>
              <a:gd name="connsiteY164" fmla="*/ 617220 h 2423160"/>
              <a:gd name="connsiteX165" fmla="*/ 2709897 w 3925287"/>
              <a:gd name="connsiteY165" fmla="*/ 617220 h 2423160"/>
              <a:gd name="connsiteX166" fmla="*/ 2549877 w 3925287"/>
              <a:gd name="connsiteY166" fmla="*/ 628650 h 2423160"/>
              <a:gd name="connsiteX167" fmla="*/ 2315375 w 3925287"/>
              <a:gd name="connsiteY167" fmla="*/ 624840 h 2423160"/>
              <a:gd name="connsiteX168" fmla="*/ 2355567 w 3925287"/>
              <a:gd name="connsiteY168" fmla="*/ 560070 h 2423160"/>
              <a:gd name="connsiteX169" fmla="*/ 2431767 w 3925287"/>
              <a:gd name="connsiteY169" fmla="*/ 434340 h 2423160"/>
              <a:gd name="connsiteX170" fmla="*/ 2511777 w 3925287"/>
              <a:gd name="connsiteY170" fmla="*/ 327660 h 2423160"/>
              <a:gd name="connsiteX171" fmla="*/ 2534637 w 3925287"/>
              <a:gd name="connsiteY171" fmla="*/ 259080 h 2423160"/>
              <a:gd name="connsiteX172" fmla="*/ 2557497 w 3925287"/>
              <a:gd name="connsiteY172" fmla="*/ 205740 h 2423160"/>
              <a:gd name="connsiteX173" fmla="*/ 2568927 w 3925287"/>
              <a:gd name="connsiteY173" fmla="*/ 198120 h 2423160"/>
              <a:gd name="connsiteX174" fmla="*/ 2585885 w 3925287"/>
              <a:gd name="connsiteY174" fmla="*/ 140970 h 2423160"/>
              <a:gd name="connsiteX175" fmla="*/ 2591787 w 3925287"/>
              <a:gd name="connsiteY175" fmla="*/ 91440 h 2423160"/>
              <a:gd name="connsiteX176" fmla="*/ 2595597 w 3925287"/>
              <a:gd name="connsiteY176" fmla="*/ 0 h 2423160"/>
              <a:gd name="connsiteX177" fmla="*/ 2538447 w 3925287"/>
              <a:gd name="connsiteY177" fmla="*/ 45720 h 2423160"/>
              <a:gd name="connsiteX178" fmla="*/ 2517305 w 3925287"/>
              <a:gd name="connsiteY178" fmla="*/ 76201 h 2423160"/>
              <a:gd name="connsiteX179" fmla="*/ 2513495 w 3925287"/>
              <a:gd name="connsiteY179" fmla="*/ 102870 h 2423160"/>
              <a:gd name="connsiteX180" fmla="*/ 2496537 w 3925287"/>
              <a:gd name="connsiteY180" fmla="*/ 121920 h 2423160"/>
              <a:gd name="connsiteX181" fmla="*/ 2485107 w 3925287"/>
              <a:gd name="connsiteY181" fmla="*/ 102870 h 2423160"/>
              <a:gd name="connsiteX182" fmla="*/ 2431767 w 3925287"/>
              <a:gd name="connsiteY182" fmla="*/ 179070 h 2423160"/>
              <a:gd name="connsiteX183" fmla="*/ 2405097 w 3925287"/>
              <a:gd name="connsiteY183" fmla="*/ 213360 h 2423160"/>
              <a:gd name="connsiteX184" fmla="*/ 2393667 w 3925287"/>
              <a:gd name="connsiteY184" fmla="*/ 236220 h 2423160"/>
              <a:gd name="connsiteX185" fmla="*/ 2363187 w 3925287"/>
              <a:gd name="connsiteY185" fmla="*/ 285750 h 2423160"/>
              <a:gd name="connsiteX186" fmla="*/ 2306037 w 3925287"/>
              <a:gd name="connsiteY186" fmla="*/ 354330 h 2423160"/>
              <a:gd name="connsiteX187" fmla="*/ 2286987 w 3925287"/>
              <a:gd name="connsiteY187" fmla="*/ 388620 h 2423160"/>
              <a:gd name="connsiteX188" fmla="*/ 2302227 w 3925287"/>
              <a:gd name="connsiteY188" fmla="*/ 403860 h 2423160"/>
              <a:gd name="connsiteX189" fmla="*/ 2262035 w 3925287"/>
              <a:gd name="connsiteY189" fmla="*/ 411481 h 2423160"/>
              <a:gd name="connsiteX190" fmla="*/ 2256507 w 3925287"/>
              <a:gd name="connsiteY190" fmla="*/ 441960 h 2423160"/>
              <a:gd name="connsiteX191" fmla="*/ 2248887 w 3925287"/>
              <a:gd name="connsiteY191" fmla="*/ 464820 h 2423160"/>
              <a:gd name="connsiteX192" fmla="*/ 2226027 w 3925287"/>
              <a:gd name="connsiteY192" fmla="*/ 480060 h 2423160"/>
              <a:gd name="connsiteX193" fmla="*/ 2208695 w 3925287"/>
              <a:gd name="connsiteY193" fmla="*/ 502920 h 2423160"/>
              <a:gd name="connsiteX194" fmla="*/ 2176497 w 3925287"/>
              <a:gd name="connsiteY194" fmla="*/ 514350 h 2423160"/>
              <a:gd name="connsiteX195" fmla="*/ 2096487 w 3925287"/>
              <a:gd name="connsiteY195" fmla="*/ 601980 h 2423160"/>
              <a:gd name="connsiteX196" fmla="*/ 1989807 w 3925287"/>
              <a:gd name="connsiteY196" fmla="*/ 624840 h 2423160"/>
              <a:gd name="connsiteX197" fmla="*/ 2033435 w 3925287"/>
              <a:gd name="connsiteY197" fmla="*/ 640080 h 2423160"/>
              <a:gd name="connsiteX198" fmla="*/ 1964855 w 3925287"/>
              <a:gd name="connsiteY198" fmla="*/ 640080 h 2423160"/>
              <a:gd name="connsiteX199" fmla="*/ 1959327 w 3925287"/>
              <a:gd name="connsiteY199" fmla="*/ 636270 h 2423160"/>
              <a:gd name="connsiteX200" fmla="*/ 1947897 w 3925287"/>
              <a:gd name="connsiteY200" fmla="*/ 643890 h 2423160"/>
              <a:gd name="connsiteX201" fmla="*/ 1940277 w 3925287"/>
              <a:gd name="connsiteY201" fmla="*/ 624840 h 2423160"/>
              <a:gd name="connsiteX202" fmla="*/ 1898367 w 3925287"/>
              <a:gd name="connsiteY202" fmla="*/ 613410 h 2423160"/>
              <a:gd name="connsiteX203" fmla="*/ 1925037 w 3925287"/>
              <a:gd name="connsiteY203" fmla="*/ 628650 h 2423160"/>
              <a:gd name="connsiteX204" fmla="*/ 1921227 w 3925287"/>
              <a:gd name="connsiteY204" fmla="*/ 647700 h 2423160"/>
              <a:gd name="connsiteX205" fmla="*/ 1902177 w 3925287"/>
              <a:gd name="connsiteY205" fmla="*/ 605790 h 2423160"/>
              <a:gd name="connsiteX206" fmla="*/ 1913607 w 3925287"/>
              <a:gd name="connsiteY206" fmla="*/ 624840 h 2423160"/>
              <a:gd name="connsiteX207" fmla="*/ 1905987 w 3925287"/>
              <a:gd name="connsiteY207" fmla="*/ 621030 h 2423160"/>
              <a:gd name="connsiteX208" fmla="*/ 1898367 w 3925287"/>
              <a:gd name="connsiteY208" fmla="*/ 617220 h 2423160"/>
              <a:gd name="connsiteX209" fmla="*/ 1907705 w 3925287"/>
              <a:gd name="connsiteY209" fmla="*/ 624840 h 2423160"/>
              <a:gd name="connsiteX210" fmla="*/ 1913607 w 3925287"/>
              <a:gd name="connsiteY210" fmla="*/ 632460 h 2423160"/>
              <a:gd name="connsiteX211" fmla="*/ 1919135 w 3925287"/>
              <a:gd name="connsiteY211" fmla="*/ 621030 h 2423160"/>
              <a:gd name="connsiteX212" fmla="*/ 1932657 w 3925287"/>
              <a:gd name="connsiteY212" fmla="*/ 636270 h 2423160"/>
              <a:gd name="connsiteX213" fmla="*/ 1941995 w 3925287"/>
              <a:gd name="connsiteY213" fmla="*/ 636270 h 2423160"/>
              <a:gd name="connsiteX214" fmla="*/ 1917417 w 3925287"/>
              <a:gd name="connsiteY214" fmla="*/ 636270 h 2423160"/>
              <a:gd name="connsiteX215" fmla="*/ 1909797 w 3925287"/>
              <a:gd name="connsiteY215" fmla="*/ 647700 h 2423160"/>
              <a:gd name="connsiteX216" fmla="*/ 1919135 w 3925287"/>
              <a:gd name="connsiteY216" fmla="*/ 632460 h 2423160"/>
              <a:gd name="connsiteX217" fmla="*/ 1913607 w 3925287"/>
              <a:gd name="connsiteY217" fmla="*/ 636270 h 2423160"/>
              <a:gd name="connsiteX218" fmla="*/ 1919135 w 3925287"/>
              <a:gd name="connsiteY218" fmla="*/ 621030 h 2423160"/>
              <a:gd name="connsiteX219" fmla="*/ 1909797 w 3925287"/>
              <a:gd name="connsiteY219" fmla="*/ 624840 h 2423160"/>
              <a:gd name="connsiteX220" fmla="*/ 1951707 w 3925287"/>
              <a:gd name="connsiteY220" fmla="*/ 643890 h 2423160"/>
              <a:gd name="connsiteX221" fmla="*/ 1959327 w 3925287"/>
              <a:gd name="connsiteY221" fmla="*/ 632460 h 2423160"/>
              <a:gd name="connsiteX222" fmla="*/ 1909797 w 3925287"/>
              <a:gd name="connsiteY222" fmla="*/ 640080 h 2423160"/>
              <a:gd name="connsiteX223" fmla="*/ 1875507 w 3925287"/>
              <a:gd name="connsiteY223" fmla="*/ 640080 h 2423160"/>
              <a:gd name="connsiteX224" fmla="*/ 1966947 w 3925287"/>
              <a:gd name="connsiteY224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629825 w 3925287"/>
              <a:gd name="connsiteY148" fmla="*/ 464820 h 2423160"/>
              <a:gd name="connsiteX149" fmla="*/ 3605247 w 3925287"/>
              <a:gd name="connsiteY149" fmla="*/ 480060 h 2423160"/>
              <a:gd name="connsiteX150" fmla="*/ 3544287 w 3925287"/>
              <a:gd name="connsiteY150" fmla="*/ 521970 h 2423160"/>
              <a:gd name="connsiteX151" fmla="*/ 3483327 w 3925287"/>
              <a:gd name="connsiteY151" fmla="*/ 548640 h 2423160"/>
              <a:gd name="connsiteX152" fmla="*/ 3498567 w 3925287"/>
              <a:gd name="connsiteY152" fmla="*/ 548640 h 2423160"/>
              <a:gd name="connsiteX153" fmla="*/ 3456657 w 3925287"/>
              <a:gd name="connsiteY153" fmla="*/ 552450 h 2423160"/>
              <a:gd name="connsiteX154" fmla="*/ 3437607 w 3925287"/>
              <a:gd name="connsiteY154" fmla="*/ 567690 h 2423160"/>
              <a:gd name="connsiteX155" fmla="*/ 3429987 w 3925287"/>
              <a:gd name="connsiteY155" fmla="*/ 594360 h 2423160"/>
              <a:gd name="connsiteX156" fmla="*/ 3401225 w 3925287"/>
              <a:gd name="connsiteY156" fmla="*/ 575311 h 2423160"/>
              <a:gd name="connsiteX157" fmla="*/ 3374555 w 3925287"/>
              <a:gd name="connsiteY157" fmla="*/ 575311 h 2423160"/>
              <a:gd name="connsiteX158" fmla="*/ 3327117 w 3925287"/>
              <a:gd name="connsiteY158" fmla="*/ 590550 h 2423160"/>
              <a:gd name="connsiteX159" fmla="*/ 3262347 w 3925287"/>
              <a:gd name="connsiteY159" fmla="*/ 594360 h 2423160"/>
              <a:gd name="connsiteX160" fmla="*/ 3189957 w 3925287"/>
              <a:gd name="connsiteY160" fmla="*/ 621030 h 2423160"/>
              <a:gd name="connsiteX161" fmla="*/ 3056607 w 3925287"/>
              <a:gd name="connsiteY161" fmla="*/ 613410 h 2423160"/>
              <a:gd name="connsiteX162" fmla="*/ 2999457 w 3925287"/>
              <a:gd name="connsiteY162" fmla="*/ 613410 h 2423160"/>
              <a:gd name="connsiteX163" fmla="*/ 2953737 w 3925287"/>
              <a:gd name="connsiteY163" fmla="*/ 613410 h 2423160"/>
              <a:gd name="connsiteX164" fmla="*/ 2877537 w 3925287"/>
              <a:gd name="connsiteY164" fmla="*/ 617220 h 2423160"/>
              <a:gd name="connsiteX165" fmla="*/ 2709897 w 3925287"/>
              <a:gd name="connsiteY165" fmla="*/ 617220 h 2423160"/>
              <a:gd name="connsiteX166" fmla="*/ 2549877 w 3925287"/>
              <a:gd name="connsiteY166" fmla="*/ 628650 h 2423160"/>
              <a:gd name="connsiteX167" fmla="*/ 2315375 w 3925287"/>
              <a:gd name="connsiteY167" fmla="*/ 624840 h 2423160"/>
              <a:gd name="connsiteX168" fmla="*/ 2355567 w 3925287"/>
              <a:gd name="connsiteY168" fmla="*/ 560070 h 2423160"/>
              <a:gd name="connsiteX169" fmla="*/ 2431767 w 3925287"/>
              <a:gd name="connsiteY169" fmla="*/ 434340 h 2423160"/>
              <a:gd name="connsiteX170" fmla="*/ 2511777 w 3925287"/>
              <a:gd name="connsiteY170" fmla="*/ 327660 h 2423160"/>
              <a:gd name="connsiteX171" fmla="*/ 2534637 w 3925287"/>
              <a:gd name="connsiteY171" fmla="*/ 259080 h 2423160"/>
              <a:gd name="connsiteX172" fmla="*/ 2557497 w 3925287"/>
              <a:gd name="connsiteY172" fmla="*/ 205740 h 2423160"/>
              <a:gd name="connsiteX173" fmla="*/ 2568927 w 3925287"/>
              <a:gd name="connsiteY173" fmla="*/ 198120 h 2423160"/>
              <a:gd name="connsiteX174" fmla="*/ 2585885 w 3925287"/>
              <a:gd name="connsiteY174" fmla="*/ 140970 h 2423160"/>
              <a:gd name="connsiteX175" fmla="*/ 2591787 w 3925287"/>
              <a:gd name="connsiteY175" fmla="*/ 91440 h 2423160"/>
              <a:gd name="connsiteX176" fmla="*/ 2595597 w 3925287"/>
              <a:gd name="connsiteY176" fmla="*/ 0 h 2423160"/>
              <a:gd name="connsiteX177" fmla="*/ 2538447 w 3925287"/>
              <a:gd name="connsiteY177" fmla="*/ 45720 h 2423160"/>
              <a:gd name="connsiteX178" fmla="*/ 2517305 w 3925287"/>
              <a:gd name="connsiteY178" fmla="*/ 76201 h 2423160"/>
              <a:gd name="connsiteX179" fmla="*/ 2513495 w 3925287"/>
              <a:gd name="connsiteY179" fmla="*/ 102870 h 2423160"/>
              <a:gd name="connsiteX180" fmla="*/ 2496537 w 3925287"/>
              <a:gd name="connsiteY180" fmla="*/ 121920 h 2423160"/>
              <a:gd name="connsiteX181" fmla="*/ 2485107 w 3925287"/>
              <a:gd name="connsiteY181" fmla="*/ 102870 h 2423160"/>
              <a:gd name="connsiteX182" fmla="*/ 2431767 w 3925287"/>
              <a:gd name="connsiteY182" fmla="*/ 179070 h 2423160"/>
              <a:gd name="connsiteX183" fmla="*/ 2405097 w 3925287"/>
              <a:gd name="connsiteY183" fmla="*/ 213360 h 2423160"/>
              <a:gd name="connsiteX184" fmla="*/ 2393667 w 3925287"/>
              <a:gd name="connsiteY184" fmla="*/ 236220 h 2423160"/>
              <a:gd name="connsiteX185" fmla="*/ 2363187 w 3925287"/>
              <a:gd name="connsiteY185" fmla="*/ 285750 h 2423160"/>
              <a:gd name="connsiteX186" fmla="*/ 2306037 w 3925287"/>
              <a:gd name="connsiteY186" fmla="*/ 354330 h 2423160"/>
              <a:gd name="connsiteX187" fmla="*/ 2286987 w 3925287"/>
              <a:gd name="connsiteY187" fmla="*/ 388620 h 2423160"/>
              <a:gd name="connsiteX188" fmla="*/ 2302227 w 3925287"/>
              <a:gd name="connsiteY188" fmla="*/ 403860 h 2423160"/>
              <a:gd name="connsiteX189" fmla="*/ 2262035 w 3925287"/>
              <a:gd name="connsiteY189" fmla="*/ 411481 h 2423160"/>
              <a:gd name="connsiteX190" fmla="*/ 2256507 w 3925287"/>
              <a:gd name="connsiteY190" fmla="*/ 441960 h 2423160"/>
              <a:gd name="connsiteX191" fmla="*/ 2248887 w 3925287"/>
              <a:gd name="connsiteY191" fmla="*/ 464820 h 2423160"/>
              <a:gd name="connsiteX192" fmla="*/ 2226027 w 3925287"/>
              <a:gd name="connsiteY192" fmla="*/ 480060 h 2423160"/>
              <a:gd name="connsiteX193" fmla="*/ 2208695 w 3925287"/>
              <a:gd name="connsiteY193" fmla="*/ 502920 h 2423160"/>
              <a:gd name="connsiteX194" fmla="*/ 2176497 w 3925287"/>
              <a:gd name="connsiteY194" fmla="*/ 514350 h 2423160"/>
              <a:gd name="connsiteX195" fmla="*/ 2096487 w 3925287"/>
              <a:gd name="connsiteY195" fmla="*/ 601980 h 2423160"/>
              <a:gd name="connsiteX196" fmla="*/ 1989807 w 3925287"/>
              <a:gd name="connsiteY196" fmla="*/ 624840 h 2423160"/>
              <a:gd name="connsiteX197" fmla="*/ 2033435 w 3925287"/>
              <a:gd name="connsiteY197" fmla="*/ 640080 h 2423160"/>
              <a:gd name="connsiteX198" fmla="*/ 1964855 w 3925287"/>
              <a:gd name="connsiteY198" fmla="*/ 640080 h 2423160"/>
              <a:gd name="connsiteX199" fmla="*/ 1959327 w 3925287"/>
              <a:gd name="connsiteY199" fmla="*/ 636270 h 2423160"/>
              <a:gd name="connsiteX200" fmla="*/ 1947897 w 3925287"/>
              <a:gd name="connsiteY200" fmla="*/ 643890 h 2423160"/>
              <a:gd name="connsiteX201" fmla="*/ 1940277 w 3925287"/>
              <a:gd name="connsiteY201" fmla="*/ 624840 h 2423160"/>
              <a:gd name="connsiteX202" fmla="*/ 1898367 w 3925287"/>
              <a:gd name="connsiteY202" fmla="*/ 613410 h 2423160"/>
              <a:gd name="connsiteX203" fmla="*/ 1925037 w 3925287"/>
              <a:gd name="connsiteY203" fmla="*/ 628650 h 2423160"/>
              <a:gd name="connsiteX204" fmla="*/ 1921227 w 3925287"/>
              <a:gd name="connsiteY204" fmla="*/ 647700 h 2423160"/>
              <a:gd name="connsiteX205" fmla="*/ 1902177 w 3925287"/>
              <a:gd name="connsiteY205" fmla="*/ 605790 h 2423160"/>
              <a:gd name="connsiteX206" fmla="*/ 1913607 w 3925287"/>
              <a:gd name="connsiteY206" fmla="*/ 624840 h 2423160"/>
              <a:gd name="connsiteX207" fmla="*/ 1905987 w 3925287"/>
              <a:gd name="connsiteY207" fmla="*/ 621030 h 2423160"/>
              <a:gd name="connsiteX208" fmla="*/ 1898367 w 3925287"/>
              <a:gd name="connsiteY208" fmla="*/ 617220 h 2423160"/>
              <a:gd name="connsiteX209" fmla="*/ 1907705 w 3925287"/>
              <a:gd name="connsiteY209" fmla="*/ 624840 h 2423160"/>
              <a:gd name="connsiteX210" fmla="*/ 1913607 w 3925287"/>
              <a:gd name="connsiteY210" fmla="*/ 632460 h 2423160"/>
              <a:gd name="connsiteX211" fmla="*/ 1919135 w 3925287"/>
              <a:gd name="connsiteY211" fmla="*/ 621030 h 2423160"/>
              <a:gd name="connsiteX212" fmla="*/ 1932657 w 3925287"/>
              <a:gd name="connsiteY212" fmla="*/ 636270 h 2423160"/>
              <a:gd name="connsiteX213" fmla="*/ 1941995 w 3925287"/>
              <a:gd name="connsiteY213" fmla="*/ 636270 h 2423160"/>
              <a:gd name="connsiteX214" fmla="*/ 1917417 w 3925287"/>
              <a:gd name="connsiteY214" fmla="*/ 636270 h 2423160"/>
              <a:gd name="connsiteX215" fmla="*/ 1909797 w 3925287"/>
              <a:gd name="connsiteY215" fmla="*/ 647700 h 2423160"/>
              <a:gd name="connsiteX216" fmla="*/ 1919135 w 3925287"/>
              <a:gd name="connsiteY216" fmla="*/ 632460 h 2423160"/>
              <a:gd name="connsiteX217" fmla="*/ 1913607 w 3925287"/>
              <a:gd name="connsiteY217" fmla="*/ 636270 h 2423160"/>
              <a:gd name="connsiteX218" fmla="*/ 1919135 w 3925287"/>
              <a:gd name="connsiteY218" fmla="*/ 621030 h 2423160"/>
              <a:gd name="connsiteX219" fmla="*/ 1909797 w 3925287"/>
              <a:gd name="connsiteY219" fmla="*/ 624840 h 2423160"/>
              <a:gd name="connsiteX220" fmla="*/ 1951707 w 3925287"/>
              <a:gd name="connsiteY220" fmla="*/ 643890 h 2423160"/>
              <a:gd name="connsiteX221" fmla="*/ 1959327 w 3925287"/>
              <a:gd name="connsiteY221" fmla="*/ 632460 h 2423160"/>
              <a:gd name="connsiteX222" fmla="*/ 1909797 w 3925287"/>
              <a:gd name="connsiteY222" fmla="*/ 640080 h 2423160"/>
              <a:gd name="connsiteX223" fmla="*/ 1875507 w 3925287"/>
              <a:gd name="connsiteY223" fmla="*/ 640080 h 2423160"/>
              <a:gd name="connsiteX224" fmla="*/ 1966947 w 3925287"/>
              <a:gd name="connsiteY224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629825 w 3925287"/>
              <a:gd name="connsiteY148" fmla="*/ 464820 h 2423160"/>
              <a:gd name="connsiteX149" fmla="*/ 3605247 w 3925287"/>
              <a:gd name="connsiteY149" fmla="*/ 480060 h 2423160"/>
              <a:gd name="connsiteX150" fmla="*/ 3544287 w 3925287"/>
              <a:gd name="connsiteY150" fmla="*/ 521970 h 2423160"/>
              <a:gd name="connsiteX151" fmla="*/ 3515525 w 3925287"/>
              <a:gd name="connsiteY151" fmla="*/ 521971 h 2423160"/>
              <a:gd name="connsiteX152" fmla="*/ 3483327 w 3925287"/>
              <a:gd name="connsiteY152" fmla="*/ 548640 h 2423160"/>
              <a:gd name="connsiteX153" fmla="*/ 3498567 w 3925287"/>
              <a:gd name="connsiteY153" fmla="*/ 548640 h 2423160"/>
              <a:gd name="connsiteX154" fmla="*/ 3456657 w 3925287"/>
              <a:gd name="connsiteY154" fmla="*/ 552450 h 2423160"/>
              <a:gd name="connsiteX155" fmla="*/ 3437607 w 3925287"/>
              <a:gd name="connsiteY155" fmla="*/ 567690 h 2423160"/>
              <a:gd name="connsiteX156" fmla="*/ 3429987 w 3925287"/>
              <a:gd name="connsiteY156" fmla="*/ 594360 h 2423160"/>
              <a:gd name="connsiteX157" fmla="*/ 3401225 w 3925287"/>
              <a:gd name="connsiteY157" fmla="*/ 575311 h 2423160"/>
              <a:gd name="connsiteX158" fmla="*/ 3374555 w 3925287"/>
              <a:gd name="connsiteY158" fmla="*/ 575311 h 2423160"/>
              <a:gd name="connsiteX159" fmla="*/ 3327117 w 3925287"/>
              <a:gd name="connsiteY159" fmla="*/ 590550 h 2423160"/>
              <a:gd name="connsiteX160" fmla="*/ 3262347 w 3925287"/>
              <a:gd name="connsiteY160" fmla="*/ 594360 h 2423160"/>
              <a:gd name="connsiteX161" fmla="*/ 3189957 w 3925287"/>
              <a:gd name="connsiteY161" fmla="*/ 621030 h 2423160"/>
              <a:gd name="connsiteX162" fmla="*/ 3056607 w 3925287"/>
              <a:gd name="connsiteY162" fmla="*/ 613410 h 2423160"/>
              <a:gd name="connsiteX163" fmla="*/ 2999457 w 3925287"/>
              <a:gd name="connsiteY163" fmla="*/ 613410 h 2423160"/>
              <a:gd name="connsiteX164" fmla="*/ 2953737 w 3925287"/>
              <a:gd name="connsiteY164" fmla="*/ 613410 h 2423160"/>
              <a:gd name="connsiteX165" fmla="*/ 2877537 w 3925287"/>
              <a:gd name="connsiteY165" fmla="*/ 617220 h 2423160"/>
              <a:gd name="connsiteX166" fmla="*/ 2709897 w 3925287"/>
              <a:gd name="connsiteY166" fmla="*/ 617220 h 2423160"/>
              <a:gd name="connsiteX167" fmla="*/ 2549877 w 3925287"/>
              <a:gd name="connsiteY167" fmla="*/ 628650 h 2423160"/>
              <a:gd name="connsiteX168" fmla="*/ 2315375 w 3925287"/>
              <a:gd name="connsiteY168" fmla="*/ 624840 h 2423160"/>
              <a:gd name="connsiteX169" fmla="*/ 2355567 w 3925287"/>
              <a:gd name="connsiteY169" fmla="*/ 560070 h 2423160"/>
              <a:gd name="connsiteX170" fmla="*/ 2431767 w 3925287"/>
              <a:gd name="connsiteY170" fmla="*/ 434340 h 2423160"/>
              <a:gd name="connsiteX171" fmla="*/ 2511777 w 3925287"/>
              <a:gd name="connsiteY171" fmla="*/ 327660 h 2423160"/>
              <a:gd name="connsiteX172" fmla="*/ 2534637 w 3925287"/>
              <a:gd name="connsiteY172" fmla="*/ 259080 h 2423160"/>
              <a:gd name="connsiteX173" fmla="*/ 2557497 w 3925287"/>
              <a:gd name="connsiteY173" fmla="*/ 205740 h 2423160"/>
              <a:gd name="connsiteX174" fmla="*/ 2568927 w 3925287"/>
              <a:gd name="connsiteY174" fmla="*/ 198120 h 2423160"/>
              <a:gd name="connsiteX175" fmla="*/ 2585885 w 3925287"/>
              <a:gd name="connsiteY175" fmla="*/ 140970 h 2423160"/>
              <a:gd name="connsiteX176" fmla="*/ 2591787 w 3925287"/>
              <a:gd name="connsiteY176" fmla="*/ 91440 h 2423160"/>
              <a:gd name="connsiteX177" fmla="*/ 2595597 w 3925287"/>
              <a:gd name="connsiteY177" fmla="*/ 0 h 2423160"/>
              <a:gd name="connsiteX178" fmla="*/ 2538447 w 3925287"/>
              <a:gd name="connsiteY178" fmla="*/ 45720 h 2423160"/>
              <a:gd name="connsiteX179" fmla="*/ 2517305 w 3925287"/>
              <a:gd name="connsiteY179" fmla="*/ 76201 h 2423160"/>
              <a:gd name="connsiteX180" fmla="*/ 2513495 w 3925287"/>
              <a:gd name="connsiteY180" fmla="*/ 102870 h 2423160"/>
              <a:gd name="connsiteX181" fmla="*/ 2496537 w 3925287"/>
              <a:gd name="connsiteY181" fmla="*/ 121920 h 2423160"/>
              <a:gd name="connsiteX182" fmla="*/ 2485107 w 3925287"/>
              <a:gd name="connsiteY182" fmla="*/ 102870 h 2423160"/>
              <a:gd name="connsiteX183" fmla="*/ 2431767 w 3925287"/>
              <a:gd name="connsiteY183" fmla="*/ 179070 h 2423160"/>
              <a:gd name="connsiteX184" fmla="*/ 2405097 w 3925287"/>
              <a:gd name="connsiteY184" fmla="*/ 213360 h 2423160"/>
              <a:gd name="connsiteX185" fmla="*/ 2393667 w 3925287"/>
              <a:gd name="connsiteY185" fmla="*/ 236220 h 2423160"/>
              <a:gd name="connsiteX186" fmla="*/ 2363187 w 3925287"/>
              <a:gd name="connsiteY186" fmla="*/ 285750 h 2423160"/>
              <a:gd name="connsiteX187" fmla="*/ 2306037 w 3925287"/>
              <a:gd name="connsiteY187" fmla="*/ 354330 h 2423160"/>
              <a:gd name="connsiteX188" fmla="*/ 2286987 w 3925287"/>
              <a:gd name="connsiteY188" fmla="*/ 388620 h 2423160"/>
              <a:gd name="connsiteX189" fmla="*/ 2302227 w 3925287"/>
              <a:gd name="connsiteY189" fmla="*/ 403860 h 2423160"/>
              <a:gd name="connsiteX190" fmla="*/ 2262035 w 3925287"/>
              <a:gd name="connsiteY190" fmla="*/ 411481 h 2423160"/>
              <a:gd name="connsiteX191" fmla="*/ 2256507 w 3925287"/>
              <a:gd name="connsiteY191" fmla="*/ 441960 h 2423160"/>
              <a:gd name="connsiteX192" fmla="*/ 2248887 w 3925287"/>
              <a:gd name="connsiteY192" fmla="*/ 464820 h 2423160"/>
              <a:gd name="connsiteX193" fmla="*/ 2226027 w 3925287"/>
              <a:gd name="connsiteY193" fmla="*/ 480060 h 2423160"/>
              <a:gd name="connsiteX194" fmla="*/ 2208695 w 3925287"/>
              <a:gd name="connsiteY194" fmla="*/ 502920 h 2423160"/>
              <a:gd name="connsiteX195" fmla="*/ 2176497 w 3925287"/>
              <a:gd name="connsiteY195" fmla="*/ 514350 h 2423160"/>
              <a:gd name="connsiteX196" fmla="*/ 2096487 w 3925287"/>
              <a:gd name="connsiteY196" fmla="*/ 601980 h 2423160"/>
              <a:gd name="connsiteX197" fmla="*/ 1989807 w 3925287"/>
              <a:gd name="connsiteY197" fmla="*/ 624840 h 2423160"/>
              <a:gd name="connsiteX198" fmla="*/ 2033435 w 3925287"/>
              <a:gd name="connsiteY198" fmla="*/ 640080 h 2423160"/>
              <a:gd name="connsiteX199" fmla="*/ 1964855 w 3925287"/>
              <a:gd name="connsiteY199" fmla="*/ 640080 h 2423160"/>
              <a:gd name="connsiteX200" fmla="*/ 1959327 w 3925287"/>
              <a:gd name="connsiteY200" fmla="*/ 636270 h 2423160"/>
              <a:gd name="connsiteX201" fmla="*/ 1947897 w 3925287"/>
              <a:gd name="connsiteY201" fmla="*/ 643890 h 2423160"/>
              <a:gd name="connsiteX202" fmla="*/ 1940277 w 3925287"/>
              <a:gd name="connsiteY202" fmla="*/ 624840 h 2423160"/>
              <a:gd name="connsiteX203" fmla="*/ 1898367 w 3925287"/>
              <a:gd name="connsiteY203" fmla="*/ 613410 h 2423160"/>
              <a:gd name="connsiteX204" fmla="*/ 1925037 w 3925287"/>
              <a:gd name="connsiteY204" fmla="*/ 628650 h 2423160"/>
              <a:gd name="connsiteX205" fmla="*/ 1921227 w 3925287"/>
              <a:gd name="connsiteY205" fmla="*/ 647700 h 2423160"/>
              <a:gd name="connsiteX206" fmla="*/ 1902177 w 3925287"/>
              <a:gd name="connsiteY206" fmla="*/ 605790 h 2423160"/>
              <a:gd name="connsiteX207" fmla="*/ 1913607 w 3925287"/>
              <a:gd name="connsiteY207" fmla="*/ 624840 h 2423160"/>
              <a:gd name="connsiteX208" fmla="*/ 1905987 w 3925287"/>
              <a:gd name="connsiteY208" fmla="*/ 621030 h 2423160"/>
              <a:gd name="connsiteX209" fmla="*/ 1898367 w 3925287"/>
              <a:gd name="connsiteY209" fmla="*/ 617220 h 2423160"/>
              <a:gd name="connsiteX210" fmla="*/ 1907705 w 3925287"/>
              <a:gd name="connsiteY210" fmla="*/ 624840 h 2423160"/>
              <a:gd name="connsiteX211" fmla="*/ 1913607 w 3925287"/>
              <a:gd name="connsiteY211" fmla="*/ 632460 h 2423160"/>
              <a:gd name="connsiteX212" fmla="*/ 1919135 w 3925287"/>
              <a:gd name="connsiteY212" fmla="*/ 621030 h 2423160"/>
              <a:gd name="connsiteX213" fmla="*/ 1932657 w 3925287"/>
              <a:gd name="connsiteY213" fmla="*/ 636270 h 2423160"/>
              <a:gd name="connsiteX214" fmla="*/ 1941995 w 3925287"/>
              <a:gd name="connsiteY214" fmla="*/ 636270 h 2423160"/>
              <a:gd name="connsiteX215" fmla="*/ 1917417 w 3925287"/>
              <a:gd name="connsiteY215" fmla="*/ 636270 h 2423160"/>
              <a:gd name="connsiteX216" fmla="*/ 1909797 w 3925287"/>
              <a:gd name="connsiteY216" fmla="*/ 647700 h 2423160"/>
              <a:gd name="connsiteX217" fmla="*/ 1919135 w 3925287"/>
              <a:gd name="connsiteY217" fmla="*/ 632460 h 2423160"/>
              <a:gd name="connsiteX218" fmla="*/ 1913607 w 3925287"/>
              <a:gd name="connsiteY218" fmla="*/ 636270 h 2423160"/>
              <a:gd name="connsiteX219" fmla="*/ 1919135 w 3925287"/>
              <a:gd name="connsiteY219" fmla="*/ 621030 h 2423160"/>
              <a:gd name="connsiteX220" fmla="*/ 1909797 w 3925287"/>
              <a:gd name="connsiteY220" fmla="*/ 624840 h 2423160"/>
              <a:gd name="connsiteX221" fmla="*/ 1951707 w 3925287"/>
              <a:gd name="connsiteY221" fmla="*/ 643890 h 2423160"/>
              <a:gd name="connsiteX222" fmla="*/ 1959327 w 3925287"/>
              <a:gd name="connsiteY222" fmla="*/ 632460 h 2423160"/>
              <a:gd name="connsiteX223" fmla="*/ 1909797 w 3925287"/>
              <a:gd name="connsiteY223" fmla="*/ 640080 h 2423160"/>
              <a:gd name="connsiteX224" fmla="*/ 1875507 w 3925287"/>
              <a:gd name="connsiteY224" fmla="*/ 640080 h 2423160"/>
              <a:gd name="connsiteX225" fmla="*/ 1966947 w 3925287"/>
              <a:gd name="connsiteY225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62397 w 3925287"/>
              <a:gd name="connsiteY147" fmla="*/ 441960 h 2423160"/>
              <a:gd name="connsiteX148" fmla="*/ 3629825 w 3925287"/>
              <a:gd name="connsiteY148" fmla="*/ 464820 h 2423160"/>
              <a:gd name="connsiteX149" fmla="*/ 3605247 w 3925287"/>
              <a:gd name="connsiteY149" fmla="*/ 480060 h 2423160"/>
              <a:gd name="connsiteX150" fmla="*/ 3559527 w 3925287"/>
              <a:gd name="connsiteY150" fmla="*/ 502920 h 2423160"/>
              <a:gd name="connsiteX151" fmla="*/ 3515525 w 3925287"/>
              <a:gd name="connsiteY151" fmla="*/ 521971 h 2423160"/>
              <a:gd name="connsiteX152" fmla="*/ 3483327 w 3925287"/>
              <a:gd name="connsiteY152" fmla="*/ 548640 h 2423160"/>
              <a:gd name="connsiteX153" fmla="*/ 3498567 w 3925287"/>
              <a:gd name="connsiteY153" fmla="*/ 548640 h 2423160"/>
              <a:gd name="connsiteX154" fmla="*/ 3456657 w 3925287"/>
              <a:gd name="connsiteY154" fmla="*/ 552450 h 2423160"/>
              <a:gd name="connsiteX155" fmla="*/ 3437607 w 3925287"/>
              <a:gd name="connsiteY155" fmla="*/ 567690 h 2423160"/>
              <a:gd name="connsiteX156" fmla="*/ 3429987 w 3925287"/>
              <a:gd name="connsiteY156" fmla="*/ 594360 h 2423160"/>
              <a:gd name="connsiteX157" fmla="*/ 3401225 w 3925287"/>
              <a:gd name="connsiteY157" fmla="*/ 575311 h 2423160"/>
              <a:gd name="connsiteX158" fmla="*/ 3374555 w 3925287"/>
              <a:gd name="connsiteY158" fmla="*/ 575311 h 2423160"/>
              <a:gd name="connsiteX159" fmla="*/ 3327117 w 3925287"/>
              <a:gd name="connsiteY159" fmla="*/ 590550 h 2423160"/>
              <a:gd name="connsiteX160" fmla="*/ 3262347 w 3925287"/>
              <a:gd name="connsiteY160" fmla="*/ 594360 h 2423160"/>
              <a:gd name="connsiteX161" fmla="*/ 3189957 w 3925287"/>
              <a:gd name="connsiteY161" fmla="*/ 621030 h 2423160"/>
              <a:gd name="connsiteX162" fmla="*/ 3056607 w 3925287"/>
              <a:gd name="connsiteY162" fmla="*/ 613410 h 2423160"/>
              <a:gd name="connsiteX163" fmla="*/ 2999457 w 3925287"/>
              <a:gd name="connsiteY163" fmla="*/ 613410 h 2423160"/>
              <a:gd name="connsiteX164" fmla="*/ 2953737 w 3925287"/>
              <a:gd name="connsiteY164" fmla="*/ 613410 h 2423160"/>
              <a:gd name="connsiteX165" fmla="*/ 2877537 w 3925287"/>
              <a:gd name="connsiteY165" fmla="*/ 617220 h 2423160"/>
              <a:gd name="connsiteX166" fmla="*/ 2709897 w 3925287"/>
              <a:gd name="connsiteY166" fmla="*/ 617220 h 2423160"/>
              <a:gd name="connsiteX167" fmla="*/ 2549877 w 3925287"/>
              <a:gd name="connsiteY167" fmla="*/ 628650 h 2423160"/>
              <a:gd name="connsiteX168" fmla="*/ 2315375 w 3925287"/>
              <a:gd name="connsiteY168" fmla="*/ 624840 h 2423160"/>
              <a:gd name="connsiteX169" fmla="*/ 2355567 w 3925287"/>
              <a:gd name="connsiteY169" fmla="*/ 560070 h 2423160"/>
              <a:gd name="connsiteX170" fmla="*/ 2431767 w 3925287"/>
              <a:gd name="connsiteY170" fmla="*/ 434340 h 2423160"/>
              <a:gd name="connsiteX171" fmla="*/ 2511777 w 3925287"/>
              <a:gd name="connsiteY171" fmla="*/ 327660 h 2423160"/>
              <a:gd name="connsiteX172" fmla="*/ 2534637 w 3925287"/>
              <a:gd name="connsiteY172" fmla="*/ 259080 h 2423160"/>
              <a:gd name="connsiteX173" fmla="*/ 2557497 w 3925287"/>
              <a:gd name="connsiteY173" fmla="*/ 205740 h 2423160"/>
              <a:gd name="connsiteX174" fmla="*/ 2568927 w 3925287"/>
              <a:gd name="connsiteY174" fmla="*/ 198120 h 2423160"/>
              <a:gd name="connsiteX175" fmla="*/ 2585885 w 3925287"/>
              <a:gd name="connsiteY175" fmla="*/ 140970 h 2423160"/>
              <a:gd name="connsiteX176" fmla="*/ 2591787 w 3925287"/>
              <a:gd name="connsiteY176" fmla="*/ 91440 h 2423160"/>
              <a:gd name="connsiteX177" fmla="*/ 2595597 w 3925287"/>
              <a:gd name="connsiteY177" fmla="*/ 0 h 2423160"/>
              <a:gd name="connsiteX178" fmla="*/ 2538447 w 3925287"/>
              <a:gd name="connsiteY178" fmla="*/ 45720 h 2423160"/>
              <a:gd name="connsiteX179" fmla="*/ 2517305 w 3925287"/>
              <a:gd name="connsiteY179" fmla="*/ 76201 h 2423160"/>
              <a:gd name="connsiteX180" fmla="*/ 2513495 w 3925287"/>
              <a:gd name="connsiteY180" fmla="*/ 102870 h 2423160"/>
              <a:gd name="connsiteX181" fmla="*/ 2496537 w 3925287"/>
              <a:gd name="connsiteY181" fmla="*/ 121920 h 2423160"/>
              <a:gd name="connsiteX182" fmla="*/ 2485107 w 3925287"/>
              <a:gd name="connsiteY182" fmla="*/ 102870 h 2423160"/>
              <a:gd name="connsiteX183" fmla="*/ 2431767 w 3925287"/>
              <a:gd name="connsiteY183" fmla="*/ 179070 h 2423160"/>
              <a:gd name="connsiteX184" fmla="*/ 2405097 w 3925287"/>
              <a:gd name="connsiteY184" fmla="*/ 213360 h 2423160"/>
              <a:gd name="connsiteX185" fmla="*/ 2393667 w 3925287"/>
              <a:gd name="connsiteY185" fmla="*/ 236220 h 2423160"/>
              <a:gd name="connsiteX186" fmla="*/ 2363187 w 3925287"/>
              <a:gd name="connsiteY186" fmla="*/ 285750 h 2423160"/>
              <a:gd name="connsiteX187" fmla="*/ 2306037 w 3925287"/>
              <a:gd name="connsiteY187" fmla="*/ 354330 h 2423160"/>
              <a:gd name="connsiteX188" fmla="*/ 2286987 w 3925287"/>
              <a:gd name="connsiteY188" fmla="*/ 388620 h 2423160"/>
              <a:gd name="connsiteX189" fmla="*/ 2302227 w 3925287"/>
              <a:gd name="connsiteY189" fmla="*/ 403860 h 2423160"/>
              <a:gd name="connsiteX190" fmla="*/ 2262035 w 3925287"/>
              <a:gd name="connsiteY190" fmla="*/ 411481 h 2423160"/>
              <a:gd name="connsiteX191" fmla="*/ 2256507 w 3925287"/>
              <a:gd name="connsiteY191" fmla="*/ 441960 h 2423160"/>
              <a:gd name="connsiteX192" fmla="*/ 2248887 w 3925287"/>
              <a:gd name="connsiteY192" fmla="*/ 464820 h 2423160"/>
              <a:gd name="connsiteX193" fmla="*/ 2226027 w 3925287"/>
              <a:gd name="connsiteY193" fmla="*/ 480060 h 2423160"/>
              <a:gd name="connsiteX194" fmla="*/ 2208695 w 3925287"/>
              <a:gd name="connsiteY194" fmla="*/ 502920 h 2423160"/>
              <a:gd name="connsiteX195" fmla="*/ 2176497 w 3925287"/>
              <a:gd name="connsiteY195" fmla="*/ 514350 h 2423160"/>
              <a:gd name="connsiteX196" fmla="*/ 2096487 w 3925287"/>
              <a:gd name="connsiteY196" fmla="*/ 601980 h 2423160"/>
              <a:gd name="connsiteX197" fmla="*/ 1989807 w 3925287"/>
              <a:gd name="connsiteY197" fmla="*/ 624840 h 2423160"/>
              <a:gd name="connsiteX198" fmla="*/ 2033435 w 3925287"/>
              <a:gd name="connsiteY198" fmla="*/ 640080 h 2423160"/>
              <a:gd name="connsiteX199" fmla="*/ 1964855 w 3925287"/>
              <a:gd name="connsiteY199" fmla="*/ 640080 h 2423160"/>
              <a:gd name="connsiteX200" fmla="*/ 1959327 w 3925287"/>
              <a:gd name="connsiteY200" fmla="*/ 636270 h 2423160"/>
              <a:gd name="connsiteX201" fmla="*/ 1947897 w 3925287"/>
              <a:gd name="connsiteY201" fmla="*/ 643890 h 2423160"/>
              <a:gd name="connsiteX202" fmla="*/ 1940277 w 3925287"/>
              <a:gd name="connsiteY202" fmla="*/ 624840 h 2423160"/>
              <a:gd name="connsiteX203" fmla="*/ 1898367 w 3925287"/>
              <a:gd name="connsiteY203" fmla="*/ 613410 h 2423160"/>
              <a:gd name="connsiteX204" fmla="*/ 1925037 w 3925287"/>
              <a:gd name="connsiteY204" fmla="*/ 628650 h 2423160"/>
              <a:gd name="connsiteX205" fmla="*/ 1921227 w 3925287"/>
              <a:gd name="connsiteY205" fmla="*/ 647700 h 2423160"/>
              <a:gd name="connsiteX206" fmla="*/ 1902177 w 3925287"/>
              <a:gd name="connsiteY206" fmla="*/ 605790 h 2423160"/>
              <a:gd name="connsiteX207" fmla="*/ 1913607 w 3925287"/>
              <a:gd name="connsiteY207" fmla="*/ 624840 h 2423160"/>
              <a:gd name="connsiteX208" fmla="*/ 1905987 w 3925287"/>
              <a:gd name="connsiteY208" fmla="*/ 621030 h 2423160"/>
              <a:gd name="connsiteX209" fmla="*/ 1898367 w 3925287"/>
              <a:gd name="connsiteY209" fmla="*/ 617220 h 2423160"/>
              <a:gd name="connsiteX210" fmla="*/ 1907705 w 3925287"/>
              <a:gd name="connsiteY210" fmla="*/ 624840 h 2423160"/>
              <a:gd name="connsiteX211" fmla="*/ 1913607 w 3925287"/>
              <a:gd name="connsiteY211" fmla="*/ 632460 h 2423160"/>
              <a:gd name="connsiteX212" fmla="*/ 1919135 w 3925287"/>
              <a:gd name="connsiteY212" fmla="*/ 621030 h 2423160"/>
              <a:gd name="connsiteX213" fmla="*/ 1932657 w 3925287"/>
              <a:gd name="connsiteY213" fmla="*/ 636270 h 2423160"/>
              <a:gd name="connsiteX214" fmla="*/ 1941995 w 3925287"/>
              <a:gd name="connsiteY214" fmla="*/ 636270 h 2423160"/>
              <a:gd name="connsiteX215" fmla="*/ 1917417 w 3925287"/>
              <a:gd name="connsiteY215" fmla="*/ 636270 h 2423160"/>
              <a:gd name="connsiteX216" fmla="*/ 1909797 w 3925287"/>
              <a:gd name="connsiteY216" fmla="*/ 647700 h 2423160"/>
              <a:gd name="connsiteX217" fmla="*/ 1919135 w 3925287"/>
              <a:gd name="connsiteY217" fmla="*/ 632460 h 2423160"/>
              <a:gd name="connsiteX218" fmla="*/ 1913607 w 3925287"/>
              <a:gd name="connsiteY218" fmla="*/ 636270 h 2423160"/>
              <a:gd name="connsiteX219" fmla="*/ 1919135 w 3925287"/>
              <a:gd name="connsiteY219" fmla="*/ 621030 h 2423160"/>
              <a:gd name="connsiteX220" fmla="*/ 1909797 w 3925287"/>
              <a:gd name="connsiteY220" fmla="*/ 624840 h 2423160"/>
              <a:gd name="connsiteX221" fmla="*/ 1951707 w 3925287"/>
              <a:gd name="connsiteY221" fmla="*/ 643890 h 2423160"/>
              <a:gd name="connsiteX222" fmla="*/ 1959327 w 3925287"/>
              <a:gd name="connsiteY222" fmla="*/ 632460 h 2423160"/>
              <a:gd name="connsiteX223" fmla="*/ 1909797 w 3925287"/>
              <a:gd name="connsiteY223" fmla="*/ 640080 h 2423160"/>
              <a:gd name="connsiteX224" fmla="*/ 1875507 w 3925287"/>
              <a:gd name="connsiteY224" fmla="*/ 640080 h 2423160"/>
              <a:gd name="connsiteX225" fmla="*/ 1966947 w 3925287"/>
              <a:gd name="connsiteY225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19547 w 3925287"/>
              <a:gd name="connsiteY146" fmla="*/ 426720 h 2423160"/>
              <a:gd name="connsiteX147" fmla="*/ 3681447 w 3925287"/>
              <a:gd name="connsiteY147" fmla="*/ 457200 h 2423160"/>
              <a:gd name="connsiteX148" fmla="*/ 3629825 w 3925287"/>
              <a:gd name="connsiteY148" fmla="*/ 464820 h 2423160"/>
              <a:gd name="connsiteX149" fmla="*/ 3605247 w 3925287"/>
              <a:gd name="connsiteY149" fmla="*/ 480060 h 2423160"/>
              <a:gd name="connsiteX150" fmla="*/ 3559527 w 3925287"/>
              <a:gd name="connsiteY150" fmla="*/ 502920 h 2423160"/>
              <a:gd name="connsiteX151" fmla="*/ 3515525 w 3925287"/>
              <a:gd name="connsiteY151" fmla="*/ 521971 h 2423160"/>
              <a:gd name="connsiteX152" fmla="*/ 3483327 w 3925287"/>
              <a:gd name="connsiteY152" fmla="*/ 548640 h 2423160"/>
              <a:gd name="connsiteX153" fmla="*/ 3498567 w 3925287"/>
              <a:gd name="connsiteY153" fmla="*/ 548640 h 2423160"/>
              <a:gd name="connsiteX154" fmla="*/ 3456657 w 3925287"/>
              <a:gd name="connsiteY154" fmla="*/ 552450 h 2423160"/>
              <a:gd name="connsiteX155" fmla="*/ 3437607 w 3925287"/>
              <a:gd name="connsiteY155" fmla="*/ 567690 h 2423160"/>
              <a:gd name="connsiteX156" fmla="*/ 3429987 w 3925287"/>
              <a:gd name="connsiteY156" fmla="*/ 594360 h 2423160"/>
              <a:gd name="connsiteX157" fmla="*/ 3401225 w 3925287"/>
              <a:gd name="connsiteY157" fmla="*/ 575311 h 2423160"/>
              <a:gd name="connsiteX158" fmla="*/ 3374555 w 3925287"/>
              <a:gd name="connsiteY158" fmla="*/ 575311 h 2423160"/>
              <a:gd name="connsiteX159" fmla="*/ 3327117 w 3925287"/>
              <a:gd name="connsiteY159" fmla="*/ 590550 h 2423160"/>
              <a:gd name="connsiteX160" fmla="*/ 3262347 w 3925287"/>
              <a:gd name="connsiteY160" fmla="*/ 594360 h 2423160"/>
              <a:gd name="connsiteX161" fmla="*/ 3189957 w 3925287"/>
              <a:gd name="connsiteY161" fmla="*/ 621030 h 2423160"/>
              <a:gd name="connsiteX162" fmla="*/ 3056607 w 3925287"/>
              <a:gd name="connsiteY162" fmla="*/ 613410 h 2423160"/>
              <a:gd name="connsiteX163" fmla="*/ 2999457 w 3925287"/>
              <a:gd name="connsiteY163" fmla="*/ 613410 h 2423160"/>
              <a:gd name="connsiteX164" fmla="*/ 2953737 w 3925287"/>
              <a:gd name="connsiteY164" fmla="*/ 613410 h 2423160"/>
              <a:gd name="connsiteX165" fmla="*/ 2877537 w 3925287"/>
              <a:gd name="connsiteY165" fmla="*/ 617220 h 2423160"/>
              <a:gd name="connsiteX166" fmla="*/ 2709897 w 3925287"/>
              <a:gd name="connsiteY166" fmla="*/ 617220 h 2423160"/>
              <a:gd name="connsiteX167" fmla="*/ 2549877 w 3925287"/>
              <a:gd name="connsiteY167" fmla="*/ 628650 h 2423160"/>
              <a:gd name="connsiteX168" fmla="*/ 2315375 w 3925287"/>
              <a:gd name="connsiteY168" fmla="*/ 624840 h 2423160"/>
              <a:gd name="connsiteX169" fmla="*/ 2355567 w 3925287"/>
              <a:gd name="connsiteY169" fmla="*/ 560070 h 2423160"/>
              <a:gd name="connsiteX170" fmla="*/ 2431767 w 3925287"/>
              <a:gd name="connsiteY170" fmla="*/ 434340 h 2423160"/>
              <a:gd name="connsiteX171" fmla="*/ 2511777 w 3925287"/>
              <a:gd name="connsiteY171" fmla="*/ 327660 h 2423160"/>
              <a:gd name="connsiteX172" fmla="*/ 2534637 w 3925287"/>
              <a:gd name="connsiteY172" fmla="*/ 259080 h 2423160"/>
              <a:gd name="connsiteX173" fmla="*/ 2557497 w 3925287"/>
              <a:gd name="connsiteY173" fmla="*/ 205740 h 2423160"/>
              <a:gd name="connsiteX174" fmla="*/ 2568927 w 3925287"/>
              <a:gd name="connsiteY174" fmla="*/ 198120 h 2423160"/>
              <a:gd name="connsiteX175" fmla="*/ 2585885 w 3925287"/>
              <a:gd name="connsiteY175" fmla="*/ 140970 h 2423160"/>
              <a:gd name="connsiteX176" fmla="*/ 2591787 w 3925287"/>
              <a:gd name="connsiteY176" fmla="*/ 91440 h 2423160"/>
              <a:gd name="connsiteX177" fmla="*/ 2595597 w 3925287"/>
              <a:gd name="connsiteY177" fmla="*/ 0 h 2423160"/>
              <a:gd name="connsiteX178" fmla="*/ 2538447 w 3925287"/>
              <a:gd name="connsiteY178" fmla="*/ 45720 h 2423160"/>
              <a:gd name="connsiteX179" fmla="*/ 2517305 w 3925287"/>
              <a:gd name="connsiteY179" fmla="*/ 76201 h 2423160"/>
              <a:gd name="connsiteX180" fmla="*/ 2513495 w 3925287"/>
              <a:gd name="connsiteY180" fmla="*/ 102870 h 2423160"/>
              <a:gd name="connsiteX181" fmla="*/ 2496537 w 3925287"/>
              <a:gd name="connsiteY181" fmla="*/ 121920 h 2423160"/>
              <a:gd name="connsiteX182" fmla="*/ 2485107 w 3925287"/>
              <a:gd name="connsiteY182" fmla="*/ 102870 h 2423160"/>
              <a:gd name="connsiteX183" fmla="*/ 2431767 w 3925287"/>
              <a:gd name="connsiteY183" fmla="*/ 179070 h 2423160"/>
              <a:gd name="connsiteX184" fmla="*/ 2405097 w 3925287"/>
              <a:gd name="connsiteY184" fmla="*/ 213360 h 2423160"/>
              <a:gd name="connsiteX185" fmla="*/ 2393667 w 3925287"/>
              <a:gd name="connsiteY185" fmla="*/ 236220 h 2423160"/>
              <a:gd name="connsiteX186" fmla="*/ 2363187 w 3925287"/>
              <a:gd name="connsiteY186" fmla="*/ 285750 h 2423160"/>
              <a:gd name="connsiteX187" fmla="*/ 2306037 w 3925287"/>
              <a:gd name="connsiteY187" fmla="*/ 354330 h 2423160"/>
              <a:gd name="connsiteX188" fmla="*/ 2286987 w 3925287"/>
              <a:gd name="connsiteY188" fmla="*/ 388620 h 2423160"/>
              <a:gd name="connsiteX189" fmla="*/ 2302227 w 3925287"/>
              <a:gd name="connsiteY189" fmla="*/ 403860 h 2423160"/>
              <a:gd name="connsiteX190" fmla="*/ 2262035 w 3925287"/>
              <a:gd name="connsiteY190" fmla="*/ 411481 h 2423160"/>
              <a:gd name="connsiteX191" fmla="*/ 2256507 w 3925287"/>
              <a:gd name="connsiteY191" fmla="*/ 441960 h 2423160"/>
              <a:gd name="connsiteX192" fmla="*/ 2248887 w 3925287"/>
              <a:gd name="connsiteY192" fmla="*/ 464820 h 2423160"/>
              <a:gd name="connsiteX193" fmla="*/ 2226027 w 3925287"/>
              <a:gd name="connsiteY193" fmla="*/ 480060 h 2423160"/>
              <a:gd name="connsiteX194" fmla="*/ 2208695 w 3925287"/>
              <a:gd name="connsiteY194" fmla="*/ 502920 h 2423160"/>
              <a:gd name="connsiteX195" fmla="*/ 2176497 w 3925287"/>
              <a:gd name="connsiteY195" fmla="*/ 514350 h 2423160"/>
              <a:gd name="connsiteX196" fmla="*/ 2096487 w 3925287"/>
              <a:gd name="connsiteY196" fmla="*/ 601980 h 2423160"/>
              <a:gd name="connsiteX197" fmla="*/ 1989807 w 3925287"/>
              <a:gd name="connsiteY197" fmla="*/ 624840 h 2423160"/>
              <a:gd name="connsiteX198" fmla="*/ 2033435 w 3925287"/>
              <a:gd name="connsiteY198" fmla="*/ 640080 h 2423160"/>
              <a:gd name="connsiteX199" fmla="*/ 1964855 w 3925287"/>
              <a:gd name="connsiteY199" fmla="*/ 640080 h 2423160"/>
              <a:gd name="connsiteX200" fmla="*/ 1959327 w 3925287"/>
              <a:gd name="connsiteY200" fmla="*/ 636270 h 2423160"/>
              <a:gd name="connsiteX201" fmla="*/ 1947897 w 3925287"/>
              <a:gd name="connsiteY201" fmla="*/ 643890 h 2423160"/>
              <a:gd name="connsiteX202" fmla="*/ 1940277 w 3925287"/>
              <a:gd name="connsiteY202" fmla="*/ 624840 h 2423160"/>
              <a:gd name="connsiteX203" fmla="*/ 1898367 w 3925287"/>
              <a:gd name="connsiteY203" fmla="*/ 613410 h 2423160"/>
              <a:gd name="connsiteX204" fmla="*/ 1925037 w 3925287"/>
              <a:gd name="connsiteY204" fmla="*/ 628650 h 2423160"/>
              <a:gd name="connsiteX205" fmla="*/ 1921227 w 3925287"/>
              <a:gd name="connsiteY205" fmla="*/ 647700 h 2423160"/>
              <a:gd name="connsiteX206" fmla="*/ 1902177 w 3925287"/>
              <a:gd name="connsiteY206" fmla="*/ 605790 h 2423160"/>
              <a:gd name="connsiteX207" fmla="*/ 1913607 w 3925287"/>
              <a:gd name="connsiteY207" fmla="*/ 624840 h 2423160"/>
              <a:gd name="connsiteX208" fmla="*/ 1905987 w 3925287"/>
              <a:gd name="connsiteY208" fmla="*/ 621030 h 2423160"/>
              <a:gd name="connsiteX209" fmla="*/ 1898367 w 3925287"/>
              <a:gd name="connsiteY209" fmla="*/ 617220 h 2423160"/>
              <a:gd name="connsiteX210" fmla="*/ 1907705 w 3925287"/>
              <a:gd name="connsiteY210" fmla="*/ 624840 h 2423160"/>
              <a:gd name="connsiteX211" fmla="*/ 1913607 w 3925287"/>
              <a:gd name="connsiteY211" fmla="*/ 632460 h 2423160"/>
              <a:gd name="connsiteX212" fmla="*/ 1919135 w 3925287"/>
              <a:gd name="connsiteY212" fmla="*/ 621030 h 2423160"/>
              <a:gd name="connsiteX213" fmla="*/ 1932657 w 3925287"/>
              <a:gd name="connsiteY213" fmla="*/ 636270 h 2423160"/>
              <a:gd name="connsiteX214" fmla="*/ 1941995 w 3925287"/>
              <a:gd name="connsiteY214" fmla="*/ 636270 h 2423160"/>
              <a:gd name="connsiteX215" fmla="*/ 1917417 w 3925287"/>
              <a:gd name="connsiteY215" fmla="*/ 636270 h 2423160"/>
              <a:gd name="connsiteX216" fmla="*/ 1909797 w 3925287"/>
              <a:gd name="connsiteY216" fmla="*/ 647700 h 2423160"/>
              <a:gd name="connsiteX217" fmla="*/ 1919135 w 3925287"/>
              <a:gd name="connsiteY217" fmla="*/ 632460 h 2423160"/>
              <a:gd name="connsiteX218" fmla="*/ 1913607 w 3925287"/>
              <a:gd name="connsiteY218" fmla="*/ 636270 h 2423160"/>
              <a:gd name="connsiteX219" fmla="*/ 1919135 w 3925287"/>
              <a:gd name="connsiteY219" fmla="*/ 621030 h 2423160"/>
              <a:gd name="connsiteX220" fmla="*/ 1909797 w 3925287"/>
              <a:gd name="connsiteY220" fmla="*/ 624840 h 2423160"/>
              <a:gd name="connsiteX221" fmla="*/ 1951707 w 3925287"/>
              <a:gd name="connsiteY221" fmla="*/ 643890 h 2423160"/>
              <a:gd name="connsiteX222" fmla="*/ 1959327 w 3925287"/>
              <a:gd name="connsiteY222" fmla="*/ 632460 h 2423160"/>
              <a:gd name="connsiteX223" fmla="*/ 1909797 w 3925287"/>
              <a:gd name="connsiteY223" fmla="*/ 640080 h 2423160"/>
              <a:gd name="connsiteX224" fmla="*/ 1875507 w 3925287"/>
              <a:gd name="connsiteY224" fmla="*/ 640080 h 2423160"/>
              <a:gd name="connsiteX225" fmla="*/ 1966947 w 3925287"/>
              <a:gd name="connsiteY225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772887 w 3925287"/>
              <a:gd name="connsiteY145" fmla="*/ 430530 h 2423160"/>
              <a:gd name="connsiteX146" fmla="*/ 3753837 w 3925287"/>
              <a:gd name="connsiteY146" fmla="*/ 434340 h 2423160"/>
              <a:gd name="connsiteX147" fmla="*/ 3681447 w 3925287"/>
              <a:gd name="connsiteY147" fmla="*/ 457200 h 2423160"/>
              <a:gd name="connsiteX148" fmla="*/ 3629825 w 3925287"/>
              <a:gd name="connsiteY148" fmla="*/ 464820 h 2423160"/>
              <a:gd name="connsiteX149" fmla="*/ 3605247 w 3925287"/>
              <a:gd name="connsiteY149" fmla="*/ 480060 h 2423160"/>
              <a:gd name="connsiteX150" fmla="*/ 3559527 w 3925287"/>
              <a:gd name="connsiteY150" fmla="*/ 502920 h 2423160"/>
              <a:gd name="connsiteX151" fmla="*/ 3515525 w 3925287"/>
              <a:gd name="connsiteY151" fmla="*/ 521971 h 2423160"/>
              <a:gd name="connsiteX152" fmla="*/ 3483327 w 3925287"/>
              <a:gd name="connsiteY152" fmla="*/ 548640 h 2423160"/>
              <a:gd name="connsiteX153" fmla="*/ 3498567 w 3925287"/>
              <a:gd name="connsiteY153" fmla="*/ 548640 h 2423160"/>
              <a:gd name="connsiteX154" fmla="*/ 3456657 w 3925287"/>
              <a:gd name="connsiteY154" fmla="*/ 552450 h 2423160"/>
              <a:gd name="connsiteX155" fmla="*/ 3437607 w 3925287"/>
              <a:gd name="connsiteY155" fmla="*/ 567690 h 2423160"/>
              <a:gd name="connsiteX156" fmla="*/ 3429987 w 3925287"/>
              <a:gd name="connsiteY156" fmla="*/ 594360 h 2423160"/>
              <a:gd name="connsiteX157" fmla="*/ 3401225 w 3925287"/>
              <a:gd name="connsiteY157" fmla="*/ 575311 h 2423160"/>
              <a:gd name="connsiteX158" fmla="*/ 3374555 w 3925287"/>
              <a:gd name="connsiteY158" fmla="*/ 575311 h 2423160"/>
              <a:gd name="connsiteX159" fmla="*/ 3327117 w 3925287"/>
              <a:gd name="connsiteY159" fmla="*/ 590550 h 2423160"/>
              <a:gd name="connsiteX160" fmla="*/ 3262347 w 3925287"/>
              <a:gd name="connsiteY160" fmla="*/ 594360 h 2423160"/>
              <a:gd name="connsiteX161" fmla="*/ 3189957 w 3925287"/>
              <a:gd name="connsiteY161" fmla="*/ 621030 h 2423160"/>
              <a:gd name="connsiteX162" fmla="*/ 3056607 w 3925287"/>
              <a:gd name="connsiteY162" fmla="*/ 613410 h 2423160"/>
              <a:gd name="connsiteX163" fmla="*/ 2999457 w 3925287"/>
              <a:gd name="connsiteY163" fmla="*/ 613410 h 2423160"/>
              <a:gd name="connsiteX164" fmla="*/ 2953737 w 3925287"/>
              <a:gd name="connsiteY164" fmla="*/ 613410 h 2423160"/>
              <a:gd name="connsiteX165" fmla="*/ 2877537 w 3925287"/>
              <a:gd name="connsiteY165" fmla="*/ 617220 h 2423160"/>
              <a:gd name="connsiteX166" fmla="*/ 2709897 w 3925287"/>
              <a:gd name="connsiteY166" fmla="*/ 617220 h 2423160"/>
              <a:gd name="connsiteX167" fmla="*/ 2549877 w 3925287"/>
              <a:gd name="connsiteY167" fmla="*/ 628650 h 2423160"/>
              <a:gd name="connsiteX168" fmla="*/ 2315375 w 3925287"/>
              <a:gd name="connsiteY168" fmla="*/ 624840 h 2423160"/>
              <a:gd name="connsiteX169" fmla="*/ 2355567 w 3925287"/>
              <a:gd name="connsiteY169" fmla="*/ 560070 h 2423160"/>
              <a:gd name="connsiteX170" fmla="*/ 2431767 w 3925287"/>
              <a:gd name="connsiteY170" fmla="*/ 434340 h 2423160"/>
              <a:gd name="connsiteX171" fmla="*/ 2511777 w 3925287"/>
              <a:gd name="connsiteY171" fmla="*/ 327660 h 2423160"/>
              <a:gd name="connsiteX172" fmla="*/ 2534637 w 3925287"/>
              <a:gd name="connsiteY172" fmla="*/ 259080 h 2423160"/>
              <a:gd name="connsiteX173" fmla="*/ 2557497 w 3925287"/>
              <a:gd name="connsiteY173" fmla="*/ 205740 h 2423160"/>
              <a:gd name="connsiteX174" fmla="*/ 2568927 w 3925287"/>
              <a:gd name="connsiteY174" fmla="*/ 198120 h 2423160"/>
              <a:gd name="connsiteX175" fmla="*/ 2585885 w 3925287"/>
              <a:gd name="connsiteY175" fmla="*/ 140970 h 2423160"/>
              <a:gd name="connsiteX176" fmla="*/ 2591787 w 3925287"/>
              <a:gd name="connsiteY176" fmla="*/ 91440 h 2423160"/>
              <a:gd name="connsiteX177" fmla="*/ 2595597 w 3925287"/>
              <a:gd name="connsiteY177" fmla="*/ 0 h 2423160"/>
              <a:gd name="connsiteX178" fmla="*/ 2538447 w 3925287"/>
              <a:gd name="connsiteY178" fmla="*/ 45720 h 2423160"/>
              <a:gd name="connsiteX179" fmla="*/ 2517305 w 3925287"/>
              <a:gd name="connsiteY179" fmla="*/ 76201 h 2423160"/>
              <a:gd name="connsiteX180" fmla="*/ 2513495 w 3925287"/>
              <a:gd name="connsiteY180" fmla="*/ 102870 h 2423160"/>
              <a:gd name="connsiteX181" fmla="*/ 2496537 w 3925287"/>
              <a:gd name="connsiteY181" fmla="*/ 121920 h 2423160"/>
              <a:gd name="connsiteX182" fmla="*/ 2485107 w 3925287"/>
              <a:gd name="connsiteY182" fmla="*/ 102870 h 2423160"/>
              <a:gd name="connsiteX183" fmla="*/ 2431767 w 3925287"/>
              <a:gd name="connsiteY183" fmla="*/ 179070 h 2423160"/>
              <a:gd name="connsiteX184" fmla="*/ 2405097 w 3925287"/>
              <a:gd name="connsiteY184" fmla="*/ 213360 h 2423160"/>
              <a:gd name="connsiteX185" fmla="*/ 2393667 w 3925287"/>
              <a:gd name="connsiteY185" fmla="*/ 236220 h 2423160"/>
              <a:gd name="connsiteX186" fmla="*/ 2363187 w 3925287"/>
              <a:gd name="connsiteY186" fmla="*/ 285750 h 2423160"/>
              <a:gd name="connsiteX187" fmla="*/ 2306037 w 3925287"/>
              <a:gd name="connsiteY187" fmla="*/ 354330 h 2423160"/>
              <a:gd name="connsiteX188" fmla="*/ 2286987 w 3925287"/>
              <a:gd name="connsiteY188" fmla="*/ 388620 h 2423160"/>
              <a:gd name="connsiteX189" fmla="*/ 2302227 w 3925287"/>
              <a:gd name="connsiteY189" fmla="*/ 403860 h 2423160"/>
              <a:gd name="connsiteX190" fmla="*/ 2262035 w 3925287"/>
              <a:gd name="connsiteY190" fmla="*/ 411481 h 2423160"/>
              <a:gd name="connsiteX191" fmla="*/ 2256507 w 3925287"/>
              <a:gd name="connsiteY191" fmla="*/ 441960 h 2423160"/>
              <a:gd name="connsiteX192" fmla="*/ 2248887 w 3925287"/>
              <a:gd name="connsiteY192" fmla="*/ 464820 h 2423160"/>
              <a:gd name="connsiteX193" fmla="*/ 2226027 w 3925287"/>
              <a:gd name="connsiteY193" fmla="*/ 480060 h 2423160"/>
              <a:gd name="connsiteX194" fmla="*/ 2208695 w 3925287"/>
              <a:gd name="connsiteY194" fmla="*/ 502920 h 2423160"/>
              <a:gd name="connsiteX195" fmla="*/ 2176497 w 3925287"/>
              <a:gd name="connsiteY195" fmla="*/ 514350 h 2423160"/>
              <a:gd name="connsiteX196" fmla="*/ 2096487 w 3925287"/>
              <a:gd name="connsiteY196" fmla="*/ 601980 h 2423160"/>
              <a:gd name="connsiteX197" fmla="*/ 1989807 w 3925287"/>
              <a:gd name="connsiteY197" fmla="*/ 624840 h 2423160"/>
              <a:gd name="connsiteX198" fmla="*/ 2033435 w 3925287"/>
              <a:gd name="connsiteY198" fmla="*/ 640080 h 2423160"/>
              <a:gd name="connsiteX199" fmla="*/ 1964855 w 3925287"/>
              <a:gd name="connsiteY199" fmla="*/ 640080 h 2423160"/>
              <a:gd name="connsiteX200" fmla="*/ 1959327 w 3925287"/>
              <a:gd name="connsiteY200" fmla="*/ 636270 h 2423160"/>
              <a:gd name="connsiteX201" fmla="*/ 1947897 w 3925287"/>
              <a:gd name="connsiteY201" fmla="*/ 643890 h 2423160"/>
              <a:gd name="connsiteX202" fmla="*/ 1940277 w 3925287"/>
              <a:gd name="connsiteY202" fmla="*/ 624840 h 2423160"/>
              <a:gd name="connsiteX203" fmla="*/ 1898367 w 3925287"/>
              <a:gd name="connsiteY203" fmla="*/ 613410 h 2423160"/>
              <a:gd name="connsiteX204" fmla="*/ 1925037 w 3925287"/>
              <a:gd name="connsiteY204" fmla="*/ 628650 h 2423160"/>
              <a:gd name="connsiteX205" fmla="*/ 1921227 w 3925287"/>
              <a:gd name="connsiteY205" fmla="*/ 647700 h 2423160"/>
              <a:gd name="connsiteX206" fmla="*/ 1902177 w 3925287"/>
              <a:gd name="connsiteY206" fmla="*/ 605790 h 2423160"/>
              <a:gd name="connsiteX207" fmla="*/ 1913607 w 3925287"/>
              <a:gd name="connsiteY207" fmla="*/ 624840 h 2423160"/>
              <a:gd name="connsiteX208" fmla="*/ 1905987 w 3925287"/>
              <a:gd name="connsiteY208" fmla="*/ 621030 h 2423160"/>
              <a:gd name="connsiteX209" fmla="*/ 1898367 w 3925287"/>
              <a:gd name="connsiteY209" fmla="*/ 617220 h 2423160"/>
              <a:gd name="connsiteX210" fmla="*/ 1907705 w 3925287"/>
              <a:gd name="connsiteY210" fmla="*/ 624840 h 2423160"/>
              <a:gd name="connsiteX211" fmla="*/ 1913607 w 3925287"/>
              <a:gd name="connsiteY211" fmla="*/ 632460 h 2423160"/>
              <a:gd name="connsiteX212" fmla="*/ 1919135 w 3925287"/>
              <a:gd name="connsiteY212" fmla="*/ 621030 h 2423160"/>
              <a:gd name="connsiteX213" fmla="*/ 1932657 w 3925287"/>
              <a:gd name="connsiteY213" fmla="*/ 636270 h 2423160"/>
              <a:gd name="connsiteX214" fmla="*/ 1941995 w 3925287"/>
              <a:gd name="connsiteY214" fmla="*/ 636270 h 2423160"/>
              <a:gd name="connsiteX215" fmla="*/ 1917417 w 3925287"/>
              <a:gd name="connsiteY215" fmla="*/ 636270 h 2423160"/>
              <a:gd name="connsiteX216" fmla="*/ 1909797 w 3925287"/>
              <a:gd name="connsiteY216" fmla="*/ 647700 h 2423160"/>
              <a:gd name="connsiteX217" fmla="*/ 1919135 w 3925287"/>
              <a:gd name="connsiteY217" fmla="*/ 632460 h 2423160"/>
              <a:gd name="connsiteX218" fmla="*/ 1913607 w 3925287"/>
              <a:gd name="connsiteY218" fmla="*/ 636270 h 2423160"/>
              <a:gd name="connsiteX219" fmla="*/ 1919135 w 3925287"/>
              <a:gd name="connsiteY219" fmla="*/ 621030 h 2423160"/>
              <a:gd name="connsiteX220" fmla="*/ 1909797 w 3925287"/>
              <a:gd name="connsiteY220" fmla="*/ 624840 h 2423160"/>
              <a:gd name="connsiteX221" fmla="*/ 1951707 w 3925287"/>
              <a:gd name="connsiteY221" fmla="*/ 643890 h 2423160"/>
              <a:gd name="connsiteX222" fmla="*/ 1959327 w 3925287"/>
              <a:gd name="connsiteY222" fmla="*/ 632460 h 2423160"/>
              <a:gd name="connsiteX223" fmla="*/ 1909797 w 3925287"/>
              <a:gd name="connsiteY223" fmla="*/ 640080 h 2423160"/>
              <a:gd name="connsiteX224" fmla="*/ 1875507 w 3925287"/>
              <a:gd name="connsiteY224" fmla="*/ 640080 h 2423160"/>
              <a:gd name="connsiteX225" fmla="*/ 1966947 w 3925287"/>
              <a:gd name="connsiteY225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803367 w 3925287"/>
              <a:gd name="connsiteY145" fmla="*/ 445770 h 2423160"/>
              <a:gd name="connsiteX146" fmla="*/ 3753837 w 3925287"/>
              <a:gd name="connsiteY146" fmla="*/ 434340 h 2423160"/>
              <a:gd name="connsiteX147" fmla="*/ 3681447 w 3925287"/>
              <a:gd name="connsiteY147" fmla="*/ 457200 h 2423160"/>
              <a:gd name="connsiteX148" fmla="*/ 3629825 w 3925287"/>
              <a:gd name="connsiteY148" fmla="*/ 464820 h 2423160"/>
              <a:gd name="connsiteX149" fmla="*/ 3605247 w 3925287"/>
              <a:gd name="connsiteY149" fmla="*/ 480060 h 2423160"/>
              <a:gd name="connsiteX150" fmla="*/ 3559527 w 3925287"/>
              <a:gd name="connsiteY150" fmla="*/ 502920 h 2423160"/>
              <a:gd name="connsiteX151" fmla="*/ 3515525 w 3925287"/>
              <a:gd name="connsiteY151" fmla="*/ 521971 h 2423160"/>
              <a:gd name="connsiteX152" fmla="*/ 3483327 w 3925287"/>
              <a:gd name="connsiteY152" fmla="*/ 548640 h 2423160"/>
              <a:gd name="connsiteX153" fmla="*/ 3498567 w 3925287"/>
              <a:gd name="connsiteY153" fmla="*/ 548640 h 2423160"/>
              <a:gd name="connsiteX154" fmla="*/ 3456657 w 3925287"/>
              <a:gd name="connsiteY154" fmla="*/ 552450 h 2423160"/>
              <a:gd name="connsiteX155" fmla="*/ 3437607 w 3925287"/>
              <a:gd name="connsiteY155" fmla="*/ 567690 h 2423160"/>
              <a:gd name="connsiteX156" fmla="*/ 3429987 w 3925287"/>
              <a:gd name="connsiteY156" fmla="*/ 594360 h 2423160"/>
              <a:gd name="connsiteX157" fmla="*/ 3401225 w 3925287"/>
              <a:gd name="connsiteY157" fmla="*/ 575311 h 2423160"/>
              <a:gd name="connsiteX158" fmla="*/ 3374555 w 3925287"/>
              <a:gd name="connsiteY158" fmla="*/ 575311 h 2423160"/>
              <a:gd name="connsiteX159" fmla="*/ 3327117 w 3925287"/>
              <a:gd name="connsiteY159" fmla="*/ 590550 h 2423160"/>
              <a:gd name="connsiteX160" fmla="*/ 3262347 w 3925287"/>
              <a:gd name="connsiteY160" fmla="*/ 594360 h 2423160"/>
              <a:gd name="connsiteX161" fmla="*/ 3189957 w 3925287"/>
              <a:gd name="connsiteY161" fmla="*/ 621030 h 2423160"/>
              <a:gd name="connsiteX162" fmla="*/ 3056607 w 3925287"/>
              <a:gd name="connsiteY162" fmla="*/ 613410 h 2423160"/>
              <a:gd name="connsiteX163" fmla="*/ 2999457 w 3925287"/>
              <a:gd name="connsiteY163" fmla="*/ 613410 h 2423160"/>
              <a:gd name="connsiteX164" fmla="*/ 2953737 w 3925287"/>
              <a:gd name="connsiteY164" fmla="*/ 613410 h 2423160"/>
              <a:gd name="connsiteX165" fmla="*/ 2877537 w 3925287"/>
              <a:gd name="connsiteY165" fmla="*/ 617220 h 2423160"/>
              <a:gd name="connsiteX166" fmla="*/ 2709897 w 3925287"/>
              <a:gd name="connsiteY166" fmla="*/ 617220 h 2423160"/>
              <a:gd name="connsiteX167" fmla="*/ 2549877 w 3925287"/>
              <a:gd name="connsiteY167" fmla="*/ 628650 h 2423160"/>
              <a:gd name="connsiteX168" fmla="*/ 2315375 w 3925287"/>
              <a:gd name="connsiteY168" fmla="*/ 624840 h 2423160"/>
              <a:gd name="connsiteX169" fmla="*/ 2355567 w 3925287"/>
              <a:gd name="connsiteY169" fmla="*/ 560070 h 2423160"/>
              <a:gd name="connsiteX170" fmla="*/ 2431767 w 3925287"/>
              <a:gd name="connsiteY170" fmla="*/ 434340 h 2423160"/>
              <a:gd name="connsiteX171" fmla="*/ 2511777 w 3925287"/>
              <a:gd name="connsiteY171" fmla="*/ 327660 h 2423160"/>
              <a:gd name="connsiteX172" fmla="*/ 2534637 w 3925287"/>
              <a:gd name="connsiteY172" fmla="*/ 259080 h 2423160"/>
              <a:gd name="connsiteX173" fmla="*/ 2557497 w 3925287"/>
              <a:gd name="connsiteY173" fmla="*/ 205740 h 2423160"/>
              <a:gd name="connsiteX174" fmla="*/ 2568927 w 3925287"/>
              <a:gd name="connsiteY174" fmla="*/ 198120 h 2423160"/>
              <a:gd name="connsiteX175" fmla="*/ 2585885 w 3925287"/>
              <a:gd name="connsiteY175" fmla="*/ 140970 h 2423160"/>
              <a:gd name="connsiteX176" fmla="*/ 2591787 w 3925287"/>
              <a:gd name="connsiteY176" fmla="*/ 91440 h 2423160"/>
              <a:gd name="connsiteX177" fmla="*/ 2595597 w 3925287"/>
              <a:gd name="connsiteY177" fmla="*/ 0 h 2423160"/>
              <a:gd name="connsiteX178" fmla="*/ 2538447 w 3925287"/>
              <a:gd name="connsiteY178" fmla="*/ 45720 h 2423160"/>
              <a:gd name="connsiteX179" fmla="*/ 2517305 w 3925287"/>
              <a:gd name="connsiteY179" fmla="*/ 76201 h 2423160"/>
              <a:gd name="connsiteX180" fmla="*/ 2513495 w 3925287"/>
              <a:gd name="connsiteY180" fmla="*/ 102870 h 2423160"/>
              <a:gd name="connsiteX181" fmla="*/ 2496537 w 3925287"/>
              <a:gd name="connsiteY181" fmla="*/ 121920 h 2423160"/>
              <a:gd name="connsiteX182" fmla="*/ 2485107 w 3925287"/>
              <a:gd name="connsiteY182" fmla="*/ 102870 h 2423160"/>
              <a:gd name="connsiteX183" fmla="*/ 2431767 w 3925287"/>
              <a:gd name="connsiteY183" fmla="*/ 179070 h 2423160"/>
              <a:gd name="connsiteX184" fmla="*/ 2405097 w 3925287"/>
              <a:gd name="connsiteY184" fmla="*/ 213360 h 2423160"/>
              <a:gd name="connsiteX185" fmla="*/ 2393667 w 3925287"/>
              <a:gd name="connsiteY185" fmla="*/ 236220 h 2423160"/>
              <a:gd name="connsiteX186" fmla="*/ 2363187 w 3925287"/>
              <a:gd name="connsiteY186" fmla="*/ 285750 h 2423160"/>
              <a:gd name="connsiteX187" fmla="*/ 2306037 w 3925287"/>
              <a:gd name="connsiteY187" fmla="*/ 354330 h 2423160"/>
              <a:gd name="connsiteX188" fmla="*/ 2286987 w 3925287"/>
              <a:gd name="connsiteY188" fmla="*/ 388620 h 2423160"/>
              <a:gd name="connsiteX189" fmla="*/ 2302227 w 3925287"/>
              <a:gd name="connsiteY189" fmla="*/ 403860 h 2423160"/>
              <a:gd name="connsiteX190" fmla="*/ 2262035 w 3925287"/>
              <a:gd name="connsiteY190" fmla="*/ 411481 h 2423160"/>
              <a:gd name="connsiteX191" fmla="*/ 2256507 w 3925287"/>
              <a:gd name="connsiteY191" fmla="*/ 441960 h 2423160"/>
              <a:gd name="connsiteX192" fmla="*/ 2248887 w 3925287"/>
              <a:gd name="connsiteY192" fmla="*/ 464820 h 2423160"/>
              <a:gd name="connsiteX193" fmla="*/ 2226027 w 3925287"/>
              <a:gd name="connsiteY193" fmla="*/ 480060 h 2423160"/>
              <a:gd name="connsiteX194" fmla="*/ 2208695 w 3925287"/>
              <a:gd name="connsiteY194" fmla="*/ 502920 h 2423160"/>
              <a:gd name="connsiteX195" fmla="*/ 2176497 w 3925287"/>
              <a:gd name="connsiteY195" fmla="*/ 514350 h 2423160"/>
              <a:gd name="connsiteX196" fmla="*/ 2096487 w 3925287"/>
              <a:gd name="connsiteY196" fmla="*/ 601980 h 2423160"/>
              <a:gd name="connsiteX197" fmla="*/ 1989807 w 3925287"/>
              <a:gd name="connsiteY197" fmla="*/ 624840 h 2423160"/>
              <a:gd name="connsiteX198" fmla="*/ 2033435 w 3925287"/>
              <a:gd name="connsiteY198" fmla="*/ 640080 h 2423160"/>
              <a:gd name="connsiteX199" fmla="*/ 1964855 w 3925287"/>
              <a:gd name="connsiteY199" fmla="*/ 640080 h 2423160"/>
              <a:gd name="connsiteX200" fmla="*/ 1959327 w 3925287"/>
              <a:gd name="connsiteY200" fmla="*/ 636270 h 2423160"/>
              <a:gd name="connsiteX201" fmla="*/ 1947897 w 3925287"/>
              <a:gd name="connsiteY201" fmla="*/ 643890 h 2423160"/>
              <a:gd name="connsiteX202" fmla="*/ 1940277 w 3925287"/>
              <a:gd name="connsiteY202" fmla="*/ 624840 h 2423160"/>
              <a:gd name="connsiteX203" fmla="*/ 1898367 w 3925287"/>
              <a:gd name="connsiteY203" fmla="*/ 613410 h 2423160"/>
              <a:gd name="connsiteX204" fmla="*/ 1925037 w 3925287"/>
              <a:gd name="connsiteY204" fmla="*/ 628650 h 2423160"/>
              <a:gd name="connsiteX205" fmla="*/ 1921227 w 3925287"/>
              <a:gd name="connsiteY205" fmla="*/ 647700 h 2423160"/>
              <a:gd name="connsiteX206" fmla="*/ 1902177 w 3925287"/>
              <a:gd name="connsiteY206" fmla="*/ 605790 h 2423160"/>
              <a:gd name="connsiteX207" fmla="*/ 1913607 w 3925287"/>
              <a:gd name="connsiteY207" fmla="*/ 624840 h 2423160"/>
              <a:gd name="connsiteX208" fmla="*/ 1905987 w 3925287"/>
              <a:gd name="connsiteY208" fmla="*/ 621030 h 2423160"/>
              <a:gd name="connsiteX209" fmla="*/ 1898367 w 3925287"/>
              <a:gd name="connsiteY209" fmla="*/ 617220 h 2423160"/>
              <a:gd name="connsiteX210" fmla="*/ 1907705 w 3925287"/>
              <a:gd name="connsiteY210" fmla="*/ 624840 h 2423160"/>
              <a:gd name="connsiteX211" fmla="*/ 1913607 w 3925287"/>
              <a:gd name="connsiteY211" fmla="*/ 632460 h 2423160"/>
              <a:gd name="connsiteX212" fmla="*/ 1919135 w 3925287"/>
              <a:gd name="connsiteY212" fmla="*/ 621030 h 2423160"/>
              <a:gd name="connsiteX213" fmla="*/ 1932657 w 3925287"/>
              <a:gd name="connsiteY213" fmla="*/ 636270 h 2423160"/>
              <a:gd name="connsiteX214" fmla="*/ 1941995 w 3925287"/>
              <a:gd name="connsiteY214" fmla="*/ 636270 h 2423160"/>
              <a:gd name="connsiteX215" fmla="*/ 1917417 w 3925287"/>
              <a:gd name="connsiteY215" fmla="*/ 636270 h 2423160"/>
              <a:gd name="connsiteX216" fmla="*/ 1909797 w 3925287"/>
              <a:gd name="connsiteY216" fmla="*/ 647700 h 2423160"/>
              <a:gd name="connsiteX217" fmla="*/ 1919135 w 3925287"/>
              <a:gd name="connsiteY217" fmla="*/ 632460 h 2423160"/>
              <a:gd name="connsiteX218" fmla="*/ 1913607 w 3925287"/>
              <a:gd name="connsiteY218" fmla="*/ 636270 h 2423160"/>
              <a:gd name="connsiteX219" fmla="*/ 1919135 w 3925287"/>
              <a:gd name="connsiteY219" fmla="*/ 621030 h 2423160"/>
              <a:gd name="connsiteX220" fmla="*/ 1909797 w 3925287"/>
              <a:gd name="connsiteY220" fmla="*/ 624840 h 2423160"/>
              <a:gd name="connsiteX221" fmla="*/ 1951707 w 3925287"/>
              <a:gd name="connsiteY221" fmla="*/ 643890 h 2423160"/>
              <a:gd name="connsiteX222" fmla="*/ 1959327 w 3925287"/>
              <a:gd name="connsiteY222" fmla="*/ 632460 h 2423160"/>
              <a:gd name="connsiteX223" fmla="*/ 1909797 w 3925287"/>
              <a:gd name="connsiteY223" fmla="*/ 640080 h 2423160"/>
              <a:gd name="connsiteX224" fmla="*/ 1875507 w 3925287"/>
              <a:gd name="connsiteY224" fmla="*/ 640080 h 2423160"/>
              <a:gd name="connsiteX225" fmla="*/ 1966947 w 3925287"/>
              <a:gd name="connsiteY225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52897 w 3925287"/>
              <a:gd name="connsiteY143" fmla="*/ 476250 h 2423160"/>
              <a:gd name="connsiteX144" fmla="*/ 3816515 w 3925287"/>
              <a:gd name="connsiteY144" fmla="*/ 438150 h 2423160"/>
              <a:gd name="connsiteX145" fmla="*/ 3803367 w 3925287"/>
              <a:gd name="connsiteY145" fmla="*/ 445770 h 2423160"/>
              <a:gd name="connsiteX146" fmla="*/ 3753837 w 3925287"/>
              <a:gd name="connsiteY146" fmla="*/ 434340 h 2423160"/>
              <a:gd name="connsiteX147" fmla="*/ 3681447 w 3925287"/>
              <a:gd name="connsiteY147" fmla="*/ 457200 h 2423160"/>
              <a:gd name="connsiteX148" fmla="*/ 3629825 w 3925287"/>
              <a:gd name="connsiteY148" fmla="*/ 464820 h 2423160"/>
              <a:gd name="connsiteX149" fmla="*/ 3605247 w 3925287"/>
              <a:gd name="connsiteY149" fmla="*/ 480060 h 2423160"/>
              <a:gd name="connsiteX150" fmla="*/ 3559527 w 3925287"/>
              <a:gd name="connsiteY150" fmla="*/ 502920 h 2423160"/>
              <a:gd name="connsiteX151" fmla="*/ 3515525 w 3925287"/>
              <a:gd name="connsiteY151" fmla="*/ 521971 h 2423160"/>
              <a:gd name="connsiteX152" fmla="*/ 3483327 w 3925287"/>
              <a:gd name="connsiteY152" fmla="*/ 548640 h 2423160"/>
              <a:gd name="connsiteX153" fmla="*/ 3498567 w 3925287"/>
              <a:gd name="connsiteY153" fmla="*/ 548640 h 2423160"/>
              <a:gd name="connsiteX154" fmla="*/ 3456657 w 3925287"/>
              <a:gd name="connsiteY154" fmla="*/ 552450 h 2423160"/>
              <a:gd name="connsiteX155" fmla="*/ 3437607 w 3925287"/>
              <a:gd name="connsiteY155" fmla="*/ 567690 h 2423160"/>
              <a:gd name="connsiteX156" fmla="*/ 3429987 w 3925287"/>
              <a:gd name="connsiteY156" fmla="*/ 594360 h 2423160"/>
              <a:gd name="connsiteX157" fmla="*/ 3401225 w 3925287"/>
              <a:gd name="connsiteY157" fmla="*/ 575311 h 2423160"/>
              <a:gd name="connsiteX158" fmla="*/ 3374555 w 3925287"/>
              <a:gd name="connsiteY158" fmla="*/ 575311 h 2423160"/>
              <a:gd name="connsiteX159" fmla="*/ 3327117 w 3925287"/>
              <a:gd name="connsiteY159" fmla="*/ 590550 h 2423160"/>
              <a:gd name="connsiteX160" fmla="*/ 3262347 w 3925287"/>
              <a:gd name="connsiteY160" fmla="*/ 594360 h 2423160"/>
              <a:gd name="connsiteX161" fmla="*/ 3189957 w 3925287"/>
              <a:gd name="connsiteY161" fmla="*/ 621030 h 2423160"/>
              <a:gd name="connsiteX162" fmla="*/ 3056607 w 3925287"/>
              <a:gd name="connsiteY162" fmla="*/ 613410 h 2423160"/>
              <a:gd name="connsiteX163" fmla="*/ 2999457 w 3925287"/>
              <a:gd name="connsiteY163" fmla="*/ 613410 h 2423160"/>
              <a:gd name="connsiteX164" fmla="*/ 2953737 w 3925287"/>
              <a:gd name="connsiteY164" fmla="*/ 613410 h 2423160"/>
              <a:gd name="connsiteX165" fmla="*/ 2877537 w 3925287"/>
              <a:gd name="connsiteY165" fmla="*/ 617220 h 2423160"/>
              <a:gd name="connsiteX166" fmla="*/ 2709897 w 3925287"/>
              <a:gd name="connsiteY166" fmla="*/ 617220 h 2423160"/>
              <a:gd name="connsiteX167" fmla="*/ 2549877 w 3925287"/>
              <a:gd name="connsiteY167" fmla="*/ 628650 h 2423160"/>
              <a:gd name="connsiteX168" fmla="*/ 2315375 w 3925287"/>
              <a:gd name="connsiteY168" fmla="*/ 624840 h 2423160"/>
              <a:gd name="connsiteX169" fmla="*/ 2355567 w 3925287"/>
              <a:gd name="connsiteY169" fmla="*/ 560070 h 2423160"/>
              <a:gd name="connsiteX170" fmla="*/ 2431767 w 3925287"/>
              <a:gd name="connsiteY170" fmla="*/ 434340 h 2423160"/>
              <a:gd name="connsiteX171" fmla="*/ 2511777 w 3925287"/>
              <a:gd name="connsiteY171" fmla="*/ 327660 h 2423160"/>
              <a:gd name="connsiteX172" fmla="*/ 2534637 w 3925287"/>
              <a:gd name="connsiteY172" fmla="*/ 259080 h 2423160"/>
              <a:gd name="connsiteX173" fmla="*/ 2557497 w 3925287"/>
              <a:gd name="connsiteY173" fmla="*/ 205740 h 2423160"/>
              <a:gd name="connsiteX174" fmla="*/ 2568927 w 3925287"/>
              <a:gd name="connsiteY174" fmla="*/ 198120 h 2423160"/>
              <a:gd name="connsiteX175" fmla="*/ 2585885 w 3925287"/>
              <a:gd name="connsiteY175" fmla="*/ 140970 h 2423160"/>
              <a:gd name="connsiteX176" fmla="*/ 2591787 w 3925287"/>
              <a:gd name="connsiteY176" fmla="*/ 91440 h 2423160"/>
              <a:gd name="connsiteX177" fmla="*/ 2595597 w 3925287"/>
              <a:gd name="connsiteY177" fmla="*/ 0 h 2423160"/>
              <a:gd name="connsiteX178" fmla="*/ 2538447 w 3925287"/>
              <a:gd name="connsiteY178" fmla="*/ 45720 h 2423160"/>
              <a:gd name="connsiteX179" fmla="*/ 2517305 w 3925287"/>
              <a:gd name="connsiteY179" fmla="*/ 76201 h 2423160"/>
              <a:gd name="connsiteX180" fmla="*/ 2513495 w 3925287"/>
              <a:gd name="connsiteY180" fmla="*/ 102870 h 2423160"/>
              <a:gd name="connsiteX181" fmla="*/ 2496537 w 3925287"/>
              <a:gd name="connsiteY181" fmla="*/ 121920 h 2423160"/>
              <a:gd name="connsiteX182" fmla="*/ 2485107 w 3925287"/>
              <a:gd name="connsiteY182" fmla="*/ 102870 h 2423160"/>
              <a:gd name="connsiteX183" fmla="*/ 2431767 w 3925287"/>
              <a:gd name="connsiteY183" fmla="*/ 179070 h 2423160"/>
              <a:gd name="connsiteX184" fmla="*/ 2405097 w 3925287"/>
              <a:gd name="connsiteY184" fmla="*/ 213360 h 2423160"/>
              <a:gd name="connsiteX185" fmla="*/ 2393667 w 3925287"/>
              <a:gd name="connsiteY185" fmla="*/ 236220 h 2423160"/>
              <a:gd name="connsiteX186" fmla="*/ 2363187 w 3925287"/>
              <a:gd name="connsiteY186" fmla="*/ 285750 h 2423160"/>
              <a:gd name="connsiteX187" fmla="*/ 2306037 w 3925287"/>
              <a:gd name="connsiteY187" fmla="*/ 354330 h 2423160"/>
              <a:gd name="connsiteX188" fmla="*/ 2286987 w 3925287"/>
              <a:gd name="connsiteY188" fmla="*/ 388620 h 2423160"/>
              <a:gd name="connsiteX189" fmla="*/ 2302227 w 3925287"/>
              <a:gd name="connsiteY189" fmla="*/ 403860 h 2423160"/>
              <a:gd name="connsiteX190" fmla="*/ 2262035 w 3925287"/>
              <a:gd name="connsiteY190" fmla="*/ 411481 h 2423160"/>
              <a:gd name="connsiteX191" fmla="*/ 2256507 w 3925287"/>
              <a:gd name="connsiteY191" fmla="*/ 441960 h 2423160"/>
              <a:gd name="connsiteX192" fmla="*/ 2248887 w 3925287"/>
              <a:gd name="connsiteY192" fmla="*/ 464820 h 2423160"/>
              <a:gd name="connsiteX193" fmla="*/ 2226027 w 3925287"/>
              <a:gd name="connsiteY193" fmla="*/ 480060 h 2423160"/>
              <a:gd name="connsiteX194" fmla="*/ 2208695 w 3925287"/>
              <a:gd name="connsiteY194" fmla="*/ 502920 h 2423160"/>
              <a:gd name="connsiteX195" fmla="*/ 2176497 w 3925287"/>
              <a:gd name="connsiteY195" fmla="*/ 514350 h 2423160"/>
              <a:gd name="connsiteX196" fmla="*/ 2096487 w 3925287"/>
              <a:gd name="connsiteY196" fmla="*/ 601980 h 2423160"/>
              <a:gd name="connsiteX197" fmla="*/ 1989807 w 3925287"/>
              <a:gd name="connsiteY197" fmla="*/ 624840 h 2423160"/>
              <a:gd name="connsiteX198" fmla="*/ 2033435 w 3925287"/>
              <a:gd name="connsiteY198" fmla="*/ 640080 h 2423160"/>
              <a:gd name="connsiteX199" fmla="*/ 1964855 w 3925287"/>
              <a:gd name="connsiteY199" fmla="*/ 640080 h 2423160"/>
              <a:gd name="connsiteX200" fmla="*/ 1959327 w 3925287"/>
              <a:gd name="connsiteY200" fmla="*/ 636270 h 2423160"/>
              <a:gd name="connsiteX201" fmla="*/ 1947897 w 3925287"/>
              <a:gd name="connsiteY201" fmla="*/ 643890 h 2423160"/>
              <a:gd name="connsiteX202" fmla="*/ 1940277 w 3925287"/>
              <a:gd name="connsiteY202" fmla="*/ 624840 h 2423160"/>
              <a:gd name="connsiteX203" fmla="*/ 1898367 w 3925287"/>
              <a:gd name="connsiteY203" fmla="*/ 613410 h 2423160"/>
              <a:gd name="connsiteX204" fmla="*/ 1925037 w 3925287"/>
              <a:gd name="connsiteY204" fmla="*/ 628650 h 2423160"/>
              <a:gd name="connsiteX205" fmla="*/ 1921227 w 3925287"/>
              <a:gd name="connsiteY205" fmla="*/ 647700 h 2423160"/>
              <a:gd name="connsiteX206" fmla="*/ 1902177 w 3925287"/>
              <a:gd name="connsiteY206" fmla="*/ 605790 h 2423160"/>
              <a:gd name="connsiteX207" fmla="*/ 1913607 w 3925287"/>
              <a:gd name="connsiteY207" fmla="*/ 624840 h 2423160"/>
              <a:gd name="connsiteX208" fmla="*/ 1905987 w 3925287"/>
              <a:gd name="connsiteY208" fmla="*/ 621030 h 2423160"/>
              <a:gd name="connsiteX209" fmla="*/ 1898367 w 3925287"/>
              <a:gd name="connsiteY209" fmla="*/ 617220 h 2423160"/>
              <a:gd name="connsiteX210" fmla="*/ 1907705 w 3925287"/>
              <a:gd name="connsiteY210" fmla="*/ 624840 h 2423160"/>
              <a:gd name="connsiteX211" fmla="*/ 1913607 w 3925287"/>
              <a:gd name="connsiteY211" fmla="*/ 632460 h 2423160"/>
              <a:gd name="connsiteX212" fmla="*/ 1919135 w 3925287"/>
              <a:gd name="connsiteY212" fmla="*/ 621030 h 2423160"/>
              <a:gd name="connsiteX213" fmla="*/ 1932657 w 3925287"/>
              <a:gd name="connsiteY213" fmla="*/ 636270 h 2423160"/>
              <a:gd name="connsiteX214" fmla="*/ 1941995 w 3925287"/>
              <a:gd name="connsiteY214" fmla="*/ 636270 h 2423160"/>
              <a:gd name="connsiteX215" fmla="*/ 1917417 w 3925287"/>
              <a:gd name="connsiteY215" fmla="*/ 636270 h 2423160"/>
              <a:gd name="connsiteX216" fmla="*/ 1909797 w 3925287"/>
              <a:gd name="connsiteY216" fmla="*/ 647700 h 2423160"/>
              <a:gd name="connsiteX217" fmla="*/ 1919135 w 3925287"/>
              <a:gd name="connsiteY217" fmla="*/ 632460 h 2423160"/>
              <a:gd name="connsiteX218" fmla="*/ 1913607 w 3925287"/>
              <a:gd name="connsiteY218" fmla="*/ 636270 h 2423160"/>
              <a:gd name="connsiteX219" fmla="*/ 1919135 w 3925287"/>
              <a:gd name="connsiteY219" fmla="*/ 621030 h 2423160"/>
              <a:gd name="connsiteX220" fmla="*/ 1909797 w 3925287"/>
              <a:gd name="connsiteY220" fmla="*/ 624840 h 2423160"/>
              <a:gd name="connsiteX221" fmla="*/ 1951707 w 3925287"/>
              <a:gd name="connsiteY221" fmla="*/ 643890 h 2423160"/>
              <a:gd name="connsiteX222" fmla="*/ 1959327 w 3925287"/>
              <a:gd name="connsiteY222" fmla="*/ 632460 h 2423160"/>
              <a:gd name="connsiteX223" fmla="*/ 1909797 w 3925287"/>
              <a:gd name="connsiteY223" fmla="*/ 640080 h 2423160"/>
              <a:gd name="connsiteX224" fmla="*/ 1875507 w 3925287"/>
              <a:gd name="connsiteY224" fmla="*/ 640080 h 2423160"/>
              <a:gd name="connsiteX225" fmla="*/ 1966947 w 3925287"/>
              <a:gd name="connsiteY225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81285 w 3925287"/>
              <a:gd name="connsiteY143" fmla="*/ 487681 h 2423160"/>
              <a:gd name="connsiteX144" fmla="*/ 3852897 w 3925287"/>
              <a:gd name="connsiteY144" fmla="*/ 476250 h 2423160"/>
              <a:gd name="connsiteX145" fmla="*/ 3816515 w 3925287"/>
              <a:gd name="connsiteY145" fmla="*/ 438150 h 2423160"/>
              <a:gd name="connsiteX146" fmla="*/ 3803367 w 3925287"/>
              <a:gd name="connsiteY146" fmla="*/ 445770 h 2423160"/>
              <a:gd name="connsiteX147" fmla="*/ 3753837 w 3925287"/>
              <a:gd name="connsiteY147" fmla="*/ 434340 h 2423160"/>
              <a:gd name="connsiteX148" fmla="*/ 3681447 w 3925287"/>
              <a:gd name="connsiteY148" fmla="*/ 457200 h 2423160"/>
              <a:gd name="connsiteX149" fmla="*/ 3629825 w 3925287"/>
              <a:gd name="connsiteY149" fmla="*/ 464820 h 2423160"/>
              <a:gd name="connsiteX150" fmla="*/ 3605247 w 3925287"/>
              <a:gd name="connsiteY150" fmla="*/ 480060 h 2423160"/>
              <a:gd name="connsiteX151" fmla="*/ 3559527 w 3925287"/>
              <a:gd name="connsiteY151" fmla="*/ 502920 h 2423160"/>
              <a:gd name="connsiteX152" fmla="*/ 3515525 w 3925287"/>
              <a:gd name="connsiteY152" fmla="*/ 521971 h 2423160"/>
              <a:gd name="connsiteX153" fmla="*/ 3483327 w 3925287"/>
              <a:gd name="connsiteY153" fmla="*/ 548640 h 2423160"/>
              <a:gd name="connsiteX154" fmla="*/ 3498567 w 3925287"/>
              <a:gd name="connsiteY154" fmla="*/ 548640 h 2423160"/>
              <a:gd name="connsiteX155" fmla="*/ 3456657 w 3925287"/>
              <a:gd name="connsiteY155" fmla="*/ 552450 h 2423160"/>
              <a:gd name="connsiteX156" fmla="*/ 3437607 w 3925287"/>
              <a:gd name="connsiteY156" fmla="*/ 567690 h 2423160"/>
              <a:gd name="connsiteX157" fmla="*/ 3429987 w 3925287"/>
              <a:gd name="connsiteY157" fmla="*/ 594360 h 2423160"/>
              <a:gd name="connsiteX158" fmla="*/ 3401225 w 3925287"/>
              <a:gd name="connsiteY158" fmla="*/ 575311 h 2423160"/>
              <a:gd name="connsiteX159" fmla="*/ 3374555 w 3925287"/>
              <a:gd name="connsiteY159" fmla="*/ 575311 h 2423160"/>
              <a:gd name="connsiteX160" fmla="*/ 3327117 w 3925287"/>
              <a:gd name="connsiteY160" fmla="*/ 590550 h 2423160"/>
              <a:gd name="connsiteX161" fmla="*/ 3262347 w 3925287"/>
              <a:gd name="connsiteY161" fmla="*/ 594360 h 2423160"/>
              <a:gd name="connsiteX162" fmla="*/ 3189957 w 3925287"/>
              <a:gd name="connsiteY162" fmla="*/ 621030 h 2423160"/>
              <a:gd name="connsiteX163" fmla="*/ 3056607 w 3925287"/>
              <a:gd name="connsiteY163" fmla="*/ 613410 h 2423160"/>
              <a:gd name="connsiteX164" fmla="*/ 2999457 w 3925287"/>
              <a:gd name="connsiteY164" fmla="*/ 613410 h 2423160"/>
              <a:gd name="connsiteX165" fmla="*/ 2953737 w 3925287"/>
              <a:gd name="connsiteY165" fmla="*/ 613410 h 2423160"/>
              <a:gd name="connsiteX166" fmla="*/ 2877537 w 3925287"/>
              <a:gd name="connsiteY166" fmla="*/ 617220 h 2423160"/>
              <a:gd name="connsiteX167" fmla="*/ 2709897 w 3925287"/>
              <a:gd name="connsiteY167" fmla="*/ 617220 h 2423160"/>
              <a:gd name="connsiteX168" fmla="*/ 2549877 w 3925287"/>
              <a:gd name="connsiteY168" fmla="*/ 628650 h 2423160"/>
              <a:gd name="connsiteX169" fmla="*/ 2315375 w 3925287"/>
              <a:gd name="connsiteY169" fmla="*/ 624840 h 2423160"/>
              <a:gd name="connsiteX170" fmla="*/ 2355567 w 3925287"/>
              <a:gd name="connsiteY170" fmla="*/ 560070 h 2423160"/>
              <a:gd name="connsiteX171" fmla="*/ 2431767 w 3925287"/>
              <a:gd name="connsiteY171" fmla="*/ 434340 h 2423160"/>
              <a:gd name="connsiteX172" fmla="*/ 2511777 w 3925287"/>
              <a:gd name="connsiteY172" fmla="*/ 327660 h 2423160"/>
              <a:gd name="connsiteX173" fmla="*/ 2534637 w 3925287"/>
              <a:gd name="connsiteY173" fmla="*/ 259080 h 2423160"/>
              <a:gd name="connsiteX174" fmla="*/ 2557497 w 3925287"/>
              <a:gd name="connsiteY174" fmla="*/ 205740 h 2423160"/>
              <a:gd name="connsiteX175" fmla="*/ 2568927 w 3925287"/>
              <a:gd name="connsiteY175" fmla="*/ 198120 h 2423160"/>
              <a:gd name="connsiteX176" fmla="*/ 2585885 w 3925287"/>
              <a:gd name="connsiteY176" fmla="*/ 140970 h 2423160"/>
              <a:gd name="connsiteX177" fmla="*/ 2591787 w 3925287"/>
              <a:gd name="connsiteY177" fmla="*/ 91440 h 2423160"/>
              <a:gd name="connsiteX178" fmla="*/ 2595597 w 3925287"/>
              <a:gd name="connsiteY178" fmla="*/ 0 h 2423160"/>
              <a:gd name="connsiteX179" fmla="*/ 2538447 w 3925287"/>
              <a:gd name="connsiteY179" fmla="*/ 45720 h 2423160"/>
              <a:gd name="connsiteX180" fmla="*/ 2517305 w 3925287"/>
              <a:gd name="connsiteY180" fmla="*/ 76201 h 2423160"/>
              <a:gd name="connsiteX181" fmla="*/ 2513495 w 3925287"/>
              <a:gd name="connsiteY181" fmla="*/ 102870 h 2423160"/>
              <a:gd name="connsiteX182" fmla="*/ 2496537 w 3925287"/>
              <a:gd name="connsiteY182" fmla="*/ 121920 h 2423160"/>
              <a:gd name="connsiteX183" fmla="*/ 2485107 w 3925287"/>
              <a:gd name="connsiteY183" fmla="*/ 102870 h 2423160"/>
              <a:gd name="connsiteX184" fmla="*/ 2431767 w 3925287"/>
              <a:gd name="connsiteY184" fmla="*/ 179070 h 2423160"/>
              <a:gd name="connsiteX185" fmla="*/ 2405097 w 3925287"/>
              <a:gd name="connsiteY185" fmla="*/ 213360 h 2423160"/>
              <a:gd name="connsiteX186" fmla="*/ 2393667 w 3925287"/>
              <a:gd name="connsiteY186" fmla="*/ 236220 h 2423160"/>
              <a:gd name="connsiteX187" fmla="*/ 2363187 w 3925287"/>
              <a:gd name="connsiteY187" fmla="*/ 285750 h 2423160"/>
              <a:gd name="connsiteX188" fmla="*/ 2306037 w 3925287"/>
              <a:gd name="connsiteY188" fmla="*/ 354330 h 2423160"/>
              <a:gd name="connsiteX189" fmla="*/ 2286987 w 3925287"/>
              <a:gd name="connsiteY189" fmla="*/ 388620 h 2423160"/>
              <a:gd name="connsiteX190" fmla="*/ 2302227 w 3925287"/>
              <a:gd name="connsiteY190" fmla="*/ 403860 h 2423160"/>
              <a:gd name="connsiteX191" fmla="*/ 2262035 w 3925287"/>
              <a:gd name="connsiteY191" fmla="*/ 411481 h 2423160"/>
              <a:gd name="connsiteX192" fmla="*/ 2256507 w 3925287"/>
              <a:gd name="connsiteY192" fmla="*/ 441960 h 2423160"/>
              <a:gd name="connsiteX193" fmla="*/ 2248887 w 3925287"/>
              <a:gd name="connsiteY193" fmla="*/ 464820 h 2423160"/>
              <a:gd name="connsiteX194" fmla="*/ 2226027 w 3925287"/>
              <a:gd name="connsiteY194" fmla="*/ 480060 h 2423160"/>
              <a:gd name="connsiteX195" fmla="*/ 2208695 w 3925287"/>
              <a:gd name="connsiteY195" fmla="*/ 502920 h 2423160"/>
              <a:gd name="connsiteX196" fmla="*/ 2176497 w 3925287"/>
              <a:gd name="connsiteY196" fmla="*/ 514350 h 2423160"/>
              <a:gd name="connsiteX197" fmla="*/ 2096487 w 3925287"/>
              <a:gd name="connsiteY197" fmla="*/ 601980 h 2423160"/>
              <a:gd name="connsiteX198" fmla="*/ 1989807 w 3925287"/>
              <a:gd name="connsiteY198" fmla="*/ 624840 h 2423160"/>
              <a:gd name="connsiteX199" fmla="*/ 2033435 w 3925287"/>
              <a:gd name="connsiteY199" fmla="*/ 640080 h 2423160"/>
              <a:gd name="connsiteX200" fmla="*/ 1964855 w 3925287"/>
              <a:gd name="connsiteY200" fmla="*/ 640080 h 2423160"/>
              <a:gd name="connsiteX201" fmla="*/ 1959327 w 3925287"/>
              <a:gd name="connsiteY201" fmla="*/ 636270 h 2423160"/>
              <a:gd name="connsiteX202" fmla="*/ 1947897 w 3925287"/>
              <a:gd name="connsiteY202" fmla="*/ 643890 h 2423160"/>
              <a:gd name="connsiteX203" fmla="*/ 1940277 w 3925287"/>
              <a:gd name="connsiteY203" fmla="*/ 624840 h 2423160"/>
              <a:gd name="connsiteX204" fmla="*/ 1898367 w 3925287"/>
              <a:gd name="connsiteY204" fmla="*/ 613410 h 2423160"/>
              <a:gd name="connsiteX205" fmla="*/ 1925037 w 3925287"/>
              <a:gd name="connsiteY205" fmla="*/ 628650 h 2423160"/>
              <a:gd name="connsiteX206" fmla="*/ 1921227 w 3925287"/>
              <a:gd name="connsiteY206" fmla="*/ 647700 h 2423160"/>
              <a:gd name="connsiteX207" fmla="*/ 1902177 w 3925287"/>
              <a:gd name="connsiteY207" fmla="*/ 605790 h 2423160"/>
              <a:gd name="connsiteX208" fmla="*/ 1913607 w 3925287"/>
              <a:gd name="connsiteY208" fmla="*/ 624840 h 2423160"/>
              <a:gd name="connsiteX209" fmla="*/ 1905987 w 3925287"/>
              <a:gd name="connsiteY209" fmla="*/ 621030 h 2423160"/>
              <a:gd name="connsiteX210" fmla="*/ 1898367 w 3925287"/>
              <a:gd name="connsiteY210" fmla="*/ 617220 h 2423160"/>
              <a:gd name="connsiteX211" fmla="*/ 1907705 w 3925287"/>
              <a:gd name="connsiteY211" fmla="*/ 624840 h 2423160"/>
              <a:gd name="connsiteX212" fmla="*/ 1913607 w 3925287"/>
              <a:gd name="connsiteY212" fmla="*/ 632460 h 2423160"/>
              <a:gd name="connsiteX213" fmla="*/ 1919135 w 3925287"/>
              <a:gd name="connsiteY213" fmla="*/ 621030 h 2423160"/>
              <a:gd name="connsiteX214" fmla="*/ 1932657 w 3925287"/>
              <a:gd name="connsiteY214" fmla="*/ 636270 h 2423160"/>
              <a:gd name="connsiteX215" fmla="*/ 1941995 w 3925287"/>
              <a:gd name="connsiteY215" fmla="*/ 636270 h 2423160"/>
              <a:gd name="connsiteX216" fmla="*/ 1917417 w 3925287"/>
              <a:gd name="connsiteY216" fmla="*/ 636270 h 2423160"/>
              <a:gd name="connsiteX217" fmla="*/ 1909797 w 3925287"/>
              <a:gd name="connsiteY217" fmla="*/ 647700 h 2423160"/>
              <a:gd name="connsiteX218" fmla="*/ 1919135 w 3925287"/>
              <a:gd name="connsiteY218" fmla="*/ 632460 h 2423160"/>
              <a:gd name="connsiteX219" fmla="*/ 1913607 w 3925287"/>
              <a:gd name="connsiteY219" fmla="*/ 636270 h 2423160"/>
              <a:gd name="connsiteX220" fmla="*/ 1919135 w 3925287"/>
              <a:gd name="connsiteY220" fmla="*/ 621030 h 2423160"/>
              <a:gd name="connsiteX221" fmla="*/ 1909797 w 3925287"/>
              <a:gd name="connsiteY221" fmla="*/ 624840 h 2423160"/>
              <a:gd name="connsiteX222" fmla="*/ 1951707 w 3925287"/>
              <a:gd name="connsiteY222" fmla="*/ 643890 h 2423160"/>
              <a:gd name="connsiteX223" fmla="*/ 1959327 w 3925287"/>
              <a:gd name="connsiteY223" fmla="*/ 632460 h 2423160"/>
              <a:gd name="connsiteX224" fmla="*/ 1909797 w 3925287"/>
              <a:gd name="connsiteY224" fmla="*/ 640080 h 2423160"/>
              <a:gd name="connsiteX225" fmla="*/ 1875507 w 3925287"/>
              <a:gd name="connsiteY225" fmla="*/ 640080 h 2423160"/>
              <a:gd name="connsiteX226" fmla="*/ 1966947 w 3925287"/>
              <a:gd name="connsiteY226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81285 w 3925287"/>
              <a:gd name="connsiteY143" fmla="*/ 487681 h 2423160"/>
              <a:gd name="connsiteX144" fmla="*/ 3864327 w 3925287"/>
              <a:gd name="connsiteY144" fmla="*/ 464820 h 2423160"/>
              <a:gd name="connsiteX145" fmla="*/ 3816515 w 3925287"/>
              <a:gd name="connsiteY145" fmla="*/ 438150 h 2423160"/>
              <a:gd name="connsiteX146" fmla="*/ 3803367 w 3925287"/>
              <a:gd name="connsiteY146" fmla="*/ 445770 h 2423160"/>
              <a:gd name="connsiteX147" fmla="*/ 3753837 w 3925287"/>
              <a:gd name="connsiteY147" fmla="*/ 434340 h 2423160"/>
              <a:gd name="connsiteX148" fmla="*/ 3681447 w 3925287"/>
              <a:gd name="connsiteY148" fmla="*/ 457200 h 2423160"/>
              <a:gd name="connsiteX149" fmla="*/ 3629825 w 3925287"/>
              <a:gd name="connsiteY149" fmla="*/ 464820 h 2423160"/>
              <a:gd name="connsiteX150" fmla="*/ 3605247 w 3925287"/>
              <a:gd name="connsiteY150" fmla="*/ 480060 h 2423160"/>
              <a:gd name="connsiteX151" fmla="*/ 3559527 w 3925287"/>
              <a:gd name="connsiteY151" fmla="*/ 502920 h 2423160"/>
              <a:gd name="connsiteX152" fmla="*/ 3515525 w 3925287"/>
              <a:gd name="connsiteY152" fmla="*/ 521971 h 2423160"/>
              <a:gd name="connsiteX153" fmla="*/ 3483327 w 3925287"/>
              <a:gd name="connsiteY153" fmla="*/ 548640 h 2423160"/>
              <a:gd name="connsiteX154" fmla="*/ 3498567 w 3925287"/>
              <a:gd name="connsiteY154" fmla="*/ 548640 h 2423160"/>
              <a:gd name="connsiteX155" fmla="*/ 3456657 w 3925287"/>
              <a:gd name="connsiteY155" fmla="*/ 552450 h 2423160"/>
              <a:gd name="connsiteX156" fmla="*/ 3437607 w 3925287"/>
              <a:gd name="connsiteY156" fmla="*/ 567690 h 2423160"/>
              <a:gd name="connsiteX157" fmla="*/ 3429987 w 3925287"/>
              <a:gd name="connsiteY157" fmla="*/ 594360 h 2423160"/>
              <a:gd name="connsiteX158" fmla="*/ 3401225 w 3925287"/>
              <a:gd name="connsiteY158" fmla="*/ 575311 h 2423160"/>
              <a:gd name="connsiteX159" fmla="*/ 3374555 w 3925287"/>
              <a:gd name="connsiteY159" fmla="*/ 575311 h 2423160"/>
              <a:gd name="connsiteX160" fmla="*/ 3327117 w 3925287"/>
              <a:gd name="connsiteY160" fmla="*/ 590550 h 2423160"/>
              <a:gd name="connsiteX161" fmla="*/ 3262347 w 3925287"/>
              <a:gd name="connsiteY161" fmla="*/ 594360 h 2423160"/>
              <a:gd name="connsiteX162" fmla="*/ 3189957 w 3925287"/>
              <a:gd name="connsiteY162" fmla="*/ 621030 h 2423160"/>
              <a:gd name="connsiteX163" fmla="*/ 3056607 w 3925287"/>
              <a:gd name="connsiteY163" fmla="*/ 613410 h 2423160"/>
              <a:gd name="connsiteX164" fmla="*/ 2999457 w 3925287"/>
              <a:gd name="connsiteY164" fmla="*/ 613410 h 2423160"/>
              <a:gd name="connsiteX165" fmla="*/ 2953737 w 3925287"/>
              <a:gd name="connsiteY165" fmla="*/ 613410 h 2423160"/>
              <a:gd name="connsiteX166" fmla="*/ 2877537 w 3925287"/>
              <a:gd name="connsiteY166" fmla="*/ 617220 h 2423160"/>
              <a:gd name="connsiteX167" fmla="*/ 2709897 w 3925287"/>
              <a:gd name="connsiteY167" fmla="*/ 617220 h 2423160"/>
              <a:gd name="connsiteX168" fmla="*/ 2549877 w 3925287"/>
              <a:gd name="connsiteY168" fmla="*/ 628650 h 2423160"/>
              <a:gd name="connsiteX169" fmla="*/ 2315375 w 3925287"/>
              <a:gd name="connsiteY169" fmla="*/ 624840 h 2423160"/>
              <a:gd name="connsiteX170" fmla="*/ 2355567 w 3925287"/>
              <a:gd name="connsiteY170" fmla="*/ 560070 h 2423160"/>
              <a:gd name="connsiteX171" fmla="*/ 2431767 w 3925287"/>
              <a:gd name="connsiteY171" fmla="*/ 434340 h 2423160"/>
              <a:gd name="connsiteX172" fmla="*/ 2511777 w 3925287"/>
              <a:gd name="connsiteY172" fmla="*/ 327660 h 2423160"/>
              <a:gd name="connsiteX173" fmla="*/ 2534637 w 3925287"/>
              <a:gd name="connsiteY173" fmla="*/ 259080 h 2423160"/>
              <a:gd name="connsiteX174" fmla="*/ 2557497 w 3925287"/>
              <a:gd name="connsiteY174" fmla="*/ 205740 h 2423160"/>
              <a:gd name="connsiteX175" fmla="*/ 2568927 w 3925287"/>
              <a:gd name="connsiteY175" fmla="*/ 198120 h 2423160"/>
              <a:gd name="connsiteX176" fmla="*/ 2585885 w 3925287"/>
              <a:gd name="connsiteY176" fmla="*/ 140970 h 2423160"/>
              <a:gd name="connsiteX177" fmla="*/ 2591787 w 3925287"/>
              <a:gd name="connsiteY177" fmla="*/ 91440 h 2423160"/>
              <a:gd name="connsiteX178" fmla="*/ 2595597 w 3925287"/>
              <a:gd name="connsiteY178" fmla="*/ 0 h 2423160"/>
              <a:gd name="connsiteX179" fmla="*/ 2538447 w 3925287"/>
              <a:gd name="connsiteY179" fmla="*/ 45720 h 2423160"/>
              <a:gd name="connsiteX180" fmla="*/ 2517305 w 3925287"/>
              <a:gd name="connsiteY180" fmla="*/ 76201 h 2423160"/>
              <a:gd name="connsiteX181" fmla="*/ 2513495 w 3925287"/>
              <a:gd name="connsiteY181" fmla="*/ 102870 h 2423160"/>
              <a:gd name="connsiteX182" fmla="*/ 2496537 w 3925287"/>
              <a:gd name="connsiteY182" fmla="*/ 121920 h 2423160"/>
              <a:gd name="connsiteX183" fmla="*/ 2485107 w 3925287"/>
              <a:gd name="connsiteY183" fmla="*/ 102870 h 2423160"/>
              <a:gd name="connsiteX184" fmla="*/ 2431767 w 3925287"/>
              <a:gd name="connsiteY184" fmla="*/ 179070 h 2423160"/>
              <a:gd name="connsiteX185" fmla="*/ 2405097 w 3925287"/>
              <a:gd name="connsiteY185" fmla="*/ 213360 h 2423160"/>
              <a:gd name="connsiteX186" fmla="*/ 2393667 w 3925287"/>
              <a:gd name="connsiteY186" fmla="*/ 236220 h 2423160"/>
              <a:gd name="connsiteX187" fmla="*/ 2363187 w 3925287"/>
              <a:gd name="connsiteY187" fmla="*/ 285750 h 2423160"/>
              <a:gd name="connsiteX188" fmla="*/ 2306037 w 3925287"/>
              <a:gd name="connsiteY188" fmla="*/ 354330 h 2423160"/>
              <a:gd name="connsiteX189" fmla="*/ 2286987 w 3925287"/>
              <a:gd name="connsiteY189" fmla="*/ 388620 h 2423160"/>
              <a:gd name="connsiteX190" fmla="*/ 2302227 w 3925287"/>
              <a:gd name="connsiteY190" fmla="*/ 403860 h 2423160"/>
              <a:gd name="connsiteX191" fmla="*/ 2262035 w 3925287"/>
              <a:gd name="connsiteY191" fmla="*/ 411481 h 2423160"/>
              <a:gd name="connsiteX192" fmla="*/ 2256507 w 3925287"/>
              <a:gd name="connsiteY192" fmla="*/ 441960 h 2423160"/>
              <a:gd name="connsiteX193" fmla="*/ 2248887 w 3925287"/>
              <a:gd name="connsiteY193" fmla="*/ 464820 h 2423160"/>
              <a:gd name="connsiteX194" fmla="*/ 2226027 w 3925287"/>
              <a:gd name="connsiteY194" fmla="*/ 480060 h 2423160"/>
              <a:gd name="connsiteX195" fmla="*/ 2208695 w 3925287"/>
              <a:gd name="connsiteY195" fmla="*/ 502920 h 2423160"/>
              <a:gd name="connsiteX196" fmla="*/ 2176497 w 3925287"/>
              <a:gd name="connsiteY196" fmla="*/ 514350 h 2423160"/>
              <a:gd name="connsiteX197" fmla="*/ 2096487 w 3925287"/>
              <a:gd name="connsiteY197" fmla="*/ 601980 h 2423160"/>
              <a:gd name="connsiteX198" fmla="*/ 1989807 w 3925287"/>
              <a:gd name="connsiteY198" fmla="*/ 624840 h 2423160"/>
              <a:gd name="connsiteX199" fmla="*/ 2033435 w 3925287"/>
              <a:gd name="connsiteY199" fmla="*/ 640080 h 2423160"/>
              <a:gd name="connsiteX200" fmla="*/ 1964855 w 3925287"/>
              <a:gd name="connsiteY200" fmla="*/ 640080 h 2423160"/>
              <a:gd name="connsiteX201" fmla="*/ 1959327 w 3925287"/>
              <a:gd name="connsiteY201" fmla="*/ 636270 h 2423160"/>
              <a:gd name="connsiteX202" fmla="*/ 1947897 w 3925287"/>
              <a:gd name="connsiteY202" fmla="*/ 643890 h 2423160"/>
              <a:gd name="connsiteX203" fmla="*/ 1940277 w 3925287"/>
              <a:gd name="connsiteY203" fmla="*/ 624840 h 2423160"/>
              <a:gd name="connsiteX204" fmla="*/ 1898367 w 3925287"/>
              <a:gd name="connsiteY204" fmla="*/ 613410 h 2423160"/>
              <a:gd name="connsiteX205" fmla="*/ 1925037 w 3925287"/>
              <a:gd name="connsiteY205" fmla="*/ 628650 h 2423160"/>
              <a:gd name="connsiteX206" fmla="*/ 1921227 w 3925287"/>
              <a:gd name="connsiteY206" fmla="*/ 647700 h 2423160"/>
              <a:gd name="connsiteX207" fmla="*/ 1902177 w 3925287"/>
              <a:gd name="connsiteY207" fmla="*/ 605790 h 2423160"/>
              <a:gd name="connsiteX208" fmla="*/ 1913607 w 3925287"/>
              <a:gd name="connsiteY208" fmla="*/ 624840 h 2423160"/>
              <a:gd name="connsiteX209" fmla="*/ 1905987 w 3925287"/>
              <a:gd name="connsiteY209" fmla="*/ 621030 h 2423160"/>
              <a:gd name="connsiteX210" fmla="*/ 1898367 w 3925287"/>
              <a:gd name="connsiteY210" fmla="*/ 617220 h 2423160"/>
              <a:gd name="connsiteX211" fmla="*/ 1907705 w 3925287"/>
              <a:gd name="connsiteY211" fmla="*/ 624840 h 2423160"/>
              <a:gd name="connsiteX212" fmla="*/ 1913607 w 3925287"/>
              <a:gd name="connsiteY212" fmla="*/ 632460 h 2423160"/>
              <a:gd name="connsiteX213" fmla="*/ 1919135 w 3925287"/>
              <a:gd name="connsiteY213" fmla="*/ 621030 h 2423160"/>
              <a:gd name="connsiteX214" fmla="*/ 1932657 w 3925287"/>
              <a:gd name="connsiteY214" fmla="*/ 636270 h 2423160"/>
              <a:gd name="connsiteX215" fmla="*/ 1941995 w 3925287"/>
              <a:gd name="connsiteY215" fmla="*/ 636270 h 2423160"/>
              <a:gd name="connsiteX216" fmla="*/ 1917417 w 3925287"/>
              <a:gd name="connsiteY216" fmla="*/ 636270 h 2423160"/>
              <a:gd name="connsiteX217" fmla="*/ 1909797 w 3925287"/>
              <a:gd name="connsiteY217" fmla="*/ 647700 h 2423160"/>
              <a:gd name="connsiteX218" fmla="*/ 1919135 w 3925287"/>
              <a:gd name="connsiteY218" fmla="*/ 632460 h 2423160"/>
              <a:gd name="connsiteX219" fmla="*/ 1913607 w 3925287"/>
              <a:gd name="connsiteY219" fmla="*/ 636270 h 2423160"/>
              <a:gd name="connsiteX220" fmla="*/ 1919135 w 3925287"/>
              <a:gd name="connsiteY220" fmla="*/ 621030 h 2423160"/>
              <a:gd name="connsiteX221" fmla="*/ 1909797 w 3925287"/>
              <a:gd name="connsiteY221" fmla="*/ 624840 h 2423160"/>
              <a:gd name="connsiteX222" fmla="*/ 1951707 w 3925287"/>
              <a:gd name="connsiteY222" fmla="*/ 643890 h 2423160"/>
              <a:gd name="connsiteX223" fmla="*/ 1959327 w 3925287"/>
              <a:gd name="connsiteY223" fmla="*/ 632460 h 2423160"/>
              <a:gd name="connsiteX224" fmla="*/ 1909797 w 3925287"/>
              <a:gd name="connsiteY224" fmla="*/ 640080 h 2423160"/>
              <a:gd name="connsiteX225" fmla="*/ 1875507 w 3925287"/>
              <a:gd name="connsiteY225" fmla="*/ 640080 h 2423160"/>
              <a:gd name="connsiteX226" fmla="*/ 1966947 w 3925287"/>
              <a:gd name="connsiteY226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81285 w 3925287"/>
              <a:gd name="connsiteY143" fmla="*/ 487681 h 2423160"/>
              <a:gd name="connsiteX144" fmla="*/ 3864327 w 3925287"/>
              <a:gd name="connsiteY144" fmla="*/ 464820 h 2423160"/>
              <a:gd name="connsiteX145" fmla="*/ 3816515 w 3925287"/>
              <a:gd name="connsiteY145" fmla="*/ 438150 h 2423160"/>
              <a:gd name="connsiteX146" fmla="*/ 3803367 w 3925287"/>
              <a:gd name="connsiteY146" fmla="*/ 445770 h 2423160"/>
              <a:gd name="connsiteX147" fmla="*/ 3753837 w 3925287"/>
              <a:gd name="connsiteY147" fmla="*/ 434340 h 2423160"/>
              <a:gd name="connsiteX148" fmla="*/ 3681447 w 3925287"/>
              <a:gd name="connsiteY148" fmla="*/ 457200 h 2423160"/>
              <a:gd name="connsiteX149" fmla="*/ 3629825 w 3925287"/>
              <a:gd name="connsiteY149" fmla="*/ 464820 h 2423160"/>
              <a:gd name="connsiteX150" fmla="*/ 3605247 w 3925287"/>
              <a:gd name="connsiteY150" fmla="*/ 491490 h 2423160"/>
              <a:gd name="connsiteX151" fmla="*/ 3559527 w 3925287"/>
              <a:gd name="connsiteY151" fmla="*/ 502920 h 2423160"/>
              <a:gd name="connsiteX152" fmla="*/ 3515525 w 3925287"/>
              <a:gd name="connsiteY152" fmla="*/ 521971 h 2423160"/>
              <a:gd name="connsiteX153" fmla="*/ 3483327 w 3925287"/>
              <a:gd name="connsiteY153" fmla="*/ 548640 h 2423160"/>
              <a:gd name="connsiteX154" fmla="*/ 3498567 w 3925287"/>
              <a:gd name="connsiteY154" fmla="*/ 548640 h 2423160"/>
              <a:gd name="connsiteX155" fmla="*/ 3456657 w 3925287"/>
              <a:gd name="connsiteY155" fmla="*/ 552450 h 2423160"/>
              <a:gd name="connsiteX156" fmla="*/ 3437607 w 3925287"/>
              <a:gd name="connsiteY156" fmla="*/ 567690 h 2423160"/>
              <a:gd name="connsiteX157" fmla="*/ 3429987 w 3925287"/>
              <a:gd name="connsiteY157" fmla="*/ 594360 h 2423160"/>
              <a:gd name="connsiteX158" fmla="*/ 3401225 w 3925287"/>
              <a:gd name="connsiteY158" fmla="*/ 575311 h 2423160"/>
              <a:gd name="connsiteX159" fmla="*/ 3374555 w 3925287"/>
              <a:gd name="connsiteY159" fmla="*/ 575311 h 2423160"/>
              <a:gd name="connsiteX160" fmla="*/ 3327117 w 3925287"/>
              <a:gd name="connsiteY160" fmla="*/ 590550 h 2423160"/>
              <a:gd name="connsiteX161" fmla="*/ 3262347 w 3925287"/>
              <a:gd name="connsiteY161" fmla="*/ 594360 h 2423160"/>
              <a:gd name="connsiteX162" fmla="*/ 3189957 w 3925287"/>
              <a:gd name="connsiteY162" fmla="*/ 621030 h 2423160"/>
              <a:gd name="connsiteX163" fmla="*/ 3056607 w 3925287"/>
              <a:gd name="connsiteY163" fmla="*/ 613410 h 2423160"/>
              <a:gd name="connsiteX164" fmla="*/ 2999457 w 3925287"/>
              <a:gd name="connsiteY164" fmla="*/ 613410 h 2423160"/>
              <a:gd name="connsiteX165" fmla="*/ 2953737 w 3925287"/>
              <a:gd name="connsiteY165" fmla="*/ 613410 h 2423160"/>
              <a:gd name="connsiteX166" fmla="*/ 2877537 w 3925287"/>
              <a:gd name="connsiteY166" fmla="*/ 617220 h 2423160"/>
              <a:gd name="connsiteX167" fmla="*/ 2709897 w 3925287"/>
              <a:gd name="connsiteY167" fmla="*/ 617220 h 2423160"/>
              <a:gd name="connsiteX168" fmla="*/ 2549877 w 3925287"/>
              <a:gd name="connsiteY168" fmla="*/ 628650 h 2423160"/>
              <a:gd name="connsiteX169" fmla="*/ 2315375 w 3925287"/>
              <a:gd name="connsiteY169" fmla="*/ 624840 h 2423160"/>
              <a:gd name="connsiteX170" fmla="*/ 2355567 w 3925287"/>
              <a:gd name="connsiteY170" fmla="*/ 560070 h 2423160"/>
              <a:gd name="connsiteX171" fmla="*/ 2431767 w 3925287"/>
              <a:gd name="connsiteY171" fmla="*/ 434340 h 2423160"/>
              <a:gd name="connsiteX172" fmla="*/ 2511777 w 3925287"/>
              <a:gd name="connsiteY172" fmla="*/ 327660 h 2423160"/>
              <a:gd name="connsiteX173" fmla="*/ 2534637 w 3925287"/>
              <a:gd name="connsiteY173" fmla="*/ 259080 h 2423160"/>
              <a:gd name="connsiteX174" fmla="*/ 2557497 w 3925287"/>
              <a:gd name="connsiteY174" fmla="*/ 205740 h 2423160"/>
              <a:gd name="connsiteX175" fmla="*/ 2568927 w 3925287"/>
              <a:gd name="connsiteY175" fmla="*/ 198120 h 2423160"/>
              <a:gd name="connsiteX176" fmla="*/ 2585885 w 3925287"/>
              <a:gd name="connsiteY176" fmla="*/ 140970 h 2423160"/>
              <a:gd name="connsiteX177" fmla="*/ 2591787 w 3925287"/>
              <a:gd name="connsiteY177" fmla="*/ 91440 h 2423160"/>
              <a:gd name="connsiteX178" fmla="*/ 2595597 w 3925287"/>
              <a:gd name="connsiteY178" fmla="*/ 0 h 2423160"/>
              <a:gd name="connsiteX179" fmla="*/ 2538447 w 3925287"/>
              <a:gd name="connsiteY179" fmla="*/ 45720 h 2423160"/>
              <a:gd name="connsiteX180" fmla="*/ 2517305 w 3925287"/>
              <a:gd name="connsiteY180" fmla="*/ 76201 h 2423160"/>
              <a:gd name="connsiteX181" fmla="*/ 2513495 w 3925287"/>
              <a:gd name="connsiteY181" fmla="*/ 102870 h 2423160"/>
              <a:gd name="connsiteX182" fmla="*/ 2496537 w 3925287"/>
              <a:gd name="connsiteY182" fmla="*/ 121920 h 2423160"/>
              <a:gd name="connsiteX183" fmla="*/ 2485107 w 3925287"/>
              <a:gd name="connsiteY183" fmla="*/ 102870 h 2423160"/>
              <a:gd name="connsiteX184" fmla="*/ 2431767 w 3925287"/>
              <a:gd name="connsiteY184" fmla="*/ 179070 h 2423160"/>
              <a:gd name="connsiteX185" fmla="*/ 2405097 w 3925287"/>
              <a:gd name="connsiteY185" fmla="*/ 213360 h 2423160"/>
              <a:gd name="connsiteX186" fmla="*/ 2393667 w 3925287"/>
              <a:gd name="connsiteY186" fmla="*/ 236220 h 2423160"/>
              <a:gd name="connsiteX187" fmla="*/ 2363187 w 3925287"/>
              <a:gd name="connsiteY187" fmla="*/ 285750 h 2423160"/>
              <a:gd name="connsiteX188" fmla="*/ 2306037 w 3925287"/>
              <a:gd name="connsiteY188" fmla="*/ 354330 h 2423160"/>
              <a:gd name="connsiteX189" fmla="*/ 2286987 w 3925287"/>
              <a:gd name="connsiteY189" fmla="*/ 388620 h 2423160"/>
              <a:gd name="connsiteX190" fmla="*/ 2302227 w 3925287"/>
              <a:gd name="connsiteY190" fmla="*/ 403860 h 2423160"/>
              <a:gd name="connsiteX191" fmla="*/ 2262035 w 3925287"/>
              <a:gd name="connsiteY191" fmla="*/ 411481 h 2423160"/>
              <a:gd name="connsiteX192" fmla="*/ 2256507 w 3925287"/>
              <a:gd name="connsiteY192" fmla="*/ 441960 h 2423160"/>
              <a:gd name="connsiteX193" fmla="*/ 2248887 w 3925287"/>
              <a:gd name="connsiteY193" fmla="*/ 464820 h 2423160"/>
              <a:gd name="connsiteX194" fmla="*/ 2226027 w 3925287"/>
              <a:gd name="connsiteY194" fmla="*/ 480060 h 2423160"/>
              <a:gd name="connsiteX195" fmla="*/ 2208695 w 3925287"/>
              <a:gd name="connsiteY195" fmla="*/ 502920 h 2423160"/>
              <a:gd name="connsiteX196" fmla="*/ 2176497 w 3925287"/>
              <a:gd name="connsiteY196" fmla="*/ 514350 h 2423160"/>
              <a:gd name="connsiteX197" fmla="*/ 2096487 w 3925287"/>
              <a:gd name="connsiteY197" fmla="*/ 601980 h 2423160"/>
              <a:gd name="connsiteX198" fmla="*/ 1989807 w 3925287"/>
              <a:gd name="connsiteY198" fmla="*/ 624840 h 2423160"/>
              <a:gd name="connsiteX199" fmla="*/ 2033435 w 3925287"/>
              <a:gd name="connsiteY199" fmla="*/ 640080 h 2423160"/>
              <a:gd name="connsiteX200" fmla="*/ 1964855 w 3925287"/>
              <a:gd name="connsiteY200" fmla="*/ 640080 h 2423160"/>
              <a:gd name="connsiteX201" fmla="*/ 1959327 w 3925287"/>
              <a:gd name="connsiteY201" fmla="*/ 636270 h 2423160"/>
              <a:gd name="connsiteX202" fmla="*/ 1947897 w 3925287"/>
              <a:gd name="connsiteY202" fmla="*/ 643890 h 2423160"/>
              <a:gd name="connsiteX203" fmla="*/ 1940277 w 3925287"/>
              <a:gd name="connsiteY203" fmla="*/ 624840 h 2423160"/>
              <a:gd name="connsiteX204" fmla="*/ 1898367 w 3925287"/>
              <a:gd name="connsiteY204" fmla="*/ 613410 h 2423160"/>
              <a:gd name="connsiteX205" fmla="*/ 1925037 w 3925287"/>
              <a:gd name="connsiteY205" fmla="*/ 628650 h 2423160"/>
              <a:gd name="connsiteX206" fmla="*/ 1921227 w 3925287"/>
              <a:gd name="connsiteY206" fmla="*/ 647700 h 2423160"/>
              <a:gd name="connsiteX207" fmla="*/ 1902177 w 3925287"/>
              <a:gd name="connsiteY207" fmla="*/ 605790 h 2423160"/>
              <a:gd name="connsiteX208" fmla="*/ 1913607 w 3925287"/>
              <a:gd name="connsiteY208" fmla="*/ 624840 h 2423160"/>
              <a:gd name="connsiteX209" fmla="*/ 1905987 w 3925287"/>
              <a:gd name="connsiteY209" fmla="*/ 621030 h 2423160"/>
              <a:gd name="connsiteX210" fmla="*/ 1898367 w 3925287"/>
              <a:gd name="connsiteY210" fmla="*/ 617220 h 2423160"/>
              <a:gd name="connsiteX211" fmla="*/ 1907705 w 3925287"/>
              <a:gd name="connsiteY211" fmla="*/ 624840 h 2423160"/>
              <a:gd name="connsiteX212" fmla="*/ 1913607 w 3925287"/>
              <a:gd name="connsiteY212" fmla="*/ 632460 h 2423160"/>
              <a:gd name="connsiteX213" fmla="*/ 1919135 w 3925287"/>
              <a:gd name="connsiteY213" fmla="*/ 621030 h 2423160"/>
              <a:gd name="connsiteX214" fmla="*/ 1932657 w 3925287"/>
              <a:gd name="connsiteY214" fmla="*/ 636270 h 2423160"/>
              <a:gd name="connsiteX215" fmla="*/ 1941995 w 3925287"/>
              <a:gd name="connsiteY215" fmla="*/ 636270 h 2423160"/>
              <a:gd name="connsiteX216" fmla="*/ 1917417 w 3925287"/>
              <a:gd name="connsiteY216" fmla="*/ 636270 h 2423160"/>
              <a:gd name="connsiteX217" fmla="*/ 1909797 w 3925287"/>
              <a:gd name="connsiteY217" fmla="*/ 647700 h 2423160"/>
              <a:gd name="connsiteX218" fmla="*/ 1919135 w 3925287"/>
              <a:gd name="connsiteY218" fmla="*/ 632460 h 2423160"/>
              <a:gd name="connsiteX219" fmla="*/ 1913607 w 3925287"/>
              <a:gd name="connsiteY219" fmla="*/ 636270 h 2423160"/>
              <a:gd name="connsiteX220" fmla="*/ 1919135 w 3925287"/>
              <a:gd name="connsiteY220" fmla="*/ 621030 h 2423160"/>
              <a:gd name="connsiteX221" fmla="*/ 1909797 w 3925287"/>
              <a:gd name="connsiteY221" fmla="*/ 624840 h 2423160"/>
              <a:gd name="connsiteX222" fmla="*/ 1951707 w 3925287"/>
              <a:gd name="connsiteY222" fmla="*/ 643890 h 2423160"/>
              <a:gd name="connsiteX223" fmla="*/ 1959327 w 3925287"/>
              <a:gd name="connsiteY223" fmla="*/ 632460 h 2423160"/>
              <a:gd name="connsiteX224" fmla="*/ 1909797 w 3925287"/>
              <a:gd name="connsiteY224" fmla="*/ 640080 h 2423160"/>
              <a:gd name="connsiteX225" fmla="*/ 1875507 w 3925287"/>
              <a:gd name="connsiteY225" fmla="*/ 640080 h 2423160"/>
              <a:gd name="connsiteX226" fmla="*/ 1966947 w 3925287"/>
              <a:gd name="connsiteY226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0527 w 3925287"/>
              <a:gd name="connsiteY26" fmla="*/ 48006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81285 w 3925287"/>
              <a:gd name="connsiteY143" fmla="*/ 487681 h 2423160"/>
              <a:gd name="connsiteX144" fmla="*/ 3864327 w 3925287"/>
              <a:gd name="connsiteY144" fmla="*/ 464820 h 2423160"/>
              <a:gd name="connsiteX145" fmla="*/ 3816515 w 3925287"/>
              <a:gd name="connsiteY145" fmla="*/ 438150 h 2423160"/>
              <a:gd name="connsiteX146" fmla="*/ 3803367 w 3925287"/>
              <a:gd name="connsiteY146" fmla="*/ 445770 h 2423160"/>
              <a:gd name="connsiteX147" fmla="*/ 3753837 w 3925287"/>
              <a:gd name="connsiteY147" fmla="*/ 434340 h 2423160"/>
              <a:gd name="connsiteX148" fmla="*/ 3681447 w 3925287"/>
              <a:gd name="connsiteY148" fmla="*/ 457200 h 2423160"/>
              <a:gd name="connsiteX149" fmla="*/ 3664115 w 3925287"/>
              <a:gd name="connsiteY149" fmla="*/ 461011 h 2423160"/>
              <a:gd name="connsiteX150" fmla="*/ 3629825 w 3925287"/>
              <a:gd name="connsiteY150" fmla="*/ 464820 h 2423160"/>
              <a:gd name="connsiteX151" fmla="*/ 3605247 w 3925287"/>
              <a:gd name="connsiteY151" fmla="*/ 491490 h 2423160"/>
              <a:gd name="connsiteX152" fmla="*/ 3559527 w 3925287"/>
              <a:gd name="connsiteY152" fmla="*/ 502920 h 2423160"/>
              <a:gd name="connsiteX153" fmla="*/ 3515525 w 3925287"/>
              <a:gd name="connsiteY153" fmla="*/ 521971 h 2423160"/>
              <a:gd name="connsiteX154" fmla="*/ 3483327 w 3925287"/>
              <a:gd name="connsiteY154" fmla="*/ 548640 h 2423160"/>
              <a:gd name="connsiteX155" fmla="*/ 3498567 w 3925287"/>
              <a:gd name="connsiteY155" fmla="*/ 548640 h 2423160"/>
              <a:gd name="connsiteX156" fmla="*/ 3456657 w 3925287"/>
              <a:gd name="connsiteY156" fmla="*/ 552450 h 2423160"/>
              <a:gd name="connsiteX157" fmla="*/ 3437607 w 3925287"/>
              <a:gd name="connsiteY157" fmla="*/ 567690 h 2423160"/>
              <a:gd name="connsiteX158" fmla="*/ 3429987 w 3925287"/>
              <a:gd name="connsiteY158" fmla="*/ 594360 h 2423160"/>
              <a:gd name="connsiteX159" fmla="*/ 3401225 w 3925287"/>
              <a:gd name="connsiteY159" fmla="*/ 575311 h 2423160"/>
              <a:gd name="connsiteX160" fmla="*/ 3374555 w 3925287"/>
              <a:gd name="connsiteY160" fmla="*/ 575311 h 2423160"/>
              <a:gd name="connsiteX161" fmla="*/ 3327117 w 3925287"/>
              <a:gd name="connsiteY161" fmla="*/ 590550 h 2423160"/>
              <a:gd name="connsiteX162" fmla="*/ 3262347 w 3925287"/>
              <a:gd name="connsiteY162" fmla="*/ 594360 h 2423160"/>
              <a:gd name="connsiteX163" fmla="*/ 3189957 w 3925287"/>
              <a:gd name="connsiteY163" fmla="*/ 621030 h 2423160"/>
              <a:gd name="connsiteX164" fmla="*/ 3056607 w 3925287"/>
              <a:gd name="connsiteY164" fmla="*/ 613410 h 2423160"/>
              <a:gd name="connsiteX165" fmla="*/ 2999457 w 3925287"/>
              <a:gd name="connsiteY165" fmla="*/ 613410 h 2423160"/>
              <a:gd name="connsiteX166" fmla="*/ 2953737 w 3925287"/>
              <a:gd name="connsiteY166" fmla="*/ 613410 h 2423160"/>
              <a:gd name="connsiteX167" fmla="*/ 2877537 w 3925287"/>
              <a:gd name="connsiteY167" fmla="*/ 617220 h 2423160"/>
              <a:gd name="connsiteX168" fmla="*/ 2709897 w 3925287"/>
              <a:gd name="connsiteY168" fmla="*/ 617220 h 2423160"/>
              <a:gd name="connsiteX169" fmla="*/ 2549877 w 3925287"/>
              <a:gd name="connsiteY169" fmla="*/ 628650 h 2423160"/>
              <a:gd name="connsiteX170" fmla="*/ 2315375 w 3925287"/>
              <a:gd name="connsiteY170" fmla="*/ 624840 h 2423160"/>
              <a:gd name="connsiteX171" fmla="*/ 2355567 w 3925287"/>
              <a:gd name="connsiteY171" fmla="*/ 560070 h 2423160"/>
              <a:gd name="connsiteX172" fmla="*/ 2431767 w 3925287"/>
              <a:gd name="connsiteY172" fmla="*/ 434340 h 2423160"/>
              <a:gd name="connsiteX173" fmla="*/ 2511777 w 3925287"/>
              <a:gd name="connsiteY173" fmla="*/ 327660 h 2423160"/>
              <a:gd name="connsiteX174" fmla="*/ 2534637 w 3925287"/>
              <a:gd name="connsiteY174" fmla="*/ 259080 h 2423160"/>
              <a:gd name="connsiteX175" fmla="*/ 2557497 w 3925287"/>
              <a:gd name="connsiteY175" fmla="*/ 205740 h 2423160"/>
              <a:gd name="connsiteX176" fmla="*/ 2568927 w 3925287"/>
              <a:gd name="connsiteY176" fmla="*/ 198120 h 2423160"/>
              <a:gd name="connsiteX177" fmla="*/ 2585885 w 3925287"/>
              <a:gd name="connsiteY177" fmla="*/ 140970 h 2423160"/>
              <a:gd name="connsiteX178" fmla="*/ 2591787 w 3925287"/>
              <a:gd name="connsiteY178" fmla="*/ 91440 h 2423160"/>
              <a:gd name="connsiteX179" fmla="*/ 2595597 w 3925287"/>
              <a:gd name="connsiteY179" fmla="*/ 0 h 2423160"/>
              <a:gd name="connsiteX180" fmla="*/ 2538447 w 3925287"/>
              <a:gd name="connsiteY180" fmla="*/ 45720 h 2423160"/>
              <a:gd name="connsiteX181" fmla="*/ 2517305 w 3925287"/>
              <a:gd name="connsiteY181" fmla="*/ 76201 h 2423160"/>
              <a:gd name="connsiteX182" fmla="*/ 2513495 w 3925287"/>
              <a:gd name="connsiteY182" fmla="*/ 102870 h 2423160"/>
              <a:gd name="connsiteX183" fmla="*/ 2496537 w 3925287"/>
              <a:gd name="connsiteY183" fmla="*/ 121920 h 2423160"/>
              <a:gd name="connsiteX184" fmla="*/ 2485107 w 3925287"/>
              <a:gd name="connsiteY184" fmla="*/ 102870 h 2423160"/>
              <a:gd name="connsiteX185" fmla="*/ 2431767 w 3925287"/>
              <a:gd name="connsiteY185" fmla="*/ 179070 h 2423160"/>
              <a:gd name="connsiteX186" fmla="*/ 2405097 w 3925287"/>
              <a:gd name="connsiteY186" fmla="*/ 213360 h 2423160"/>
              <a:gd name="connsiteX187" fmla="*/ 2393667 w 3925287"/>
              <a:gd name="connsiteY187" fmla="*/ 236220 h 2423160"/>
              <a:gd name="connsiteX188" fmla="*/ 2363187 w 3925287"/>
              <a:gd name="connsiteY188" fmla="*/ 285750 h 2423160"/>
              <a:gd name="connsiteX189" fmla="*/ 2306037 w 3925287"/>
              <a:gd name="connsiteY189" fmla="*/ 354330 h 2423160"/>
              <a:gd name="connsiteX190" fmla="*/ 2286987 w 3925287"/>
              <a:gd name="connsiteY190" fmla="*/ 388620 h 2423160"/>
              <a:gd name="connsiteX191" fmla="*/ 2302227 w 3925287"/>
              <a:gd name="connsiteY191" fmla="*/ 403860 h 2423160"/>
              <a:gd name="connsiteX192" fmla="*/ 2262035 w 3925287"/>
              <a:gd name="connsiteY192" fmla="*/ 411481 h 2423160"/>
              <a:gd name="connsiteX193" fmla="*/ 2256507 w 3925287"/>
              <a:gd name="connsiteY193" fmla="*/ 441960 h 2423160"/>
              <a:gd name="connsiteX194" fmla="*/ 2248887 w 3925287"/>
              <a:gd name="connsiteY194" fmla="*/ 464820 h 2423160"/>
              <a:gd name="connsiteX195" fmla="*/ 2226027 w 3925287"/>
              <a:gd name="connsiteY195" fmla="*/ 480060 h 2423160"/>
              <a:gd name="connsiteX196" fmla="*/ 2208695 w 3925287"/>
              <a:gd name="connsiteY196" fmla="*/ 502920 h 2423160"/>
              <a:gd name="connsiteX197" fmla="*/ 2176497 w 3925287"/>
              <a:gd name="connsiteY197" fmla="*/ 514350 h 2423160"/>
              <a:gd name="connsiteX198" fmla="*/ 2096487 w 3925287"/>
              <a:gd name="connsiteY198" fmla="*/ 601980 h 2423160"/>
              <a:gd name="connsiteX199" fmla="*/ 1989807 w 3925287"/>
              <a:gd name="connsiteY199" fmla="*/ 624840 h 2423160"/>
              <a:gd name="connsiteX200" fmla="*/ 2033435 w 3925287"/>
              <a:gd name="connsiteY200" fmla="*/ 640080 h 2423160"/>
              <a:gd name="connsiteX201" fmla="*/ 1964855 w 3925287"/>
              <a:gd name="connsiteY201" fmla="*/ 640080 h 2423160"/>
              <a:gd name="connsiteX202" fmla="*/ 1959327 w 3925287"/>
              <a:gd name="connsiteY202" fmla="*/ 636270 h 2423160"/>
              <a:gd name="connsiteX203" fmla="*/ 1947897 w 3925287"/>
              <a:gd name="connsiteY203" fmla="*/ 643890 h 2423160"/>
              <a:gd name="connsiteX204" fmla="*/ 1940277 w 3925287"/>
              <a:gd name="connsiteY204" fmla="*/ 624840 h 2423160"/>
              <a:gd name="connsiteX205" fmla="*/ 1898367 w 3925287"/>
              <a:gd name="connsiteY205" fmla="*/ 613410 h 2423160"/>
              <a:gd name="connsiteX206" fmla="*/ 1925037 w 3925287"/>
              <a:gd name="connsiteY206" fmla="*/ 628650 h 2423160"/>
              <a:gd name="connsiteX207" fmla="*/ 1921227 w 3925287"/>
              <a:gd name="connsiteY207" fmla="*/ 647700 h 2423160"/>
              <a:gd name="connsiteX208" fmla="*/ 1902177 w 3925287"/>
              <a:gd name="connsiteY208" fmla="*/ 605790 h 2423160"/>
              <a:gd name="connsiteX209" fmla="*/ 1913607 w 3925287"/>
              <a:gd name="connsiteY209" fmla="*/ 624840 h 2423160"/>
              <a:gd name="connsiteX210" fmla="*/ 1905987 w 3925287"/>
              <a:gd name="connsiteY210" fmla="*/ 621030 h 2423160"/>
              <a:gd name="connsiteX211" fmla="*/ 1898367 w 3925287"/>
              <a:gd name="connsiteY211" fmla="*/ 617220 h 2423160"/>
              <a:gd name="connsiteX212" fmla="*/ 1907705 w 3925287"/>
              <a:gd name="connsiteY212" fmla="*/ 624840 h 2423160"/>
              <a:gd name="connsiteX213" fmla="*/ 1913607 w 3925287"/>
              <a:gd name="connsiteY213" fmla="*/ 632460 h 2423160"/>
              <a:gd name="connsiteX214" fmla="*/ 1919135 w 3925287"/>
              <a:gd name="connsiteY214" fmla="*/ 621030 h 2423160"/>
              <a:gd name="connsiteX215" fmla="*/ 1932657 w 3925287"/>
              <a:gd name="connsiteY215" fmla="*/ 636270 h 2423160"/>
              <a:gd name="connsiteX216" fmla="*/ 1941995 w 3925287"/>
              <a:gd name="connsiteY216" fmla="*/ 636270 h 2423160"/>
              <a:gd name="connsiteX217" fmla="*/ 1917417 w 3925287"/>
              <a:gd name="connsiteY217" fmla="*/ 636270 h 2423160"/>
              <a:gd name="connsiteX218" fmla="*/ 1909797 w 3925287"/>
              <a:gd name="connsiteY218" fmla="*/ 647700 h 2423160"/>
              <a:gd name="connsiteX219" fmla="*/ 1919135 w 3925287"/>
              <a:gd name="connsiteY219" fmla="*/ 632460 h 2423160"/>
              <a:gd name="connsiteX220" fmla="*/ 1913607 w 3925287"/>
              <a:gd name="connsiteY220" fmla="*/ 636270 h 2423160"/>
              <a:gd name="connsiteX221" fmla="*/ 1919135 w 3925287"/>
              <a:gd name="connsiteY221" fmla="*/ 621030 h 2423160"/>
              <a:gd name="connsiteX222" fmla="*/ 1909797 w 3925287"/>
              <a:gd name="connsiteY222" fmla="*/ 624840 h 2423160"/>
              <a:gd name="connsiteX223" fmla="*/ 1951707 w 3925287"/>
              <a:gd name="connsiteY223" fmla="*/ 643890 h 2423160"/>
              <a:gd name="connsiteX224" fmla="*/ 1959327 w 3925287"/>
              <a:gd name="connsiteY224" fmla="*/ 632460 h 2423160"/>
              <a:gd name="connsiteX225" fmla="*/ 1909797 w 3925287"/>
              <a:gd name="connsiteY225" fmla="*/ 640080 h 2423160"/>
              <a:gd name="connsiteX226" fmla="*/ 1875507 w 3925287"/>
              <a:gd name="connsiteY226" fmla="*/ 640080 h 2423160"/>
              <a:gd name="connsiteX227" fmla="*/ 1966947 w 3925287"/>
              <a:gd name="connsiteY227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14347 w 3925287"/>
              <a:gd name="connsiteY23" fmla="*/ 48768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8147 w 3925287"/>
              <a:gd name="connsiteY26" fmla="*/ 50673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81285 w 3925287"/>
              <a:gd name="connsiteY143" fmla="*/ 487681 h 2423160"/>
              <a:gd name="connsiteX144" fmla="*/ 3864327 w 3925287"/>
              <a:gd name="connsiteY144" fmla="*/ 464820 h 2423160"/>
              <a:gd name="connsiteX145" fmla="*/ 3816515 w 3925287"/>
              <a:gd name="connsiteY145" fmla="*/ 438150 h 2423160"/>
              <a:gd name="connsiteX146" fmla="*/ 3803367 w 3925287"/>
              <a:gd name="connsiteY146" fmla="*/ 445770 h 2423160"/>
              <a:gd name="connsiteX147" fmla="*/ 3753837 w 3925287"/>
              <a:gd name="connsiteY147" fmla="*/ 434340 h 2423160"/>
              <a:gd name="connsiteX148" fmla="*/ 3681447 w 3925287"/>
              <a:gd name="connsiteY148" fmla="*/ 457200 h 2423160"/>
              <a:gd name="connsiteX149" fmla="*/ 3664115 w 3925287"/>
              <a:gd name="connsiteY149" fmla="*/ 461011 h 2423160"/>
              <a:gd name="connsiteX150" fmla="*/ 3629825 w 3925287"/>
              <a:gd name="connsiteY150" fmla="*/ 464820 h 2423160"/>
              <a:gd name="connsiteX151" fmla="*/ 3605247 w 3925287"/>
              <a:gd name="connsiteY151" fmla="*/ 491490 h 2423160"/>
              <a:gd name="connsiteX152" fmla="*/ 3559527 w 3925287"/>
              <a:gd name="connsiteY152" fmla="*/ 502920 h 2423160"/>
              <a:gd name="connsiteX153" fmla="*/ 3515525 w 3925287"/>
              <a:gd name="connsiteY153" fmla="*/ 521971 h 2423160"/>
              <a:gd name="connsiteX154" fmla="*/ 3483327 w 3925287"/>
              <a:gd name="connsiteY154" fmla="*/ 548640 h 2423160"/>
              <a:gd name="connsiteX155" fmla="*/ 3498567 w 3925287"/>
              <a:gd name="connsiteY155" fmla="*/ 548640 h 2423160"/>
              <a:gd name="connsiteX156" fmla="*/ 3456657 w 3925287"/>
              <a:gd name="connsiteY156" fmla="*/ 552450 h 2423160"/>
              <a:gd name="connsiteX157" fmla="*/ 3437607 w 3925287"/>
              <a:gd name="connsiteY157" fmla="*/ 567690 h 2423160"/>
              <a:gd name="connsiteX158" fmla="*/ 3429987 w 3925287"/>
              <a:gd name="connsiteY158" fmla="*/ 594360 h 2423160"/>
              <a:gd name="connsiteX159" fmla="*/ 3401225 w 3925287"/>
              <a:gd name="connsiteY159" fmla="*/ 575311 h 2423160"/>
              <a:gd name="connsiteX160" fmla="*/ 3374555 w 3925287"/>
              <a:gd name="connsiteY160" fmla="*/ 575311 h 2423160"/>
              <a:gd name="connsiteX161" fmla="*/ 3327117 w 3925287"/>
              <a:gd name="connsiteY161" fmla="*/ 590550 h 2423160"/>
              <a:gd name="connsiteX162" fmla="*/ 3262347 w 3925287"/>
              <a:gd name="connsiteY162" fmla="*/ 594360 h 2423160"/>
              <a:gd name="connsiteX163" fmla="*/ 3189957 w 3925287"/>
              <a:gd name="connsiteY163" fmla="*/ 621030 h 2423160"/>
              <a:gd name="connsiteX164" fmla="*/ 3056607 w 3925287"/>
              <a:gd name="connsiteY164" fmla="*/ 613410 h 2423160"/>
              <a:gd name="connsiteX165" fmla="*/ 2999457 w 3925287"/>
              <a:gd name="connsiteY165" fmla="*/ 613410 h 2423160"/>
              <a:gd name="connsiteX166" fmla="*/ 2953737 w 3925287"/>
              <a:gd name="connsiteY166" fmla="*/ 613410 h 2423160"/>
              <a:gd name="connsiteX167" fmla="*/ 2877537 w 3925287"/>
              <a:gd name="connsiteY167" fmla="*/ 617220 h 2423160"/>
              <a:gd name="connsiteX168" fmla="*/ 2709897 w 3925287"/>
              <a:gd name="connsiteY168" fmla="*/ 617220 h 2423160"/>
              <a:gd name="connsiteX169" fmla="*/ 2549877 w 3925287"/>
              <a:gd name="connsiteY169" fmla="*/ 628650 h 2423160"/>
              <a:gd name="connsiteX170" fmla="*/ 2315375 w 3925287"/>
              <a:gd name="connsiteY170" fmla="*/ 624840 h 2423160"/>
              <a:gd name="connsiteX171" fmla="*/ 2355567 w 3925287"/>
              <a:gd name="connsiteY171" fmla="*/ 560070 h 2423160"/>
              <a:gd name="connsiteX172" fmla="*/ 2431767 w 3925287"/>
              <a:gd name="connsiteY172" fmla="*/ 434340 h 2423160"/>
              <a:gd name="connsiteX173" fmla="*/ 2511777 w 3925287"/>
              <a:gd name="connsiteY173" fmla="*/ 327660 h 2423160"/>
              <a:gd name="connsiteX174" fmla="*/ 2534637 w 3925287"/>
              <a:gd name="connsiteY174" fmla="*/ 259080 h 2423160"/>
              <a:gd name="connsiteX175" fmla="*/ 2557497 w 3925287"/>
              <a:gd name="connsiteY175" fmla="*/ 205740 h 2423160"/>
              <a:gd name="connsiteX176" fmla="*/ 2568927 w 3925287"/>
              <a:gd name="connsiteY176" fmla="*/ 198120 h 2423160"/>
              <a:gd name="connsiteX177" fmla="*/ 2585885 w 3925287"/>
              <a:gd name="connsiteY177" fmla="*/ 140970 h 2423160"/>
              <a:gd name="connsiteX178" fmla="*/ 2591787 w 3925287"/>
              <a:gd name="connsiteY178" fmla="*/ 91440 h 2423160"/>
              <a:gd name="connsiteX179" fmla="*/ 2595597 w 3925287"/>
              <a:gd name="connsiteY179" fmla="*/ 0 h 2423160"/>
              <a:gd name="connsiteX180" fmla="*/ 2538447 w 3925287"/>
              <a:gd name="connsiteY180" fmla="*/ 45720 h 2423160"/>
              <a:gd name="connsiteX181" fmla="*/ 2517305 w 3925287"/>
              <a:gd name="connsiteY181" fmla="*/ 76201 h 2423160"/>
              <a:gd name="connsiteX182" fmla="*/ 2513495 w 3925287"/>
              <a:gd name="connsiteY182" fmla="*/ 102870 h 2423160"/>
              <a:gd name="connsiteX183" fmla="*/ 2496537 w 3925287"/>
              <a:gd name="connsiteY183" fmla="*/ 121920 h 2423160"/>
              <a:gd name="connsiteX184" fmla="*/ 2485107 w 3925287"/>
              <a:gd name="connsiteY184" fmla="*/ 102870 h 2423160"/>
              <a:gd name="connsiteX185" fmla="*/ 2431767 w 3925287"/>
              <a:gd name="connsiteY185" fmla="*/ 179070 h 2423160"/>
              <a:gd name="connsiteX186" fmla="*/ 2405097 w 3925287"/>
              <a:gd name="connsiteY186" fmla="*/ 213360 h 2423160"/>
              <a:gd name="connsiteX187" fmla="*/ 2393667 w 3925287"/>
              <a:gd name="connsiteY187" fmla="*/ 236220 h 2423160"/>
              <a:gd name="connsiteX188" fmla="*/ 2363187 w 3925287"/>
              <a:gd name="connsiteY188" fmla="*/ 285750 h 2423160"/>
              <a:gd name="connsiteX189" fmla="*/ 2306037 w 3925287"/>
              <a:gd name="connsiteY189" fmla="*/ 354330 h 2423160"/>
              <a:gd name="connsiteX190" fmla="*/ 2286987 w 3925287"/>
              <a:gd name="connsiteY190" fmla="*/ 388620 h 2423160"/>
              <a:gd name="connsiteX191" fmla="*/ 2302227 w 3925287"/>
              <a:gd name="connsiteY191" fmla="*/ 403860 h 2423160"/>
              <a:gd name="connsiteX192" fmla="*/ 2262035 w 3925287"/>
              <a:gd name="connsiteY192" fmla="*/ 411481 h 2423160"/>
              <a:gd name="connsiteX193" fmla="*/ 2256507 w 3925287"/>
              <a:gd name="connsiteY193" fmla="*/ 441960 h 2423160"/>
              <a:gd name="connsiteX194" fmla="*/ 2248887 w 3925287"/>
              <a:gd name="connsiteY194" fmla="*/ 464820 h 2423160"/>
              <a:gd name="connsiteX195" fmla="*/ 2226027 w 3925287"/>
              <a:gd name="connsiteY195" fmla="*/ 480060 h 2423160"/>
              <a:gd name="connsiteX196" fmla="*/ 2208695 w 3925287"/>
              <a:gd name="connsiteY196" fmla="*/ 502920 h 2423160"/>
              <a:gd name="connsiteX197" fmla="*/ 2176497 w 3925287"/>
              <a:gd name="connsiteY197" fmla="*/ 514350 h 2423160"/>
              <a:gd name="connsiteX198" fmla="*/ 2096487 w 3925287"/>
              <a:gd name="connsiteY198" fmla="*/ 601980 h 2423160"/>
              <a:gd name="connsiteX199" fmla="*/ 1989807 w 3925287"/>
              <a:gd name="connsiteY199" fmla="*/ 624840 h 2423160"/>
              <a:gd name="connsiteX200" fmla="*/ 2033435 w 3925287"/>
              <a:gd name="connsiteY200" fmla="*/ 640080 h 2423160"/>
              <a:gd name="connsiteX201" fmla="*/ 1964855 w 3925287"/>
              <a:gd name="connsiteY201" fmla="*/ 640080 h 2423160"/>
              <a:gd name="connsiteX202" fmla="*/ 1959327 w 3925287"/>
              <a:gd name="connsiteY202" fmla="*/ 636270 h 2423160"/>
              <a:gd name="connsiteX203" fmla="*/ 1947897 w 3925287"/>
              <a:gd name="connsiteY203" fmla="*/ 643890 h 2423160"/>
              <a:gd name="connsiteX204" fmla="*/ 1940277 w 3925287"/>
              <a:gd name="connsiteY204" fmla="*/ 624840 h 2423160"/>
              <a:gd name="connsiteX205" fmla="*/ 1898367 w 3925287"/>
              <a:gd name="connsiteY205" fmla="*/ 613410 h 2423160"/>
              <a:gd name="connsiteX206" fmla="*/ 1925037 w 3925287"/>
              <a:gd name="connsiteY206" fmla="*/ 628650 h 2423160"/>
              <a:gd name="connsiteX207" fmla="*/ 1921227 w 3925287"/>
              <a:gd name="connsiteY207" fmla="*/ 647700 h 2423160"/>
              <a:gd name="connsiteX208" fmla="*/ 1902177 w 3925287"/>
              <a:gd name="connsiteY208" fmla="*/ 605790 h 2423160"/>
              <a:gd name="connsiteX209" fmla="*/ 1913607 w 3925287"/>
              <a:gd name="connsiteY209" fmla="*/ 624840 h 2423160"/>
              <a:gd name="connsiteX210" fmla="*/ 1905987 w 3925287"/>
              <a:gd name="connsiteY210" fmla="*/ 621030 h 2423160"/>
              <a:gd name="connsiteX211" fmla="*/ 1898367 w 3925287"/>
              <a:gd name="connsiteY211" fmla="*/ 617220 h 2423160"/>
              <a:gd name="connsiteX212" fmla="*/ 1907705 w 3925287"/>
              <a:gd name="connsiteY212" fmla="*/ 624840 h 2423160"/>
              <a:gd name="connsiteX213" fmla="*/ 1913607 w 3925287"/>
              <a:gd name="connsiteY213" fmla="*/ 632460 h 2423160"/>
              <a:gd name="connsiteX214" fmla="*/ 1919135 w 3925287"/>
              <a:gd name="connsiteY214" fmla="*/ 621030 h 2423160"/>
              <a:gd name="connsiteX215" fmla="*/ 1932657 w 3925287"/>
              <a:gd name="connsiteY215" fmla="*/ 636270 h 2423160"/>
              <a:gd name="connsiteX216" fmla="*/ 1941995 w 3925287"/>
              <a:gd name="connsiteY216" fmla="*/ 636270 h 2423160"/>
              <a:gd name="connsiteX217" fmla="*/ 1917417 w 3925287"/>
              <a:gd name="connsiteY217" fmla="*/ 636270 h 2423160"/>
              <a:gd name="connsiteX218" fmla="*/ 1909797 w 3925287"/>
              <a:gd name="connsiteY218" fmla="*/ 647700 h 2423160"/>
              <a:gd name="connsiteX219" fmla="*/ 1919135 w 3925287"/>
              <a:gd name="connsiteY219" fmla="*/ 632460 h 2423160"/>
              <a:gd name="connsiteX220" fmla="*/ 1913607 w 3925287"/>
              <a:gd name="connsiteY220" fmla="*/ 636270 h 2423160"/>
              <a:gd name="connsiteX221" fmla="*/ 1919135 w 3925287"/>
              <a:gd name="connsiteY221" fmla="*/ 621030 h 2423160"/>
              <a:gd name="connsiteX222" fmla="*/ 1909797 w 3925287"/>
              <a:gd name="connsiteY222" fmla="*/ 624840 h 2423160"/>
              <a:gd name="connsiteX223" fmla="*/ 1951707 w 3925287"/>
              <a:gd name="connsiteY223" fmla="*/ 643890 h 2423160"/>
              <a:gd name="connsiteX224" fmla="*/ 1959327 w 3925287"/>
              <a:gd name="connsiteY224" fmla="*/ 632460 h 2423160"/>
              <a:gd name="connsiteX225" fmla="*/ 1909797 w 3925287"/>
              <a:gd name="connsiteY225" fmla="*/ 640080 h 2423160"/>
              <a:gd name="connsiteX226" fmla="*/ 1875507 w 3925287"/>
              <a:gd name="connsiteY226" fmla="*/ 640080 h 2423160"/>
              <a:gd name="connsiteX227" fmla="*/ 1966947 w 3925287"/>
              <a:gd name="connsiteY227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33397 w 3925287"/>
              <a:gd name="connsiteY23" fmla="*/ 514350 h 2423160"/>
              <a:gd name="connsiteX24" fmla="*/ 180057 w 3925287"/>
              <a:gd name="connsiteY24" fmla="*/ 472440 h 2423160"/>
              <a:gd name="connsiteX25" fmla="*/ 164817 w 3925287"/>
              <a:gd name="connsiteY25" fmla="*/ 483870 h 2423160"/>
              <a:gd name="connsiteX26" fmla="*/ 138147 w 3925287"/>
              <a:gd name="connsiteY26" fmla="*/ 506730 h 2423160"/>
              <a:gd name="connsiteX27" fmla="*/ 58137 w 3925287"/>
              <a:gd name="connsiteY27" fmla="*/ 514350 h 2423160"/>
              <a:gd name="connsiteX28" fmla="*/ 27657 w 3925287"/>
              <a:gd name="connsiteY28" fmla="*/ 567690 h 2423160"/>
              <a:gd name="connsiteX29" fmla="*/ 4797 w 3925287"/>
              <a:gd name="connsiteY29" fmla="*/ 605790 h 2423160"/>
              <a:gd name="connsiteX30" fmla="*/ 987 w 3925287"/>
              <a:gd name="connsiteY30" fmla="*/ 647700 h 2423160"/>
              <a:gd name="connsiteX31" fmla="*/ 16227 w 3925287"/>
              <a:gd name="connsiteY31" fmla="*/ 754380 h 2423160"/>
              <a:gd name="connsiteX32" fmla="*/ 23847 w 3925287"/>
              <a:gd name="connsiteY32" fmla="*/ 845820 h 2423160"/>
              <a:gd name="connsiteX33" fmla="*/ 39087 w 3925287"/>
              <a:gd name="connsiteY33" fmla="*/ 868680 h 2423160"/>
              <a:gd name="connsiteX34" fmla="*/ 61947 w 3925287"/>
              <a:gd name="connsiteY34" fmla="*/ 914400 h 2423160"/>
              <a:gd name="connsiteX35" fmla="*/ 69567 w 3925287"/>
              <a:gd name="connsiteY35" fmla="*/ 1036320 h 2423160"/>
              <a:gd name="connsiteX36" fmla="*/ 115287 w 3925287"/>
              <a:gd name="connsiteY36" fmla="*/ 1127760 h 2423160"/>
              <a:gd name="connsiteX37" fmla="*/ 130527 w 3925287"/>
              <a:gd name="connsiteY37" fmla="*/ 1150620 h 2423160"/>
              <a:gd name="connsiteX38" fmla="*/ 145767 w 3925287"/>
              <a:gd name="connsiteY38" fmla="*/ 1173480 h 2423160"/>
              <a:gd name="connsiteX39" fmla="*/ 161007 w 3925287"/>
              <a:gd name="connsiteY39" fmla="*/ 1219200 h 2423160"/>
              <a:gd name="connsiteX40" fmla="*/ 168627 w 3925287"/>
              <a:gd name="connsiteY40" fmla="*/ 1257300 h 2423160"/>
              <a:gd name="connsiteX41" fmla="*/ 199107 w 3925287"/>
              <a:gd name="connsiteY41" fmla="*/ 1303020 h 2423160"/>
              <a:gd name="connsiteX42" fmla="*/ 214347 w 3925287"/>
              <a:gd name="connsiteY42" fmla="*/ 1325880 h 2423160"/>
              <a:gd name="connsiteX43" fmla="*/ 252447 w 3925287"/>
              <a:gd name="connsiteY43" fmla="*/ 1386840 h 2423160"/>
              <a:gd name="connsiteX44" fmla="*/ 282927 w 3925287"/>
              <a:gd name="connsiteY44" fmla="*/ 1432560 h 2423160"/>
              <a:gd name="connsiteX45" fmla="*/ 298167 w 3925287"/>
              <a:gd name="connsiteY45" fmla="*/ 1455420 h 2423160"/>
              <a:gd name="connsiteX46" fmla="*/ 321027 w 3925287"/>
              <a:gd name="connsiteY46" fmla="*/ 1470660 h 2423160"/>
              <a:gd name="connsiteX47" fmla="*/ 328647 w 3925287"/>
              <a:gd name="connsiteY47" fmla="*/ 1493520 h 2423160"/>
              <a:gd name="connsiteX48" fmla="*/ 343887 w 3925287"/>
              <a:gd name="connsiteY48" fmla="*/ 1607820 h 2423160"/>
              <a:gd name="connsiteX49" fmla="*/ 359127 w 3925287"/>
              <a:gd name="connsiteY49" fmla="*/ 1630680 h 2423160"/>
              <a:gd name="connsiteX50" fmla="*/ 404847 w 3925287"/>
              <a:gd name="connsiteY50" fmla="*/ 1661160 h 2423160"/>
              <a:gd name="connsiteX51" fmla="*/ 442947 w 3925287"/>
              <a:gd name="connsiteY51" fmla="*/ 1699260 h 2423160"/>
              <a:gd name="connsiteX52" fmla="*/ 458187 w 3925287"/>
              <a:gd name="connsiteY52" fmla="*/ 1722120 h 2423160"/>
              <a:gd name="connsiteX53" fmla="*/ 481047 w 3925287"/>
              <a:gd name="connsiteY53" fmla="*/ 1737360 h 2423160"/>
              <a:gd name="connsiteX54" fmla="*/ 503907 w 3925287"/>
              <a:gd name="connsiteY54" fmla="*/ 1767840 h 2423160"/>
              <a:gd name="connsiteX55" fmla="*/ 534387 w 3925287"/>
              <a:gd name="connsiteY55" fmla="*/ 1775460 h 2423160"/>
              <a:gd name="connsiteX56" fmla="*/ 557247 w 3925287"/>
              <a:gd name="connsiteY56" fmla="*/ 1798320 h 2423160"/>
              <a:gd name="connsiteX57" fmla="*/ 595347 w 3925287"/>
              <a:gd name="connsiteY57" fmla="*/ 1866900 h 2423160"/>
              <a:gd name="connsiteX58" fmla="*/ 641067 w 3925287"/>
              <a:gd name="connsiteY58" fmla="*/ 1897380 h 2423160"/>
              <a:gd name="connsiteX59" fmla="*/ 663927 w 3925287"/>
              <a:gd name="connsiteY59" fmla="*/ 1912620 h 2423160"/>
              <a:gd name="connsiteX60" fmla="*/ 709647 w 3925287"/>
              <a:gd name="connsiteY60" fmla="*/ 1927860 h 2423160"/>
              <a:gd name="connsiteX61" fmla="*/ 778227 w 3925287"/>
              <a:gd name="connsiteY61" fmla="*/ 1965960 h 2423160"/>
              <a:gd name="connsiteX62" fmla="*/ 785847 w 3925287"/>
              <a:gd name="connsiteY62" fmla="*/ 1988820 h 2423160"/>
              <a:gd name="connsiteX63" fmla="*/ 862047 w 3925287"/>
              <a:gd name="connsiteY63" fmla="*/ 2065020 h 2423160"/>
              <a:gd name="connsiteX64" fmla="*/ 884907 w 3925287"/>
              <a:gd name="connsiteY64" fmla="*/ 2072640 h 2423160"/>
              <a:gd name="connsiteX65" fmla="*/ 945867 w 3925287"/>
              <a:gd name="connsiteY65" fmla="*/ 2095500 h 2423160"/>
              <a:gd name="connsiteX66" fmla="*/ 968727 w 3925287"/>
              <a:gd name="connsiteY66" fmla="*/ 2141220 h 2423160"/>
              <a:gd name="connsiteX67" fmla="*/ 991587 w 3925287"/>
              <a:gd name="connsiteY67" fmla="*/ 2186940 h 2423160"/>
              <a:gd name="connsiteX68" fmla="*/ 1022067 w 3925287"/>
              <a:gd name="connsiteY68" fmla="*/ 2194560 h 2423160"/>
              <a:gd name="connsiteX69" fmla="*/ 1098267 w 3925287"/>
              <a:gd name="connsiteY69" fmla="*/ 2217420 h 2423160"/>
              <a:gd name="connsiteX70" fmla="*/ 1182087 w 3925287"/>
              <a:gd name="connsiteY70" fmla="*/ 2240280 h 2423160"/>
              <a:gd name="connsiteX71" fmla="*/ 1227807 w 3925287"/>
              <a:gd name="connsiteY71" fmla="*/ 2263140 h 2423160"/>
              <a:gd name="connsiteX72" fmla="*/ 1258287 w 3925287"/>
              <a:gd name="connsiteY72" fmla="*/ 2270760 h 2423160"/>
              <a:gd name="connsiteX73" fmla="*/ 1304007 w 3925287"/>
              <a:gd name="connsiteY73" fmla="*/ 2293620 h 2423160"/>
              <a:gd name="connsiteX74" fmla="*/ 1326867 w 3925287"/>
              <a:gd name="connsiteY74" fmla="*/ 2308860 h 2423160"/>
              <a:gd name="connsiteX75" fmla="*/ 1357347 w 3925287"/>
              <a:gd name="connsiteY75" fmla="*/ 2316480 h 2423160"/>
              <a:gd name="connsiteX76" fmla="*/ 1448787 w 3925287"/>
              <a:gd name="connsiteY76" fmla="*/ 2339340 h 2423160"/>
              <a:gd name="connsiteX77" fmla="*/ 1509747 w 3925287"/>
              <a:gd name="connsiteY77" fmla="*/ 2354580 h 2423160"/>
              <a:gd name="connsiteX78" fmla="*/ 1540227 w 3925287"/>
              <a:gd name="connsiteY78" fmla="*/ 2362200 h 2423160"/>
              <a:gd name="connsiteX79" fmla="*/ 1616427 w 3925287"/>
              <a:gd name="connsiteY79" fmla="*/ 2377440 h 2423160"/>
              <a:gd name="connsiteX80" fmla="*/ 1646907 w 3925287"/>
              <a:gd name="connsiteY80" fmla="*/ 2385060 h 2423160"/>
              <a:gd name="connsiteX81" fmla="*/ 1768827 w 3925287"/>
              <a:gd name="connsiteY81" fmla="*/ 2400300 h 2423160"/>
              <a:gd name="connsiteX82" fmla="*/ 1799307 w 3925287"/>
              <a:gd name="connsiteY82" fmla="*/ 2407920 h 2423160"/>
              <a:gd name="connsiteX83" fmla="*/ 2027907 w 3925287"/>
              <a:gd name="connsiteY83" fmla="*/ 2415540 h 2423160"/>
              <a:gd name="connsiteX84" fmla="*/ 2050767 w 3925287"/>
              <a:gd name="connsiteY84" fmla="*/ 2407920 h 2423160"/>
              <a:gd name="connsiteX85" fmla="*/ 2073627 w 3925287"/>
              <a:gd name="connsiteY85" fmla="*/ 2415540 h 2423160"/>
              <a:gd name="connsiteX86" fmla="*/ 2134587 w 3925287"/>
              <a:gd name="connsiteY86" fmla="*/ 2423160 h 2423160"/>
              <a:gd name="connsiteX87" fmla="*/ 2264127 w 3925287"/>
              <a:gd name="connsiteY87" fmla="*/ 2415540 h 2423160"/>
              <a:gd name="connsiteX88" fmla="*/ 2309847 w 3925287"/>
              <a:gd name="connsiteY88" fmla="*/ 2385060 h 2423160"/>
              <a:gd name="connsiteX89" fmla="*/ 2370807 w 3925287"/>
              <a:gd name="connsiteY89" fmla="*/ 2369820 h 2423160"/>
              <a:gd name="connsiteX90" fmla="*/ 2485107 w 3925287"/>
              <a:gd name="connsiteY90" fmla="*/ 2346960 h 2423160"/>
              <a:gd name="connsiteX91" fmla="*/ 2507967 w 3925287"/>
              <a:gd name="connsiteY91" fmla="*/ 2339340 h 2423160"/>
              <a:gd name="connsiteX92" fmla="*/ 2553687 w 3925287"/>
              <a:gd name="connsiteY92" fmla="*/ 2331720 h 2423160"/>
              <a:gd name="connsiteX93" fmla="*/ 2599407 w 3925287"/>
              <a:gd name="connsiteY93" fmla="*/ 2293620 h 2423160"/>
              <a:gd name="connsiteX94" fmla="*/ 2622267 w 3925287"/>
              <a:gd name="connsiteY94" fmla="*/ 2286000 h 2423160"/>
              <a:gd name="connsiteX95" fmla="*/ 2645127 w 3925287"/>
              <a:gd name="connsiteY95" fmla="*/ 2270760 h 2423160"/>
              <a:gd name="connsiteX96" fmla="*/ 2744187 w 3925287"/>
              <a:gd name="connsiteY96" fmla="*/ 2255520 h 2423160"/>
              <a:gd name="connsiteX97" fmla="*/ 2828007 w 3925287"/>
              <a:gd name="connsiteY97" fmla="*/ 2232660 h 2423160"/>
              <a:gd name="connsiteX98" fmla="*/ 2858487 w 3925287"/>
              <a:gd name="connsiteY98" fmla="*/ 2225040 h 2423160"/>
              <a:gd name="connsiteX99" fmla="*/ 2904207 w 3925287"/>
              <a:gd name="connsiteY99" fmla="*/ 2202180 h 2423160"/>
              <a:gd name="connsiteX100" fmla="*/ 2972787 w 3925287"/>
              <a:gd name="connsiteY100" fmla="*/ 2148840 h 2423160"/>
              <a:gd name="connsiteX101" fmla="*/ 3018507 w 3925287"/>
              <a:gd name="connsiteY101" fmla="*/ 2133600 h 2423160"/>
              <a:gd name="connsiteX102" fmla="*/ 3033747 w 3925287"/>
              <a:gd name="connsiteY102" fmla="*/ 2110740 h 2423160"/>
              <a:gd name="connsiteX103" fmla="*/ 3056607 w 3925287"/>
              <a:gd name="connsiteY103" fmla="*/ 2087880 h 2423160"/>
              <a:gd name="connsiteX104" fmla="*/ 3140427 w 3925287"/>
              <a:gd name="connsiteY104" fmla="*/ 2072640 h 2423160"/>
              <a:gd name="connsiteX105" fmla="*/ 3163287 w 3925287"/>
              <a:gd name="connsiteY105" fmla="*/ 2065020 h 2423160"/>
              <a:gd name="connsiteX106" fmla="*/ 3178527 w 3925287"/>
              <a:gd name="connsiteY106" fmla="*/ 2011680 h 2423160"/>
              <a:gd name="connsiteX107" fmla="*/ 3193767 w 3925287"/>
              <a:gd name="connsiteY107" fmla="*/ 1965960 h 2423160"/>
              <a:gd name="connsiteX108" fmla="*/ 3224247 w 3925287"/>
              <a:gd name="connsiteY108" fmla="*/ 1958340 h 2423160"/>
              <a:gd name="connsiteX109" fmla="*/ 3269967 w 3925287"/>
              <a:gd name="connsiteY109" fmla="*/ 1943100 h 2423160"/>
              <a:gd name="connsiteX110" fmla="*/ 3330927 w 3925287"/>
              <a:gd name="connsiteY110" fmla="*/ 1927860 h 2423160"/>
              <a:gd name="connsiteX111" fmla="*/ 3384267 w 3925287"/>
              <a:gd name="connsiteY111" fmla="*/ 1866900 h 2423160"/>
              <a:gd name="connsiteX112" fmla="*/ 3399507 w 3925287"/>
              <a:gd name="connsiteY112" fmla="*/ 1844040 h 2423160"/>
              <a:gd name="connsiteX113" fmla="*/ 3429987 w 3925287"/>
              <a:gd name="connsiteY113" fmla="*/ 1775460 h 2423160"/>
              <a:gd name="connsiteX114" fmla="*/ 3475707 w 3925287"/>
              <a:gd name="connsiteY114" fmla="*/ 1752600 h 2423160"/>
              <a:gd name="connsiteX115" fmla="*/ 3490947 w 3925287"/>
              <a:gd name="connsiteY115" fmla="*/ 1729740 h 2423160"/>
              <a:gd name="connsiteX116" fmla="*/ 3536667 w 3925287"/>
              <a:gd name="connsiteY116" fmla="*/ 1691640 h 2423160"/>
              <a:gd name="connsiteX117" fmla="*/ 3551907 w 3925287"/>
              <a:gd name="connsiteY117" fmla="*/ 1645920 h 2423160"/>
              <a:gd name="connsiteX118" fmla="*/ 3559527 w 3925287"/>
              <a:gd name="connsiteY118" fmla="*/ 1623060 h 2423160"/>
              <a:gd name="connsiteX119" fmla="*/ 3590007 w 3925287"/>
              <a:gd name="connsiteY119" fmla="*/ 1615440 h 2423160"/>
              <a:gd name="connsiteX120" fmla="*/ 3597627 w 3925287"/>
              <a:gd name="connsiteY120" fmla="*/ 1592580 h 2423160"/>
              <a:gd name="connsiteX121" fmla="*/ 3605247 w 3925287"/>
              <a:gd name="connsiteY121" fmla="*/ 1524000 h 2423160"/>
              <a:gd name="connsiteX122" fmla="*/ 3643347 w 3925287"/>
              <a:gd name="connsiteY122" fmla="*/ 1485900 h 2423160"/>
              <a:gd name="connsiteX123" fmla="*/ 3666207 w 3925287"/>
              <a:gd name="connsiteY123" fmla="*/ 1478280 h 2423160"/>
              <a:gd name="connsiteX124" fmla="*/ 3689067 w 3925287"/>
              <a:gd name="connsiteY124" fmla="*/ 1463040 h 2423160"/>
              <a:gd name="connsiteX125" fmla="*/ 3719547 w 3925287"/>
              <a:gd name="connsiteY125" fmla="*/ 1432560 h 2423160"/>
              <a:gd name="connsiteX126" fmla="*/ 3742407 w 3925287"/>
              <a:gd name="connsiteY126" fmla="*/ 1386840 h 2423160"/>
              <a:gd name="connsiteX127" fmla="*/ 3750027 w 3925287"/>
              <a:gd name="connsiteY127" fmla="*/ 1318260 h 2423160"/>
              <a:gd name="connsiteX128" fmla="*/ 3757647 w 3925287"/>
              <a:gd name="connsiteY128" fmla="*/ 1295400 h 2423160"/>
              <a:gd name="connsiteX129" fmla="*/ 3780507 w 3925287"/>
              <a:gd name="connsiteY129" fmla="*/ 1280160 h 2423160"/>
              <a:gd name="connsiteX130" fmla="*/ 3788127 w 3925287"/>
              <a:gd name="connsiteY130" fmla="*/ 1257300 h 2423160"/>
              <a:gd name="connsiteX131" fmla="*/ 3803367 w 3925287"/>
              <a:gd name="connsiteY131" fmla="*/ 1104900 h 2423160"/>
              <a:gd name="connsiteX132" fmla="*/ 3818607 w 3925287"/>
              <a:gd name="connsiteY132" fmla="*/ 1082040 h 2423160"/>
              <a:gd name="connsiteX133" fmla="*/ 3841467 w 3925287"/>
              <a:gd name="connsiteY133" fmla="*/ 1005840 h 2423160"/>
              <a:gd name="connsiteX134" fmla="*/ 3864327 w 3925287"/>
              <a:gd name="connsiteY134" fmla="*/ 990600 h 2423160"/>
              <a:gd name="connsiteX135" fmla="*/ 3879567 w 3925287"/>
              <a:gd name="connsiteY135" fmla="*/ 944880 h 2423160"/>
              <a:gd name="connsiteX136" fmla="*/ 3894807 w 3925287"/>
              <a:gd name="connsiteY136" fmla="*/ 845820 h 2423160"/>
              <a:gd name="connsiteX137" fmla="*/ 3902427 w 3925287"/>
              <a:gd name="connsiteY137" fmla="*/ 822960 h 2423160"/>
              <a:gd name="connsiteX138" fmla="*/ 3925287 w 3925287"/>
              <a:gd name="connsiteY138" fmla="*/ 800100 h 2423160"/>
              <a:gd name="connsiteX139" fmla="*/ 3917667 w 3925287"/>
              <a:gd name="connsiteY139" fmla="*/ 670560 h 2423160"/>
              <a:gd name="connsiteX140" fmla="*/ 3913857 w 3925287"/>
              <a:gd name="connsiteY140" fmla="*/ 636270 h 2423160"/>
              <a:gd name="connsiteX141" fmla="*/ 3906237 w 3925287"/>
              <a:gd name="connsiteY141" fmla="*/ 556260 h 2423160"/>
              <a:gd name="connsiteX142" fmla="*/ 3881285 w 3925287"/>
              <a:gd name="connsiteY142" fmla="*/ 510540 h 2423160"/>
              <a:gd name="connsiteX143" fmla="*/ 3881285 w 3925287"/>
              <a:gd name="connsiteY143" fmla="*/ 487681 h 2423160"/>
              <a:gd name="connsiteX144" fmla="*/ 3864327 w 3925287"/>
              <a:gd name="connsiteY144" fmla="*/ 464820 h 2423160"/>
              <a:gd name="connsiteX145" fmla="*/ 3816515 w 3925287"/>
              <a:gd name="connsiteY145" fmla="*/ 438150 h 2423160"/>
              <a:gd name="connsiteX146" fmla="*/ 3803367 w 3925287"/>
              <a:gd name="connsiteY146" fmla="*/ 445770 h 2423160"/>
              <a:gd name="connsiteX147" fmla="*/ 3753837 w 3925287"/>
              <a:gd name="connsiteY147" fmla="*/ 434340 h 2423160"/>
              <a:gd name="connsiteX148" fmla="*/ 3681447 w 3925287"/>
              <a:gd name="connsiteY148" fmla="*/ 457200 h 2423160"/>
              <a:gd name="connsiteX149" fmla="*/ 3664115 w 3925287"/>
              <a:gd name="connsiteY149" fmla="*/ 461011 h 2423160"/>
              <a:gd name="connsiteX150" fmla="*/ 3629825 w 3925287"/>
              <a:gd name="connsiteY150" fmla="*/ 464820 h 2423160"/>
              <a:gd name="connsiteX151" fmla="*/ 3605247 w 3925287"/>
              <a:gd name="connsiteY151" fmla="*/ 491490 h 2423160"/>
              <a:gd name="connsiteX152" fmla="*/ 3559527 w 3925287"/>
              <a:gd name="connsiteY152" fmla="*/ 502920 h 2423160"/>
              <a:gd name="connsiteX153" fmla="*/ 3515525 w 3925287"/>
              <a:gd name="connsiteY153" fmla="*/ 521971 h 2423160"/>
              <a:gd name="connsiteX154" fmla="*/ 3483327 w 3925287"/>
              <a:gd name="connsiteY154" fmla="*/ 548640 h 2423160"/>
              <a:gd name="connsiteX155" fmla="*/ 3498567 w 3925287"/>
              <a:gd name="connsiteY155" fmla="*/ 548640 h 2423160"/>
              <a:gd name="connsiteX156" fmla="*/ 3456657 w 3925287"/>
              <a:gd name="connsiteY156" fmla="*/ 552450 h 2423160"/>
              <a:gd name="connsiteX157" fmla="*/ 3437607 w 3925287"/>
              <a:gd name="connsiteY157" fmla="*/ 567690 h 2423160"/>
              <a:gd name="connsiteX158" fmla="*/ 3429987 w 3925287"/>
              <a:gd name="connsiteY158" fmla="*/ 594360 h 2423160"/>
              <a:gd name="connsiteX159" fmla="*/ 3401225 w 3925287"/>
              <a:gd name="connsiteY159" fmla="*/ 575311 h 2423160"/>
              <a:gd name="connsiteX160" fmla="*/ 3374555 w 3925287"/>
              <a:gd name="connsiteY160" fmla="*/ 575311 h 2423160"/>
              <a:gd name="connsiteX161" fmla="*/ 3327117 w 3925287"/>
              <a:gd name="connsiteY161" fmla="*/ 590550 h 2423160"/>
              <a:gd name="connsiteX162" fmla="*/ 3262347 w 3925287"/>
              <a:gd name="connsiteY162" fmla="*/ 594360 h 2423160"/>
              <a:gd name="connsiteX163" fmla="*/ 3189957 w 3925287"/>
              <a:gd name="connsiteY163" fmla="*/ 621030 h 2423160"/>
              <a:gd name="connsiteX164" fmla="*/ 3056607 w 3925287"/>
              <a:gd name="connsiteY164" fmla="*/ 613410 h 2423160"/>
              <a:gd name="connsiteX165" fmla="*/ 2999457 w 3925287"/>
              <a:gd name="connsiteY165" fmla="*/ 613410 h 2423160"/>
              <a:gd name="connsiteX166" fmla="*/ 2953737 w 3925287"/>
              <a:gd name="connsiteY166" fmla="*/ 613410 h 2423160"/>
              <a:gd name="connsiteX167" fmla="*/ 2877537 w 3925287"/>
              <a:gd name="connsiteY167" fmla="*/ 617220 h 2423160"/>
              <a:gd name="connsiteX168" fmla="*/ 2709897 w 3925287"/>
              <a:gd name="connsiteY168" fmla="*/ 617220 h 2423160"/>
              <a:gd name="connsiteX169" fmla="*/ 2549877 w 3925287"/>
              <a:gd name="connsiteY169" fmla="*/ 628650 h 2423160"/>
              <a:gd name="connsiteX170" fmla="*/ 2315375 w 3925287"/>
              <a:gd name="connsiteY170" fmla="*/ 624840 h 2423160"/>
              <a:gd name="connsiteX171" fmla="*/ 2355567 w 3925287"/>
              <a:gd name="connsiteY171" fmla="*/ 560070 h 2423160"/>
              <a:gd name="connsiteX172" fmla="*/ 2431767 w 3925287"/>
              <a:gd name="connsiteY172" fmla="*/ 434340 h 2423160"/>
              <a:gd name="connsiteX173" fmla="*/ 2511777 w 3925287"/>
              <a:gd name="connsiteY173" fmla="*/ 327660 h 2423160"/>
              <a:gd name="connsiteX174" fmla="*/ 2534637 w 3925287"/>
              <a:gd name="connsiteY174" fmla="*/ 259080 h 2423160"/>
              <a:gd name="connsiteX175" fmla="*/ 2557497 w 3925287"/>
              <a:gd name="connsiteY175" fmla="*/ 205740 h 2423160"/>
              <a:gd name="connsiteX176" fmla="*/ 2568927 w 3925287"/>
              <a:gd name="connsiteY176" fmla="*/ 198120 h 2423160"/>
              <a:gd name="connsiteX177" fmla="*/ 2585885 w 3925287"/>
              <a:gd name="connsiteY177" fmla="*/ 140970 h 2423160"/>
              <a:gd name="connsiteX178" fmla="*/ 2591787 w 3925287"/>
              <a:gd name="connsiteY178" fmla="*/ 91440 h 2423160"/>
              <a:gd name="connsiteX179" fmla="*/ 2595597 w 3925287"/>
              <a:gd name="connsiteY179" fmla="*/ 0 h 2423160"/>
              <a:gd name="connsiteX180" fmla="*/ 2538447 w 3925287"/>
              <a:gd name="connsiteY180" fmla="*/ 45720 h 2423160"/>
              <a:gd name="connsiteX181" fmla="*/ 2517305 w 3925287"/>
              <a:gd name="connsiteY181" fmla="*/ 76201 h 2423160"/>
              <a:gd name="connsiteX182" fmla="*/ 2513495 w 3925287"/>
              <a:gd name="connsiteY182" fmla="*/ 102870 h 2423160"/>
              <a:gd name="connsiteX183" fmla="*/ 2496537 w 3925287"/>
              <a:gd name="connsiteY183" fmla="*/ 121920 h 2423160"/>
              <a:gd name="connsiteX184" fmla="*/ 2485107 w 3925287"/>
              <a:gd name="connsiteY184" fmla="*/ 102870 h 2423160"/>
              <a:gd name="connsiteX185" fmla="*/ 2431767 w 3925287"/>
              <a:gd name="connsiteY185" fmla="*/ 179070 h 2423160"/>
              <a:gd name="connsiteX186" fmla="*/ 2405097 w 3925287"/>
              <a:gd name="connsiteY186" fmla="*/ 213360 h 2423160"/>
              <a:gd name="connsiteX187" fmla="*/ 2393667 w 3925287"/>
              <a:gd name="connsiteY187" fmla="*/ 236220 h 2423160"/>
              <a:gd name="connsiteX188" fmla="*/ 2363187 w 3925287"/>
              <a:gd name="connsiteY188" fmla="*/ 285750 h 2423160"/>
              <a:gd name="connsiteX189" fmla="*/ 2306037 w 3925287"/>
              <a:gd name="connsiteY189" fmla="*/ 354330 h 2423160"/>
              <a:gd name="connsiteX190" fmla="*/ 2286987 w 3925287"/>
              <a:gd name="connsiteY190" fmla="*/ 388620 h 2423160"/>
              <a:gd name="connsiteX191" fmla="*/ 2302227 w 3925287"/>
              <a:gd name="connsiteY191" fmla="*/ 403860 h 2423160"/>
              <a:gd name="connsiteX192" fmla="*/ 2262035 w 3925287"/>
              <a:gd name="connsiteY192" fmla="*/ 411481 h 2423160"/>
              <a:gd name="connsiteX193" fmla="*/ 2256507 w 3925287"/>
              <a:gd name="connsiteY193" fmla="*/ 441960 h 2423160"/>
              <a:gd name="connsiteX194" fmla="*/ 2248887 w 3925287"/>
              <a:gd name="connsiteY194" fmla="*/ 464820 h 2423160"/>
              <a:gd name="connsiteX195" fmla="*/ 2226027 w 3925287"/>
              <a:gd name="connsiteY195" fmla="*/ 480060 h 2423160"/>
              <a:gd name="connsiteX196" fmla="*/ 2208695 w 3925287"/>
              <a:gd name="connsiteY196" fmla="*/ 502920 h 2423160"/>
              <a:gd name="connsiteX197" fmla="*/ 2176497 w 3925287"/>
              <a:gd name="connsiteY197" fmla="*/ 514350 h 2423160"/>
              <a:gd name="connsiteX198" fmla="*/ 2096487 w 3925287"/>
              <a:gd name="connsiteY198" fmla="*/ 601980 h 2423160"/>
              <a:gd name="connsiteX199" fmla="*/ 1989807 w 3925287"/>
              <a:gd name="connsiteY199" fmla="*/ 624840 h 2423160"/>
              <a:gd name="connsiteX200" fmla="*/ 2033435 w 3925287"/>
              <a:gd name="connsiteY200" fmla="*/ 640080 h 2423160"/>
              <a:gd name="connsiteX201" fmla="*/ 1964855 w 3925287"/>
              <a:gd name="connsiteY201" fmla="*/ 640080 h 2423160"/>
              <a:gd name="connsiteX202" fmla="*/ 1959327 w 3925287"/>
              <a:gd name="connsiteY202" fmla="*/ 636270 h 2423160"/>
              <a:gd name="connsiteX203" fmla="*/ 1947897 w 3925287"/>
              <a:gd name="connsiteY203" fmla="*/ 643890 h 2423160"/>
              <a:gd name="connsiteX204" fmla="*/ 1940277 w 3925287"/>
              <a:gd name="connsiteY204" fmla="*/ 624840 h 2423160"/>
              <a:gd name="connsiteX205" fmla="*/ 1898367 w 3925287"/>
              <a:gd name="connsiteY205" fmla="*/ 613410 h 2423160"/>
              <a:gd name="connsiteX206" fmla="*/ 1925037 w 3925287"/>
              <a:gd name="connsiteY206" fmla="*/ 628650 h 2423160"/>
              <a:gd name="connsiteX207" fmla="*/ 1921227 w 3925287"/>
              <a:gd name="connsiteY207" fmla="*/ 647700 h 2423160"/>
              <a:gd name="connsiteX208" fmla="*/ 1902177 w 3925287"/>
              <a:gd name="connsiteY208" fmla="*/ 605790 h 2423160"/>
              <a:gd name="connsiteX209" fmla="*/ 1913607 w 3925287"/>
              <a:gd name="connsiteY209" fmla="*/ 624840 h 2423160"/>
              <a:gd name="connsiteX210" fmla="*/ 1905987 w 3925287"/>
              <a:gd name="connsiteY210" fmla="*/ 621030 h 2423160"/>
              <a:gd name="connsiteX211" fmla="*/ 1898367 w 3925287"/>
              <a:gd name="connsiteY211" fmla="*/ 617220 h 2423160"/>
              <a:gd name="connsiteX212" fmla="*/ 1907705 w 3925287"/>
              <a:gd name="connsiteY212" fmla="*/ 624840 h 2423160"/>
              <a:gd name="connsiteX213" fmla="*/ 1913607 w 3925287"/>
              <a:gd name="connsiteY213" fmla="*/ 632460 h 2423160"/>
              <a:gd name="connsiteX214" fmla="*/ 1919135 w 3925287"/>
              <a:gd name="connsiteY214" fmla="*/ 621030 h 2423160"/>
              <a:gd name="connsiteX215" fmla="*/ 1932657 w 3925287"/>
              <a:gd name="connsiteY215" fmla="*/ 636270 h 2423160"/>
              <a:gd name="connsiteX216" fmla="*/ 1941995 w 3925287"/>
              <a:gd name="connsiteY216" fmla="*/ 636270 h 2423160"/>
              <a:gd name="connsiteX217" fmla="*/ 1917417 w 3925287"/>
              <a:gd name="connsiteY217" fmla="*/ 636270 h 2423160"/>
              <a:gd name="connsiteX218" fmla="*/ 1909797 w 3925287"/>
              <a:gd name="connsiteY218" fmla="*/ 647700 h 2423160"/>
              <a:gd name="connsiteX219" fmla="*/ 1919135 w 3925287"/>
              <a:gd name="connsiteY219" fmla="*/ 632460 h 2423160"/>
              <a:gd name="connsiteX220" fmla="*/ 1913607 w 3925287"/>
              <a:gd name="connsiteY220" fmla="*/ 636270 h 2423160"/>
              <a:gd name="connsiteX221" fmla="*/ 1919135 w 3925287"/>
              <a:gd name="connsiteY221" fmla="*/ 621030 h 2423160"/>
              <a:gd name="connsiteX222" fmla="*/ 1909797 w 3925287"/>
              <a:gd name="connsiteY222" fmla="*/ 624840 h 2423160"/>
              <a:gd name="connsiteX223" fmla="*/ 1951707 w 3925287"/>
              <a:gd name="connsiteY223" fmla="*/ 643890 h 2423160"/>
              <a:gd name="connsiteX224" fmla="*/ 1959327 w 3925287"/>
              <a:gd name="connsiteY224" fmla="*/ 632460 h 2423160"/>
              <a:gd name="connsiteX225" fmla="*/ 1909797 w 3925287"/>
              <a:gd name="connsiteY225" fmla="*/ 640080 h 2423160"/>
              <a:gd name="connsiteX226" fmla="*/ 1875507 w 3925287"/>
              <a:gd name="connsiteY226" fmla="*/ 640080 h 2423160"/>
              <a:gd name="connsiteX227" fmla="*/ 1966947 w 3925287"/>
              <a:gd name="connsiteY227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33397 w 3925287"/>
              <a:gd name="connsiteY23" fmla="*/ 514350 h 2423160"/>
              <a:gd name="connsiteX24" fmla="*/ 189395 w 3925287"/>
              <a:gd name="connsiteY24" fmla="*/ 506731 h 2423160"/>
              <a:gd name="connsiteX25" fmla="*/ 180057 w 3925287"/>
              <a:gd name="connsiteY25" fmla="*/ 472440 h 2423160"/>
              <a:gd name="connsiteX26" fmla="*/ 164817 w 3925287"/>
              <a:gd name="connsiteY26" fmla="*/ 483870 h 2423160"/>
              <a:gd name="connsiteX27" fmla="*/ 138147 w 3925287"/>
              <a:gd name="connsiteY27" fmla="*/ 506730 h 2423160"/>
              <a:gd name="connsiteX28" fmla="*/ 58137 w 3925287"/>
              <a:gd name="connsiteY28" fmla="*/ 514350 h 2423160"/>
              <a:gd name="connsiteX29" fmla="*/ 27657 w 3925287"/>
              <a:gd name="connsiteY29" fmla="*/ 567690 h 2423160"/>
              <a:gd name="connsiteX30" fmla="*/ 4797 w 3925287"/>
              <a:gd name="connsiteY30" fmla="*/ 605790 h 2423160"/>
              <a:gd name="connsiteX31" fmla="*/ 987 w 3925287"/>
              <a:gd name="connsiteY31" fmla="*/ 647700 h 2423160"/>
              <a:gd name="connsiteX32" fmla="*/ 16227 w 3925287"/>
              <a:gd name="connsiteY32" fmla="*/ 754380 h 2423160"/>
              <a:gd name="connsiteX33" fmla="*/ 23847 w 3925287"/>
              <a:gd name="connsiteY33" fmla="*/ 845820 h 2423160"/>
              <a:gd name="connsiteX34" fmla="*/ 39087 w 3925287"/>
              <a:gd name="connsiteY34" fmla="*/ 868680 h 2423160"/>
              <a:gd name="connsiteX35" fmla="*/ 61947 w 3925287"/>
              <a:gd name="connsiteY35" fmla="*/ 914400 h 2423160"/>
              <a:gd name="connsiteX36" fmla="*/ 69567 w 3925287"/>
              <a:gd name="connsiteY36" fmla="*/ 1036320 h 2423160"/>
              <a:gd name="connsiteX37" fmla="*/ 115287 w 3925287"/>
              <a:gd name="connsiteY37" fmla="*/ 1127760 h 2423160"/>
              <a:gd name="connsiteX38" fmla="*/ 130527 w 3925287"/>
              <a:gd name="connsiteY38" fmla="*/ 1150620 h 2423160"/>
              <a:gd name="connsiteX39" fmla="*/ 145767 w 3925287"/>
              <a:gd name="connsiteY39" fmla="*/ 1173480 h 2423160"/>
              <a:gd name="connsiteX40" fmla="*/ 161007 w 3925287"/>
              <a:gd name="connsiteY40" fmla="*/ 1219200 h 2423160"/>
              <a:gd name="connsiteX41" fmla="*/ 168627 w 3925287"/>
              <a:gd name="connsiteY41" fmla="*/ 1257300 h 2423160"/>
              <a:gd name="connsiteX42" fmla="*/ 199107 w 3925287"/>
              <a:gd name="connsiteY42" fmla="*/ 1303020 h 2423160"/>
              <a:gd name="connsiteX43" fmla="*/ 214347 w 3925287"/>
              <a:gd name="connsiteY43" fmla="*/ 1325880 h 2423160"/>
              <a:gd name="connsiteX44" fmla="*/ 252447 w 3925287"/>
              <a:gd name="connsiteY44" fmla="*/ 1386840 h 2423160"/>
              <a:gd name="connsiteX45" fmla="*/ 282927 w 3925287"/>
              <a:gd name="connsiteY45" fmla="*/ 1432560 h 2423160"/>
              <a:gd name="connsiteX46" fmla="*/ 298167 w 3925287"/>
              <a:gd name="connsiteY46" fmla="*/ 1455420 h 2423160"/>
              <a:gd name="connsiteX47" fmla="*/ 321027 w 3925287"/>
              <a:gd name="connsiteY47" fmla="*/ 1470660 h 2423160"/>
              <a:gd name="connsiteX48" fmla="*/ 328647 w 3925287"/>
              <a:gd name="connsiteY48" fmla="*/ 1493520 h 2423160"/>
              <a:gd name="connsiteX49" fmla="*/ 343887 w 3925287"/>
              <a:gd name="connsiteY49" fmla="*/ 1607820 h 2423160"/>
              <a:gd name="connsiteX50" fmla="*/ 359127 w 3925287"/>
              <a:gd name="connsiteY50" fmla="*/ 1630680 h 2423160"/>
              <a:gd name="connsiteX51" fmla="*/ 404847 w 3925287"/>
              <a:gd name="connsiteY51" fmla="*/ 1661160 h 2423160"/>
              <a:gd name="connsiteX52" fmla="*/ 442947 w 3925287"/>
              <a:gd name="connsiteY52" fmla="*/ 1699260 h 2423160"/>
              <a:gd name="connsiteX53" fmla="*/ 458187 w 3925287"/>
              <a:gd name="connsiteY53" fmla="*/ 1722120 h 2423160"/>
              <a:gd name="connsiteX54" fmla="*/ 481047 w 3925287"/>
              <a:gd name="connsiteY54" fmla="*/ 1737360 h 2423160"/>
              <a:gd name="connsiteX55" fmla="*/ 503907 w 3925287"/>
              <a:gd name="connsiteY55" fmla="*/ 1767840 h 2423160"/>
              <a:gd name="connsiteX56" fmla="*/ 534387 w 3925287"/>
              <a:gd name="connsiteY56" fmla="*/ 1775460 h 2423160"/>
              <a:gd name="connsiteX57" fmla="*/ 557247 w 3925287"/>
              <a:gd name="connsiteY57" fmla="*/ 1798320 h 2423160"/>
              <a:gd name="connsiteX58" fmla="*/ 595347 w 3925287"/>
              <a:gd name="connsiteY58" fmla="*/ 1866900 h 2423160"/>
              <a:gd name="connsiteX59" fmla="*/ 641067 w 3925287"/>
              <a:gd name="connsiteY59" fmla="*/ 1897380 h 2423160"/>
              <a:gd name="connsiteX60" fmla="*/ 663927 w 3925287"/>
              <a:gd name="connsiteY60" fmla="*/ 1912620 h 2423160"/>
              <a:gd name="connsiteX61" fmla="*/ 709647 w 3925287"/>
              <a:gd name="connsiteY61" fmla="*/ 1927860 h 2423160"/>
              <a:gd name="connsiteX62" fmla="*/ 778227 w 3925287"/>
              <a:gd name="connsiteY62" fmla="*/ 1965960 h 2423160"/>
              <a:gd name="connsiteX63" fmla="*/ 785847 w 3925287"/>
              <a:gd name="connsiteY63" fmla="*/ 1988820 h 2423160"/>
              <a:gd name="connsiteX64" fmla="*/ 862047 w 3925287"/>
              <a:gd name="connsiteY64" fmla="*/ 2065020 h 2423160"/>
              <a:gd name="connsiteX65" fmla="*/ 884907 w 3925287"/>
              <a:gd name="connsiteY65" fmla="*/ 2072640 h 2423160"/>
              <a:gd name="connsiteX66" fmla="*/ 945867 w 3925287"/>
              <a:gd name="connsiteY66" fmla="*/ 2095500 h 2423160"/>
              <a:gd name="connsiteX67" fmla="*/ 968727 w 3925287"/>
              <a:gd name="connsiteY67" fmla="*/ 2141220 h 2423160"/>
              <a:gd name="connsiteX68" fmla="*/ 991587 w 3925287"/>
              <a:gd name="connsiteY68" fmla="*/ 2186940 h 2423160"/>
              <a:gd name="connsiteX69" fmla="*/ 1022067 w 3925287"/>
              <a:gd name="connsiteY69" fmla="*/ 2194560 h 2423160"/>
              <a:gd name="connsiteX70" fmla="*/ 1098267 w 3925287"/>
              <a:gd name="connsiteY70" fmla="*/ 2217420 h 2423160"/>
              <a:gd name="connsiteX71" fmla="*/ 1182087 w 3925287"/>
              <a:gd name="connsiteY71" fmla="*/ 2240280 h 2423160"/>
              <a:gd name="connsiteX72" fmla="*/ 1227807 w 3925287"/>
              <a:gd name="connsiteY72" fmla="*/ 2263140 h 2423160"/>
              <a:gd name="connsiteX73" fmla="*/ 1258287 w 3925287"/>
              <a:gd name="connsiteY73" fmla="*/ 2270760 h 2423160"/>
              <a:gd name="connsiteX74" fmla="*/ 1304007 w 3925287"/>
              <a:gd name="connsiteY74" fmla="*/ 2293620 h 2423160"/>
              <a:gd name="connsiteX75" fmla="*/ 1326867 w 3925287"/>
              <a:gd name="connsiteY75" fmla="*/ 2308860 h 2423160"/>
              <a:gd name="connsiteX76" fmla="*/ 1357347 w 3925287"/>
              <a:gd name="connsiteY76" fmla="*/ 2316480 h 2423160"/>
              <a:gd name="connsiteX77" fmla="*/ 1448787 w 3925287"/>
              <a:gd name="connsiteY77" fmla="*/ 2339340 h 2423160"/>
              <a:gd name="connsiteX78" fmla="*/ 1509747 w 3925287"/>
              <a:gd name="connsiteY78" fmla="*/ 2354580 h 2423160"/>
              <a:gd name="connsiteX79" fmla="*/ 1540227 w 3925287"/>
              <a:gd name="connsiteY79" fmla="*/ 2362200 h 2423160"/>
              <a:gd name="connsiteX80" fmla="*/ 1616427 w 3925287"/>
              <a:gd name="connsiteY80" fmla="*/ 2377440 h 2423160"/>
              <a:gd name="connsiteX81" fmla="*/ 1646907 w 3925287"/>
              <a:gd name="connsiteY81" fmla="*/ 2385060 h 2423160"/>
              <a:gd name="connsiteX82" fmla="*/ 1768827 w 3925287"/>
              <a:gd name="connsiteY82" fmla="*/ 2400300 h 2423160"/>
              <a:gd name="connsiteX83" fmla="*/ 1799307 w 3925287"/>
              <a:gd name="connsiteY83" fmla="*/ 2407920 h 2423160"/>
              <a:gd name="connsiteX84" fmla="*/ 2027907 w 3925287"/>
              <a:gd name="connsiteY84" fmla="*/ 2415540 h 2423160"/>
              <a:gd name="connsiteX85" fmla="*/ 2050767 w 3925287"/>
              <a:gd name="connsiteY85" fmla="*/ 2407920 h 2423160"/>
              <a:gd name="connsiteX86" fmla="*/ 2073627 w 3925287"/>
              <a:gd name="connsiteY86" fmla="*/ 2415540 h 2423160"/>
              <a:gd name="connsiteX87" fmla="*/ 2134587 w 3925287"/>
              <a:gd name="connsiteY87" fmla="*/ 2423160 h 2423160"/>
              <a:gd name="connsiteX88" fmla="*/ 2264127 w 3925287"/>
              <a:gd name="connsiteY88" fmla="*/ 2415540 h 2423160"/>
              <a:gd name="connsiteX89" fmla="*/ 2309847 w 3925287"/>
              <a:gd name="connsiteY89" fmla="*/ 2385060 h 2423160"/>
              <a:gd name="connsiteX90" fmla="*/ 2370807 w 3925287"/>
              <a:gd name="connsiteY90" fmla="*/ 2369820 h 2423160"/>
              <a:gd name="connsiteX91" fmla="*/ 2485107 w 3925287"/>
              <a:gd name="connsiteY91" fmla="*/ 2346960 h 2423160"/>
              <a:gd name="connsiteX92" fmla="*/ 2507967 w 3925287"/>
              <a:gd name="connsiteY92" fmla="*/ 2339340 h 2423160"/>
              <a:gd name="connsiteX93" fmla="*/ 2553687 w 3925287"/>
              <a:gd name="connsiteY93" fmla="*/ 2331720 h 2423160"/>
              <a:gd name="connsiteX94" fmla="*/ 2599407 w 3925287"/>
              <a:gd name="connsiteY94" fmla="*/ 2293620 h 2423160"/>
              <a:gd name="connsiteX95" fmla="*/ 2622267 w 3925287"/>
              <a:gd name="connsiteY95" fmla="*/ 2286000 h 2423160"/>
              <a:gd name="connsiteX96" fmla="*/ 2645127 w 3925287"/>
              <a:gd name="connsiteY96" fmla="*/ 2270760 h 2423160"/>
              <a:gd name="connsiteX97" fmla="*/ 2744187 w 3925287"/>
              <a:gd name="connsiteY97" fmla="*/ 2255520 h 2423160"/>
              <a:gd name="connsiteX98" fmla="*/ 2828007 w 3925287"/>
              <a:gd name="connsiteY98" fmla="*/ 2232660 h 2423160"/>
              <a:gd name="connsiteX99" fmla="*/ 2858487 w 3925287"/>
              <a:gd name="connsiteY99" fmla="*/ 2225040 h 2423160"/>
              <a:gd name="connsiteX100" fmla="*/ 2904207 w 3925287"/>
              <a:gd name="connsiteY100" fmla="*/ 2202180 h 2423160"/>
              <a:gd name="connsiteX101" fmla="*/ 2972787 w 3925287"/>
              <a:gd name="connsiteY101" fmla="*/ 2148840 h 2423160"/>
              <a:gd name="connsiteX102" fmla="*/ 3018507 w 3925287"/>
              <a:gd name="connsiteY102" fmla="*/ 2133600 h 2423160"/>
              <a:gd name="connsiteX103" fmla="*/ 3033747 w 3925287"/>
              <a:gd name="connsiteY103" fmla="*/ 2110740 h 2423160"/>
              <a:gd name="connsiteX104" fmla="*/ 3056607 w 3925287"/>
              <a:gd name="connsiteY104" fmla="*/ 2087880 h 2423160"/>
              <a:gd name="connsiteX105" fmla="*/ 3140427 w 3925287"/>
              <a:gd name="connsiteY105" fmla="*/ 2072640 h 2423160"/>
              <a:gd name="connsiteX106" fmla="*/ 3163287 w 3925287"/>
              <a:gd name="connsiteY106" fmla="*/ 2065020 h 2423160"/>
              <a:gd name="connsiteX107" fmla="*/ 3178527 w 3925287"/>
              <a:gd name="connsiteY107" fmla="*/ 2011680 h 2423160"/>
              <a:gd name="connsiteX108" fmla="*/ 3193767 w 3925287"/>
              <a:gd name="connsiteY108" fmla="*/ 1965960 h 2423160"/>
              <a:gd name="connsiteX109" fmla="*/ 3224247 w 3925287"/>
              <a:gd name="connsiteY109" fmla="*/ 1958340 h 2423160"/>
              <a:gd name="connsiteX110" fmla="*/ 3269967 w 3925287"/>
              <a:gd name="connsiteY110" fmla="*/ 1943100 h 2423160"/>
              <a:gd name="connsiteX111" fmla="*/ 3330927 w 3925287"/>
              <a:gd name="connsiteY111" fmla="*/ 1927860 h 2423160"/>
              <a:gd name="connsiteX112" fmla="*/ 3384267 w 3925287"/>
              <a:gd name="connsiteY112" fmla="*/ 1866900 h 2423160"/>
              <a:gd name="connsiteX113" fmla="*/ 3399507 w 3925287"/>
              <a:gd name="connsiteY113" fmla="*/ 1844040 h 2423160"/>
              <a:gd name="connsiteX114" fmla="*/ 3429987 w 3925287"/>
              <a:gd name="connsiteY114" fmla="*/ 1775460 h 2423160"/>
              <a:gd name="connsiteX115" fmla="*/ 3475707 w 3925287"/>
              <a:gd name="connsiteY115" fmla="*/ 1752600 h 2423160"/>
              <a:gd name="connsiteX116" fmla="*/ 3490947 w 3925287"/>
              <a:gd name="connsiteY116" fmla="*/ 1729740 h 2423160"/>
              <a:gd name="connsiteX117" fmla="*/ 3536667 w 3925287"/>
              <a:gd name="connsiteY117" fmla="*/ 1691640 h 2423160"/>
              <a:gd name="connsiteX118" fmla="*/ 3551907 w 3925287"/>
              <a:gd name="connsiteY118" fmla="*/ 1645920 h 2423160"/>
              <a:gd name="connsiteX119" fmla="*/ 3559527 w 3925287"/>
              <a:gd name="connsiteY119" fmla="*/ 1623060 h 2423160"/>
              <a:gd name="connsiteX120" fmla="*/ 3590007 w 3925287"/>
              <a:gd name="connsiteY120" fmla="*/ 1615440 h 2423160"/>
              <a:gd name="connsiteX121" fmla="*/ 3597627 w 3925287"/>
              <a:gd name="connsiteY121" fmla="*/ 1592580 h 2423160"/>
              <a:gd name="connsiteX122" fmla="*/ 3605247 w 3925287"/>
              <a:gd name="connsiteY122" fmla="*/ 1524000 h 2423160"/>
              <a:gd name="connsiteX123" fmla="*/ 3643347 w 3925287"/>
              <a:gd name="connsiteY123" fmla="*/ 1485900 h 2423160"/>
              <a:gd name="connsiteX124" fmla="*/ 3666207 w 3925287"/>
              <a:gd name="connsiteY124" fmla="*/ 1478280 h 2423160"/>
              <a:gd name="connsiteX125" fmla="*/ 3689067 w 3925287"/>
              <a:gd name="connsiteY125" fmla="*/ 1463040 h 2423160"/>
              <a:gd name="connsiteX126" fmla="*/ 3719547 w 3925287"/>
              <a:gd name="connsiteY126" fmla="*/ 1432560 h 2423160"/>
              <a:gd name="connsiteX127" fmla="*/ 3742407 w 3925287"/>
              <a:gd name="connsiteY127" fmla="*/ 1386840 h 2423160"/>
              <a:gd name="connsiteX128" fmla="*/ 3750027 w 3925287"/>
              <a:gd name="connsiteY128" fmla="*/ 1318260 h 2423160"/>
              <a:gd name="connsiteX129" fmla="*/ 3757647 w 3925287"/>
              <a:gd name="connsiteY129" fmla="*/ 1295400 h 2423160"/>
              <a:gd name="connsiteX130" fmla="*/ 3780507 w 3925287"/>
              <a:gd name="connsiteY130" fmla="*/ 1280160 h 2423160"/>
              <a:gd name="connsiteX131" fmla="*/ 3788127 w 3925287"/>
              <a:gd name="connsiteY131" fmla="*/ 1257300 h 2423160"/>
              <a:gd name="connsiteX132" fmla="*/ 3803367 w 3925287"/>
              <a:gd name="connsiteY132" fmla="*/ 1104900 h 2423160"/>
              <a:gd name="connsiteX133" fmla="*/ 3818607 w 3925287"/>
              <a:gd name="connsiteY133" fmla="*/ 1082040 h 2423160"/>
              <a:gd name="connsiteX134" fmla="*/ 3841467 w 3925287"/>
              <a:gd name="connsiteY134" fmla="*/ 1005840 h 2423160"/>
              <a:gd name="connsiteX135" fmla="*/ 3864327 w 3925287"/>
              <a:gd name="connsiteY135" fmla="*/ 990600 h 2423160"/>
              <a:gd name="connsiteX136" fmla="*/ 3879567 w 3925287"/>
              <a:gd name="connsiteY136" fmla="*/ 944880 h 2423160"/>
              <a:gd name="connsiteX137" fmla="*/ 3894807 w 3925287"/>
              <a:gd name="connsiteY137" fmla="*/ 845820 h 2423160"/>
              <a:gd name="connsiteX138" fmla="*/ 3902427 w 3925287"/>
              <a:gd name="connsiteY138" fmla="*/ 822960 h 2423160"/>
              <a:gd name="connsiteX139" fmla="*/ 3925287 w 3925287"/>
              <a:gd name="connsiteY139" fmla="*/ 800100 h 2423160"/>
              <a:gd name="connsiteX140" fmla="*/ 3917667 w 3925287"/>
              <a:gd name="connsiteY140" fmla="*/ 670560 h 2423160"/>
              <a:gd name="connsiteX141" fmla="*/ 3913857 w 3925287"/>
              <a:gd name="connsiteY141" fmla="*/ 636270 h 2423160"/>
              <a:gd name="connsiteX142" fmla="*/ 3906237 w 3925287"/>
              <a:gd name="connsiteY142" fmla="*/ 556260 h 2423160"/>
              <a:gd name="connsiteX143" fmla="*/ 3881285 w 3925287"/>
              <a:gd name="connsiteY143" fmla="*/ 510540 h 2423160"/>
              <a:gd name="connsiteX144" fmla="*/ 3881285 w 3925287"/>
              <a:gd name="connsiteY144" fmla="*/ 487681 h 2423160"/>
              <a:gd name="connsiteX145" fmla="*/ 3864327 w 3925287"/>
              <a:gd name="connsiteY145" fmla="*/ 464820 h 2423160"/>
              <a:gd name="connsiteX146" fmla="*/ 3816515 w 3925287"/>
              <a:gd name="connsiteY146" fmla="*/ 438150 h 2423160"/>
              <a:gd name="connsiteX147" fmla="*/ 3803367 w 3925287"/>
              <a:gd name="connsiteY147" fmla="*/ 445770 h 2423160"/>
              <a:gd name="connsiteX148" fmla="*/ 3753837 w 3925287"/>
              <a:gd name="connsiteY148" fmla="*/ 434340 h 2423160"/>
              <a:gd name="connsiteX149" fmla="*/ 3681447 w 3925287"/>
              <a:gd name="connsiteY149" fmla="*/ 457200 h 2423160"/>
              <a:gd name="connsiteX150" fmla="*/ 3664115 w 3925287"/>
              <a:gd name="connsiteY150" fmla="*/ 461011 h 2423160"/>
              <a:gd name="connsiteX151" fmla="*/ 3629825 w 3925287"/>
              <a:gd name="connsiteY151" fmla="*/ 464820 h 2423160"/>
              <a:gd name="connsiteX152" fmla="*/ 3605247 w 3925287"/>
              <a:gd name="connsiteY152" fmla="*/ 491490 h 2423160"/>
              <a:gd name="connsiteX153" fmla="*/ 3559527 w 3925287"/>
              <a:gd name="connsiteY153" fmla="*/ 502920 h 2423160"/>
              <a:gd name="connsiteX154" fmla="*/ 3515525 w 3925287"/>
              <a:gd name="connsiteY154" fmla="*/ 521971 h 2423160"/>
              <a:gd name="connsiteX155" fmla="*/ 3483327 w 3925287"/>
              <a:gd name="connsiteY155" fmla="*/ 548640 h 2423160"/>
              <a:gd name="connsiteX156" fmla="*/ 3498567 w 3925287"/>
              <a:gd name="connsiteY156" fmla="*/ 548640 h 2423160"/>
              <a:gd name="connsiteX157" fmla="*/ 3456657 w 3925287"/>
              <a:gd name="connsiteY157" fmla="*/ 552450 h 2423160"/>
              <a:gd name="connsiteX158" fmla="*/ 3437607 w 3925287"/>
              <a:gd name="connsiteY158" fmla="*/ 567690 h 2423160"/>
              <a:gd name="connsiteX159" fmla="*/ 3429987 w 3925287"/>
              <a:gd name="connsiteY159" fmla="*/ 594360 h 2423160"/>
              <a:gd name="connsiteX160" fmla="*/ 3401225 w 3925287"/>
              <a:gd name="connsiteY160" fmla="*/ 575311 h 2423160"/>
              <a:gd name="connsiteX161" fmla="*/ 3374555 w 3925287"/>
              <a:gd name="connsiteY161" fmla="*/ 575311 h 2423160"/>
              <a:gd name="connsiteX162" fmla="*/ 3327117 w 3925287"/>
              <a:gd name="connsiteY162" fmla="*/ 590550 h 2423160"/>
              <a:gd name="connsiteX163" fmla="*/ 3262347 w 3925287"/>
              <a:gd name="connsiteY163" fmla="*/ 594360 h 2423160"/>
              <a:gd name="connsiteX164" fmla="*/ 3189957 w 3925287"/>
              <a:gd name="connsiteY164" fmla="*/ 621030 h 2423160"/>
              <a:gd name="connsiteX165" fmla="*/ 3056607 w 3925287"/>
              <a:gd name="connsiteY165" fmla="*/ 613410 h 2423160"/>
              <a:gd name="connsiteX166" fmla="*/ 2999457 w 3925287"/>
              <a:gd name="connsiteY166" fmla="*/ 613410 h 2423160"/>
              <a:gd name="connsiteX167" fmla="*/ 2953737 w 3925287"/>
              <a:gd name="connsiteY167" fmla="*/ 613410 h 2423160"/>
              <a:gd name="connsiteX168" fmla="*/ 2877537 w 3925287"/>
              <a:gd name="connsiteY168" fmla="*/ 617220 h 2423160"/>
              <a:gd name="connsiteX169" fmla="*/ 2709897 w 3925287"/>
              <a:gd name="connsiteY169" fmla="*/ 617220 h 2423160"/>
              <a:gd name="connsiteX170" fmla="*/ 2549877 w 3925287"/>
              <a:gd name="connsiteY170" fmla="*/ 628650 h 2423160"/>
              <a:gd name="connsiteX171" fmla="*/ 2315375 w 3925287"/>
              <a:gd name="connsiteY171" fmla="*/ 624840 h 2423160"/>
              <a:gd name="connsiteX172" fmla="*/ 2355567 w 3925287"/>
              <a:gd name="connsiteY172" fmla="*/ 560070 h 2423160"/>
              <a:gd name="connsiteX173" fmla="*/ 2431767 w 3925287"/>
              <a:gd name="connsiteY173" fmla="*/ 434340 h 2423160"/>
              <a:gd name="connsiteX174" fmla="*/ 2511777 w 3925287"/>
              <a:gd name="connsiteY174" fmla="*/ 327660 h 2423160"/>
              <a:gd name="connsiteX175" fmla="*/ 2534637 w 3925287"/>
              <a:gd name="connsiteY175" fmla="*/ 259080 h 2423160"/>
              <a:gd name="connsiteX176" fmla="*/ 2557497 w 3925287"/>
              <a:gd name="connsiteY176" fmla="*/ 205740 h 2423160"/>
              <a:gd name="connsiteX177" fmla="*/ 2568927 w 3925287"/>
              <a:gd name="connsiteY177" fmla="*/ 198120 h 2423160"/>
              <a:gd name="connsiteX178" fmla="*/ 2585885 w 3925287"/>
              <a:gd name="connsiteY178" fmla="*/ 140970 h 2423160"/>
              <a:gd name="connsiteX179" fmla="*/ 2591787 w 3925287"/>
              <a:gd name="connsiteY179" fmla="*/ 91440 h 2423160"/>
              <a:gd name="connsiteX180" fmla="*/ 2595597 w 3925287"/>
              <a:gd name="connsiteY180" fmla="*/ 0 h 2423160"/>
              <a:gd name="connsiteX181" fmla="*/ 2538447 w 3925287"/>
              <a:gd name="connsiteY181" fmla="*/ 45720 h 2423160"/>
              <a:gd name="connsiteX182" fmla="*/ 2517305 w 3925287"/>
              <a:gd name="connsiteY182" fmla="*/ 76201 h 2423160"/>
              <a:gd name="connsiteX183" fmla="*/ 2513495 w 3925287"/>
              <a:gd name="connsiteY183" fmla="*/ 102870 h 2423160"/>
              <a:gd name="connsiteX184" fmla="*/ 2496537 w 3925287"/>
              <a:gd name="connsiteY184" fmla="*/ 121920 h 2423160"/>
              <a:gd name="connsiteX185" fmla="*/ 2485107 w 3925287"/>
              <a:gd name="connsiteY185" fmla="*/ 102870 h 2423160"/>
              <a:gd name="connsiteX186" fmla="*/ 2431767 w 3925287"/>
              <a:gd name="connsiteY186" fmla="*/ 179070 h 2423160"/>
              <a:gd name="connsiteX187" fmla="*/ 2405097 w 3925287"/>
              <a:gd name="connsiteY187" fmla="*/ 213360 h 2423160"/>
              <a:gd name="connsiteX188" fmla="*/ 2393667 w 3925287"/>
              <a:gd name="connsiteY188" fmla="*/ 236220 h 2423160"/>
              <a:gd name="connsiteX189" fmla="*/ 2363187 w 3925287"/>
              <a:gd name="connsiteY189" fmla="*/ 285750 h 2423160"/>
              <a:gd name="connsiteX190" fmla="*/ 2306037 w 3925287"/>
              <a:gd name="connsiteY190" fmla="*/ 354330 h 2423160"/>
              <a:gd name="connsiteX191" fmla="*/ 2286987 w 3925287"/>
              <a:gd name="connsiteY191" fmla="*/ 388620 h 2423160"/>
              <a:gd name="connsiteX192" fmla="*/ 2302227 w 3925287"/>
              <a:gd name="connsiteY192" fmla="*/ 403860 h 2423160"/>
              <a:gd name="connsiteX193" fmla="*/ 2262035 w 3925287"/>
              <a:gd name="connsiteY193" fmla="*/ 411481 h 2423160"/>
              <a:gd name="connsiteX194" fmla="*/ 2256507 w 3925287"/>
              <a:gd name="connsiteY194" fmla="*/ 441960 h 2423160"/>
              <a:gd name="connsiteX195" fmla="*/ 2248887 w 3925287"/>
              <a:gd name="connsiteY195" fmla="*/ 464820 h 2423160"/>
              <a:gd name="connsiteX196" fmla="*/ 2226027 w 3925287"/>
              <a:gd name="connsiteY196" fmla="*/ 480060 h 2423160"/>
              <a:gd name="connsiteX197" fmla="*/ 2208695 w 3925287"/>
              <a:gd name="connsiteY197" fmla="*/ 502920 h 2423160"/>
              <a:gd name="connsiteX198" fmla="*/ 2176497 w 3925287"/>
              <a:gd name="connsiteY198" fmla="*/ 514350 h 2423160"/>
              <a:gd name="connsiteX199" fmla="*/ 2096487 w 3925287"/>
              <a:gd name="connsiteY199" fmla="*/ 601980 h 2423160"/>
              <a:gd name="connsiteX200" fmla="*/ 1989807 w 3925287"/>
              <a:gd name="connsiteY200" fmla="*/ 624840 h 2423160"/>
              <a:gd name="connsiteX201" fmla="*/ 2033435 w 3925287"/>
              <a:gd name="connsiteY201" fmla="*/ 640080 h 2423160"/>
              <a:gd name="connsiteX202" fmla="*/ 1964855 w 3925287"/>
              <a:gd name="connsiteY202" fmla="*/ 640080 h 2423160"/>
              <a:gd name="connsiteX203" fmla="*/ 1959327 w 3925287"/>
              <a:gd name="connsiteY203" fmla="*/ 636270 h 2423160"/>
              <a:gd name="connsiteX204" fmla="*/ 1947897 w 3925287"/>
              <a:gd name="connsiteY204" fmla="*/ 643890 h 2423160"/>
              <a:gd name="connsiteX205" fmla="*/ 1940277 w 3925287"/>
              <a:gd name="connsiteY205" fmla="*/ 624840 h 2423160"/>
              <a:gd name="connsiteX206" fmla="*/ 1898367 w 3925287"/>
              <a:gd name="connsiteY206" fmla="*/ 613410 h 2423160"/>
              <a:gd name="connsiteX207" fmla="*/ 1925037 w 3925287"/>
              <a:gd name="connsiteY207" fmla="*/ 628650 h 2423160"/>
              <a:gd name="connsiteX208" fmla="*/ 1921227 w 3925287"/>
              <a:gd name="connsiteY208" fmla="*/ 647700 h 2423160"/>
              <a:gd name="connsiteX209" fmla="*/ 1902177 w 3925287"/>
              <a:gd name="connsiteY209" fmla="*/ 605790 h 2423160"/>
              <a:gd name="connsiteX210" fmla="*/ 1913607 w 3925287"/>
              <a:gd name="connsiteY210" fmla="*/ 624840 h 2423160"/>
              <a:gd name="connsiteX211" fmla="*/ 1905987 w 3925287"/>
              <a:gd name="connsiteY211" fmla="*/ 621030 h 2423160"/>
              <a:gd name="connsiteX212" fmla="*/ 1898367 w 3925287"/>
              <a:gd name="connsiteY212" fmla="*/ 617220 h 2423160"/>
              <a:gd name="connsiteX213" fmla="*/ 1907705 w 3925287"/>
              <a:gd name="connsiteY213" fmla="*/ 624840 h 2423160"/>
              <a:gd name="connsiteX214" fmla="*/ 1913607 w 3925287"/>
              <a:gd name="connsiteY214" fmla="*/ 632460 h 2423160"/>
              <a:gd name="connsiteX215" fmla="*/ 1919135 w 3925287"/>
              <a:gd name="connsiteY215" fmla="*/ 621030 h 2423160"/>
              <a:gd name="connsiteX216" fmla="*/ 1932657 w 3925287"/>
              <a:gd name="connsiteY216" fmla="*/ 636270 h 2423160"/>
              <a:gd name="connsiteX217" fmla="*/ 1941995 w 3925287"/>
              <a:gd name="connsiteY217" fmla="*/ 636270 h 2423160"/>
              <a:gd name="connsiteX218" fmla="*/ 1917417 w 3925287"/>
              <a:gd name="connsiteY218" fmla="*/ 636270 h 2423160"/>
              <a:gd name="connsiteX219" fmla="*/ 1909797 w 3925287"/>
              <a:gd name="connsiteY219" fmla="*/ 647700 h 2423160"/>
              <a:gd name="connsiteX220" fmla="*/ 1919135 w 3925287"/>
              <a:gd name="connsiteY220" fmla="*/ 632460 h 2423160"/>
              <a:gd name="connsiteX221" fmla="*/ 1913607 w 3925287"/>
              <a:gd name="connsiteY221" fmla="*/ 636270 h 2423160"/>
              <a:gd name="connsiteX222" fmla="*/ 1919135 w 3925287"/>
              <a:gd name="connsiteY222" fmla="*/ 621030 h 2423160"/>
              <a:gd name="connsiteX223" fmla="*/ 1909797 w 3925287"/>
              <a:gd name="connsiteY223" fmla="*/ 624840 h 2423160"/>
              <a:gd name="connsiteX224" fmla="*/ 1951707 w 3925287"/>
              <a:gd name="connsiteY224" fmla="*/ 643890 h 2423160"/>
              <a:gd name="connsiteX225" fmla="*/ 1959327 w 3925287"/>
              <a:gd name="connsiteY225" fmla="*/ 632460 h 2423160"/>
              <a:gd name="connsiteX226" fmla="*/ 1909797 w 3925287"/>
              <a:gd name="connsiteY226" fmla="*/ 640080 h 2423160"/>
              <a:gd name="connsiteX227" fmla="*/ 1875507 w 3925287"/>
              <a:gd name="connsiteY227" fmla="*/ 640080 h 2423160"/>
              <a:gd name="connsiteX228" fmla="*/ 1966947 w 3925287"/>
              <a:gd name="connsiteY228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37207 w 3925287"/>
              <a:gd name="connsiteY22" fmla="*/ 487680 h 2423160"/>
              <a:gd name="connsiteX23" fmla="*/ 233397 w 3925287"/>
              <a:gd name="connsiteY23" fmla="*/ 514350 h 2423160"/>
              <a:gd name="connsiteX24" fmla="*/ 189395 w 3925287"/>
              <a:gd name="connsiteY24" fmla="*/ 506731 h 2423160"/>
              <a:gd name="connsiteX25" fmla="*/ 176247 w 3925287"/>
              <a:gd name="connsiteY25" fmla="*/ 495300 h 2423160"/>
              <a:gd name="connsiteX26" fmla="*/ 164817 w 3925287"/>
              <a:gd name="connsiteY26" fmla="*/ 483870 h 2423160"/>
              <a:gd name="connsiteX27" fmla="*/ 138147 w 3925287"/>
              <a:gd name="connsiteY27" fmla="*/ 506730 h 2423160"/>
              <a:gd name="connsiteX28" fmla="*/ 58137 w 3925287"/>
              <a:gd name="connsiteY28" fmla="*/ 514350 h 2423160"/>
              <a:gd name="connsiteX29" fmla="*/ 27657 w 3925287"/>
              <a:gd name="connsiteY29" fmla="*/ 567690 h 2423160"/>
              <a:gd name="connsiteX30" fmla="*/ 4797 w 3925287"/>
              <a:gd name="connsiteY30" fmla="*/ 605790 h 2423160"/>
              <a:gd name="connsiteX31" fmla="*/ 987 w 3925287"/>
              <a:gd name="connsiteY31" fmla="*/ 647700 h 2423160"/>
              <a:gd name="connsiteX32" fmla="*/ 16227 w 3925287"/>
              <a:gd name="connsiteY32" fmla="*/ 754380 h 2423160"/>
              <a:gd name="connsiteX33" fmla="*/ 23847 w 3925287"/>
              <a:gd name="connsiteY33" fmla="*/ 845820 h 2423160"/>
              <a:gd name="connsiteX34" fmla="*/ 39087 w 3925287"/>
              <a:gd name="connsiteY34" fmla="*/ 868680 h 2423160"/>
              <a:gd name="connsiteX35" fmla="*/ 61947 w 3925287"/>
              <a:gd name="connsiteY35" fmla="*/ 914400 h 2423160"/>
              <a:gd name="connsiteX36" fmla="*/ 69567 w 3925287"/>
              <a:gd name="connsiteY36" fmla="*/ 1036320 h 2423160"/>
              <a:gd name="connsiteX37" fmla="*/ 115287 w 3925287"/>
              <a:gd name="connsiteY37" fmla="*/ 1127760 h 2423160"/>
              <a:gd name="connsiteX38" fmla="*/ 130527 w 3925287"/>
              <a:gd name="connsiteY38" fmla="*/ 1150620 h 2423160"/>
              <a:gd name="connsiteX39" fmla="*/ 145767 w 3925287"/>
              <a:gd name="connsiteY39" fmla="*/ 1173480 h 2423160"/>
              <a:gd name="connsiteX40" fmla="*/ 161007 w 3925287"/>
              <a:gd name="connsiteY40" fmla="*/ 1219200 h 2423160"/>
              <a:gd name="connsiteX41" fmla="*/ 168627 w 3925287"/>
              <a:gd name="connsiteY41" fmla="*/ 1257300 h 2423160"/>
              <a:gd name="connsiteX42" fmla="*/ 199107 w 3925287"/>
              <a:gd name="connsiteY42" fmla="*/ 1303020 h 2423160"/>
              <a:gd name="connsiteX43" fmla="*/ 214347 w 3925287"/>
              <a:gd name="connsiteY43" fmla="*/ 1325880 h 2423160"/>
              <a:gd name="connsiteX44" fmla="*/ 252447 w 3925287"/>
              <a:gd name="connsiteY44" fmla="*/ 1386840 h 2423160"/>
              <a:gd name="connsiteX45" fmla="*/ 282927 w 3925287"/>
              <a:gd name="connsiteY45" fmla="*/ 1432560 h 2423160"/>
              <a:gd name="connsiteX46" fmla="*/ 298167 w 3925287"/>
              <a:gd name="connsiteY46" fmla="*/ 1455420 h 2423160"/>
              <a:gd name="connsiteX47" fmla="*/ 321027 w 3925287"/>
              <a:gd name="connsiteY47" fmla="*/ 1470660 h 2423160"/>
              <a:gd name="connsiteX48" fmla="*/ 328647 w 3925287"/>
              <a:gd name="connsiteY48" fmla="*/ 1493520 h 2423160"/>
              <a:gd name="connsiteX49" fmla="*/ 343887 w 3925287"/>
              <a:gd name="connsiteY49" fmla="*/ 1607820 h 2423160"/>
              <a:gd name="connsiteX50" fmla="*/ 359127 w 3925287"/>
              <a:gd name="connsiteY50" fmla="*/ 1630680 h 2423160"/>
              <a:gd name="connsiteX51" fmla="*/ 404847 w 3925287"/>
              <a:gd name="connsiteY51" fmla="*/ 1661160 h 2423160"/>
              <a:gd name="connsiteX52" fmla="*/ 442947 w 3925287"/>
              <a:gd name="connsiteY52" fmla="*/ 1699260 h 2423160"/>
              <a:gd name="connsiteX53" fmla="*/ 458187 w 3925287"/>
              <a:gd name="connsiteY53" fmla="*/ 1722120 h 2423160"/>
              <a:gd name="connsiteX54" fmla="*/ 481047 w 3925287"/>
              <a:gd name="connsiteY54" fmla="*/ 1737360 h 2423160"/>
              <a:gd name="connsiteX55" fmla="*/ 503907 w 3925287"/>
              <a:gd name="connsiteY55" fmla="*/ 1767840 h 2423160"/>
              <a:gd name="connsiteX56" fmla="*/ 534387 w 3925287"/>
              <a:gd name="connsiteY56" fmla="*/ 1775460 h 2423160"/>
              <a:gd name="connsiteX57" fmla="*/ 557247 w 3925287"/>
              <a:gd name="connsiteY57" fmla="*/ 1798320 h 2423160"/>
              <a:gd name="connsiteX58" fmla="*/ 595347 w 3925287"/>
              <a:gd name="connsiteY58" fmla="*/ 1866900 h 2423160"/>
              <a:gd name="connsiteX59" fmla="*/ 641067 w 3925287"/>
              <a:gd name="connsiteY59" fmla="*/ 1897380 h 2423160"/>
              <a:gd name="connsiteX60" fmla="*/ 663927 w 3925287"/>
              <a:gd name="connsiteY60" fmla="*/ 1912620 h 2423160"/>
              <a:gd name="connsiteX61" fmla="*/ 709647 w 3925287"/>
              <a:gd name="connsiteY61" fmla="*/ 1927860 h 2423160"/>
              <a:gd name="connsiteX62" fmla="*/ 778227 w 3925287"/>
              <a:gd name="connsiteY62" fmla="*/ 1965960 h 2423160"/>
              <a:gd name="connsiteX63" fmla="*/ 785847 w 3925287"/>
              <a:gd name="connsiteY63" fmla="*/ 1988820 h 2423160"/>
              <a:gd name="connsiteX64" fmla="*/ 862047 w 3925287"/>
              <a:gd name="connsiteY64" fmla="*/ 2065020 h 2423160"/>
              <a:gd name="connsiteX65" fmla="*/ 884907 w 3925287"/>
              <a:gd name="connsiteY65" fmla="*/ 2072640 h 2423160"/>
              <a:gd name="connsiteX66" fmla="*/ 945867 w 3925287"/>
              <a:gd name="connsiteY66" fmla="*/ 2095500 h 2423160"/>
              <a:gd name="connsiteX67" fmla="*/ 968727 w 3925287"/>
              <a:gd name="connsiteY67" fmla="*/ 2141220 h 2423160"/>
              <a:gd name="connsiteX68" fmla="*/ 991587 w 3925287"/>
              <a:gd name="connsiteY68" fmla="*/ 2186940 h 2423160"/>
              <a:gd name="connsiteX69" fmla="*/ 1022067 w 3925287"/>
              <a:gd name="connsiteY69" fmla="*/ 2194560 h 2423160"/>
              <a:gd name="connsiteX70" fmla="*/ 1098267 w 3925287"/>
              <a:gd name="connsiteY70" fmla="*/ 2217420 h 2423160"/>
              <a:gd name="connsiteX71" fmla="*/ 1182087 w 3925287"/>
              <a:gd name="connsiteY71" fmla="*/ 2240280 h 2423160"/>
              <a:gd name="connsiteX72" fmla="*/ 1227807 w 3925287"/>
              <a:gd name="connsiteY72" fmla="*/ 2263140 h 2423160"/>
              <a:gd name="connsiteX73" fmla="*/ 1258287 w 3925287"/>
              <a:gd name="connsiteY73" fmla="*/ 2270760 h 2423160"/>
              <a:gd name="connsiteX74" fmla="*/ 1304007 w 3925287"/>
              <a:gd name="connsiteY74" fmla="*/ 2293620 h 2423160"/>
              <a:gd name="connsiteX75" fmla="*/ 1326867 w 3925287"/>
              <a:gd name="connsiteY75" fmla="*/ 2308860 h 2423160"/>
              <a:gd name="connsiteX76" fmla="*/ 1357347 w 3925287"/>
              <a:gd name="connsiteY76" fmla="*/ 2316480 h 2423160"/>
              <a:gd name="connsiteX77" fmla="*/ 1448787 w 3925287"/>
              <a:gd name="connsiteY77" fmla="*/ 2339340 h 2423160"/>
              <a:gd name="connsiteX78" fmla="*/ 1509747 w 3925287"/>
              <a:gd name="connsiteY78" fmla="*/ 2354580 h 2423160"/>
              <a:gd name="connsiteX79" fmla="*/ 1540227 w 3925287"/>
              <a:gd name="connsiteY79" fmla="*/ 2362200 h 2423160"/>
              <a:gd name="connsiteX80" fmla="*/ 1616427 w 3925287"/>
              <a:gd name="connsiteY80" fmla="*/ 2377440 h 2423160"/>
              <a:gd name="connsiteX81" fmla="*/ 1646907 w 3925287"/>
              <a:gd name="connsiteY81" fmla="*/ 2385060 h 2423160"/>
              <a:gd name="connsiteX82" fmla="*/ 1768827 w 3925287"/>
              <a:gd name="connsiteY82" fmla="*/ 2400300 h 2423160"/>
              <a:gd name="connsiteX83" fmla="*/ 1799307 w 3925287"/>
              <a:gd name="connsiteY83" fmla="*/ 2407920 h 2423160"/>
              <a:gd name="connsiteX84" fmla="*/ 2027907 w 3925287"/>
              <a:gd name="connsiteY84" fmla="*/ 2415540 h 2423160"/>
              <a:gd name="connsiteX85" fmla="*/ 2050767 w 3925287"/>
              <a:gd name="connsiteY85" fmla="*/ 2407920 h 2423160"/>
              <a:gd name="connsiteX86" fmla="*/ 2073627 w 3925287"/>
              <a:gd name="connsiteY86" fmla="*/ 2415540 h 2423160"/>
              <a:gd name="connsiteX87" fmla="*/ 2134587 w 3925287"/>
              <a:gd name="connsiteY87" fmla="*/ 2423160 h 2423160"/>
              <a:gd name="connsiteX88" fmla="*/ 2264127 w 3925287"/>
              <a:gd name="connsiteY88" fmla="*/ 2415540 h 2423160"/>
              <a:gd name="connsiteX89" fmla="*/ 2309847 w 3925287"/>
              <a:gd name="connsiteY89" fmla="*/ 2385060 h 2423160"/>
              <a:gd name="connsiteX90" fmla="*/ 2370807 w 3925287"/>
              <a:gd name="connsiteY90" fmla="*/ 2369820 h 2423160"/>
              <a:gd name="connsiteX91" fmla="*/ 2485107 w 3925287"/>
              <a:gd name="connsiteY91" fmla="*/ 2346960 h 2423160"/>
              <a:gd name="connsiteX92" fmla="*/ 2507967 w 3925287"/>
              <a:gd name="connsiteY92" fmla="*/ 2339340 h 2423160"/>
              <a:gd name="connsiteX93" fmla="*/ 2553687 w 3925287"/>
              <a:gd name="connsiteY93" fmla="*/ 2331720 h 2423160"/>
              <a:gd name="connsiteX94" fmla="*/ 2599407 w 3925287"/>
              <a:gd name="connsiteY94" fmla="*/ 2293620 h 2423160"/>
              <a:gd name="connsiteX95" fmla="*/ 2622267 w 3925287"/>
              <a:gd name="connsiteY95" fmla="*/ 2286000 h 2423160"/>
              <a:gd name="connsiteX96" fmla="*/ 2645127 w 3925287"/>
              <a:gd name="connsiteY96" fmla="*/ 2270760 h 2423160"/>
              <a:gd name="connsiteX97" fmla="*/ 2744187 w 3925287"/>
              <a:gd name="connsiteY97" fmla="*/ 2255520 h 2423160"/>
              <a:gd name="connsiteX98" fmla="*/ 2828007 w 3925287"/>
              <a:gd name="connsiteY98" fmla="*/ 2232660 h 2423160"/>
              <a:gd name="connsiteX99" fmla="*/ 2858487 w 3925287"/>
              <a:gd name="connsiteY99" fmla="*/ 2225040 h 2423160"/>
              <a:gd name="connsiteX100" fmla="*/ 2904207 w 3925287"/>
              <a:gd name="connsiteY100" fmla="*/ 2202180 h 2423160"/>
              <a:gd name="connsiteX101" fmla="*/ 2972787 w 3925287"/>
              <a:gd name="connsiteY101" fmla="*/ 2148840 h 2423160"/>
              <a:gd name="connsiteX102" fmla="*/ 3018507 w 3925287"/>
              <a:gd name="connsiteY102" fmla="*/ 2133600 h 2423160"/>
              <a:gd name="connsiteX103" fmla="*/ 3033747 w 3925287"/>
              <a:gd name="connsiteY103" fmla="*/ 2110740 h 2423160"/>
              <a:gd name="connsiteX104" fmla="*/ 3056607 w 3925287"/>
              <a:gd name="connsiteY104" fmla="*/ 2087880 h 2423160"/>
              <a:gd name="connsiteX105" fmla="*/ 3140427 w 3925287"/>
              <a:gd name="connsiteY105" fmla="*/ 2072640 h 2423160"/>
              <a:gd name="connsiteX106" fmla="*/ 3163287 w 3925287"/>
              <a:gd name="connsiteY106" fmla="*/ 2065020 h 2423160"/>
              <a:gd name="connsiteX107" fmla="*/ 3178527 w 3925287"/>
              <a:gd name="connsiteY107" fmla="*/ 2011680 h 2423160"/>
              <a:gd name="connsiteX108" fmla="*/ 3193767 w 3925287"/>
              <a:gd name="connsiteY108" fmla="*/ 1965960 h 2423160"/>
              <a:gd name="connsiteX109" fmla="*/ 3224247 w 3925287"/>
              <a:gd name="connsiteY109" fmla="*/ 1958340 h 2423160"/>
              <a:gd name="connsiteX110" fmla="*/ 3269967 w 3925287"/>
              <a:gd name="connsiteY110" fmla="*/ 1943100 h 2423160"/>
              <a:gd name="connsiteX111" fmla="*/ 3330927 w 3925287"/>
              <a:gd name="connsiteY111" fmla="*/ 1927860 h 2423160"/>
              <a:gd name="connsiteX112" fmla="*/ 3384267 w 3925287"/>
              <a:gd name="connsiteY112" fmla="*/ 1866900 h 2423160"/>
              <a:gd name="connsiteX113" fmla="*/ 3399507 w 3925287"/>
              <a:gd name="connsiteY113" fmla="*/ 1844040 h 2423160"/>
              <a:gd name="connsiteX114" fmla="*/ 3429987 w 3925287"/>
              <a:gd name="connsiteY114" fmla="*/ 1775460 h 2423160"/>
              <a:gd name="connsiteX115" fmla="*/ 3475707 w 3925287"/>
              <a:gd name="connsiteY115" fmla="*/ 1752600 h 2423160"/>
              <a:gd name="connsiteX116" fmla="*/ 3490947 w 3925287"/>
              <a:gd name="connsiteY116" fmla="*/ 1729740 h 2423160"/>
              <a:gd name="connsiteX117" fmla="*/ 3536667 w 3925287"/>
              <a:gd name="connsiteY117" fmla="*/ 1691640 h 2423160"/>
              <a:gd name="connsiteX118" fmla="*/ 3551907 w 3925287"/>
              <a:gd name="connsiteY118" fmla="*/ 1645920 h 2423160"/>
              <a:gd name="connsiteX119" fmla="*/ 3559527 w 3925287"/>
              <a:gd name="connsiteY119" fmla="*/ 1623060 h 2423160"/>
              <a:gd name="connsiteX120" fmla="*/ 3590007 w 3925287"/>
              <a:gd name="connsiteY120" fmla="*/ 1615440 h 2423160"/>
              <a:gd name="connsiteX121" fmla="*/ 3597627 w 3925287"/>
              <a:gd name="connsiteY121" fmla="*/ 1592580 h 2423160"/>
              <a:gd name="connsiteX122" fmla="*/ 3605247 w 3925287"/>
              <a:gd name="connsiteY122" fmla="*/ 1524000 h 2423160"/>
              <a:gd name="connsiteX123" fmla="*/ 3643347 w 3925287"/>
              <a:gd name="connsiteY123" fmla="*/ 1485900 h 2423160"/>
              <a:gd name="connsiteX124" fmla="*/ 3666207 w 3925287"/>
              <a:gd name="connsiteY124" fmla="*/ 1478280 h 2423160"/>
              <a:gd name="connsiteX125" fmla="*/ 3689067 w 3925287"/>
              <a:gd name="connsiteY125" fmla="*/ 1463040 h 2423160"/>
              <a:gd name="connsiteX126" fmla="*/ 3719547 w 3925287"/>
              <a:gd name="connsiteY126" fmla="*/ 1432560 h 2423160"/>
              <a:gd name="connsiteX127" fmla="*/ 3742407 w 3925287"/>
              <a:gd name="connsiteY127" fmla="*/ 1386840 h 2423160"/>
              <a:gd name="connsiteX128" fmla="*/ 3750027 w 3925287"/>
              <a:gd name="connsiteY128" fmla="*/ 1318260 h 2423160"/>
              <a:gd name="connsiteX129" fmla="*/ 3757647 w 3925287"/>
              <a:gd name="connsiteY129" fmla="*/ 1295400 h 2423160"/>
              <a:gd name="connsiteX130" fmla="*/ 3780507 w 3925287"/>
              <a:gd name="connsiteY130" fmla="*/ 1280160 h 2423160"/>
              <a:gd name="connsiteX131" fmla="*/ 3788127 w 3925287"/>
              <a:gd name="connsiteY131" fmla="*/ 1257300 h 2423160"/>
              <a:gd name="connsiteX132" fmla="*/ 3803367 w 3925287"/>
              <a:gd name="connsiteY132" fmla="*/ 1104900 h 2423160"/>
              <a:gd name="connsiteX133" fmla="*/ 3818607 w 3925287"/>
              <a:gd name="connsiteY133" fmla="*/ 1082040 h 2423160"/>
              <a:gd name="connsiteX134" fmla="*/ 3841467 w 3925287"/>
              <a:gd name="connsiteY134" fmla="*/ 1005840 h 2423160"/>
              <a:gd name="connsiteX135" fmla="*/ 3864327 w 3925287"/>
              <a:gd name="connsiteY135" fmla="*/ 990600 h 2423160"/>
              <a:gd name="connsiteX136" fmla="*/ 3879567 w 3925287"/>
              <a:gd name="connsiteY136" fmla="*/ 944880 h 2423160"/>
              <a:gd name="connsiteX137" fmla="*/ 3894807 w 3925287"/>
              <a:gd name="connsiteY137" fmla="*/ 845820 h 2423160"/>
              <a:gd name="connsiteX138" fmla="*/ 3902427 w 3925287"/>
              <a:gd name="connsiteY138" fmla="*/ 822960 h 2423160"/>
              <a:gd name="connsiteX139" fmla="*/ 3925287 w 3925287"/>
              <a:gd name="connsiteY139" fmla="*/ 800100 h 2423160"/>
              <a:gd name="connsiteX140" fmla="*/ 3917667 w 3925287"/>
              <a:gd name="connsiteY140" fmla="*/ 670560 h 2423160"/>
              <a:gd name="connsiteX141" fmla="*/ 3913857 w 3925287"/>
              <a:gd name="connsiteY141" fmla="*/ 636270 h 2423160"/>
              <a:gd name="connsiteX142" fmla="*/ 3906237 w 3925287"/>
              <a:gd name="connsiteY142" fmla="*/ 556260 h 2423160"/>
              <a:gd name="connsiteX143" fmla="*/ 3881285 w 3925287"/>
              <a:gd name="connsiteY143" fmla="*/ 510540 h 2423160"/>
              <a:gd name="connsiteX144" fmla="*/ 3881285 w 3925287"/>
              <a:gd name="connsiteY144" fmla="*/ 487681 h 2423160"/>
              <a:gd name="connsiteX145" fmla="*/ 3864327 w 3925287"/>
              <a:gd name="connsiteY145" fmla="*/ 464820 h 2423160"/>
              <a:gd name="connsiteX146" fmla="*/ 3816515 w 3925287"/>
              <a:gd name="connsiteY146" fmla="*/ 438150 h 2423160"/>
              <a:gd name="connsiteX147" fmla="*/ 3803367 w 3925287"/>
              <a:gd name="connsiteY147" fmla="*/ 445770 h 2423160"/>
              <a:gd name="connsiteX148" fmla="*/ 3753837 w 3925287"/>
              <a:gd name="connsiteY148" fmla="*/ 434340 h 2423160"/>
              <a:gd name="connsiteX149" fmla="*/ 3681447 w 3925287"/>
              <a:gd name="connsiteY149" fmla="*/ 457200 h 2423160"/>
              <a:gd name="connsiteX150" fmla="*/ 3664115 w 3925287"/>
              <a:gd name="connsiteY150" fmla="*/ 461011 h 2423160"/>
              <a:gd name="connsiteX151" fmla="*/ 3629825 w 3925287"/>
              <a:gd name="connsiteY151" fmla="*/ 464820 h 2423160"/>
              <a:gd name="connsiteX152" fmla="*/ 3605247 w 3925287"/>
              <a:gd name="connsiteY152" fmla="*/ 491490 h 2423160"/>
              <a:gd name="connsiteX153" fmla="*/ 3559527 w 3925287"/>
              <a:gd name="connsiteY153" fmla="*/ 502920 h 2423160"/>
              <a:gd name="connsiteX154" fmla="*/ 3515525 w 3925287"/>
              <a:gd name="connsiteY154" fmla="*/ 521971 h 2423160"/>
              <a:gd name="connsiteX155" fmla="*/ 3483327 w 3925287"/>
              <a:gd name="connsiteY155" fmla="*/ 548640 h 2423160"/>
              <a:gd name="connsiteX156" fmla="*/ 3498567 w 3925287"/>
              <a:gd name="connsiteY156" fmla="*/ 548640 h 2423160"/>
              <a:gd name="connsiteX157" fmla="*/ 3456657 w 3925287"/>
              <a:gd name="connsiteY157" fmla="*/ 552450 h 2423160"/>
              <a:gd name="connsiteX158" fmla="*/ 3437607 w 3925287"/>
              <a:gd name="connsiteY158" fmla="*/ 567690 h 2423160"/>
              <a:gd name="connsiteX159" fmla="*/ 3429987 w 3925287"/>
              <a:gd name="connsiteY159" fmla="*/ 594360 h 2423160"/>
              <a:gd name="connsiteX160" fmla="*/ 3401225 w 3925287"/>
              <a:gd name="connsiteY160" fmla="*/ 575311 h 2423160"/>
              <a:gd name="connsiteX161" fmla="*/ 3374555 w 3925287"/>
              <a:gd name="connsiteY161" fmla="*/ 575311 h 2423160"/>
              <a:gd name="connsiteX162" fmla="*/ 3327117 w 3925287"/>
              <a:gd name="connsiteY162" fmla="*/ 590550 h 2423160"/>
              <a:gd name="connsiteX163" fmla="*/ 3262347 w 3925287"/>
              <a:gd name="connsiteY163" fmla="*/ 594360 h 2423160"/>
              <a:gd name="connsiteX164" fmla="*/ 3189957 w 3925287"/>
              <a:gd name="connsiteY164" fmla="*/ 621030 h 2423160"/>
              <a:gd name="connsiteX165" fmla="*/ 3056607 w 3925287"/>
              <a:gd name="connsiteY165" fmla="*/ 613410 h 2423160"/>
              <a:gd name="connsiteX166" fmla="*/ 2999457 w 3925287"/>
              <a:gd name="connsiteY166" fmla="*/ 613410 h 2423160"/>
              <a:gd name="connsiteX167" fmla="*/ 2953737 w 3925287"/>
              <a:gd name="connsiteY167" fmla="*/ 613410 h 2423160"/>
              <a:gd name="connsiteX168" fmla="*/ 2877537 w 3925287"/>
              <a:gd name="connsiteY168" fmla="*/ 617220 h 2423160"/>
              <a:gd name="connsiteX169" fmla="*/ 2709897 w 3925287"/>
              <a:gd name="connsiteY169" fmla="*/ 617220 h 2423160"/>
              <a:gd name="connsiteX170" fmla="*/ 2549877 w 3925287"/>
              <a:gd name="connsiteY170" fmla="*/ 628650 h 2423160"/>
              <a:gd name="connsiteX171" fmla="*/ 2315375 w 3925287"/>
              <a:gd name="connsiteY171" fmla="*/ 624840 h 2423160"/>
              <a:gd name="connsiteX172" fmla="*/ 2355567 w 3925287"/>
              <a:gd name="connsiteY172" fmla="*/ 560070 h 2423160"/>
              <a:gd name="connsiteX173" fmla="*/ 2431767 w 3925287"/>
              <a:gd name="connsiteY173" fmla="*/ 434340 h 2423160"/>
              <a:gd name="connsiteX174" fmla="*/ 2511777 w 3925287"/>
              <a:gd name="connsiteY174" fmla="*/ 327660 h 2423160"/>
              <a:gd name="connsiteX175" fmla="*/ 2534637 w 3925287"/>
              <a:gd name="connsiteY175" fmla="*/ 259080 h 2423160"/>
              <a:gd name="connsiteX176" fmla="*/ 2557497 w 3925287"/>
              <a:gd name="connsiteY176" fmla="*/ 205740 h 2423160"/>
              <a:gd name="connsiteX177" fmla="*/ 2568927 w 3925287"/>
              <a:gd name="connsiteY177" fmla="*/ 198120 h 2423160"/>
              <a:gd name="connsiteX178" fmla="*/ 2585885 w 3925287"/>
              <a:gd name="connsiteY178" fmla="*/ 140970 h 2423160"/>
              <a:gd name="connsiteX179" fmla="*/ 2591787 w 3925287"/>
              <a:gd name="connsiteY179" fmla="*/ 91440 h 2423160"/>
              <a:gd name="connsiteX180" fmla="*/ 2595597 w 3925287"/>
              <a:gd name="connsiteY180" fmla="*/ 0 h 2423160"/>
              <a:gd name="connsiteX181" fmla="*/ 2538447 w 3925287"/>
              <a:gd name="connsiteY181" fmla="*/ 45720 h 2423160"/>
              <a:gd name="connsiteX182" fmla="*/ 2517305 w 3925287"/>
              <a:gd name="connsiteY182" fmla="*/ 76201 h 2423160"/>
              <a:gd name="connsiteX183" fmla="*/ 2513495 w 3925287"/>
              <a:gd name="connsiteY183" fmla="*/ 102870 h 2423160"/>
              <a:gd name="connsiteX184" fmla="*/ 2496537 w 3925287"/>
              <a:gd name="connsiteY184" fmla="*/ 121920 h 2423160"/>
              <a:gd name="connsiteX185" fmla="*/ 2485107 w 3925287"/>
              <a:gd name="connsiteY185" fmla="*/ 102870 h 2423160"/>
              <a:gd name="connsiteX186" fmla="*/ 2431767 w 3925287"/>
              <a:gd name="connsiteY186" fmla="*/ 179070 h 2423160"/>
              <a:gd name="connsiteX187" fmla="*/ 2405097 w 3925287"/>
              <a:gd name="connsiteY187" fmla="*/ 213360 h 2423160"/>
              <a:gd name="connsiteX188" fmla="*/ 2393667 w 3925287"/>
              <a:gd name="connsiteY188" fmla="*/ 236220 h 2423160"/>
              <a:gd name="connsiteX189" fmla="*/ 2363187 w 3925287"/>
              <a:gd name="connsiteY189" fmla="*/ 285750 h 2423160"/>
              <a:gd name="connsiteX190" fmla="*/ 2306037 w 3925287"/>
              <a:gd name="connsiteY190" fmla="*/ 354330 h 2423160"/>
              <a:gd name="connsiteX191" fmla="*/ 2286987 w 3925287"/>
              <a:gd name="connsiteY191" fmla="*/ 388620 h 2423160"/>
              <a:gd name="connsiteX192" fmla="*/ 2302227 w 3925287"/>
              <a:gd name="connsiteY192" fmla="*/ 403860 h 2423160"/>
              <a:gd name="connsiteX193" fmla="*/ 2262035 w 3925287"/>
              <a:gd name="connsiteY193" fmla="*/ 411481 h 2423160"/>
              <a:gd name="connsiteX194" fmla="*/ 2256507 w 3925287"/>
              <a:gd name="connsiteY194" fmla="*/ 441960 h 2423160"/>
              <a:gd name="connsiteX195" fmla="*/ 2248887 w 3925287"/>
              <a:gd name="connsiteY195" fmla="*/ 464820 h 2423160"/>
              <a:gd name="connsiteX196" fmla="*/ 2226027 w 3925287"/>
              <a:gd name="connsiteY196" fmla="*/ 480060 h 2423160"/>
              <a:gd name="connsiteX197" fmla="*/ 2208695 w 3925287"/>
              <a:gd name="connsiteY197" fmla="*/ 502920 h 2423160"/>
              <a:gd name="connsiteX198" fmla="*/ 2176497 w 3925287"/>
              <a:gd name="connsiteY198" fmla="*/ 514350 h 2423160"/>
              <a:gd name="connsiteX199" fmla="*/ 2096487 w 3925287"/>
              <a:gd name="connsiteY199" fmla="*/ 601980 h 2423160"/>
              <a:gd name="connsiteX200" fmla="*/ 1989807 w 3925287"/>
              <a:gd name="connsiteY200" fmla="*/ 624840 h 2423160"/>
              <a:gd name="connsiteX201" fmla="*/ 2033435 w 3925287"/>
              <a:gd name="connsiteY201" fmla="*/ 640080 h 2423160"/>
              <a:gd name="connsiteX202" fmla="*/ 1964855 w 3925287"/>
              <a:gd name="connsiteY202" fmla="*/ 640080 h 2423160"/>
              <a:gd name="connsiteX203" fmla="*/ 1959327 w 3925287"/>
              <a:gd name="connsiteY203" fmla="*/ 636270 h 2423160"/>
              <a:gd name="connsiteX204" fmla="*/ 1947897 w 3925287"/>
              <a:gd name="connsiteY204" fmla="*/ 643890 h 2423160"/>
              <a:gd name="connsiteX205" fmla="*/ 1940277 w 3925287"/>
              <a:gd name="connsiteY205" fmla="*/ 624840 h 2423160"/>
              <a:gd name="connsiteX206" fmla="*/ 1898367 w 3925287"/>
              <a:gd name="connsiteY206" fmla="*/ 613410 h 2423160"/>
              <a:gd name="connsiteX207" fmla="*/ 1925037 w 3925287"/>
              <a:gd name="connsiteY207" fmla="*/ 628650 h 2423160"/>
              <a:gd name="connsiteX208" fmla="*/ 1921227 w 3925287"/>
              <a:gd name="connsiteY208" fmla="*/ 647700 h 2423160"/>
              <a:gd name="connsiteX209" fmla="*/ 1902177 w 3925287"/>
              <a:gd name="connsiteY209" fmla="*/ 605790 h 2423160"/>
              <a:gd name="connsiteX210" fmla="*/ 1913607 w 3925287"/>
              <a:gd name="connsiteY210" fmla="*/ 624840 h 2423160"/>
              <a:gd name="connsiteX211" fmla="*/ 1905987 w 3925287"/>
              <a:gd name="connsiteY211" fmla="*/ 621030 h 2423160"/>
              <a:gd name="connsiteX212" fmla="*/ 1898367 w 3925287"/>
              <a:gd name="connsiteY212" fmla="*/ 617220 h 2423160"/>
              <a:gd name="connsiteX213" fmla="*/ 1907705 w 3925287"/>
              <a:gd name="connsiteY213" fmla="*/ 624840 h 2423160"/>
              <a:gd name="connsiteX214" fmla="*/ 1913607 w 3925287"/>
              <a:gd name="connsiteY214" fmla="*/ 632460 h 2423160"/>
              <a:gd name="connsiteX215" fmla="*/ 1919135 w 3925287"/>
              <a:gd name="connsiteY215" fmla="*/ 621030 h 2423160"/>
              <a:gd name="connsiteX216" fmla="*/ 1932657 w 3925287"/>
              <a:gd name="connsiteY216" fmla="*/ 636270 h 2423160"/>
              <a:gd name="connsiteX217" fmla="*/ 1941995 w 3925287"/>
              <a:gd name="connsiteY217" fmla="*/ 636270 h 2423160"/>
              <a:gd name="connsiteX218" fmla="*/ 1917417 w 3925287"/>
              <a:gd name="connsiteY218" fmla="*/ 636270 h 2423160"/>
              <a:gd name="connsiteX219" fmla="*/ 1909797 w 3925287"/>
              <a:gd name="connsiteY219" fmla="*/ 647700 h 2423160"/>
              <a:gd name="connsiteX220" fmla="*/ 1919135 w 3925287"/>
              <a:gd name="connsiteY220" fmla="*/ 632460 h 2423160"/>
              <a:gd name="connsiteX221" fmla="*/ 1913607 w 3925287"/>
              <a:gd name="connsiteY221" fmla="*/ 636270 h 2423160"/>
              <a:gd name="connsiteX222" fmla="*/ 1919135 w 3925287"/>
              <a:gd name="connsiteY222" fmla="*/ 621030 h 2423160"/>
              <a:gd name="connsiteX223" fmla="*/ 1909797 w 3925287"/>
              <a:gd name="connsiteY223" fmla="*/ 624840 h 2423160"/>
              <a:gd name="connsiteX224" fmla="*/ 1951707 w 3925287"/>
              <a:gd name="connsiteY224" fmla="*/ 643890 h 2423160"/>
              <a:gd name="connsiteX225" fmla="*/ 1959327 w 3925287"/>
              <a:gd name="connsiteY225" fmla="*/ 632460 h 2423160"/>
              <a:gd name="connsiteX226" fmla="*/ 1909797 w 3925287"/>
              <a:gd name="connsiteY226" fmla="*/ 640080 h 2423160"/>
              <a:gd name="connsiteX227" fmla="*/ 1875507 w 3925287"/>
              <a:gd name="connsiteY227" fmla="*/ 640080 h 2423160"/>
              <a:gd name="connsiteX228" fmla="*/ 1966947 w 3925287"/>
              <a:gd name="connsiteY228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6065 w 3925287"/>
              <a:gd name="connsiteY21" fmla="*/ 476251 h 2423160"/>
              <a:gd name="connsiteX22" fmla="*/ 248637 w 3925287"/>
              <a:gd name="connsiteY22" fmla="*/ 506730 h 2423160"/>
              <a:gd name="connsiteX23" fmla="*/ 233397 w 3925287"/>
              <a:gd name="connsiteY23" fmla="*/ 514350 h 2423160"/>
              <a:gd name="connsiteX24" fmla="*/ 189395 w 3925287"/>
              <a:gd name="connsiteY24" fmla="*/ 506731 h 2423160"/>
              <a:gd name="connsiteX25" fmla="*/ 176247 w 3925287"/>
              <a:gd name="connsiteY25" fmla="*/ 495300 h 2423160"/>
              <a:gd name="connsiteX26" fmla="*/ 164817 w 3925287"/>
              <a:gd name="connsiteY26" fmla="*/ 483870 h 2423160"/>
              <a:gd name="connsiteX27" fmla="*/ 138147 w 3925287"/>
              <a:gd name="connsiteY27" fmla="*/ 506730 h 2423160"/>
              <a:gd name="connsiteX28" fmla="*/ 58137 w 3925287"/>
              <a:gd name="connsiteY28" fmla="*/ 514350 h 2423160"/>
              <a:gd name="connsiteX29" fmla="*/ 27657 w 3925287"/>
              <a:gd name="connsiteY29" fmla="*/ 567690 h 2423160"/>
              <a:gd name="connsiteX30" fmla="*/ 4797 w 3925287"/>
              <a:gd name="connsiteY30" fmla="*/ 605790 h 2423160"/>
              <a:gd name="connsiteX31" fmla="*/ 987 w 3925287"/>
              <a:gd name="connsiteY31" fmla="*/ 647700 h 2423160"/>
              <a:gd name="connsiteX32" fmla="*/ 16227 w 3925287"/>
              <a:gd name="connsiteY32" fmla="*/ 754380 h 2423160"/>
              <a:gd name="connsiteX33" fmla="*/ 23847 w 3925287"/>
              <a:gd name="connsiteY33" fmla="*/ 845820 h 2423160"/>
              <a:gd name="connsiteX34" fmla="*/ 39087 w 3925287"/>
              <a:gd name="connsiteY34" fmla="*/ 868680 h 2423160"/>
              <a:gd name="connsiteX35" fmla="*/ 61947 w 3925287"/>
              <a:gd name="connsiteY35" fmla="*/ 914400 h 2423160"/>
              <a:gd name="connsiteX36" fmla="*/ 69567 w 3925287"/>
              <a:gd name="connsiteY36" fmla="*/ 1036320 h 2423160"/>
              <a:gd name="connsiteX37" fmla="*/ 115287 w 3925287"/>
              <a:gd name="connsiteY37" fmla="*/ 1127760 h 2423160"/>
              <a:gd name="connsiteX38" fmla="*/ 130527 w 3925287"/>
              <a:gd name="connsiteY38" fmla="*/ 1150620 h 2423160"/>
              <a:gd name="connsiteX39" fmla="*/ 145767 w 3925287"/>
              <a:gd name="connsiteY39" fmla="*/ 1173480 h 2423160"/>
              <a:gd name="connsiteX40" fmla="*/ 161007 w 3925287"/>
              <a:gd name="connsiteY40" fmla="*/ 1219200 h 2423160"/>
              <a:gd name="connsiteX41" fmla="*/ 168627 w 3925287"/>
              <a:gd name="connsiteY41" fmla="*/ 1257300 h 2423160"/>
              <a:gd name="connsiteX42" fmla="*/ 199107 w 3925287"/>
              <a:gd name="connsiteY42" fmla="*/ 1303020 h 2423160"/>
              <a:gd name="connsiteX43" fmla="*/ 214347 w 3925287"/>
              <a:gd name="connsiteY43" fmla="*/ 1325880 h 2423160"/>
              <a:gd name="connsiteX44" fmla="*/ 252447 w 3925287"/>
              <a:gd name="connsiteY44" fmla="*/ 1386840 h 2423160"/>
              <a:gd name="connsiteX45" fmla="*/ 282927 w 3925287"/>
              <a:gd name="connsiteY45" fmla="*/ 1432560 h 2423160"/>
              <a:gd name="connsiteX46" fmla="*/ 298167 w 3925287"/>
              <a:gd name="connsiteY46" fmla="*/ 1455420 h 2423160"/>
              <a:gd name="connsiteX47" fmla="*/ 321027 w 3925287"/>
              <a:gd name="connsiteY47" fmla="*/ 1470660 h 2423160"/>
              <a:gd name="connsiteX48" fmla="*/ 328647 w 3925287"/>
              <a:gd name="connsiteY48" fmla="*/ 1493520 h 2423160"/>
              <a:gd name="connsiteX49" fmla="*/ 343887 w 3925287"/>
              <a:gd name="connsiteY49" fmla="*/ 1607820 h 2423160"/>
              <a:gd name="connsiteX50" fmla="*/ 359127 w 3925287"/>
              <a:gd name="connsiteY50" fmla="*/ 1630680 h 2423160"/>
              <a:gd name="connsiteX51" fmla="*/ 404847 w 3925287"/>
              <a:gd name="connsiteY51" fmla="*/ 1661160 h 2423160"/>
              <a:gd name="connsiteX52" fmla="*/ 442947 w 3925287"/>
              <a:gd name="connsiteY52" fmla="*/ 1699260 h 2423160"/>
              <a:gd name="connsiteX53" fmla="*/ 458187 w 3925287"/>
              <a:gd name="connsiteY53" fmla="*/ 1722120 h 2423160"/>
              <a:gd name="connsiteX54" fmla="*/ 481047 w 3925287"/>
              <a:gd name="connsiteY54" fmla="*/ 1737360 h 2423160"/>
              <a:gd name="connsiteX55" fmla="*/ 503907 w 3925287"/>
              <a:gd name="connsiteY55" fmla="*/ 1767840 h 2423160"/>
              <a:gd name="connsiteX56" fmla="*/ 534387 w 3925287"/>
              <a:gd name="connsiteY56" fmla="*/ 1775460 h 2423160"/>
              <a:gd name="connsiteX57" fmla="*/ 557247 w 3925287"/>
              <a:gd name="connsiteY57" fmla="*/ 1798320 h 2423160"/>
              <a:gd name="connsiteX58" fmla="*/ 595347 w 3925287"/>
              <a:gd name="connsiteY58" fmla="*/ 1866900 h 2423160"/>
              <a:gd name="connsiteX59" fmla="*/ 641067 w 3925287"/>
              <a:gd name="connsiteY59" fmla="*/ 1897380 h 2423160"/>
              <a:gd name="connsiteX60" fmla="*/ 663927 w 3925287"/>
              <a:gd name="connsiteY60" fmla="*/ 1912620 h 2423160"/>
              <a:gd name="connsiteX61" fmla="*/ 709647 w 3925287"/>
              <a:gd name="connsiteY61" fmla="*/ 1927860 h 2423160"/>
              <a:gd name="connsiteX62" fmla="*/ 778227 w 3925287"/>
              <a:gd name="connsiteY62" fmla="*/ 1965960 h 2423160"/>
              <a:gd name="connsiteX63" fmla="*/ 785847 w 3925287"/>
              <a:gd name="connsiteY63" fmla="*/ 1988820 h 2423160"/>
              <a:gd name="connsiteX64" fmla="*/ 862047 w 3925287"/>
              <a:gd name="connsiteY64" fmla="*/ 2065020 h 2423160"/>
              <a:gd name="connsiteX65" fmla="*/ 884907 w 3925287"/>
              <a:gd name="connsiteY65" fmla="*/ 2072640 h 2423160"/>
              <a:gd name="connsiteX66" fmla="*/ 945867 w 3925287"/>
              <a:gd name="connsiteY66" fmla="*/ 2095500 h 2423160"/>
              <a:gd name="connsiteX67" fmla="*/ 968727 w 3925287"/>
              <a:gd name="connsiteY67" fmla="*/ 2141220 h 2423160"/>
              <a:gd name="connsiteX68" fmla="*/ 991587 w 3925287"/>
              <a:gd name="connsiteY68" fmla="*/ 2186940 h 2423160"/>
              <a:gd name="connsiteX69" fmla="*/ 1022067 w 3925287"/>
              <a:gd name="connsiteY69" fmla="*/ 2194560 h 2423160"/>
              <a:gd name="connsiteX70" fmla="*/ 1098267 w 3925287"/>
              <a:gd name="connsiteY70" fmla="*/ 2217420 h 2423160"/>
              <a:gd name="connsiteX71" fmla="*/ 1182087 w 3925287"/>
              <a:gd name="connsiteY71" fmla="*/ 2240280 h 2423160"/>
              <a:gd name="connsiteX72" fmla="*/ 1227807 w 3925287"/>
              <a:gd name="connsiteY72" fmla="*/ 2263140 h 2423160"/>
              <a:gd name="connsiteX73" fmla="*/ 1258287 w 3925287"/>
              <a:gd name="connsiteY73" fmla="*/ 2270760 h 2423160"/>
              <a:gd name="connsiteX74" fmla="*/ 1304007 w 3925287"/>
              <a:gd name="connsiteY74" fmla="*/ 2293620 h 2423160"/>
              <a:gd name="connsiteX75" fmla="*/ 1326867 w 3925287"/>
              <a:gd name="connsiteY75" fmla="*/ 2308860 h 2423160"/>
              <a:gd name="connsiteX76" fmla="*/ 1357347 w 3925287"/>
              <a:gd name="connsiteY76" fmla="*/ 2316480 h 2423160"/>
              <a:gd name="connsiteX77" fmla="*/ 1448787 w 3925287"/>
              <a:gd name="connsiteY77" fmla="*/ 2339340 h 2423160"/>
              <a:gd name="connsiteX78" fmla="*/ 1509747 w 3925287"/>
              <a:gd name="connsiteY78" fmla="*/ 2354580 h 2423160"/>
              <a:gd name="connsiteX79" fmla="*/ 1540227 w 3925287"/>
              <a:gd name="connsiteY79" fmla="*/ 2362200 h 2423160"/>
              <a:gd name="connsiteX80" fmla="*/ 1616427 w 3925287"/>
              <a:gd name="connsiteY80" fmla="*/ 2377440 h 2423160"/>
              <a:gd name="connsiteX81" fmla="*/ 1646907 w 3925287"/>
              <a:gd name="connsiteY81" fmla="*/ 2385060 h 2423160"/>
              <a:gd name="connsiteX82" fmla="*/ 1768827 w 3925287"/>
              <a:gd name="connsiteY82" fmla="*/ 2400300 h 2423160"/>
              <a:gd name="connsiteX83" fmla="*/ 1799307 w 3925287"/>
              <a:gd name="connsiteY83" fmla="*/ 2407920 h 2423160"/>
              <a:gd name="connsiteX84" fmla="*/ 2027907 w 3925287"/>
              <a:gd name="connsiteY84" fmla="*/ 2415540 h 2423160"/>
              <a:gd name="connsiteX85" fmla="*/ 2050767 w 3925287"/>
              <a:gd name="connsiteY85" fmla="*/ 2407920 h 2423160"/>
              <a:gd name="connsiteX86" fmla="*/ 2073627 w 3925287"/>
              <a:gd name="connsiteY86" fmla="*/ 2415540 h 2423160"/>
              <a:gd name="connsiteX87" fmla="*/ 2134587 w 3925287"/>
              <a:gd name="connsiteY87" fmla="*/ 2423160 h 2423160"/>
              <a:gd name="connsiteX88" fmla="*/ 2264127 w 3925287"/>
              <a:gd name="connsiteY88" fmla="*/ 2415540 h 2423160"/>
              <a:gd name="connsiteX89" fmla="*/ 2309847 w 3925287"/>
              <a:gd name="connsiteY89" fmla="*/ 2385060 h 2423160"/>
              <a:gd name="connsiteX90" fmla="*/ 2370807 w 3925287"/>
              <a:gd name="connsiteY90" fmla="*/ 2369820 h 2423160"/>
              <a:gd name="connsiteX91" fmla="*/ 2485107 w 3925287"/>
              <a:gd name="connsiteY91" fmla="*/ 2346960 h 2423160"/>
              <a:gd name="connsiteX92" fmla="*/ 2507967 w 3925287"/>
              <a:gd name="connsiteY92" fmla="*/ 2339340 h 2423160"/>
              <a:gd name="connsiteX93" fmla="*/ 2553687 w 3925287"/>
              <a:gd name="connsiteY93" fmla="*/ 2331720 h 2423160"/>
              <a:gd name="connsiteX94" fmla="*/ 2599407 w 3925287"/>
              <a:gd name="connsiteY94" fmla="*/ 2293620 h 2423160"/>
              <a:gd name="connsiteX95" fmla="*/ 2622267 w 3925287"/>
              <a:gd name="connsiteY95" fmla="*/ 2286000 h 2423160"/>
              <a:gd name="connsiteX96" fmla="*/ 2645127 w 3925287"/>
              <a:gd name="connsiteY96" fmla="*/ 2270760 h 2423160"/>
              <a:gd name="connsiteX97" fmla="*/ 2744187 w 3925287"/>
              <a:gd name="connsiteY97" fmla="*/ 2255520 h 2423160"/>
              <a:gd name="connsiteX98" fmla="*/ 2828007 w 3925287"/>
              <a:gd name="connsiteY98" fmla="*/ 2232660 h 2423160"/>
              <a:gd name="connsiteX99" fmla="*/ 2858487 w 3925287"/>
              <a:gd name="connsiteY99" fmla="*/ 2225040 h 2423160"/>
              <a:gd name="connsiteX100" fmla="*/ 2904207 w 3925287"/>
              <a:gd name="connsiteY100" fmla="*/ 2202180 h 2423160"/>
              <a:gd name="connsiteX101" fmla="*/ 2972787 w 3925287"/>
              <a:gd name="connsiteY101" fmla="*/ 2148840 h 2423160"/>
              <a:gd name="connsiteX102" fmla="*/ 3018507 w 3925287"/>
              <a:gd name="connsiteY102" fmla="*/ 2133600 h 2423160"/>
              <a:gd name="connsiteX103" fmla="*/ 3033747 w 3925287"/>
              <a:gd name="connsiteY103" fmla="*/ 2110740 h 2423160"/>
              <a:gd name="connsiteX104" fmla="*/ 3056607 w 3925287"/>
              <a:gd name="connsiteY104" fmla="*/ 2087880 h 2423160"/>
              <a:gd name="connsiteX105" fmla="*/ 3140427 w 3925287"/>
              <a:gd name="connsiteY105" fmla="*/ 2072640 h 2423160"/>
              <a:gd name="connsiteX106" fmla="*/ 3163287 w 3925287"/>
              <a:gd name="connsiteY106" fmla="*/ 2065020 h 2423160"/>
              <a:gd name="connsiteX107" fmla="*/ 3178527 w 3925287"/>
              <a:gd name="connsiteY107" fmla="*/ 2011680 h 2423160"/>
              <a:gd name="connsiteX108" fmla="*/ 3193767 w 3925287"/>
              <a:gd name="connsiteY108" fmla="*/ 1965960 h 2423160"/>
              <a:gd name="connsiteX109" fmla="*/ 3224247 w 3925287"/>
              <a:gd name="connsiteY109" fmla="*/ 1958340 h 2423160"/>
              <a:gd name="connsiteX110" fmla="*/ 3269967 w 3925287"/>
              <a:gd name="connsiteY110" fmla="*/ 1943100 h 2423160"/>
              <a:gd name="connsiteX111" fmla="*/ 3330927 w 3925287"/>
              <a:gd name="connsiteY111" fmla="*/ 1927860 h 2423160"/>
              <a:gd name="connsiteX112" fmla="*/ 3384267 w 3925287"/>
              <a:gd name="connsiteY112" fmla="*/ 1866900 h 2423160"/>
              <a:gd name="connsiteX113" fmla="*/ 3399507 w 3925287"/>
              <a:gd name="connsiteY113" fmla="*/ 1844040 h 2423160"/>
              <a:gd name="connsiteX114" fmla="*/ 3429987 w 3925287"/>
              <a:gd name="connsiteY114" fmla="*/ 1775460 h 2423160"/>
              <a:gd name="connsiteX115" fmla="*/ 3475707 w 3925287"/>
              <a:gd name="connsiteY115" fmla="*/ 1752600 h 2423160"/>
              <a:gd name="connsiteX116" fmla="*/ 3490947 w 3925287"/>
              <a:gd name="connsiteY116" fmla="*/ 1729740 h 2423160"/>
              <a:gd name="connsiteX117" fmla="*/ 3536667 w 3925287"/>
              <a:gd name="connsiteY117" fmla="*/ 1691640 h 2423160"/>
              <a:gd name="connsiteX118" fmla="*/ 3551907 w 3925287"/>
              <a:gd name="connsiteY118" fmla="*/ 1645920 h 2423160"/>
              <a:gd name="connsiteX119" fmla="*/ 3559527 w 3925287"/>
              <a:gd name="connsiteY119" fmla="*/ 1623060 h 2423160"/>
              <a:gd name="connsiteX120" fmla="*/ 3590007 w 3925287"/>
              <a:gd name="connsiteY120" fmla="*/ 1615440 h 2423160"/>
              <a:gd name="connsiteX121" fmla="*/ 3597627 w 3925287"/>
              <a:gd name="connsiteY121" fmla="*/ 1592580 h 2423160"/>
              <a:gd name="connsiteX122" fmla="*/ 3605247 w 3925287"/>
              <a:gd name="connsiteY122" fmla="*/ 1524000 h 2423160"/>
              <a:gd name="connsiteX123" fmla="*/ 3643347 w 3925287"/>
              <a:gd name="connsiteY123" fmla="*/ 1485900 h 2423160"/>
              <a:gd name="connsiteX124" fmla="*/ 3666207 w 3925287"/>
              <a:gd name="connsiteY124" fmla="*/ 1478280 h 2423160"/>
              <a:gd name="connsiteX125" fmla="*/ 3689067 w 3925287"/>
              <a:gd name="connsiteY125" fmla="*/ 1463040 h 2423160"/>
              <a:gd name="connsiteX126" fmla="*/ 3719547 w 3925287"/>
              <a:gd name="connsiteY126" fmla="*/ 1432560 h 2423160"/>
              <a:gd name="connsiteX127" fmla="*/ 3742407 w 3925287"/>
              <a:gd name="connsiteY127" fmla="*/ 1386840 h 2423160"/>
              <a:gd name="connsiteX128" fmla="*/ 3750027 w 3925287"/>
              <a:gd name="connsiteY128" fmla="*/ 1318260 h 2423160"/>
              <a:gd name="connsiteX129" fmla="*/ 3757647 w 3925287"/>
              <a:gd name="connsiteY129" fmla="*/ 1295400 h 2423160"/>
              <a:gd name="connsiteX130" fmla="*/ 3780507 w 3925287"/>
              <a:gd name="connsiteY130" fmla="*/ 1280160 h 2423160"/>
              <a:gd name="connsiteX131" fmla="*/ 3788127 w 3925287"/>
              <a:gd name="connsiteY131" fmla="*/ 1257300 h 2423160"/>
              <a:gd name="connsiteX132" fmla="*/ 3803367 w 3925287"/>
              <a:gd name="connsiteY132" fmla="*/ 1104900 h 2423160"/>
              <a:gd name="connsiteX133" fmla="*/ 3818607 w 3925287"/>
              <a:gd name="connsiteY133" fmla="*/ 1082040 h 2423160"/>
              <a:gd name="connsiteX134" fmla="*/ 3841467 w 3925287"/>
              <a:gd name="connsiteY134" fmla="*/ 1005840 h 2423160"/>
              <a:gd name="connsiteX135" fmla="*/ 3864327 w 3925287"/>
              <a:gd name="connsiteY135" fmla="*/ 990600 h 2423160"/>
              <a:gd name="connsiteX136" fmla="*/ 3879567 w 3925287"/>
              <a:gd name="connsiteY136" fmla="*/ 944880 h 2423160"/>
              <a:gd name="connsiteX137" fmla="*/ 3894807 w 3925287"/>
              <a:gd name="connsiteY137" fmla="*/ 845820 h 2423160"/>
              <a:gd name="connsiteX138" fmla="*/ 3902427 w 3925287"/>
              <a:gd name="connsiteY138" fmla="*/ 822960 h 2423160"/>
              <a:gd name="connsiteX139" fmla="*/ 3925287 w 3925287"/>
              <a:gd name="connsiteY139" fmla="*/ 800100 h 2423160"/>
              <a:gd name="connsiteX140" fmla="*/ 3917667 w 3925287"/>
              <a:gd name="connsiteY140" fmla="*/ 670560 h 2423160"/>
              <a:gd name="connsiteX141" fmla="*/ 3913857 w 3925287"/>
              <a:gd name="connsiteY141" fmla="*/ 636270 h 2423160"/>
              <a:gd name="connsiteX142" fmla="*/ 3906237 w 3925287"/>
              <a:gd name="connsiteY142" fmla="*/ 556260 h 2423160"/>
              <a:gd name="connsiteX143" fmla="*/ 3881285 w 3925287"/>
              <a:gd name="connsiteY143" fmla="*/ 510540 h 2423160"/>
              <a:gd name="connsiteX144" fmla="*/ 3881285 w 3925287"/>
              <a:gd name="connsiteY144" fmla="*/ 487681 h 2423160"/>
              <a:gd name="connsiteX145" fmla="*/ 3864327 w 3925287"/>
              <a:gd name="connsiteY145" fmla="*/ 464820 h 2423160"/>
              <a:gd name="connsiteX146" fmla="*/ 3816515 w 3925287"/>
              <a:gd name="connsiteY146" fmla="*/ 438150 h 2423160"/>
              <a:gd name="connsiteX147" fmla="*/ 3803367 w 3925287"/>
              <a:gd name="connsiteY147" fmla="*/ 445770 h 2423160"/>
              <a:gd name="connsiteX148" fmla="*/ 3753837 w 3925287"/>
              <a:gd name="connsiteY148" fmla="*/ 434340 h 2423160"/>
              <a:gd name="connsiteX149" fmla="*/ 3681447 w 3925287"/>
              <a:gd name="connsiteY149" fmla="*/ 457200 h 2423160"/>
              <a:gd name="connsiteX150" fmla="*/ 3664115 w 3925287"/>
              <a:gd name="connsiteY150" fmla="*/ 461011 h 2423160"/>
              <a:gd name="connsiteX151" fmla="*/ 3629825 w 3925287"/>
              <a:gd name="connsiteY151" fmla="*/ 464820 h 2423160"/>
              <a:gd name="connsiteX152" fmla="*/ 3605247 w 3925287"/>
              <a:gd name="connsiteY152" fmla="*/ 491490 h 2423160"/>
              <a:gd name="connsiteX153" fmla="*/ 3559527 w 3925287"/>
              <a:gd name="connsiteY153" fmla="*/ 502920 h 2423160"/>
              <a:gd name="connsiteX154" fmla="*/ 3515525 w 3925287"/>
              <a:gd name="connsiteY154" fmla="*/ 521971 h 2423160"/>
              <a:gd name="connsiteX155" fmla="*/ 3483327 w 3925287"/>
              <a:gd name="connsiteY155" fmla="*/ 548640 h 2423160"/>
              <a:gd name="connsiteX156" fmla="*/ 3498567 w 3925287"/>
              <a:gd name="connsiteY156" fmla="*/ 548640 h 2423160"/>
              <a:gd name="connsiteX157" fmla="*/ 3456657 w 3925287"/>
              <a:gd name="connsiteY157" fmla="*/ 552450 h 2423160"/>
              <a:gd name="connsiteX158" fmla="*/ 3437607 w 3925287"/>
              <a:gd name="connsiteY158" fmla="*/ 567690 h 2423160"/>
              <a:gd name="connsiteX159" fmla="*/ 3429987 w 3925287"/>
              <a:gd name="connsiteY159" fmla="*/ 594360 h 2423160"/>
              <a:gd name="connsiteX160" fmla="*/ 3401225 w 3925287"/>
              <a:gd name="connsiteY160" fmla="*/ 575311 h 2423160"/>
              <a:gd name="connsiteX161" fmla="*/ 3374555 w 3925287"/>
              <a:gd name="connsiteY161" fmla="*/ 575311 h 2423160"/>
              <a:gd name="connsiteX162" fmla="*/ 3327117 w 3925287"/>
              <a:gd name="connsiteY162" fmla="*/ 590550 h 2423160"/>
              <a:gd name="connsiteX163" fmla="*/ 3262347 w 3925287"/>
              <a:gd name="connsiteY163" fmla="*/ 594360 h 2423160"/>
              <a:gd name="connsiteX164" fmla="*/ 3189957 w 3925287"/>
              <a:gd name="connsiteY164" fmla="*/ 621030 h 2423160"/>
              <a:gd name="connsiteX165" fmla="*/ 3056607 w 3925287"/>
              <a:gd name="connsiteY165" fmla="*/ 613410 h 2423160"/>
              <a:gd name="connsiteX166" fmla="*/ 2999457 w 3925287"/>
              <a:gd name="connsiteY166" fmla="*/ 613410 h 2423160"/>
              <a:gd name="connsiteX167" fmla="*/ 2953737 w 3925287"/>
              <a:gd name="connsiteY167" fmla="*/ 613410 h 2423160"/>
              <a:gd name="connsiteX168" fmla="*/ 2877537 w 3925287"/>
              <a:gd name="connsiteY168" fmla="*/ 617220 h 2423160"/>
              <a:gd name="connsiteX169" fmla="*/ 2709897 w 3925287"/>
              <a:gd name="connsiteY169" fmla="*/ 617220 h 2423160"/>
              <a:gd name="connsiteX170" fmla="*/ 2549877 w 3925287"/>
              <a:gd name="connsiteY170" fmla="*/ 628650 h 2423160"/>
              <a:gd name="connsiteX171" fmla="*/ 2315375 w 3925287"/>
              <a:gd name="connsiteY171" fmla="*/ 624840 h 2423160"/>
              <a:gd name="connsiteX172" fmla="*/ 2355567 w 3925287"/>
              <a:gd name="connsiteY172" fmla="*/ 560070 h 2423160"/>
              <a:gd name="connsiteX173" fmla="*/ 2431767 w 3925287"/>
              <a:gd name="connsiteY173" fmla="*/ 434340 h 2423160"/>
              <a:gd name="connsiteX174" fmla="*/ 2511777 w 3925287"/>
              <a:gd name="connsiteY174" fmla="*/ 327660 h 2423160"/>
              <a:gd name="connsiteX175" fmla="*/ 2534637 w 3925287"/>
              <a:gd name="connsiteY175" fmla="*/ 259080 h 2423160"/>
              <a:gd name="connsiteX176" fmla="*/ 2557497 w 3925287"/>
              <a:gd name="connsiteY176" fmla="*/ 205740 h 2423160"/>
              <a:gd name="connsiteX177" fmla="*/ 2568927 w 3925287"/>
              <a:gd name="connsiteY177" fmla="*/ 198120 h 2423160"/>
              <a:gd name="connsiteX178" fmla="*/ 2585885 w 3925287"/>
              <a:gd name="connsiteY178" fmla="*/ 140970 h 2423160"/>
              <a:gd name="connsiteX179" fmla="*/ 2591787 w 3925287"/>
              <a:gd name="connsiteY179" fmla="*/ 91440 h 2423160"/>
              <a:gd name="connsiteX180" fmla="*/ 2595597 w 3925287"/>
              <a:gd name="connsiteY180" fmla="*/ 0 h 2423160"/>
              <a:gd name="connsiteX181" fmla="*/ 2538447 w 3925287"/>
              <a:gd name="connsiteY181" fmla="*/ 45720 h 2423160"/>
              <a:gd name="connsiteX182" fmla="*/ 2517305 w 3925287"/>
              <a:gd name="connsiteY182" fmla="*/ 76201 h 2423160"/>
              <a:gd name="connsiteX183" fmla="*/ 2513495 w 3925287"/>
              <a:gd name="connsiteY183" fmla="*/ 102870 h 2423160"/>
              <a:gd name="connsiteX184" fmla="*/ 2496537 w 3925287"/>
              <a:gd name="connsiteY184" fmla="*/ 121920 h 2423160"/>
              <a:gd name="connsiteX185" fmla="*/ 2485107 w 3925287"/>
              <a:gd name="connsiteY185" fmla="*/ 102870 h 2423160"/>
              <a:gd name="connsiteX186" fmla="*/ 2431767 w 3925287"/>
              <a:gd name="connsiteY186" fmla="*/ 179070 h 2423160"/>
              <a:gd name="connsiteX187" fmla="*/ 2405097 w 3925287"/>
              <a:gd name="connsiteY187" fmla="*/ 213360 h 2423160"/>
              <a:gd name="connsiteX188" fmla="*/ 2393667 w 3925287"/>
              <a:gd name="connsiteY188" fmla="*/ 236220 h 2423160"/>
              <a:gd name="connsiteX189" fmla="*/ 2363187 w 3925287"/>
              <a:gd name="connsiteY189" fmla="*/ 285750 h 2423160"/>
              <a:gd name="connsiteX190" fmla="*/ 2306037 w 3925287"/>
              <a:gd name="connsiteY190" fmla="*/ 354330 h 2423160"/>
              <a:gd name="connsiteX191" fmla="*/ 2286987 w 3925287"/>
              <a:gd name="connsiteY191" fmla="*/ 388620 h 2423160"/>
              <a:gd name="connsiteX192" fmla="*/ 2302227 w 3925287"/>
              <a:gd name="connsiteY192" fmla="*/ 403860 h 2423160"/>
              <a:gd name="connsiteX193" fmla="*/ 2262035 w 3925287"/>
              <a:gd name="connsiteY193" fmla="*/ 411481 h 2423160"/>
              <a:gd name="connsiteX194" fmla="*/ 2256507 w 3925287"/>
              <a:gd name="connsiteY194" fmla="*/ 441960 h 2423160"/>
              <a:gd name="connsiteX195" fmla="*/ 2248887 w 3925287"/>
              <a:gd name="connsiteY195" fmla="*/ 464820 h 2423160"/>
              <a:gd name="connsiteX196" fmla="*/ 2226027 w 3925287"/>
              <a:gd name="connsiteY196" fmla="*/ 480060 h 2423160"/>
              <a:gd name="connsiteX197" fmla="*/ 2208695 w 3925287"/>
              <a:gd name="connsiteY197" fmla="*/ 502920 h 2423160"/>
              <a:gd name="connsiteX198" fmla="*/ 2176497 w 3925287"/>
              <a:gd name="connsiteY198" fmla="*/ 514350 h 2423160"/>
              <a:gd name="connsiteX199" fmla="*/ 2096487 w 3925287"/>
              <a:gd name="connsiteY199" fmla="*/ 601980 h 2423160"/>
              <a:gd name="connsiteX200" fmla="*/ 1989807 w 3925287"/>
              <a:gd name="connsiteY200" fmla="*/ 624840 h 2423160"/>
              <a:gd name="connsiteX201" fmla="*/ 2033435 w 3925287"/>
              <a:gd name="connsiteY201" fmla="*/ 640080 h 2423160"/>
              <a:gd name="connsiteX202" fmla="*/ 1964855 w 3925287"/>
              <a:gd name="connsiteY202" fmla="*/ 640080 h 2423160"/>
              <a:gd name="connsiteX203" fmla="*/ 1959327 w 3925287"/>
              <a:gd name="connsiteY203" fmla="*/ 636270 h 2423160"/>
              <a:gd name="connsiteX204" fmla="*/ 1947897 w 3925287"/>
              <a:gd name="connsiteY204" fmla="*/ 643890 h 2423160"/>
              <a:gd name="connsiteX205" fmla="*/ 1940277 w 3925287"/>
              <a:gd name="connsiteY205" fmla="*/ 624840 h 2423160"/>
              <a:gd name="connsiteX206" fmla="*/ 1898367 w 3925287"/>
              <a:gd name="connsiteY206" fmla="*/ 613410 h 2423160"/>
              <a:gd name="connsiteX207" fmla="*/ 1925037 w 3925287"/>
              <a:gd name="connsiteY207" fmla="*/ 628650 h 2423160"/>
              <a:gd name="connsiteX208" fmla="*/ 1921227 w 3925287"/>
              <a:gd name="connsiteY208" fmla="*/ 647700 h 2423160"/>
              <a:gd name="connsiteX209" fmla="*/ 1902177 w 3925287"/>
              <a:gd name="connsiteY209" fmla="*/ 605790 h 2423160"/>
              <a:gd name="connsiteX210" fmla="*/ 1913607 w 3925287"/>
              <a:gd name="connsiteY210" fmla="*/ 624840 h 2423160"/>
              <a:gd name="connsiteX211" fmla="*/ 1905987 w 3925287"/>
              <a:gd name="connsiteY211" fmla="*/ 621030 h 2423160"/>
              <a:gd name="connsiteX212" fmla="*/ 1898367 w 3925287"/>
              <a:gd name="connsiteY212" fmla="*/ 617220 h 2423160"/>
              <a:gd name="connsiteX213" fmla="*/ 1907705 w 3925287"/>
              <a:gd name="connsiteY213" fmla="*/ 624840 h 2423160"/>
              <a:gd name="connsiteX214" fmla="*/ 1913607 w 3925287"/>
              <a:gd name="connsiteY214" fmla="*/ 632460 h 2423160"/>
              <a:gd name="connsiteX215" fmla="*/ 1919135 w 3925287"/>
              <a:gd name="connsiteY215" fmla="*/ 621030 h 2423160"/>
              <a:gd name="connsiteX216" fmla="*/ 1932657 w 3925287"/>
              <a:gd name="connsiteY216" fmla="*/ 636270 h 2423160"/>
              <a:gd name="connsiteX217" fmla="*/ 1941995 w 3925287"/>
              <a:gd name="connsiteY217" fmla="*/ 636270 h 2423160"/>
              <a:gd name="connsiteX218" fmla="*/ 1917417 w 3925287"/>
              <a:gd name="connsiteY218" fmla="*/ 636270 h 2423160"/>
              <a:gd name="connsiteX219" fmla="*/ 1909797 w 3925287"/>
              <a:gd name="connsiteY219" fmla="*/ 647700 h 2423160"/>
              <a:gd name="connsiteX220" fmla="*/ 1919135 w 3925287"/>
              <a:gd name="connsiteY220" fmla="*/ 632460 h 2423160"/>
              <a:gd name="connsiteX221" fmla="*/ 1913607 w 3925287"/>
              <a:gd name="connsiteY221" fmla="*/ 636270 h 2423160"/>
              <a:gd name="connsiteX222" fmla="*/ 1919135 w 3925287"/>
              <a:gd name="connsiteY222" fmla="*/ 621030 h 2423160"/>
              <a:gd name="connsiteX223" fmla="*/ 1909797 w 3925287"/>
              <a:gd name="connsiteY223" fmla="*/ 624840 h 2423160"/>
              <a:gd name="connsiteX224" fmla="*/ 1951707 w 3925287"/>
              <a:gd name="connsiteY224" fmla="*/ 643890 h 2423160"/>
              <a:gd name="connsiteX225" fmla="*/ 1959327 w 3925287"/>
              <a:gd name="connsiteY225" fmla="*/ 632460 h 2423160"/>
              <a:gd name="connsiteX226" fmla="*/ 1909797 w 3925287"/>
              <a:gd name="connsiteY226" fmla="*/ 640080 h 2423160"/>
              <a:gd name="connsiteX227" fmla="*/ 1875507 w 3925287"/>
              <a:gd name="connsiteY227" fmla="*/ 640080 h 2423160"/>
              <a:gd name="connsiteX228" fmla="*/ 1966947 w 3925287"/>
              <a:gd name="connsiteY228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18934 w 3925287"/>
              <a:gd name="connsiteY19" fmla="*/ 525780 h 2423160"/>
              <a:gd name="connsiteX20" fmla="*/ 244827 w 3925287"/>
              <a:gd name="connsiteY20" fmla="*/ 506730 h 2423160"/>
              <a:gd name="connsiteX21" fmla="*/ 219875 w 3925287"/>
              <a:gd name="connsiteY21" fmla="*/ 495301 h 2423160"/>
              <a:gd name="connsiteX22" fmla="*/ 248637 w 3925287"/>
              <a:gd name="connsiteY22" fmla="*/ 506730 h 2423160"/>
              <a:gd name="connsiteX23" fmla="*/ 233397 w 3925287"/>
              <a:gd name="connsiteY23" fmla="*/ 514350 h 2423160"/>
              <a:gd name="connsiteX24" fmla="*/ 189395 w 3925287"/>
              <a:gd name="connsiteY24" fmla="*/ 506731 h 2423160"/>
              <a:gd name="connsiteX25" fmla="*/ 176247 w 3925287"/>
              <a:gd name="connsiteY25" fmla="*/ 495300 h 2423160"/>
              <a:gd name="connsiteX26" fmla="*/ 164817 w 3925287"/>
              <a:gd name="connsiteY26" fmla="*/ 483870 h 2423160"/>
              <a:gd name="connsiteX27" fmla="*/ 138147 w 3925287"/>
              <a:gd name="connsiteY27" fmla="*/ 506730 h 2423160"/>
              <a:gd name="connsiteX28" fmla="*/ 58137 w 3925287"/>
              <a:gd name="connsiteY28" fmla="*/ 514350 h 2423160"/>
              <a:gd name="connsiteX29" fmla="*/ 27657 w 3925287"/>
              <a:gd name="connsiteY29" fmla="*/ 567690 h 2423160"/>
              <a:gd name="connsiteX30" fmla="*/ 4797 w 3925287"/>
              <a:gd name="connsiteY30" fmla="*/ 605790 h 2423160"/>
              <a:gd name="connsiteX31" fmla="*/ 987 w 3925287"/>
              <a:gd name="connsiteY31" fmla="*/ 647700 h 2423160"/>
              <a:gd name="connsiteX32" fmla="*/ 16227 w 3925287"/>
              <a:gd name="connsiteY32" fmla="*/ 754380 h 2423160"/>
              <a:gd name="connsiteX33" fmla="*/ 23847 w 3925287"/>
              <a:gd name="connsiteY33" fmla="*/ 845820 h 2423160"/>
              <a:gd name="connsiteX34" fmla="*/ 39087 w 3925287"/>
              <a:gd name="connsiteY34" fmla="*/ 868680 h 2423160"/>
              <a:gd name="connsiteX35" fmla="*/ 61947 w 3925287"/>
              <a:gd name="connsiteY35" fmla="*/ 914400 h 2423160"/>
              <a:gd name="connsiteX36" fmla="*/ 69567 w 3925287"/>
              <a:gd name="connsiteY36" fmla="*/ 1036320 h 2423160"/>
              <a:gd name="connsiteX37" fmla="*/ 115287 w 3925287"/>
              <a:gd name="connsiteY37" fmla="*/ 1127760 h 2423160"/>
              <a:gd name="connsiteX38" fmla="*/ 130527 w 3925287"/>
              <a:gd name="connsiteY38" fmla="*/ 1150620 h 2423160"/>
              <a:gd name="connsiteX39" fmla="*/ 145767 w 3925287"/>
              <a:gd name="connsiteY39" fmla="*/ 1173480 h 2423160"/>
              <a:gd name="connsiteX40" fmla="*/ 161007 w 3925287"/>
              <a:gd name="connsiteY40" fmla="*/ 1219200 h 2423160"/>
              <a:gd name="connsiteX41" fmla="*/ 168627 w 3925287"/>
              <a:gd name="connsiteY41" fmla="*/ 1257300 h 2423160"/>
              <a:gd name="connsiteX42" fmla="*/ 199107 w 3925287"/>
              <a:gd name="connsiteY42" fmla="*/ 1303020 h 2423160"/>
              <a:gd name="connsiteX43" fmla="*/ 214347 w 3925287"/>
              <a:gd name="connsiteY43" fmla="*/ 1325880 h 2423160"/>
              <a:gd name="connsiteX44" fmla="*/ 252447 w 3925287"/>
              <a:gd name="connsiteY44" fmla="*/ 1386840 h 2423160"/>
              <a:gd name="connsiteX45" fmla="*/ 282927 w 3925287"/>
              <a:gd name="connsiteY45" fmla="*/ 1432560 h 2423160"/>
              <a:gd name="connsiteX46" fmla="*/ 298167 w 3925287"/>
              <a:gd name="connsiteY46" fmla="*/ 1455420 h 2423160"/>
              <a:gd name="connsiteX47" fmla="*/ 321027 w 3925287"/>
              <a:gd name="connsiteY47" fmla="*/ 1470660 h 2423160"/>
              <a:gd name="connsiteX48" fmla="*/ 328647 w 3925287"/>
              <a:gd name="connsiteY48" fmla="*/ 1493520 h 2423160"/>
              <a:gd name="connsiteX49" fmla="*/ 343887 w 3925287"/>
              <a:gd name="connsiteY49" fmla="*/ 1607820 h 2423160"/>
              <a:gd name="connsiteX50" fmla="*/ 359127 w 3925287"/>
              <a:gd name="connsiteY50" fmla="*/ 1630680 h 2423160"/>
              <a:gd name="connsiteX51" fmla="*/ 404847 w 3925287"/>
              <a:gd name="connsiteY51" fmla="*/ 1661160 h 2423160"/>
              <a:gd name="connsiteX52" fmla="*/ 442947 w 3925287"/>
              <a:gd name="connsiteY52" fmla="*/ 1699260 h 2423160"/>
              <a:gd name="connsiteX53" fmla="*/ 458187 w 3925287"/>
              <a:gd name="connsiteY53" fmla="*/ 1722120 h 2423160"/>
              <a:gd name="connsiteX54" fmla="*/ 481047 w 3925287"/>
              <a:gd name="connsiteY54" fmla="*/ 1737360 h 2423160"/>
              <a:gd name="connsiteX55" fmla="*/ 503907 w 3925287"/>
              <a:gd name="connsiteY55" fmla="*/ 1767840 h 2423160"/>
              <a:gd name="connsiteX56" fmla="*/ 534387 w 3925287"/>
              <a:gd name="connsiteY56" fmla="*/ 1775460 h 2423160"/>
              <a:gd name="connsiteX57" fmla="*/ 557247 w 3925287"/>
              <a:gd name="connsiteY57" fmla="*/ 1798320 h 2423160"/>
              <a:gd name="connsiteX58" fmla="*/ 595347 w 3925287"/>
              <a:gd name="connsiteY58" fmla="*/ 1866900 h 2423160"/>
              <a:gd name="connsiteX59" fmla="*/ 641067 w 3925287"/>
              <a:gd name="connsiteY59" fmla="*/ 1897380 h 2423160"/>
              <a:gd name="connsiteX60" fmla="*/ 663927 w 3925287"/>
              <a:gd name="connsiteY60" fmla="*/ 1912620 h 2423160"/>
              <a:gd name="connsiteX61" fmla="*/ 709647 w 3925287"/>
              <a:gd name="connsiteY61" fmla="*/ 1927860 h 2423160"/>
              <a:gd name="connsiteX62" fmla="*/ 778227 w 3925287"/>
              <a:gd name="connsiteY62" fmla="*/ 1965960 h 2423160"/>
              <a:gd name="connsiteX63" fmla="*/ 785847 w 3925287"/>
              <a:gd name="connsiteY63" fmla="*/ 1988820 h 2423160"/>
              <a:gd name="connsiteX64" fmla="*/ 862047 w 3925287"/>
              <a:gd name="connsiteY64" fmla="*/ 2065020 h 2423160"/>
              <a:gd name="connsiteX65" fmla="*/ 884907 w 3925287"/>
              <a:gd name="connsiteY65" fmla="*/ 2072640 h 2423160"/>
              <a:gd name="connsiteX66" fmla="*/ 945867 w 3925287"/>
              <a:gd name="connsiteY66" fmla="*/ 2095500 h 2423160"/>
              <a:gd name="connsiteX67" fmla="*/ 968727 w 3925287"/>
              <a:gd name="connsiteY67" fmla="*/ 2141220 h 2423160"/>
              <a:gd name="connsiteX68" fmla="*/ 991587 w 3925287"/>
              <a:gd name="connsiteY68" fmla="*/ 2186940 h 2423160"/>
              <a:gd name="connsiteX69" fmla="*/ 1022067 w 3925287"/>
              <a:gd name="connsiteY69" fmla="*/ 2194560 h 2423160"/>
              <a:gd name="connsiteX70" fmla="*/ 1098267 w 3925287"/>
              <a:gd name="connsiteY70" fmla="*/ 2217420 h 2423160"/>
              <a:gd name="connsiteX71" fmla="*/ 1182087 w 3925287"/>
              <a:gd name="connsiteY71" fmla="*/ 2240280 h 2423160"/>
              <a:gd name="connsiteX72" fmla="*/ 1227807 w 3925287"/>
              <a:gd name="connsiteY72" fmla="*/ 2263140 h 2423160"/>
              <a:gd name="connsiteX73" fmla="*/ 1258287 w 3925287"/>
              <a:gd name="connsiteY73" fmla="*/ 2270760 h 2423160"/>
              <a:gd name="connsiteX74" fmla="*/ 1304007 w 3925287"/>
              <a:gd name="connsiteY74" fmla="*/ 2293620 h 2423160"/>
              <a:gd name="connsiteX75" fmla="*/ 1326867 w 3925287"/>
              <a:gd name="connsiteY75" fmla="*/ 2308860 h 2423160"/>
              <a:gd name="connsiteX76" fmla="*/ 1357347 w 3925287"/>
              <a:gd name="connsiteY76" fmla="*/ 2316480 h 2423160"/>
              <a:gd name="connsiteX77" fmla="*/ 1448787 w 3925287"/>
              <a:gd name="connsiteY77" fmla="*/ 2339340 h 2423160"/>
              <a:gd name="connsiteX78" fmla="*/ 1509747 w 3925287"/>
              <a:gd name="connsiteY78" fmla="*/ 2354580 h 2423160"/>
              <a:gd name="connsiteX79" fmla="*/ 1540227 w 3925287"/>
              <a:gd name="connsiteY79" fmla="*/ 2362200 h 2423160"/>
              <a:gd name="connsiteX80" fmla="*/ 1616427 w 3925287"/>
              <a:gd name="connsiteY80" fmla="*/ 2377440 h 2423160"/>
              <a:gd name="connsiteX81" fmla="*/ 1646907 w 3925287"/>
              <a:gd name="connsiteY81" fmla="*/ 2385060 h 2423160"/>
              <a:gd name="connsiteX82" fmla="*/ 1768827 w 3925287"/>
              <a:gd name="connsiteY82" fmla="*/ 2400300 h 2423160"/>
              <a:gd name="connsiteX83" fmla="*/ 1799307 w 3925287"/>
              <a:gd name="connsiteY83" fmla="*/ 2407920 h 2423160"/>
              <a:gd name="connsiteX84" fmla="*/ 2027907 w 3925287"/>
              <a:gd name="connsiteY84" fmla="*/ 2415540 h 2423160"/>
              <a:gd name="connsiteX85" fmla="*/ 2050767 w 3925287"/>
              <a:gd name="connsiteY85" fmla="*/ 2407920 h 2423160"/>
              <a:gd name="connsiteX86" fmla="*/ 2073627 w 3925287"/>
              <a:gd name="connsiteY86" fmla="*/ 2415540 h 2423160"/>
              <a:gd name="connsiteX87" fmla="*/ 2134587 w 3925287"/>
              <a:gd name="connsiteY87" fmla="*/ 2423160 h 2423160"/>
              <a:gd name="connsiteX88" fmla="*/ 2264127 w 3925287"/>
              <a:gd name="connsiteY88" fmla="*/ 2415540 h 2423160"/>
              <a:gd name="connsiteX89" fmla="*/ 2309847 w 3925287"/>
              <a:gd name="connsiteY89" fmla="*/ 2385060 h 2423160"/>
              <a:gd name="connsiteX90" fmla="*/ 2370807 w 3925287"/>
              <a:gd name="connsiteY90" fmla="*/ 2369820 h 2423160"/>
              <a:gd name="connsiteX91" fmla="*/ 2485107 w 3925287"/>
              <a:gd name="connsiteY91" fmla="*/ 2346960 h 2423160"/>
              <a:gd name="connsiteX92" fmla="*/ 2507967 w 3925287"/>
              <a:gd name="connsiteY92" fmla="*/ 2339340 h 2423160"/>
              <a:gd name="connsiteX93" fmla="*/ 2553687 w 3925287"/>
              <a:gd name="connsiteY93" fmla="*/ 2331720 h 2423160"/>
              <a:gd name="connsiteX94" fmla="*/ 2599407 w 3925287"/>
              <a:gd name="connsiteY94" fmla="*/ 2293620 h 2423160"/>
              <a:gd name="connsiteX95" fmla="*/ 2622267 w 3925287"/>
              <a:gd name="connsiteY95" fmla="*/ 2286000 h 2423160"/>
              <a:gd name="connsiteX96" fmla="*/ 2645127 w 3925287"/>
              <a:gd name="connsiteY96" fmla="*/ 2270760 h 2423160"/>
              <a:gd name="connsiteX97" fmla="*/ 2744187 w 3925287"/>
              <a:gd name="connsiteY97" fmla="*/ 2255520 h 2423160"/>
              <a:gd name="connsiteX98" fmla="*/ 2828007 w 3925287"/>
              <a:gd name="connsiteY98" fmla="*/ 2232660 h 2423160"/>
              <a:gd name="connsiteX99" fmla="*/ 2858487 w 3925287"/>
              <a:gd name="connsiteY99" fmla="*/ 2225040 h 2423160"/>
              <a:gd name="connsiteX100" fmla="*/ 2904207 w 3925287"/>
              <a:gd name="connsiteY100" fmla="*/ 2202180 h 2423160"/>
              <a:gd name="connsiteX101" fmla="*/ 2972787 w 3925287"/>
              <a:gd name="connsiteY101" fmla="*/ 2148840 h 2423160"/>
              <a:gd name="connsiteX102" fmla="*/ 3018507 w 3925287"/>
              <a:gd name="connsiteY102" fmla="*/ 2133600 h 2423160"/>
              <a:gd name="connsiteX103" fmla="*/ 3033747 w 3925287"/>
              <a:gd name="connsiteY103" fmla="*/ 2110740 h 2423160"/>
              <a:gd name="connsiteX104" fmla="*/ 3056607 w 3925287"/>
              <a:gd name="connsiteY104" fmla="*/ 2087880 h 2423160"/>
              <a:gd name="connsiteX105" fmla="*/ 3140427 w 3925287"/>
              <a:gd name="connsiteY105" fmla="*/ 2072640 h 2423160"/>
              <a:gd name="connsiteX106" fmla="*/ 3163287 w 3925287"/>
              <a:gd name="connsiteY106" fmla="*/ 2065020 h 2423160"/>
              <a:gd name="connsiteX107" fmla="*/ 3178527 w 3925287"/>
              <a:gd name="connsiteY107" fmla="*/ 2011680 h 2423160"/>
              <a:gd name="connsiteX108" fmla="*/ 3193767 w 3925287"/>
              <a:gd name="connsiteY108" fmla="*/ 1965960 h 2423160"/>
              <a:gd name="connsiteX109" fmla="*/ 3224247 w 3925287"/>
              <a:gd name="connsiteY109" fmla="*/ 1958340 h 2423160"/>
              <a:gd name="connsiteX110" fmla="*/ 3269967 w 3925287"/>
              <a:gd name="connsiteY110" fmla="*/ 1943100 h 2423160"/>
              <a:gd name="connsiteX111" fmla="*/ 3330927 w 3925287"/>
              <a:gd name="connsiteY111" fmla="*/ 1927860 h 2423160"/>
              <a:gd name="connsiteX112" fmla="*/ 3384267 w 3925287"/>
              <a:gd name="connsiteY112" fmla="*/ 1866900 h 2423160"/>
              <a:gd name="connsiteX113" fmla="*/ 3399507 w 3925287"/>
              <a:gd name="connsiteY113" fmla="*/ 1844040 h 2423160"/>
              <a:gd name="connsiteX114" fmla="*/ 3429987 w 3925287"/>
              <a:gd name="connsiteY114" fmla="*/ 1775460 h 2423160"/>
              <a:gd name="connsiteX115" fmla="*/ 3475707 w 3925287"/>
              <a:gd name="connsiteY115" fmla="*/ 1752600 h 2423160"/>
              <a:gd name="connsiteX116" fmla="*/ 3490947 w 3925287"/>
              <a:gd name="connsiteY116" fmla="*/ 1729740 h 2423160"/>
              <a:gd name="connsiteX117" fmla="*/ 3536667 w 3925287"/>
              <a:gd name="connsiteY117" fmla="*/ 1691640 h 2423160"/>
              <a:gd name="connsiteX118" fmla="*/ 3551907 w 3925287"/>
              <a:gd name="connsiteY118" fmla="*/ 1645920 h 2423160"/>
              <a:gd name="connsiteX119" fmla="*/ 3559527 w 3925287"/>
              <a:gd name="connsiteY119" fmla="*/ 1623060 h 2423160"/>
              <a:gd name="connsiteX120" fmla="*/ 3590007 w 3925287"/>
              <a:gd name="connsiteY120" fmla="*/ 1615440 h 2423160"/>
              <a:gd name="connsiteX121" fmla="*/ 3597627 w 3925287"/>
              <a:gd name="connsiteY121" fmla="*/ 1592580 h 2423160"/>
              <a:gd name="connsiteX122" fmla="*/ 3605247 w 3925287"/>
              <a:gd name="connsiteY122" fmla="*/ 1524000 h 2423160"/>
              <a:gd name="connsiteX123" fmla="*/ 3643347 w 3925287"/>
              <a:gd name="connsiteY123" fmla="*/ 1485900 h 2423160"/>
              <a:gd name="connsiteX124" fmla="*/ 3666207 w 3925287"/>
              <a:gd name="connsiteY124" fmla="*/ 1478280 h 2423160"/>
              <a:gd name="connsiteX125" fmla="*/ 3689067 w 3925287"/>
              <a:gd name="connsiteY125" fmla="*/ 1463040 h 2423160"/>
              <a:gd name="connsiteX126" fmla="*/ 3719547 w 3925287"/>
              <a:gd name="connsiteY126" fmla="*/ 1432560 h 2423160"/>
              <a:gd name="connsiteX127" fmla="*/ 3742407 w 3925287"/>
              <a:gd name="connsiteY127" fmla="*/ 1386840 h 2423160"/>
              <a:gd name="connsiteX128" fmla="*/ 3750027 w 3925287"/>
              <a:gd name="connsiteY128" fmla="*/ 1318260 h 2423160"/>
              <a:gd name="connsiteX129" fmla="*/ 3757647 w 3925287"/>
              <a:gd name="connsiteY129" fmla="*/ 1295400 h 2423160"/>
              <a:gd name="connsiteX130" fmla="*/ 3780507 w 3925287"/>
              <a:gd name="connsiteY130" fmla="*/ 1280160 h 2423160"/>
              <a:gd name="connsiteX131" fmla="*/ 3788127 w 3925287"/>
              <a:gd name="connsiteY131" fmla="*/ 1257300 h 2423160"/>
              <a:gd name="connsiteX132" fmla="*/ 3803367 w 3925287"/>
              <a:gd name="connsiteY132" fmla="*/ 1104900 h 2423160"/>
              <a:gd name="connsiteX133" fmla="*/ 3818607 w 3925287"/>
              <a:gd name="connsiteY133" fmla="*/ 1082040 h 2423160"/>
              <a:gd name="connsiteX134" fmla="*/ 3841467 w 3925287"/>
              <a:gd name="connsiteY134" fmla="*/ 1005840 h 2423160"/>
              <a:gd name="connsiteX135" fmla="*/ 3864327 w 3925287"/>
              <a:gd name="connsiteY135" fmla="*/ 990600 h 2423160"/>
              <a:gd name="connsiteX136" fmla="*/ 3879567 w 3925287"/>
              <a:gd name="connsiteY136" fmla="*/ 944880 h 2423160"/>
              <a:gd name="connsiteX137" fmla="*/ 3894807 w 3925287"/>
              <a:gd name="connsiteY137" fmla="*/ 845820 h 2423160"/>
              <a:gd name="connsiteX138" fmla="*/ 3902427 w 3925287"/>
              <a:gd name="connsiteY138" fmla="*/ 822960 h 2423160"/>
              <a:gd name="connsiteX139" fmla="*/ 3925287 w 3925287"/>
              <a:gd name="connsiteY139" fmla="*/ 800100 h 2423160"/>
              <a:gd name="connsiteX140" fmla="*/ 3917667 w 3925287"/>
              <a:gd name="connsiteY140" fmla="*/ 670560 h 2423160"/>
              <a:gd name="connsiteX141" fmla="*/ 3913857 w 3925287"/>
              <a:gd name="connsiteY141" fmla="*/ 636270 h 2423160"/>
              <a:gd name="connsiteX142" fmla="*/ 3906237 w 3925287"/>
              <a:gd name="connsiteY142" fmla="*/ 556260 h 2423160"/>
              <a:gd name="connsiteX143" fmla="*/ 3881285 w 3925287"/>
              <a:gd name="connsiteY143" fmla="*/ 510540 h 2423160"/>
              <a:gd name="connsiteX144" fmla="*/ 3881285 w 3925287"/>
              <a:gd name="connsiteY144" fmla="*/ 487681 h 2423160"/>
              <a:gd name="connsiteX145" fmla="*/ 3864327 w 3925287"/>
              <a:gd name="connsiteY145" fmla="*/ 464820 h 2423160"/>
              <a:gd name="connsiteX146" fmla="*/ 3816515 w 3925287"/>
              <a:gd name="connsiteY146" fmla="*/ 438150 h 2423160"/>
              <a:gd name="connsiteX147" fmla="*/ 3803367 w 3925287"/>
              <a:gd name="connsiteY147" fmla="*/ 445770 h 2423160"/>
              <a:gd name="connsiteX148" fmla="*/ 3753837 w 3925287"/>
              <a:gd name="connsiteY148" fmla="*/ 434340 h 2423160"/>
              <a:gd name="connsiteX149" fmla="*/ 3681447 w 3925287"/>
              <a:gd name="connsiteY149" fmla="*/ 457200 h 2423160"/>
              <a:gd name="connsiteX150" fmla="*/ 3664115 w 3925287"/>
              <a:gd name="connsiteY150" fmla="*/ 461011 h 2423160"/>
              <a:gd name="connsiteX151" fmla="*/ 3629825 w 3925287"/>
              <a:gd name="connsiteY151" fmla="*/ 464820 h 2423160"/>
              <a:gd name="connsiteX152" fmla="*/ 3605247 w 3925287"/>
              <a:gd name="connsiteY152" fmla="*/ 491490 h 2423160"/>
              <a:gd name="connsiteX153" fmla="*/ 3559527 w 3925287"/>
              <a:gd name="connsiteY153" fmla="*/ 502920 h 2423160"/>
              <a:gd name="connsiteX154" fmla="*/ 3515525 w 3925287"/>
              <a:gd name="connsiteY154" fmla="*/ 521971 h 2423160"/>
              <a:gd name="connsiteX155" fmla="*/ 3483327 w 3925287"/>
              <a:gd name="connsiteY155" fmla="*/ 548640 h 2423160"/>
              <a:gd name="connsiteX156" fmla="*/ 3498567 w 3925287"/>
              <a:gd name="connsiteY156" fmla="*/ 548640 h 2423160"/>
              <a:gd name="connsiteX157" fmla="*/ 3456657 w 3925287"/>
              <a:gd name="connsiteY157" fmla="*/ 552450 h 2423160"/>
              <a:gd name="connsiteX158" fmla="*/ 3437607 w 3925287"/>
              <a:gd name="connsiteY158" fmla="*/ 567690 h 2423160"/>
              <a:gd name="connsiteX159" fmla="*/ 3429987 w 3925287"/>
              <a:gd name="connsiteY159" fmla="*/ 594360 h 2423160"/>
              <a:gd name="connsiteX160" fmla="*/ 3401225 w 3925287"/>
              <a:gd name="connsiteY160" fmla="*/ 575311 h 2423160"/>
              <a:gd name="connsiteX161" fmla="*/ 3374555 w 3925287"/>
              <a:gd name="connsiteY161" fmla="*/ 575311 h 2423160"/>
              <a:gd name="connsiteX162" fmla="*/ 3327117 w 3925287"/>
              <a:gd name="connsiteY162" fmla="*/ 590550 h 2423160"/>
              <a:gd name="connsiteX163" fmla="*/ 3262347 w 3925287"/>
              <a:gd name="connsiteY163" fmla="*/ 594360 h 2423160"/>
              <a:gd name="connsiteX164" fmla="*/ 3189957 w 3925287"/>
              <a:gd name="connsiteY164" fmla="*/ 621030 h 2423160"/>
              <a:gd name="connsiteX165" fmla="*/ 3056607 w 3925287"/>
              <a:gd name="connsiteY165" fmla="*/ 613410 h 2423160"/>
              <a:gd name="connsiteX166" fmla="*/ 2999457 w 3925287"/>
              <a:gd name="connsiteY166" fmla="*/ 613410 h 2423160"/>
              <a:gd name="connsiteX167" fmla="*/ 2953737 w 3925287"/>
              <a:gd name="connsiteY167" fmla="*/ 613410 h 2423160"/>
              <a:gd name="connsiteX168" fmla="*/ 2877537 w 3925287"/>
              <a:gd name="connsiteY168" fmla="*/ 617220 h 2423160"/>
              <a:gd name="connsiteX169" fmla="*/ 2709897 w 3925287"/>
              <a:gd name="connsiteY169" fmla="*/ 617220 h 2423160"/>
              <a:gd name="connsiteX170" fmla="*/ 2549877 w 3925287"/>
              <a:gd name="connsiteY170" fmla="*/ 628650 h 2423160"/>
              <a:gd name="connsiteX171" fmla="*/ 2315375 w 3925287"/>
              <a:gd name="connsiteY171" fmla="*/ 624840 h 2423160"/>
              <a:gd name="connsiteX172" fmla="*/ 2355567 w 3925287"/>
              <a:gd name="connsiteY172" fmla="*/ 560070 h 2423160"/>
              <a:gd name="connsiteX173" fmla="*/ 2431767 w 3925287"/>
              <a:gd name="connsiteY173" fmla="*/ 434340 h 2423160"/>
              <a:gd name="connsiteX174" fmla="*/ 2511777 w 3925287"/>
              <a:gd name="connsiteY174" fmla="*/ 327660 h 2423160"/>
              <a:gd name="connsiteX175" fmla="*/ 2534637 w 3925287"/>
              <a:gd name="connsiteY175" fmla="*/ 259080 h 2423160"/>
              <a:gd name="connsiteX176" fmla="*/ 2557497 w 3925287"/>
              <a:gd name="connsiteY176" fmla="*/ 205740 h 2423160"/>
              <a:gd name="connsiteX177" fmla="*/ 2568927 w 3925287"/>
              <a:gd name="connsiteY177" fmla="*/ 198120 h 2423160"/>
              <a:gd name="connsiteX178" fmla="*/ 2585885 w 3925287"/>
              <a:gd name="connsiteY178" fmla="*/ 140970 h 2423160"/>
              <a:gd name="connsiteX179" fmla="*/ 2591787 w 3925287"/>
              <a:gd name="connsiteY179" fmla="*/ 91440 h 2423160"/>
              <a:gd name="connsiteX180" fmla="*/ 2595597 w 3925287"/>
              <a:gd name="connsiteY180" fmla="*/ 0 h 2423160"/>
              <a:gd name="connsiteX181" fmla="*/ 2538447 w 3925287"/>
              <a:gd name="connsiteY181" fmla="*/ 45720 h 2423160"/>
              <a:gd name="connsiteX182" fmla="*/ 2517305 w 3925287"/>
              <a:gd name="connsiteY182" fmla="*/ 76201 h 2423160"/>
              <a:gd name="connsiteX183" fmla="*/ 2513495 w 3925287"/>
              <a:gd name="connsiteY183" fmla="*/ 102870 h 2423160"/>
              <a:gd name="connsiteX184" fmla="*/ 2496537 w 3925287"/>
              <a:gd name="connsiteY184" fmla="*/ 121920 h 2423160"/>
              <a:gd name="connsiteX185" fmla="*/ 2485107 w 3925287"/>
              <a:gd name="connsiteY185" fmla="*/ 102870 h 2423160"/>
              <a:gd name="connsiteX186" fmla="*/ 2431767 w 3925287"/>
              <a:gd name="connsiteY186" fmla="*/ 179070 h 2423160"/>
              <a:gd name="connsiteX187" fmla="*/ 2405097 w 3925287"/>
              <a:gd name="connsiteY187" fmla="*/ 213360 h 2423160"/>
              <a:gd name="connsiteX188" fmla="*/ 2393667 w 3925287"/>
              <a:gd name="connsiteY188" fmla="*/ 236220 h 2423160"/>
              <a:gd name="connsiteX189" fmla="*/ 2363187 w 3925287"/>
              <a:gd name="connsiteY189" fmla="*/ 285750 h 2423160"/>
              <a:gd name="connsiteX190" fmla="*/ 2306037 w 3925287"/>
              <a:gd name="connsiteY190" fmla="*/ 354330 h 2423160"/>
              <a:gd name="connsiteX191" fmla="*/ 2286987 w 3925287"/>
              <a:gd name="connsiteY191" fmla="*/ 388620 h 2423160"/>
              <a:gd name="connsiteX192" fmla="*/ 2302227 w 3925287"/>
              <a:gd name="connsiteY192" fmla="*/ 403860 h 2423160"/>
              <a:gd name="connsiteX193" fmla="*/ 2262035 w 3925287"/>
              <a:gd name="connsiteY193" fmla="*/ 411481 h 2423160"/>
              <a:gd name="connsiteX194" fmla="*/ 2256507 w 3925287"/>
              <a:gd name="connsiteY194" fmla="*/ 441960 h 2423160"/>
              <a:gd name="connsiteX195" fmla="*/ 2248887 w 3925287"/>
              <a:gd name="connsiteY195" fmla="*/ 464820 h 2423160"/>
              <a:gd name="connsiteX196" fmla="*/ 2226027 w 3925287"/>
              <a:gd name="connsiteY196" fmla="*/ 480060 h 2423160"/>
              <a:gd name="connsiteX197" fmla="*/ 2208695 w 3925287"/>
              <a:gd name="connsiteY197" fmla="*/ 502920 h 2423160"/>
              <a:gd name="connsiteX198" fmla="*/ 2176497 w 3925287"/>
              <a:gd name="connsiteY198" fmla="*/ 514350 h 2423160"/>
              <a:gd name="connsiteX199" fmla="*/ 2096487 w 3925287"/>
              <a:gd name="connsiteY199" fmla="*/ 601980 h 2423160"/>
              <a:gd name="connsiteX200" fmla="*/ 1989807 w 3925287"/>
              <a:gd name="connsiteY200" fmla="*/ 624840 h 2423160"/>
              <a:gd name="connsiteX201" fmla="*/ 2033435 w 3925287"/>
              <a:gd name="connsiteY201" fmla="*/ 640080 h 2423160"/>
              <a:gd name="connsiteX202" fmla="*/ 1964855 w 3925287"/>
              <a:gd name="connsiteY202" fmla="*/ 640080 h 2423160"/>
              <a:gd name="connsiteX203" fmla="*/ 1959327 w 3925287"/>
              <a:gd name="connsiteY203" fmla="*/ 636270 h 2423160"/>
              <a:gd name="connsiteX204" fmla="*/ 1947897 w 3925287"/>
              <a:gd name="connsiteY204" fmla="*/ 643890 h 2423160"/>
              <a:gd name="connsiteX205" fmla="*/ 1940277 w 3925287"/>
              <a:gd name="connsiteY205" fmla="*/ 624840 h 2423160"/>
              <a:gd name="connsiteX206" fmla="*/ 1898367 w 3925287"/>
              <a:gd name="connsiteY206" fmla="*/ 613410 h 2423160"/>
              <a:gd name="connsiteX207" fmla="*/ 1925037 w 3925287"/>
              <a:gd name="connsiteY207" fmla="*/ 628650 h 2423160"/>
              <a:gd name="connsiteX208" fmla="*/ 1921227 w 3925287"/>
              <a:gd name="connsiteY208" fmla="*/ 647700 h 2423160"/>
              <a:gd name="connsiteX209" fmla="*/ 1902177 w 3925287"/>
              <a:gd name="connsiteY209" fmla="*/ 605790 h 2423160"/>
              <a:gd name="connsiteX210" fmla="*/ 1913607 w 3925287"/>
              <a:gd name="connsiteY210" fmla="*/ 624840 h 2423160"/>
              <a:gd name="connsiteX211" fmla="*/ 1905987 w 3925287"/>
              <a:gd name="connsiteY211" fmla="*/ 621030 h 2423160"/>
              <a:gd name="connsiteX212" fmla="*/ 1898367 w 3925287"/>
              <a:gd name="connsiteY212" fmla="*/ 617220 h 2423160"/>
              <a:gd name="connsiteX213" fmla="*/ 1907705 w 3925287"/>
              <a:gd name="connsiteY213" fmla="*/ 624840 h 2423160"/>
              <a:gd name="connsiteX214" fmla="*/ 1913607 w 3925287"/>
              <a:gd name="connsiteY214" fmla="*/ 632460 h 2423160"/>
              <a:gd name="connsiteX215" fmla="*/ 1919135 w 3925287"/>
              <a:gd name="connsiteY215" fmla="*/ 621030 h 2423160"/>
              <a:gd name="connsiteX216" fmla="*/ 1932657 w 3925287"/>
              <a:gd name="connsiteY216" fmla="*/ 636270 h 2423160"/>
              <a:gd name="connsiteX217" fmla="*/ 1941995 w 3925287"/>
              <a:gd name="connsiteY217" fmla="*/ 636270 h 2423160"/>
              <a:gd name="connsiteX218" fmla="*/ 1917417 w 3925287"/>
              <a:gd name="connsiteY218" fmla="*/ 636270 h 2423160"/>
              <a:gd name="connsiteX219" fmla="*/ 1909797 w 3925287"/>
              <a:gd name="connsiteY219" fmla="*/ 647700 h 2423160"/>
              <a:gd name="connsiteX220" fmla="*/ 1919135 w 3925287"/>
              <a:gd name="connsiteY220" fmla="*/ 632460 h 2423160"/>
              <a:gd name="connsiteX221" fmla="*/ 1913607 w 3925287"/>
              <a:gd name="connsiteY221" fmla="*/ 636270 h 2423160"/>
              <a:gd name="connsiteX222" fmla="*/ 1919135 w 3925287"/>
              <a:gd name="connsiteY222" fmla="*/ 621030 h 2423160"/>
              <a:gd name="connsiteX223" fmla="*/ 1909797 w 3925287"/>
              <a:gd name="connsiteY223" fmla="*/ 624840 h 2423160"/>
              <a:gd name="connsiteX224" fmla="*/ 1951707 w 3925287"/>
              <a:gd name="connsiteY224" fmla="*/ 643890 h 2423160"/>
              <a:gd name="connsiteX225" fmla="*/ 1959327 w 3925287"/>
              <a:gd name="connsiteY225" fmla="*/ 632460 h 2423160"/>
              <a:gd name="connsiteX226" fmla="*/ 1909797 w 3925287"/>
              <a:gd name="connsiteY226" fmla="*/ 640080 h 2423160"/>
              <a:gd name="connsiteX227" fmla="*/ 1875507 w 3925287"/>
              <a:gd name="connsiteY227" fmla="*/ 640080 h 2423160"/>
              <a:gd name="connsiteX228" fmla="*/ 1966947 w 3925287"/>
              <a:gd name="connsiteY228" fmla="*/ 640080 h 2423160"/>
              <a:gd name="connsiteX0" fmla="*/ 1966947 w 3925287"/>
              <a:gd name="connsiteY0" fmla="*/ 640080 h 2423160"/>
              <a:gd name="connsiteX1" fmla="*/ 1852647 w 3925287"/>
              <a:gd name="connsiteY1" fmla="*/ 651510 h 2423160"/>
              <a:gd name="connsiteX2" fmla="*/ 1795497 w 3925287"/>
              <a:gd name="connsiteY2" fmla="*/ 643890 h 2423160"/>
              <a:gd name="connsiteX3" fmla="*/ 1745967 w 3925287"/>
              <a:gd name="connsiteY3" fmla="*/ 647700 h 2423160"/>
              <a:gd name="connsiteX4" fmla="*/ 1700247 w 3925287"/>
              <a:gd name="connsiteY4" fmla="*/ 632460 h 2423160"/>
              <a:gd name="connsiteX5" fmla="*/ 1662147 w 3925287"/>
              <a:gd name="connsiteY5" fmla="*/ 636270 h 2423160"/>
              <a:gd name="connsiteX6" fmla="*/ 1368777 w 3925287"/>
              <a:gd name="connsiteY6" fmla="*/ 643890 h 2423160"/>
              <a:gd name="connsiteX7" fmla="*/ 1326867 w 3925287"/>
              <a:gd name="connsiteY7" fmla="*/ 651510 h 2423160"/>
              <a:gd name="connsiteX8" fmla="*/ 1243047 w 3925287"/>
              <a:gd name="connsiteY8" fmla="*/ 643890 h 2423160"/>
              <a:gd name="connsiteX9" fmla="*/ 1155417 w 3925287"/>
              <a:gd name="connsiteY9" fmla="*/ 659130 h 2423160"/>
              <a:gd name="connsiteX10" fmla="*/ 1003017 w 3925287"/>
              <a:gd name="connsiteY10" fmla="*/ 647700 h 2423160"/>
              <a:gd name="connsiteX11" fmla="*/ 850617 w 3925287"/>
              <a:gd name="connsiteY11" fmla="*/ 640080 h 2423160"/>
              <a:gd name="connsiteX12" fmla="*/ 717267 w 3925287"/>
              <a:gd name="connsiteY12" fmla="*/ 640080 h 2423160"/>
              <a:gd name="connsiteX13" fmla="*/ 606777 w 3925287"/>
              <a:gd name="connsiteY13" fmla="*/ 640080 h 2423160"/>
              <a:gd name="connsiteX14" fmla="*/ 519147 w 3925287"/>
              <a:gd name="connsiteY14" fmla="*/ 617220 h 2423160"/>
              <a:gd name="connsiteX15" fmla="*/ 446757 w 3925287"/>
              <a:gd name="connsiteY15" fmla="*/ 598170 h 2423160"/>
              <a:gd name="connsiteX16" fmla="*/ 401037 w 3925287"/>
              <a:gd name="connsiteY16" fmla="*/ 579120 h 2423160"/>
              <a:gd name="connsiteX17" fmla="*/ 370557 w 3925287"/>
              <a:gd name="connsiteY17" fmla="*/ 567690 h 2423160"/>
              <a:gd name="connsiteX18" fmla="*/ 286737 w 3925287"/>
              <a:gd name="connsiteY18" fmla="*/ 533400 h 2423160"/>
              <a:gd name="connsiteX19" fmla="*/ 326554 w 3925287"/>
              <a:gd name="connsiteY19" fmla="*/ 541020 h 2423160"/>
              <a:gd name="connsiteX20" fmla="*/ 244827 w 3925287"/>
              <a:gd name="connsiteY20" fmla="*/ 506730 h 2423160"/>
              <a:gd name="connsiteX21" fmla="*/ 219875 w 3925287"/>
              <a:gd name="connsiteY21" fmla="*/ 495301 h 2423160"/>
              <a:gd name="connsiteX22" fmla="*/ 248637 w 3925287"/>
              <a:gd name="connsiteY22" fmla="*/ 506730 h 2423160"/>
              <a:gd name="connsiteX23" fmla="*/ 233397 w 3925287"/>
              <a:gd name="connsiteY23" fmla="*/ 514350 h 2423160"/>
              <a:gd name="connsiteX24" fmla="*/ 189395 w 3925287"/>
              <a:gd name="connsiteY24" fmla="*/ 506731 h 2423160"/>
              <a:gd name="connsiteX25" fmla="*/ 176247 w 3925287"/>
              <a:gd name="connsiteY25" fmla="*/ 495300 h 2423160"/>
              <a:gd name="connsiteX26" fmla="*/ 164817 w 3925287"/>
              <a:gd name="connsiteY26" fmla="*/ 483870 h 2423160"/>
              <a:gd name="connsiteX27" fmla="*/ 138147 w 3925287"/>
              <a:gd name="connsiteY27" fmla="*/ 506730 h 2423160"/>
              <a:gd name="connsiteX28" fmla="*/ 58137 w 3925287"/>
              <a:gd name="connsiteY28" fmla="*/ 514350 h 2423160"/>
              <a:gd name="connsiteX29" fmla="*/ 27657 w 3925287"/>
              <a:gd name="connsiteY29" fmla="*/ 567690 h 2423160"/>
              <a:gd name="connsiteX30" fmla="*/ 4797 w 3925287"/>
              <a:gd name="connsiteY30" fmla="*/ 605790 h 2423160"/>
              <a:gd name="connsiteX31" fmla="*/ 987 w 3925287"/>
              <a:gd name="connsiteY31" fmla="*/ 647700 h 2423160"/>
              <a:gd name="connsiteX32" fmla="*/ 16227 w 3925287"/>
              <a:gd name="connsiteY32" fmla="*/ 754380 h 2423160"/>
              <a:gd name="connsiteX33" fmla="*/ 23847 w 3925287"/>
              <a:gd name="connsiteY33" fmla="*/ 845820 h 2423160"/>
              <a:gd name="connsiteX34" fmla="*/ 39087 w 3925287"/>
              <a:gd name="connsiteY34" fmla="*/ 868680 h 2423160"/>
              <a:gd name="connsiteX35" fmla="*/ 61947 w 3925287"/>
              <a:gd name="connsiteY35" fmla="*/ 914400 h 2423160"/>
              <a:gd name="connsiteX36" fmla="*/ 69567 w 3925287"/>
              <a:gd name="connsiteY36" fmla="*/ 1036320 h 2423160"/>
              <a:gd name="connsiteX37" fmla="*/ 115287 w 3925287"/>
              <a:gd name="connsiteY37" fmla="*/ 1127760 h 2423160"/>
              <a:gd name="connsiteX38" fmla="*/ 130527 w 3925287"/>
              <a:gd name="connsiteY38" fmla="*/ 1150620 h 2423160"/>
              <a:gd name="connsiteX39" fmla="*/ 145767 w 3925287"/>
              <a:gd name="connsiteY39" fmla="*/ 1173480 h 2423160"/>
              <a:gd name="connsiteX40" fmla="*/ 161007 w 3925287"/>
              <a:gd name="connsiteY40" fmla="*/ 1219200 h 2423160"/>
              <a:gd name="connsiteX41" fmla="*/ 168627 w 3925287"/>
              <a:gd name="connsiteY41" fmla="*/ 1257300 h 2423160"/>
              <a:gd name="connsiteX42" fmla="*/ 199107 w 3925287"/>
              <a:gd name="connsiteY42" fmla="*/ 1303020 h 2423160"/>
              <a:gd name="connsiteX43" fmla="*/ 214347 w 3925287"/>
              <a:gd name="connsiteY43" fmla="*/ 1325880 h 2423160"/>
              <a:gd name="connsiteX44" fmla="*/ 252447 w 3925287"/>
              <a:gd name="connsiteY44" fmla="*/ 1386840 h 2423160"/>
              <a:gd name="connsiteX45" fmla="*/ 282927 w 3925287"/>
              <a:gd name="connsiteY45" fmla="*/ 1432560 h 2423160"/>
              <a:gd name="connsiteX46" fmla="*/ 298167 w 3925287"/>
              <a:gd name="connsiteY46" fmla="*/ 1455420 h 2423160"/>
              <a:gd name="connsiteX47" fmla="*/ 321027 w 3925287"/>
              <a:gd name="connsiteY47" fmla="*/ 1470660 h 2423160"/>
              <a:gd name="connsiteX48" fmla="*/ 328647 w 3925287"/>
              <a:gd name="connsiteY48" fmla="*/ 1493520 h 2423160"/>
              <a:gd name="connsiteX49" fmla="*/ 343887 w 3925287"/>
              <a:gd name="connsiteY49" fmla="*/ 1607820 h 2423160"/>
              <a:gd name="connsiteX50" fmla="*/ 359127 w 3925287"/>
              <a:gd name="connsiteY50" fmla="*/ 1630680 h 2423160"/>
              <a:gd name="connsiteX51" fmla="*/ 404847 w 3925287"/>
              <a:gd name="connsiteY51" fmla="*/ 1661160 h 2423160"/>
              <a:gd name="connsiteX52" fmla="*/ 442947 w 3925287"/>
              <a:gd name="connsiteY52" fmla="*/ 1699260 h 2423160"/>
              <a:gd name="connsiteX53" fmla="*/ 458187 w 3925287"/>
              <a:gd name="connsiteY53" fmla="*/ 1722120 h 2423160"/>
              <a:gd name="connsiteX54" fmla="*/ 481047 w 3925287"/>
              <a:gd name="connsiteY54" fmla="*/ 1737360 h 2423160"/>
              <a:gd name="connsiteX55" fmla="*/ 503907 w 3925287"/>
              <a:gd name="connsiteY55" fmla="*/ 1767840 h 2423160"/>
              <a:gd name="connsiteX56" fmla="*/ 534387 w 3925287"/>
              <a:gd name="connsiteY56" fmla="*/ 1775460 h 2423160"/>
              <a:gd name="connsiteX57" fmla="*/ 557247 w 3925287"/>
              <a:gd name="connsiteY57" fmla="*/ 1798320 h 2423160"/>
              <a:gd name="connsiteX58" fmla="*/ 595347 w 3925287"/>
              <a:gd name="connsiteY58" fmla="*/ 1866900 h 2423160"/>
              <a:gd name="connsiteX59" fmla="*/ 641067 w 3925287"/>
              <a:gd name="connsiteY59" fmla="*/ 1897380 h 2423160"/>
              <a:gd name="connsiteX60" fmla="*/ 663927 w 3925287"/>
              <a:gd name="connsiteY60" fmla="*/ 1912620 h 2423160"/>
              <a:gd name="connsiteX61" fmla="*/ 709647 w 3925287"/>
              <a:gd name="connsiteY61" fmla="*/ 1927860 h 2423160"/>
              <a:gd name="connsiteX62" fmla="*/ 778227 w 3925287"/>
              <a:gd name="connsiteY62" fmla="*/ 1965960 h 2423160"/>
              <a:gd name="connsiteX63" fmla="*/ 785847 w 3925287"/>
              <a:gd name="connsiteY63" fmla="*/ 1988820 h 2423160"/>
              <a:gd name="connsiteX64" fmla="*/ 862047 w 3925287"/>
              <a:gd name="connsiteY64" fmla="*/ 2065020 h 2423160"/>
              <a:gd name="connsiteX65" fmla="*/ 884907 w 3925287"/>
              <a:gd name="connsiteY65" fmla="*/ 2072640 h 2423160"/>
              <a:gd name="connsiteX66" fmla="*/ 945867 w 3925287"/>
              <a:gd name="connsiteY66" fmla="*/ 2095500 h 2423160"/>
              <a:gd name="connsiteX67" fmla="*/ 968727 w 3925287"/>
              <a:gd name="connsiteY67" fmla="*/ 2141220 h 2423160"/>
              <a:gd name="connsiteX68" fmla="*/ 991587 w 3925287"/>
              <a:gd name="connsiteY68" fmla="*/ 2186940 h 2423160"/>
              <a:gd name="connsiteX69" fmla="*/ 1022067 w 3925287"/>
              <a:gd name="connsiteY69" fmla="*/ 2194560 h 2423160"/>
              <a:gd name="connsiteX70" fmla="*/ 1098267 w 3925287"/>
              <a:gd name="connsiteY70" fmla="*/ 2217420 h 2423160"/>
              <a:gd name="connsiteX71" fmla="*/ 1182087 w 3925287"/>
              <a:gd name="connsiteY71" fmla="*/ 2240280 h 2423160"/>
              <a:gd name="connsiteX72" fmla="*/ 1227807 w 3925287"/>
              <a:gd name="connsiteY72" fmla="*/ 2263140 h 2423160"/>
              <a:gd name="connsiteX73" fmla="*/ 1258287 w 3925287"/>
              <a:gd name="connsiteY73" fmla="*/ 2270760 h 2423160"/>
              <a:gd name="connsiteX74" fmla="*/ 1304007 w 3925287"/>
              <a:gd name="connsiteY74" fmla="*/ 2293620 h 2423160"/>
              <a:gd name="connsiteX75" fmla="*/ 1326867 w 3925287"/>
              <a:gd name="connsiteY75" fmla="*/ 2308860 h 2423160"/>
              <a:gd name="connsiteX76" fmla="*/ 1357347 w 3925287"/>
              <a:gd name="connsiteY76" fmla="*/ 2316480 h 2423160"/>
              <a:gd name="connsiteX77" fmla="*/ 1448787 w 3925287"/>
              <a:gd name="connsiteY77" fmla="*/ 2339340 h 2423160"/>
              <a:gd name="connsiteX78" fmla="*/ 1509747 w 3925287"/>
              <a:gd name="connsiteY78" fmla="*/ 2354580 h 2423160"/>
              <a:gd name="connsiteX79" fmla="*/ 1540227 w 3925287"/>
              <a:gd name="connsiteY79" fmla="*/ 2362200 h 2423160"/>
              <a:gd name="connsiteX80" fmla="*/ 1616427 w 3925287"/>
              <a:gd name="connsiteY80" fmla="*/ 2377440 h 2423160"/>
              <a:gd name="connsiteX81" fmla="*/ 1646907 w 3925287"/>
              <a:gd name="connsiteY81" fmla="*/ 2385060 h 2423160"/>
              <a:gd name="connsiteX82" fmla="*/ 1768827 w 3925287"/>
              <a:gd name="connsiteY82" fmla="*/ 2400300 h 2423160"/>
              <a:gd name="connsiteX83" fmla="*/ 1799307 w 3925287"/>
              <a:gd name="connsiteY83" fmla="*/ 2407920 h 2423160"/>
              <a:gd name="connsiteX84" fmla="*/ 2027907 w 3925287"/>
              <a:gd name="connsiteY84" fmla="*/ 2415540 h 2423160"/>
              <a:gd name="connsiteX85" fmla="*/ 2050767 w 3925287"/>
              <a:gd name="connsiteY85" fmla="*/ 2407920 h 2423160"/>
              <a:gd name="connsiteX86" fmla="*/ 2073627 w 3925287"/>
              <a:gd name="connsiteY86" fmla="*/ 2415540 h 2423160"/>
              <a:gd name="connsiteX87" fmla="*/ 2134587 w 3925287"/>
              <a:gd name="connsiteY87" fmla="*/ 2423160 h 2423160"/>
              <a:gd name="connsiteX88" fmla="*/ 2264127 w 3925287"/>
              <a:gd name="connsiteY88" fmla="*/ 2415540 h 2423160"/>
              <a:gd name="connsiteX89" fmla="*/ 2309847 w 3925287"/>
              <a:gd name="connsiteY89" fmla="*/ 2385060 h 2423160"/>
              <a:gd name="connsiteX90" fmla="*/ 2370807 w 3925287"/>
              <a:gd name="connsiteY90" fmla="*/ 2369820 h 2423160"/>
              <a:gd name="connsiteX91" fmla="*/ 2485107 w 3925287"/>
              <a:gd name="connsiteY91" fmla="*/ 2346960 h 2423160"/>
              <a:gd name="connsiteX92" fmla="*/ 2507967 w 3925287"/>
              <a:gd name="connsiteY92" fmla="*/ 2339340 h 2423160"/>
              <a:gd name="connsiteX93" fmla="*/ 2553687 w 3925287"/>
              <a:gd name="connsiteY93" fmla="*/ 2331720 h 2423160"/>
              <a:gd name="connsiteX94" fmla="*/ 2599407 w 3925287"/>
              <a:gd name="connsiteY94" fmla="*/ 2293620 h 2423160"/>
              <a:gd name="connsiteX95" fmla="*/ 2622267 w 3925287"/>
              <a:gd name="connsiteY95" fmla="*/ 2286000 h 2423160"/>
              <a:gd name="connsiteX96" fmla="*/ 2645127 w 3925287"/>
              <a:gd name="connsiteY96" fmla="*/ 2270760 h 2423160"/>
              <a:gd name="connsiteX97" fmla="*/ 2744187 w 3925287"/>
              <a:gd name="connsiteY97" fmla="*/ 2255520 h 2423160"/>
              <a:gd name="connsiteX98" fmla="*/ 2828007 w 3925287"/>
              <a:gd name="connsiteY98" fmla="*/ 2232660 h 2423160"/>
              <a:gd name="connsiteX99" fmla="*/ 2858487 w 3925287"/>
              <a:gd name="connsiteY99" fmla="*/ 2225040 h 2423160"/>
              <a:gd name="connsiteX100" fmla="*/ 2904207 w 3925287"/>
              <a:gd name="connsiteY100" fmla="*/ 2202180 h 2423160"/>
              <a:gd name="connsiteX101" fmla="*/ 2972787 w 3925287"/>
              <a:gd name="connsiteY101" fmla="*/ 2148840 h 2423160"/>
              <a:gd name="connsiteX102" fmla="*/ 3018507 w 3925287"/>
              <a:gd name="connsiteY102" fmla="*/ 2133600 h 2423160"/>
              <a:gd name="connsiteX103" fmla="*/ 3033747 w 3925287"/>
              <a:gd name="connsiteY103" fmla="*/ 2110740 h 2423160"/>
              <a:gd name="connsiteX104" fmla="*/ 3056607 w 3925287"/>
              <a:gd name="connsiteY104" fmla="*/ 2087880 h 2423160"/>
              <a:gd name="connsiteX105" fmla="*/ 3140427 w 3925287"/>
              <a:gd name="connsiteY105" fmla="*/ 2072640 h 2423160"/>
              <a:gd name="connsiteX106" fmla="*/ 3163287 w 3925287"/>
              <a:gd name="connsiteY106" fmla="*/ 2065020 h 2423160"/>
              <a:gd name="connsiteX107" fmla="*/ 3178527 w 3925287"/>
              <a:gd name="connsiteY107" fmla="*/ 2011680 h 2423160"/>
              <a:gd name="connsiteX108" fmla="*/ 3193767 w 3925287"/>
              <a:gd name="connsiteY108" fmla="*/ 1965960 h 2423160"/>
              <a:gd name="connsiteX109" fmla="*/ 3224247 w 3925287"/>
              <a:gd name="connsiteY109" fmla="*/ 1958340 h 2423160"/>
              <a:gd name="connsiteX110" fmla="*/ 3269967 w 3925287"/>
              <a:gd name="connsiteY110" fmla="*/ 1943100 h 2423160"/>
              <a:gd name="connsiteX111" fmla="*/ 3330927 w 3925287"/>
              <a:gd name="connsiteY111" fmla="*/ 1927860 h 2423160"/>
              <a:gd name="connsiteX112" fmla="*/ 3384267 w 3925287"/>
              <a:gd name="connsiteY112" fmla="*/ 1866900 h 2423160"/>
              <a:gd name="connsiteX113" fmla="*/ 3399507 w 3925287"/>
              <a:gd name="connsiteY113" fmla="*/ 1844040 h 2423160"/>
              <a:gd name="connsiteX114" fmla="*/ 3429987 w 3925287"/>
              <a:gd name="connsiteY114" fmla="*/ 1775460 h 2423160"/>
              <a:gd name="connsiteX115" fmla="*/ 3475707 w 3925287"/>
              <a:gd name="connsiteY115" fmla="*/ 1752600 h 2423160"/>
              <a:gd name="connsiteX116" fmla="*/ 3490947 w 3925287"/>
              <a:gd name="connsiteY116" fmla="*/ 1729740 h 2423160"/>
              <a:gd name="connsiteX117" fmla="*/ 3536667 w 3925287"/>
              <a:gd name="connsiteY117" fmla="*/ 1691640 h 2423160"/>
              <a:gd name="connsiteX118" fmla="*/ 3551907 w 3925287"/>
              <a:gd name="connsiteY118" fmla="*/ 1645920 h 2423160"/>
              <a:gd name="connsiteX119" fmla="*/ 3559527 w 3925287"/>
              <a:gd name="connsiteY119" fmla="*/ 1623060 h 2423160"/>
              <a:gd name="connsiteX120" fmla="*/ 3590007 w 3925287"/>
              <a:gd name="connsiteY120" fmla="*/ 1615440 h 2423160"/>
              <a:gd name="connsiteX121" fmla="*/ 3597627 w 3925287"/>
              <a:gd name="connsiteY121" fmla="*/ 1592580 h 2423160"/>
              <a:gd name="connsiteX122" fmla="*/ 3605247 w 3925287"/>
              <a:gd name="connsiteY122" fmla="*/ 1524000 h 2423160"/>
              <a:gd name="connsiteX123" fmla="*/ 3643347 w 3925287"/>
              <a:gd name="connsiteY123" fmla="*/ 1485900 h 2423160"/>
              <a:gd name="connsiteX124" fmla="*/ 3666207 w 3925287"/>
              <a:gd name="connsiteY124" fmla="*/ 1478280 h 2423160"/>
              <a:gd name="connsiteX125" fmla="*/ 3689067 w 3925287"/>
              <a:gd name="connsiteY125" fmla="*/ 1463040 h 2423160"/>
              <a:gd name="connsiteX126" fmla="*/ 3719547 w 3925287"/>
              <a:gd name="connsiteY126" fmla="*/ 1432560 h 2423160"/>
              <a:gd name="connsiteX127" fmla="*/ 3742407 w 3925287"/>
              <a:gd name="connsiteY127" fmla="*/ 1386840 h 2423160"/>
              <a:gd name="connsiteX128" fmla="*/ 3750027 w 3925287"/>
              <a:gd name="connsiteY128" fmla="*/ 1318260 h 2423160"/>
              <a:gd name="connsiteX129" fmla="*/ 3757647 w 3925287"/>
              <a:gd name="connsiteY129" fmla="*/ 1295400 h 2423160"/>
              <a:gd name="connsiteX130" fmla="*/ 3780507 w 3925287"/>
              <a:gd name="connsiteY130" fmla="*/ 1280160 h 2423160"/>
              <a:gd name="connsiteX131" fmla="*/ 3788127 w 3925287"/>
              <a:gd name="connsiteY131" fmla="*/ 1257300 h 2423160"/>
              <a:gd name="connsiteX132" fmla="*/ 3803367 w 3925287"/>
              <a:gd name="connsiteY132" fmla="*/ 1104900 h 2423160"/>
              <a:gd name="connsiteX133" fmla="*/ 3818607 w 3925287"/>
              <a:gd name="connsiteY133" fmla="*/ 1082040 h 2423160"/>
              <a:gd name="connsiteX134" fmla="*/ 3841467 w 3925287"/>
              <a:gd name="connsiteY134" fmla="*/ 1005840 h 2423160"/>
              <a:gd name="connsiteX135" fmla="*/ 3864327 w 3925287"/>
              <a:gd name="connsiteY135" fmla="*/ 990600 h 2423160"/>
              <a:gd name="connsiteX136" fmla="*/ 3879567 w 3925287"/>
              <a:gd name="connsiteY136" fmla="*/ 944880 h 2423160"/>
              <a:gd name="connsiteX137" fmla="*/ 3894807 w 3925287"/>
              <a:gd name="connsiteY137" fmla="*/ 845820 h 2423160"/>
              <a:gd name="connsiteX138" fmla="*/ 3902427 w 3925287"/>
              <a:gd name="connsiteY138" fmla="*/ 822960 h 2423160"/>
              <a:gd name="connsiteX139" fmla="*/ 3925287 w 3925287"/>
              <a:gd name="connsiteY139" fmla="*/ 800100 h 2423160"/>
              <a:gd name="connsiteX140" fmla="*/ 3917667 w 3925287"/>
              <a:gd name="connsiteY140" fmla="*/ 670560 h 2423160"/>
              <a:gd name="connsiteX141" fmla="*/ 3913857 w 3925287"/>
              <a:gd name="connsiteY141" fmla="*/ 636270 h 2423160"/>
              <a:gd name="connsiteX142" fmla="*/ 3906237 w 3925287"/>
              <a:gd name="connsiteY142" fmla="*/ 556260 h 2423160"/>
              <a:gd name="connsiteX143" fmla="*/ 3881285 w 3925287"/>
              <a:gd name="connsiteY143" fmla="*/ 510540 h 2423160"/>
              <a:gd name="connsiteX144" fmla="*/ 3881285 w 3925287"/>
              <a:gd name="connsiteY144" fmla="*/ 487681 h 2423160"/>
              <a:gd name="connsiteX145" fmla="*/ 3864327 w 3925287"/>
              <a:gd name="connsiteY145" fmla="*/ 464820 h 2423160"/>
              <a:gd name="connsiteX146" fmla="*/ 3816515 w 3925287"/>
              <a:gd name="connsiteY146" fmla="*/ 438150 h 2423160"/>
              <a:gd name="connsiteX147" fmla="*/ 3803367 w 3925287"/>
              <a:gd name="connsiteY147" fmla="*/ 445770 h 2423160"/>
              <a:gd name="connsiteX148" fmla="*/ 3753837 w 3925287"/>
              <a:gd name="connsiteY148" fmla="*/ 434340 h 2423160"/>
              <a:gd name="connsiteX149" fmla="*/ 3681447 w 3925287"/>
              <a:gd name="connsiteY149" fmla="*/ 457200 h 2423160"/>
              <a:gd name="connsiteX150" fmla="*/ 3664115 w 3925287"/>
              <a:gd name="connsiteY150" fmla="*/ 461011 h 2423160"/>
              <a:gd name="connsiteX151" fmla="*/ 3629825 w 3925287"/>
              <a:gd name="connsiteY151" fmla="*/ 464820 h 2423160"/>
              <a:gd name="connsiteX152" fmla="*/ 3605247 w 3925287"/>
              <a:gd name="connsiteY152" fmla="*/ 491490 h 2423160"/>
              <a:gd name="connsiteX153" fmla="*/ 3559527 w 3925287"/>
              <a:gd name="connsiteY153" fmla="*/ 502920 h 2423160"/>
              <a:gd name="connsiteX154" fmla="*/ 3515525 w 3925287"/>
              <a:gd name="connsiteY154" fmla="*/ 521971 h 2423160"/>
              <a:gd name="connsiteX155" fmla="*/ 3483327 w 3925287"/>
              <a:gd name="connsiteY155" fmla="*/ 548640 h 2423160"/>
              <a:gd name="connsiteX156" fmla="*/ 3498567 w 3925287"/>
              <a:gd name="connsiteY156" fmla="*/ 548640 h 2423160"/>
              <a:gd name="connsiteX157" fmla="*/ 3456657 w 3925287"/>
              <a:gd name="connsiteY157" fmla="*/ 552450 h 2423160"/>
              <a:gd name="connsiteX158" fmla="*/ 3437607 w 3925287"/>
              <a:gd name="connsiteY158" fmla="*/ 567690 h 2423160"/>
              <a:gd name="connsiteX159" fmla="*/ 3429987 w 3925287"/>
              <a:gd name="connsiteY159" fmla="*/ 594360 h 2423160"/>
              <a:gd name="connsiteX160" fmla="*/ 3401225 w 3925287"/>
              <a:gd name="connsiteY160" fmla="*/ 575311 h 2423160"/>
              <a:gd name="connsiteX161" fmla="*/ 3374555 w 3925287"/>
              <a:gd name="connsiteY161" fmla="*/ 575311 h 2423160"/>
              <a:gd name="connsiteX162" fmla="*/ 3327117 w 3925287"/>
              <a:gd name="connsiteY162" fmla="*/ 590550 h 2423160"/>
              <a:gd name="connsiteX163" fmla="*/ 3262347 w 3925287"/>
              <a:gd name="connsiteY163" fmla="*/ 594360 h 2423160"/>
              <a:gd name="connsiteX164" fmla="*/ 3189957 w 3925287"/>
              <a:gd name="connsiteY164" fmla="*/ 621030 h 2423160"/>
              <a:gd name="connsiteX165" fmla="*/ 3056607 w 3925287"/>
              <a:gd name="connsiteY165" fmla="*/ 613410 h 2423160"/>
              <a:gd name="connsiteX166" fmla="*/ 2999457 w 3925287"/>
              <a:gd name="connsiteY166" fmla="*/ 613410 h 2423160"/>
              <a:gd name="connsiteX167" fmla="*/ 2953737 w 3925287"/>
              <a:gd name="connsiteY167" fmla="*/ 613410 h 2423160"/>
              <a:gd name="connsiteX168" fmla="*/ 2877537 w 3925287"/>
              <a:gd name="connsiteY168" fmla="*/ 617220 h 2423160"/>
              <a:gd name="connsiteX169" fmla="*/ 2709897 w 3925287"/>
              <a:gd name="connsiteY169" fmla="*/ 617220 h 2423160"/>
              <a:gd name="connsiteX170" fmla="*/ 2549877 w 3925287"/>
              <a:gd name="connsiteY170" fmla="*/ 628650 h 2423160"/>
              <a:gd name="connsiteX171" fmla="*/ 2315375 w 3925287"/>
              <a:gd name="connsiteY171" fmla="*/ 624840 h 2423160"/>
              <a:gd name="connsiteX172" fmla="*/ 2355567 w 3925287"/>
              <a:gd name="connsiteY172" fmla="*/ 560070 h 2423160"/>
              <a:gd name="connsiteX173" fmla="*/ 2431767 w 3925287"/>
              <a:gd name="connsiteY173" fmla="*/ 434340 h 2423160"/>
              <a:gd name="connsiteX174" fmla="*/ 2511777 w 3925287"/>
              <a:gd name="connsiteY174" fmla="*/ 327660 h 2423160"/>
              <a:gd name="connsiteX175" fmla="*/ 2534637 w 3925287"/>
              <a:gd name="connsiteY175" fmla="*/ 259080 h 2423160"/>
              <a:gd name="connsiteX176" fmla="*/ 2557497 w 3925287"/>
              <a:gd name="connsiteY176" fmla="*/ 205740 h 2423160"/>
              <a:gd name="connsiteX177" fmla="*/ 2568927 w 3925287"/>
              <a:gd name="connsiteY177" fmla="*/ 198120 h 2423160"/>
              <a:gd name="connsiteX178" fmla="*/ 2585885 w 3925287"/>
              <a:gd name="connsiteY178" fmla="*/ 140970 h 2423160"/>
              <a:gd name="connsiteX179" fmla="*/ 2591787 w 3925287"/>
              <a:gd name="connsiteY179" fmla="*/ 91440 h 2423160"/>
              <a:gd name="connsiteX180" fmla="*/ 2595597 w 3925287"/>
              <a:gd name="connsiteY180" fmla="*/ 0 h 2423160"/>
              <a:gd name="connsiteX181" fmla="*/ 2538447 w 3925287"/>
              <a:gd name="connsiteY181" fmla="*/ 45720 h 2423160"/>
              <a:gd name="connsiteX182" fmla="*/ 2517305 w 3925287"/>
              <a:gd name="connsiteY182" fmla="*/ 76201 h 2423160"/>
              <a:gd name="connsiteX183" fmla="*/ 2513495 w 3925287"/>
              <a:gd name="connsiteY183" fmla="*/ 102870 h 2423160"/>
              <a:gd name="connsiteX184" fmla="*/ 2496537 w 3925287"/>
              <a:gd name="connsiteY184" fmla="*/ 121920 h 2423160"/>
              <a:gd name="connsiteX185" fmla="*/ 2485107 w 3925287"/>
              <a:gd name="connsiteY185" fmla="*/ 102870 h 2423160"/>
              <a:gd name="connsiteX186" fmla="*/ 2431767 w 3925287"/>
              <a:gd name="connsiteY186" fmla="*/ 179070 h 2423160"/>
              <a:gd name="connsiteX187" fmla="*/ 2405097 w 3925287"/>
              <a:gd name="connsiteY187" fmla="*/ 213360 h 2423160"/>
              <a:gd name="connsiteX188" fmla="*/ 2393667 w 3925287"/>
              <a:gd name="connsiteY188" fmla="*/ 236220 h 2423160"/>
              <a:gd name="connsiteX189" fmla="*/ 2363187 w 3925287"/>
              <a:gd name="connsiteY189" fmla="*/ 285750 h 2423160"/>
              <a:gd name="connsiteX190" fmla="*/ 2306037 w 3925287"/>
              <a:gd name="connsiteY190" fmla="*/ 354330 h 2423160"/>
              <a:gd name="connsiteX191" fmla="*/ 2286987 w 3925287"/>
              <a:gd name="connsiteY191" fmla="*/ 388620 h 2423160"/>
              <a:gd name="connsiteX192" fmla="*/ 2302227 w 3925287"/>
              <a:gd name="connsiteY192" fmla="*/ 403860 h 2423160"/>
              <a:gd name="connsiteX193" fmla="*/ 2262035 w 3925287"/>
              <a:gd name="connsiteY193" fmla="*/ 411481 h 2423160"/>
              <a:gd name="connsiteX194" fmla="*/ 2256507 w 3925287"/>
              <a:gd name="connsiteY194" fmla="*/ 441960 h 2423160"/>
              <a:gd name="connsiteX195" fmla="*/ 2248887 w 3925287"/>
              <a:gd name="connsiteY195" fmla="*/ 464820 h 2423160"/>
              <a:gd name="connsiteX196" fmla="*/ 2226027 w 3925287"/>
              <a:gd name="connsiteY196" fmla="*/ 480060 h 2423160"/>
              <a:gd name="connsiteX197" fmla="*/ 2208695 w 3925287"/>
              <a:gd name="connsiteY197" fmla="*/ 502920 h 2423160"/>
              <a:gd name="connsiteX198" fmla="*/ 2176497 w 3925287"/>
              <a:gd name="connsiteY198" fmla="*/ 514350 h 2423160"/>
              <a:gd name="connsiteX199" fmla="*/ 2096487 w 3925287"/>
              <a:gd name="connsiteY199" fmla="*/ 601980 h 2423160"/>
              <a:gd name="connsiteX200" fmla="*/ 1989807 w 3925287"/>
              <a:gd name="connsiteY200" fmla="*/ 624840 h 2423160"/>
              <a:gd name="connsiteX201" fmla="*/ 2033435 w 3925287"/>
              <a:gd name="connsiteY201" fmla="*/ 640080 h 2423160"/>
              <a:gd name="connsiteX202" fmla="*/ 1964855 w 3925287"/>
              <a:gd name="connsiteY202" fmla="*/ 640080 h 2423160"/>
              <a:gd name="connsiteX203" fmla="*/ 1959327 w 3925287"/>
              <a:gd name="connsiteY203" fmla="*/ 636270 h 2423160"/>
              <a:gd name="connsiteX204" fmla="*/ 1947897 w 3925287"/>
              <a:gd name="connsiteY204" fmla="*/ 643890 h 2423160"/>
              <a:gd name="connsiteX205" fmla="*/ 1940277 w 3925287"/>
              <a:gd name="connsiteY205" fmla="*/ 624840 h 2423160"/>
              <a:gd name="connsiteX206" fmla="*/ 1898367 w 3925287"/>
              <a:gd name="connsiteY206" fmla="*/ 613410 h 2423160"/>
              <a:gd name="connsiteX207" fmla="*/ 1925037 w 3925287"/>
              <a:gd name="connsiteY207" fmla="*/ 628650 h 2423160"/>
              <a:gd name="connsiteX208" fmla="*/ 1921227 w 3925287"/>
              <a:gd name="connsiteY208" fmla="*/ 647700 h 2423160"/>
              <a:gd name="connsiteX209" fmla="*/ 1902177 w 3925287"/>
              <a:gd name="connsiteY209" fmla="*/ 605790 h 2423160"/>
              <a:gd name="connsiteX210" fmla="*/ 1913607 w 3925287"/>
              <a:gd name="connsiteY210" fmla="*/ 624840 h 2423160"/>
              <a:gd name="connsiteX211" fmla="*/ 1905987 w 3925287"/>
              <a:gd name="connsiteY211" fmla="*/ 621030 h 2423160"/>
              <a:gd name="connsiteX212" fmla="*/ 1898367 w 3925287"/>
              <a:gd name="connsiteY212" fmla="*/ 617220 h 2423160"/>
              <a:gd name="connsiteX213" fmla="*/ 1907705 w 3925287"/>
              <a:gd name="connsiteY213" fmla="*/ 624840 h 2423160"/>
              <a:gd name="connsiteX214" fmla="*/ 1913607 w 3925287"/>
              <a:gd name="connsiteY214" fmla="*/ 632460 h 2423160"/>
              <a:gd name="connsiteX215" fmla="*/ 1919135 w 3925287"/>
              <a:gd name="connsiteY215" fmla="*/ 621030 h 2423160"/>
              <a:gd name="connsiteX216" fmla="*/ 1932657 w 3925287"/>
              <a:gd name="connsiteY216" fmla="*/ 636270 h 2423160"/>
              <a:gd name="connsiteX217" fmla="*/ 1941995 w 3925287"/>
              <a:gd name="connsiteY217" fmla="*/ 636270 h 2423160"/>
              <a:gd name="connsiteX218" fmla="*/ 1917417 w 3925287"/>
              <a:gd name="connsiteY218" fmla="*/ 636270 h 2423160"/>
              <a:gd name="connsiteX219" fmla="*/ 1909797 w 3925287"/>
              <a:gd name="connsiteY219" fmla="*/ 647700 h 2423160"/>
              <a:gd name="connsiteX220" fmla="*/ 1919135 w 3925287"/>
              <a:gd name="connsiteY220" fmla="*/ 632460 h 2423160"/>
              <a:gd name="connsiteX221" fmla="*/ 1913607 w 3925287"/>
              <a:gd name="connsiteY221" fmla="*/ 636270 h 2423160"/>
              <a:gd name="connsiteX222" fmla="*/ 1919135 w 3925287"/>
              <a:gd name="connsiteY222" fmla="*/ 621030 h 2423160"/>
              <a:gd name="connsiteX223" fmla="*/ 1909797 w 3925287"/>
              <a:gd name="connsiteY223" fmla="*/ 624840 h 2423160"/>
              <a:gd name="connsiteX224" fmla="*/ 1951707 w 3925287"/>
              <a:gd name="connsiteY224" fmla="*/ 643890 h 2423160"/>
              <a:gd name="connsiteX225" fmla="*/ 1959327 w 3925287"/>
              <a:gd name="connsiteY225" fmla="*/ 632460 h 2423160"/>
              <a:gd name="connsiteX226" fmla="*/ 1909797 w 3925287"/>
              <a:gd name="connsiteY226" fmla="*/ 640080 h 2423160"/>
              <a:gd name="connsiteX227" fmla="*/ 1875507 w 3925287"/>
              <a:gd name="connsiteY227" fmla="*/ 640080 h 2423160"/>
              <a:gd name="connsiteX228" fmla="*/ 1966947 w 3925287"/>
              <a:gd name="connsiteY228" fmla="*/ 640080 h 2423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</a:cxnLst>
            <a:rect l="l" t="t" r="r" b="b"/>
            <a:pathLst>
              <a:path w="3925287" h="2423160">
                <a:moveTo>
                  <a:pt x="1966947" y="640080"/>
                </a:moveTo>
                <a:cubicBezTo>
                  <a:pt x="1882871" y="656895"/>
                  <a:pt x="1900081" y="635699"/>
                  <a:pt x="1852647" y="651510"/>
                </a:cubicBezTo>
                <a:cubicBezTo>
                  <a:pt x="1837407" y="648970"/>
                  <a:pt x="1813277" y="644525"/>
                  <a:pt x="1795497" y="643890"/>
                </a:cubicBezTo>
                <a:cubicBezTo>
                  <a:pt x="1777717" y="643255"/>
                  <a:pt x="1761842" y="649605"/>
                  <a:pt x="1745967" y="647700"/>
                </a:cubicBezTo>
                <a:cubicBezTo>
                  <a:pt x="1730092" y="645795"/>
                  <a:pt x="1714217" y="634365"/>
                  <a:pt x="1700247" y="632460"/>
                </a:cubicBezTo>
                <a:cubicBezTo>
                  <a:pt x="1686277" y="630555"/>
                  <a:pt x="1717392" y="634365"/>
                  <a:pt x="1662147" y="636270"/>
                </a:cubicBezTo>
                <a:lnTo>
                  <a:pt x="1368777" y="643890"/>
                </a:lnTo>
                <a:cubicBezTo>
                  <a:pt x="1312897" y="646430"/>
                  <a:pt x="1347822" y="651510"/>
                  <a:pt x="1326867" y="651510"/>
                </a:cubicBezTo>
                <a:cubicBezTo>
                  <a:pt x="1305912" y="651510"/>
                  <a:pt x="1271622" y="642620"/>
                  <a:pt x="1243047" y="643890"/>
                </a:cubicBezTo>
                <a:cubicBezTo>
                  <a:pt x="1214472" y="645160"/>
                  <a:pt x="1195422" y="658495"/>
                  <a:pt x="1155417" y="659130"/>
                </a:cubicBezTo>
                <a:cubicBezTo>
                  <a:pt x="1115412" y="659765"/>
                  <a:pt x="1140575" y="655792"/>
                  <a:pt x="1003017" y="647700"/>
                </a:cubicBezTo>
                <a:cubicBezTo>
                  <a:pt x="943836" y="627973"/>
                  <a:pt x="898242" y="641350"/>
                  <a:pt x="850617" y="640080"/>
                </a:cubicBezTo>
                <a:cubicBezTo>
                  <a:pt x="802992" y="638810"/>
                  <a:pt x="757907" y="640080"/>
                  <a:pt x="717267" y="640080"/>
                </a:cubicBezTo>
                <a:cubicBezTo>
                  <a:pt x="680437" y="640080"/>
                  <a:pt x="639797" y="643890"/>
                  <a:pt x="606777" y="640080"/>
                </a:cubicBezTo>
                <a:cubicBezTo>
                  <a:pt x="573757" y="636270"/>
                  <a:pt x="554707" y="619760"/>
                  <a:pt x="519147" y="617220"/>
                </a:cubicBezTo>
                <a:cubicBezTo>
                  <a:pt x="511527" y="612140"/>
                  <a:pt x="466442" y="604520"/>
                  <a:pt x="446757" y="598170"/>
                </a:cubicBezTo>
                <a:cubicBezTo>
                  <a:pt x="427072" y="591820"/>
                  <a:pt x="413737" y="584200"/>
                  <a:pt x="401037" y="579120"/>
                </a:cubicBezTo>
                <a:cubicBezTo>
                  <a:pt x="388337" y="574040"/>
                  <a:pt x="425167" y="604520"/>
                  <a:pt x="370557" y="567690"/>
                </a:cubicBezTo>
                <a:cubicBezTo>
                  <a:pt x="360397" y="538480"/>
                  <a:pt x="294071" y="537845"/>
                  <a:pt x="286737" y="533400"/>
                </a:cubicBezTo>
                <a:cubicBezTo>
                  <a:pt x="279403" y="528955"/>
                  <a:pt x="334174" y="543560"/>
                  <a:pt x="326554" y="541020"/>
                </a:cubicBezTo>
                <a:cubicBezTo>
                  <a:pt x="318934" y="538480"/>
                  <a:pt x="262607" y="514350"/>
                  <a:pt x="244827" y="506730"/>
                </a:cubicBezTo>
                <a:cubicBezTo>
                  <a:pt x="227047" y="499110"/>
                  <a:pt x="229400" y="497206"/>
                  <a:pt x="219875" y="495301"/>
                </a:cubicBezTo>
                <a:cubicBezTo>
                  <a:pt x="210350" y="493396"/>
                  <a:pt x="246383" y="503555"/>
                  <a:pt x="248637" y="506730"/>
                </a:cubicBezTo>
                <a:cubicBezTo>
                  <a:pt x="250891" y="509905"/>
                  <a:pt x="243271" y="514350"/>
                  <a:pt x="233397" y="514350"/>
                </a:cubicBezTo>
                <a:cubicBezTo>
                  <a:pt x="223523" y="514350"/>
                  <a:pt x="198285" y="513716"/>
                  <a:pt x="189395" y="506731"/>
                </a:cubicBezTo>
                <a:cubicBezTo>
                  <a:pt x="180505" y="499746"/>
                  <a:pt x="180978" y="492760"/>
                  <a:pt x="176247" y="495300"/>
                </a:cubicBezTo>
                <a:cubicBezTo>
                  <a:pt x="168627" y="497840"/>
                  <a:pt x="171167" y="481965"/>
                  <a:pt x="164817" y="483870"/>
                </a:cubicBezTo>
                <a:cubicBezTo>
                  <a:pt x="158467" y="485775"/>
                  <a:pt x="155927" y="501650"/>
                  <a:pt x="138147" y="506730"/>
                </a:cubicBezTo>
                <a:cubicBezTo>
                  <a:pt x="120367" y="511810"/>
                  <a:pt x="93284" y="502634"/>
                  <a:pt x="58137" y="514350"/>
                </a:cubicBezTo>
                <a:cubicBezTo>
                  <a:pt x="53561" y="532653"/>
                  <a:pt x="36547" y="552450"/>
                  <a:pt x="27657" y="567690"/>
                </a:cubicBezTo>
                <a:cubicBezTo>
                  <a:pt x="18767" y="582930"/>
                  <a:pt x="12417" y="603250"/>
                  <a:pt x="4797" y="605790"/>
                </a:cubicBezTo>
                <a:cubicBezTo>
                  <a:pt x="-283" y="613410"/>
                  <a:pt x="-918" y="622935"/>
                  <a:pt x="987" y="647700"/>
                </a:cubicBezTo>
                <a:cubicBezTo>
                  <a:pt x="2892" y="672465"/>
                  <a:pt x="7224" y="718367"/>
                  <a:pt x="16227" y="754380"/>
                </a:cubicBezTo>
                <a:cubicBezTo>
                  <a:pt x="18767" y="784860"/>
                  <a:pt x="17849" y="815828"/>
                  <a:pt x="23847" y="845820"/>
                </a:cubicBezTo>
                <a:cubicBezTo>
                  <a:pt x="25643" y="854800"/>
                  <a:pt x="34991" y="860489"/>
                  <a:pt x="39087" y="868680"/>
                </a:cubicBezTo>
                <a:cubicBezTo>
                  <a:pt x="70635" y="931776"/>
                  <a:pt x="18271" y="848886"/>
                  <a:pt x="61947" y="914400"/>
                </a:cubicBezTo>
                <a:cubicBezTo>
                  <a:pt x="64487" y="955040"/>
                  <a:pt x="64065" y="995974"/>
                  <a:pt x="69567" y="1036320"/>
                </a:cubicBezTo>
                <a:cubicBezTo>
                  <a:pt x="74975" y="1075981"/>
                  <a:pt x="93710" y="1095395"/>
                  <a:pt x="115287" y="1127760"/>
                </a:cubicBezTo>
                <a:lnTo>
                  <a:pt x="130527" y="1150620"/>
                </a:lnTo>
                <a:cubicBezTo>
                  <a:pt x="135607" y="1158240"/>
                  <a:pt x="142871" y="1164792"/>
                  <a:pt x="145767" y="1173480"/>
                </a:cubicBezTo>
                <a:cubicBezTo>
                  <a:pt x="150847" y="1188720"/>
                  <a:pt x="157857" y="1203448"/>
                  <a:pt x="161007" y="1219200"/>
                </a:cubicBezTo>
                <a:cubicBezTo>
                  <a:pt x="163547" y="1231900"/>
                  <a:pt x="163268" y="1245509"/>
                  <a:pt x="168627" y="1257300"/>
                </a:cubicBezTo>
                <a:cubicBezTo>
                  <a:pt x="176206" y="1273974"/>
                  <a:pt x="188947" y="1287780"/>
                  <a:pt x="199107" y="1303020"/>
                </a:cubicBezTo>
                <a:cubicBezTo>
                  <a:pt x="204187" y="1310640"/>
                  <a:pt x="211451" y="1317192"/>
                  <a:pt x="214347" y="1325880"/>
                </a:cubicBezTo>
                <a:cubicBezTo>
                  <a:pt x="232483" y="1380288"/>
                  <a:pt x="216221" y="1362689"/>
                  <a:pt x="252447" y="1386840"/>
                </a:cubicBezTo>
                <a:lnTo>
                  <a:pt x="282927" y="1432560"/>
                </a:lnTo>
                <a:cubicBezTo>
                  <a:pt x="288007" y="1440180"/>
                  <a:pt x="290547" y="1450340"/>
                  <a:pt x="298167" y="1455420"/>
                </a:cubicBezTo>
                <a:lnTo>
                  <a:pt x="321027" y="1470660"/>
                </a:lnTo>
                <a:cubicBezTo>
                  <a:pt x="323567" y="1478280"/>
                  <a:pt x="327585" y="1485558"/>
                  <a:pt x="328647" y="1493520"/>
                </a:cubicBezTo>
                <a:cubicBezTo>
                  <a:pt x="331742" y="1516735"/>
                  <a:pt x="327958" y="1575963"/>
                  <a:pt x="343887" y="1607820"/>
                </a:cubicBezTo>
                <a:cubicBezTo>
                  <a:pt x="347983" y="1616011"/>
                  <a:pt x="352235" y="1624649"/>
                  <a:pt x="359127" y="1630680"/>
                </a:cubicBezTo>
                <a:cubicBezTo>
                  <a:pt x="372911" y="1642741"/>
                  <a:pt x="404847" y="1661160"/>
                  <a:pt x="404847" y="1661160"/>
                </a:cubicBezTo>
                <a:cubicBezTo>
                  <a:pt x="445487" y="1722120"/>
                  <a:pt x="392147" y="1648460"/>
                  <a:pt x="442947" y="1699260"/>
                </a:cubicBezTo>
                <a:cubicBezTo>
                  <a:pt x="449423" y="1705736"/>
                  <a:pt x="451711" y="1715644"/>
                  <a:pt x="458187" y="1722120"/>
                </a:cubicBezTo>
                <a:cubicBezTo>
                  <a:pt x="464663" y="1728596"/>
                  <a:pt x="474571" y="1730884"/>
                  <a:pt x="481047" y="1737360"/>
                </a:cubicBezTo>
                <a:cubicBezTo>
                  <a:pt x="490027" y="1746340"/>
                  <a:pt x="493573" y="1760458"/>
                  <a:pt x="503907" y="1767840"/>
                </a:cubicBezTo>
                <a:cubicBezTo>
                  <a:pt x="512429" y="1773927"/>
                  <a:pt x="524227" y="1772920"/>
                  <a:pt x="534387" y="1775460"/>
                </a:cubicBezTo>
                <a:cubicBezTo>
                  <a:pt x="542007" y="1783080"/>
                  <a:pt x="551269" y="1789354"/>
                  <a:pt x="557247" y="1798320"/>
                </a:cubicBezTo>
                <a:cubicBezTo>
                  <a:pt x="579481" y="1831670"/>
                  <a:pt x="540295" y="1830199"/>
                  <a:pt x="595347" y="1866900"/>
                </a:cubicBezTo>
                <a:lnTo>
                  <a:pt x="641067" y="1897380"/>
                </a:lnTo>
                <a:cubicBezTo>
                  <a:pt x="648687" y="1902460"/>
                  <a:pt x="655239" y="1909724"/>
                  <a:pt x="663927" y="1912620"/>
                </a:cubicBezTo>
                <a:cubicBezTo>
                  <a:pt x="679167" y="1917700"/>
                  <a:pt x="696281" y="1918949"/>
                  <a:pt x="709647" y="1927860"/>
                </a:cubicBezTo>
                <a:cubicBezTo>
                  <a:pt x="762050" y="1962795"/>
                  <a:pt x="737991" y="1952548"/>
                  <a:pt x="778227" y="1965960"/>
                </a:cubicBezTo>
                <a:cubicBezTo>
                  <a:pt x="780767" y="1973580"/>
                  <a:pt x="781946" y="1981799"/>
                  <a:pt x="785847" y="1988820"/>
                </a:cubicBezTo>
                <a:cubicBezTo>
                  <a:pt x="804320" y="2022071"/>
                  <a:pt x="823254" y="2052089"/>
                  <a:pt x="862047" y="2065020"/>
                </a:cubicBezTo>
                <a:cubicBezTo>
                  <a:pt x="869667" y="2067560"/>
                  <a:pt x="877723" y="2069048"/>
                  <a:pt x="884907" y="2072640"/>
                </a:cubicBezTo>
                <a:cubicBezTo>
                  <a:pt x="937230" y="2098802"/>
                  <a:pt x="872360" y="2080799"/>
                  <a:pt x="945867" y="2095500"/>
                </a:cubicBezTo>
                <a:cubicBezTo>
                  <a:pt x="965020" y="2152959"/>
                  <a:pt x="939184" y="2082134"/>
                  <a:pt x="968727" y="2141220"/>
                </a:cubicBezTo>
                <a:cubicBezTo>
                  <a:pt x="976334" y="2156434"/>
                  <a:pt x="975209" y="2176021"/>
                  <a:pt x="991587" y="2186940"/>
                </a:cubicBezTo>
                <a:cubicBezTo>
                  <a:pt x="1000301" y="2192749"/>
                  <a:pt x="1012036" y="2191551"/>
                  <a:pt x="1022067" y="2194560"/>
                </a:cubicBezTo>
                <a:cubicBezTo>
                  <a:pt x="1114826" y="2222388"/>
                  <a:pt x="1028014" y="2199857"/>
                  <a:pt x="1098267" y="2217420"/>
                </a:cubicBezTo>
                <a:cubicBezTo>
                  <a:pt x="1141837" y="2246467"/>
                  <a:pt x="1103831" y="2226052"/>
                  <a:pt x="1182087" y="2240280"/>
                </a:cubicBezTo>
                <a:cubicBezTo>
                  <a:pt x="1219265" y="2247040"/>
                  <a:pt x="1191844" y="2247727"/>
                  <a:pt x="1227807" y="2263140"/>
                </a:cubicBezTo>
                <a:cubicBezTo>
                  <a:pt x="1237433" y="2267265"/>
                  <a:pt x="1248127" y="2268220"/>
                  <a:pt x="1258287" y="2270760"/>
                </a:cubicBezTo>
                <a:cubicBezTo>
                  <a:pt x="1323801" y="2314436"/>
                  <a:pt x="1240911" y="2262072"/>
                  <a:pt x="1304007" y="2293620"/>
                </a:cubicBezTo>
                <a:cubicBezTo>
                  <a:pt x="1312198" y="2297716"/>
                  <a:pt x="1318449" y="2305252"/>
                  <a:pt x="1326867" y="2308860"/>
                </a:cubicBezTo>
                <a:cubicBezTo>
                  <a:pt x="1336493" y="2312985"/>
                  <a:pt x="1347316" y="2313471"/>
                  <a:pt x="1357347" y="2316480"/>
                </a:cubicBezTo>
                <a:cubicBezTo>
                  <a:pt x="1476767" y="2352306"/>
                  <a:pt x="1330436" y="2313979"/>
                  <a:pt x="1448787" y="2339340"/>
                </a:cubicBezTo>
                <a:cubicBezTo>
                  <a:pt x="1469267" y="2343729"/>
                  <a:pt x="1489427" y="2349500"/>
                  <a:pt x="1509747" y="2354580"/>
                </a:cubicBezTo>
                <a:cubicBezTo>
                  <a:pt x="1519907" y="2357120"/>
                  <a:pt x="1529958" y="2360146"/>
                  <a:pt x="1540227" y="2362200"/>
                </a:cubicBezTo>
                <a:cubicBezTo>
                  <a:pt x="1565627" y="2367280"/>
                  <a:pt x="1591297" y="2371158"/>
                  <a:pt x="1616427" y="2377440"/>
                </a:cubicBezTo>
                <a:cubicBezTo>
                  <a:pt x="1626587" y="2379980"/>
                  <a:pt x="1636550" y="2383506"/>
                  <a:pt x="1646907" y="2385060"/>
                </a:cubicBezTo>
                <a:cubicBezTo>
                  <a:pt x="1687410" y="2391135"/>
                  <a:pt x="1729094" y="2390367"/>
                  <a:pt x="1768827" y="2400300"/>
                </a:cubicBezTo>
                <a:cubicBezTo>
                  <a:pt x="1778987" y="2402840"/>
                  <a:pt x="1788852" y="2407305"/>
                  <a:pt x="1799307" y="2407920"/>
                </a:cubicBezTo>
                <a:cubicBezTo>
                  <a:pt x="1875418" y="2412397"/>
                  <a:pt x="1951707" y="2413000"/>
                  <a:pt x="2027907" y="2415540"/>
                </a:cubicBezTo>
                <a:cubicBezTo>
                  <a:pt x="2035527" y="2413000"/>
                  <a:pt x="2042735" y="2407920"/>
                  <a:pt x="2050767" y="2407920"/>
                </a:cubicBezTo>
                <a:cubicBezTo>
                  <a:pt x="2058799" y="2407920"/>
                  <a:pt x="2065724" y="2414103"/>
                  <a:pt x="2073627" y="2415540"/>
                </a:cubicBezTo>
                <a:cubicBezTo>
                  <a:pt x="2093775" y="2419203"/>
                  <a:pt x="2114267" y="2420620"/>
                  <a:pt x="2134587" y="2423160"/>
                </a:cubicBezTo>
                <a:cubicBezTo>
                  <a:pt x="2177767" y="2420620"/>
                  <a:pt x="2221860" y="2424729"/>
                  <a:pt x="2264127" y="2415540"/>
                </a:cubicBezTo>
                <a:cubicBezTo>
                  <a:pt x="2282025" y="2411649"/>
                  <a:pt x="2292471" y="2390852"/>
                  <a:pt x="2309847" y="2385060"/>
                </a:cubicBezTo>
                <a:cubicBezTo>
                  <a:pt x="2353548" y="2370493"/>
                  <a:pt x="2311038" y="2383613"/>
                  <a:pt x="2370807" y="2369820"/>
                </a:cubicBezTo>
                <a:cubicBezTo>
                  <a:pt x="2466338" y="2347774"/>
                  <a:pt x="2396329" y="2359643"/>
                  <a:pt x="2485107" y="2346960"/>
                </a:cubicBezTo>
                <a:cubicBezTo>
                  <a:pt x="2492727" y="2344420"/>
                  <a:pt x="2500126" y="2341082"/>
                  <a:pt x="2507967" y="2339340"/>
                </a:cubicBezTo>
                <a:cubicBezTo>
                  <a:pt x="2523049" y="2335988"/>
                  <a:pt x="2539030" y="2336606"/>
                  <a:pt x="2553687" y="2331720"/>
                </a:cubicBezTo>
                <a:cubicBezTo>
                  <a:pt x="2578618" y="2323410"/>
                  <a:pt x="2578186" y="2307768"/>
                  <a:pt x="2599407" y="2293620"/>
                </a:cubicBezTo>
                <a:cubicBezTo>
                  <a:pt x="2606090" y="2289165"/>
                  <a:pt x="2615083" y="2289592"/>
                  <a:pt x="2622267" y="2286000"/>
                </a:cubicBezTo>
                <a:cubicBezTo>
                  <a:pt x="2630458" y="2281904"/>
                  <a:pt x="2636439" y="2273656"/>
                  <a:pt x="2645127" y="2270760"/>
                </a:cubicBezTo>
                <a:cubicBezTo>
                  <a:pt x="2653562" y="2267948"/>
                  <a:pt x="2739490" y="2256303"/>
                  <a:pt x="2744187" y="2255520"/>
                </a:cubicBezTo>
                <a:cubicBezTo>
                  <a:pt x="2823265" y="2242340"/>
                  <a:pt x="2738712" y="2254984"/>
                  <a:pt x="2828007" y="2232660"/>
                </a:cubicBezTo>
                <a:cubicBezTo>
                  <a:pt x="2838167" y="2230120"/>
                  <a:pt x="2848417" y="2227917"/>
                  <a:pt x="2858487" y="2225040"/>
                </a:cubicBezTo>
                <a:cubicBezTo>
                  <a:pt x="2879406" y="2219063"/>
                  <a:pt x="2886783" y="2216700"/>
                  <a:pt x="2904207" y="2202180"/>
                </a:cubicBezTo>
                <a:cubicBezTo>
                  <a:pt x="2930506" y="2180264"/>
                  <a:pt x="2934269" y="2161679"/>
                  <a:pt x="2972787" y="2148840"/>
                </a:cubicBezTo>
                <a:lnTo>
                  <a:pt x="3018507" y="2133600"/>
                </a:lnTo>
                <a:cubicBezTo>
                  <a:pt x="3023587" y="2125980"/>
                  <a:pt x="3027884" y="2117775"/>
                  <a:pt x="3033747" y="2110740"/>
                </a:cubicBezTo>
                <a:cubicBezTo>
                  <a:pt x="3040646" y="2102461"/>
                  <a:pt x="3047641" y="2093858"/>
                  <a:pt x="3056607" y="2087880"/>
                </a:cubicBezTo>
                <a:cubicBezTo>
                  <a:pt x="3072871" y="2077037"/>
                  <a:pt x="3137843" y="2072963"/>
                  <a:pt x="3140427" y="2072640"/>
                </a:cubicBezTo>
                <a:cubicBezTo>
                  <a:pt x="3148047" y="2070100"/>
                  <a:pt x="3157607" y="2070700"/>
                  <a:pt x="3163287" y="2065020"/>
                </a:cubicBezTo>
                <a:cubicBezTo>
                  <a:pt x="3166945" y="2061362"/>
                  <a:pt x="3178442" y="2011962"/>
                  <a:pt x="3178527" y="2011680"/>
                </a:cubicBezTo>
                <a:cubicBezTo>
                  <a:pt x="3183143" y="1996293"/>
                  <a:pt x="3178182" y="1969856"/>
                  <a:pt x="3193767" y="1965960"/>
                </a:cubicBezTo>
                <a:cubicBezTo>
                  <a:pt x="3203927" y="1963420"/>
                  <a:pt x="3214216" y="1961349"/>
                  <a:pt x="3224247" y="1958340"/>
                </a:cubicBezTo>
                <a:cubicBezTo>
                  <a:pt x="3239634" y="1953724"/>
                  <a:pt x="3254215" y="1946250"/>
                  <a:pt x="3269967" y="1943100"/>
                </a:cubicBezTo>
                <a:cubicBezTo>
                  <a:pt x="3315943" y="1933905"/>
                  <a:pt x="3295780" y="1939576"/>
                  <a:pt x="3330927" y="1927860"/>
                </a:cubicBezTo>
                <a:cubicBezTo>
                  <a:pt x="3366487" y="1874520"/>
                  <a:pt x="3346167" y="1892300"/>
                  <a:pt x="3384267" y="1866900"/>
                </a:cubicBezTo>
                <a:cubicBezTo>
                  <a:pt x="3389347" y="1859280"/>
                  <a:pt x="3395788" y="1852409"/>
                  <a:pt x="3399507" y="1844040"/>
                </a:cubicBezTo>
                <a:cubicBezTo>
                  <a:pt x="3411579" y="1816877"/>
                  <a:pt x="3409293" y="1796154"/>
                  <a:pt x="3429987" y="1775460"/>
                </a:cubicBezTo>
                <a:cubicBezTo>
                  <a:pt x="3444759" y="1760688"/>
                  <a:pt x="3457114" y="1758798"/>
                  <a:pt x="3475707" y="1752600"/>
                </a:cubicBezTo>
                <a:cubicBezTo>
                  <a:pt x="3480787" y="1744980"/>
                  <a:pt x="3485084" y="1736775"/>
                  <a:pt x="3490947" y="1729740"/>
                </a:cubicBezTo>
                <a:cubicBezTo>
                  <a:pt x="3509282" y="1707738"/>
                  <a:pt x="3514190" y="1706625"/>
                  <a:pt x="3536667" y="1691640"/>
                </a:cubicBezTo>
                <a:lnTo>
                  <a:pt x="3551907" y="1645920"/>
                </a:lnTo>
                <a:cubicBezTo>
                  <a:pt x="3554447" y="1638300"/>
                  <a:pt x="3551735" y="1625008"/>
                  <a:pt x="3559527" y="1623060"/>
                </a:cubicBezTo>
                <a:lnTo>
                  <a:pt x="3590007" y="1615440"/>
                </a:lnTo>
                <a:cubicBezTo>
                  <a:pt x="3592547" y="1607820"/>
                  <a:pt x="3596307" y="1600503"/>
                  <a:pt x="3597627" y="1592580"/>
                </a:cubicBezTo>
                <a:cubicBezTo>
                  <a:pt x="3601408" y="1569892"/>
                  <a:pt x="3599669" y="1546314"/>
                  <a:pt x="3605247" y="1524000"/>
                </a:cubicBezTo>
                <a:cubicBezTo>
                  <a:pt x="3609601" y="1506583"/>
                  <a:pt x="3628833" y="1493157"/>
                  <a:pt x="3643347" y="1485900"/>
                </a:cubicBezTo>
                <a:cubicBezTo>
                  <a:pt x="3650531" y="1482308"/>
                  <a:pt x="3659023" y="1481872"/>
                  <a:pt x="3666207" y="1478280"/>
                </a:cubicBezTo>
                <a:cubicBezTo>
                  <a:pt x="3674398" y="1474184"/>
                  <a:pt x="3681447" y="1468120"/>
                  <a:pt x="3689067" y="1463040"/>
                </a:cubicBezTo>
                <a:cubicBezTo>
                  <a:pt x="3705692" y="1413164"/>
                  <a:pt x="3682602" y="1462116"/>
                  <a:pt x="3719547" y="1432560"/>
                </a:cubicBezTo>
                <a:cubicBezTo>
                  <a:pt x="3732976" y="1421817"/>
                  <a:pt x="3737387" y="1401899"/>
                  <a:pt x="3742407" y="1386840"/>
                </a:cubicBezTo>
                <a:cubicBezTo>
                  <a:pt x="3744947" y="1363980"/>
                  <a:pt x="3746246" y="1340948"/>
                  <a:pt x="3750027" y="1318260"/>
                </a:cubicBezTo>
                <a:cubicBezTo>
                  <a:pt x="3751347" y="1310337"/>
                  <a:pt x="3752629" y="1301672"/>
                  <a:pt x="3757647" y="1295400"/>
                </a:cubicBezTo>
                <a:cubicBezTo>
                  <a:pt x="3763368" y="1288249"/>
                  <a:pt x="3772887" y="1285240"/>
                  <a:pt x="3780507" y="1280160"/>
                </a:cubicBezTo>
                <a:cubicBezTo>
                  <a:pt x="3783047" y="1272540"/>
                  <a:pt x="3787065" y="1265262"/>
                  <a:pt x="3788127" y="1257300"/>
                </a:cubicBezTo>
                <a:cubicBezTo>
                  <a:pt x="3789118" y="1249864"/>
                  <a:pt x="3797530" y="1126302"/>
                  <a:pt x="3803367" y="1104900"/>
                </a:cubicBezTo>
                <a:cubicBezTo>
                  <a:pt x="3805777" y="1096065"/>
                  <a:pt x="3813527" y="1089660"/>
                  <a:pt x="3818607" y="1082040"/>
                </a:cubicBezTo>
                <a:cubicBezTo>
                  <a:pt x="3850073" y="1067516"/>
                  <a:pt x="3818365" y="1028942"/>
                  <a:pt x="3841467" y="1005840"/>
                </a:cubicBezTo>
                <a:cubicBezTo>
                  <a:pt x="3847943" y="999364"/>
                  <a:pt x="3856707" y="995680"/>
                  <a:pt x="3864327" y="990600"/>
                </a:cubicBezTo>
                <a:cubicBezTo>
                  <a:pt x="3869407" y="975360"/>
                  <a:pt x="3877793" y="960846"/>
                  <a:pt x="3879567" y="944880"/>
                </a:cubicBezTo>
                <a:cubicBezTo>
                  <a:pt x="3885708" y="889608"/>
                  <a:pt x="3882808" y="887815"/>
                  <a:pt x="3894807" y="845820"/>
                </a:cubicBezTo>
                <a:cubicBezTo>
                  <a:pt x="3897014" y="838097"/>
                  <a:pt x="3897972" y="829643"/>
                  <a:pt x="3902427" y="822960"/>
                </a:cubicBezTo>
                <a:cubicBezTo>
                  <a:pt x="3908405" y="813994"/>
                  <a:pt x="3917667" y="807720"/>
                  <a:pt x="3925287" y="800100"/>
                </a:cubicBezTo>
                <a:cubicBezTo>
                  <a:pt x="3922974" y="779287"/>
                  <a:pt x="3919572" y="697865"/>
                  <a:pt x="3917667" y="670560"/>
                </a:cubicBezTo>
                <a:cubicBezTo>
                  <a:pt x="3915762" y="643255"/>
                  <a:pt x="3910047" y="647700"/>
                  <a:pt x="3913857" y="636270"/>
                </a:cubicBezTo>
                <a:cubicBezTo>
                  <a:pt x="3911317" y="605790"/>
                  <a:pt x="3911666" y="577215"/>
                  <a:pt x="3906237" y="556260"/>
                </a:cubicBezTo>
                <a:cubicBezTo>
                  <a:pt x="3900808" y="535305"/>
                  <a:pt x="3888619" y="520700"/>
                  <a:pt x="3881285" y="510540"/>
                </a:cubicBezTo>
                <a:cubicBezTo>
                  <a:pt x="3873951" y="500380"/>
                  <a:pt x="3886016" y="493396"/>
                  <a:pt x="3881285" y="487681"/>
                </a:cubicBezTo>
                <a:cubicBezTo>
                  <a:pt x="3876554" y="481966"/>
                  <a:pt x="3875122" y="473075"/>
                  <a:pt x="3864327" y="464820"/>
                </a:cubicBezTo>
                <a:cubicBezTo>
                  <a:pt x="3853532" y="456565"/>
                  <a:pt x="3829850" y="442595"/>
                  <a:pt x="3816515" y="438150"/>
                </a:cubicBezTo>
                <a:cubicBezTo>
                  <a:pt x="3803180" y="433705"/>
                  <a:pt x="3846833" y="469900"/>
                  <a:pt x="3803367" y="445770"/>
                </a:cubicBezTo>
                <a:cubicBezTo>
                  <a:pt x="3800827" y="438150"/>
                  <a:pt x="3774157" y="432435"/>
                  <a:pt x="3753837" y="434340"/>
                </a:cubicBezTo>
                <a:cubicBezTo>
                  <a:pt x="3733517" y="436245"/>
                  <a:pt x="3696401" y="452755"/>
                  <a:pt x="3681447" y="457200"/>
                </a:cubicBezTo>
                <a:cubicBezTo>
                  <a:pt x="3666493" y="461645"/>
                  <a:pt x="3672719" y="459741"/>
                  <a:pt x="3664115" y="461011"/>
                </a:cubicBezTo>
                <a:cubicBezTo>
                  <a:pt x="3655511" y="462281"/>
                  <a:pt x="3636461" y="459105"/>
                  <a:pt x="3629825" y="464820"/>
                </a:cubicBezTo>
                <a:cubicBezTo>
                  <a:pt x="3623189" y="470535"/>
                  <a:pt x="3619503" y="493395"/>
                  <a:pt x="3605247" y="491490"/>
                </a:cubicBezTo>
                <a:cubicBezTo>
                  <a:pt x="3587208" y="485477"/>
                  <a:pt x="3574481" y="497840"/>
                  <a:pt x="3559527" y="502920"/>
                </a:cubicBezTo>
                <a:cubicBezTo>
                  <a:pt x="3544573" y="508000"/>
                  <a:pt x="3525685" y="517526"/>
                  <a:pt x="3515525" y="521971"/>
                </a:cubicBezTo>
                <a:cubicBezTo>
                  <a:pt x="3505365" y="526416"/>
                  <a:pt x="3489328" y="546100"/>
                  <a:pt x="3483327" y="548640"/>
                </a:cubicBezTo>
                <a:cubicBezTo>
                  <a:pt x="3468087" y="553720"/>
                  <a:pt x="3503012" y="548005"/>
                  <a:pt x="3498567" y="548640"/>
                </a:cubicBezTo>
                <a:cubicBezTo>
                  <a:pt x="3494122" y="549275"/>
                  <a:pt x="3466817" y="549275"/>
                  <a:pt x="3456657" y="552450"/>
                </a:cubicBezTo>
                <a:cubicBezTo>
                  <a:pt x="3446497" y="555625"/>
                  <a:pt x="3389347" y="544830"/>
                  <a:pt x="3437607" y="567690"/>
                </a:cubicBezTo>
                <a:cubicBezTo>
                  <a:pt x="3391542" y="579206"/>
                  <a:pt x="3436051" y="593090"/>
                  <a:pt x="3429987" y="594360"/>
                </a:cubicBezTo>
                <a:cubicBezTo>
                  <a:pt x="3423923" y="595630"/>
                  <a:pt x="3407924" y="574041"/>
                  <a:pt x="3401225" y="575311"/>
                </a:cubicBezTo>
                <a:cubicBezTo>
                  <a:pt x="3394526" y="576581"/>
                  <a:pt x="3388176" y="575946"/>
                  <a:pt x="3374555" y="575311"/>
                </a:cubicBezTo>
                <a:cubicBezTo>
                  <a:pt x="3360934" y="574676"/>
                  <a:pt x="3345818" y="587375"/>
                  <a:pt x="3327117" y="590550"/>
                </a:cubicBezTo>
                <a:cubicBezTo>
                  <a:pt x="3308416" y="593725"/>
                  <a:pt x="3285207" y="589280"/>
                  <a:pt x="3262347" y="594360"/>
                </a:cubicBezTo>
                <a:cubicBezTo>
                  <a:pt x="3239487" y="599440"/>
                  <a:pt x="3153127" y="591820"/>
                  <a:pt x="3189957" y="621030"/>
                </a:cubicBezTo>
                <a:cubicBezTo>
                  <a:pt x="3167097" y="618490"/>
                  <a:pt x="3088357" y="614680"/>
                  <a:pt x="3056607" y="613410"/>
                </a:cubicBezTo>
                <a:cubicBezTo>
                  <a:pt x="3024857" y="612140"/>
                  <a:pt x="3016602" y="613410"/>
                  <a:pt x="2999457" y="613410"/>
                </a:cubicBezTo>
                <a:cubicBezTo>
                  <a:pt x="2982312" y="613410"/>
                  <a:pt x="2974057" y="612775"/>
                  <a:pt x="2953737" y="613410"/>
                </a:cubicBezTo>
                <a:cubicBezTo>
                  <a:pt x="2933417" y="614045"/>
                  <a:pt x="2918177" y="616585"/>
                  <a:pt x="2877537" y="617220"/>
                </a:cubicBezTo>
                <a:cubicBezTo>
                  <a:pt x="2836897" y="617855"/>
                  <a:pt x="2740377" y="619760"/>
                  <a:pt x="2709897" y="617220"/>
                </a:cubicBezTo>
                <a:cubicBezTo>
                  <a:pt x="2646622" y="629148"/>
                  <a:pt x="2580702" y="617306"/>
                  <a:pt x="2549877" y="628650"/>
                </a:cubicBezTo>
                <a:cubicBezTo>
                  <a:pt x="2493013" y="626110"/>
                  <a:pt x="2347760" y="631825"/>
                  <a:pt x="2315375" y="624840"/>
                </a:cubicBezTo>
                <a:cubicBezTo>
                  <a:pt x="2282990" y="617855"/>
                  <a:pt x="2336168" y="591820"/>
                  <a:pt x="2355567" y="560070"/>
                </a:cubicBezTo>
                <a:cubicBezTo>
                  <a:pt x="2374966" y="528320"/>
                  <a:pt x="2405732" y="473075"/>
                  <a:pt x="2431767" y="434340"/>
                </a:cubicBezTo>
                <a:cubicBezTo>
                  <a:pt x="2457802" y="395605"/>
                  <a:pt x="2494632" y="356870"/>
                  <a:pt x="2511777" y="327660"/>
                </a:cubicBezTo>
                <a:cubicBezTo>
                  <a:pt x="2528922" y="298450"/>
                  <a:pt x="2527017" y="279400"/>
                  <a:pt x="2534637" y="259080"/>
                </a:cubicBezTo>
                <a:cubicBezTo>
                  <a:pt x="2542257" y="238760"/>
                  <a:pt x="2530982" y="245512"/>
                  <a:pt x="2557497" y="205740"/>
                </a:cubicBezTo>
                <a:cubicBezTo>
                  <a:pt x="2554957" y="193040"/>
                  <a:pt x="2564196" y="208915"/>
                  <a:pt x="2568927" y="198120"/>
                </a:cubicBezTo>
                <a:cubicBezTo>
                  <a:pt x="2573658" y="187325"/>
                  <a:pt x="2583980" y="151765"/>
                  <a:pt x="2585885" y="140970"/>
                </a:cubicBezTo>
                <a:cubicBezTo>
                  <a:pt x="2587790" y="130175"/>
                  <a:pt x="2590168" y="114935"/>
                  <a:pt x="2591787" y="91440"/>
                </a:cubicBezTo>
                <a:cubicBezTo>
                  <a:pt x="2593406" y="67945"/>
                  <a:pt x="2603217" y="5080"/>
                  <a:pt x="2595597" y="0"/>
                </a:cubicBezTo>
                <a:cubicBezTo>
                  <a:pt x="2585041" y="2111"/>
                  <a:pt x="2551496" y="33020"/>
                  <a:pt x="2538447" y="45720"/>
                </a:cubicBezTo>
                <a:cubicBezTo>
                  <a:pt x="2525398" y="58420"/>
                  <a:pt x="2521464" y="66676"/>
                  <a:pt x="2517305" y="76201"/>
                </a:cubicBezTo>
                <a:cubicBezTo>
                  <a:pt x="2513146" y="85726"/>
                  <a:pt x="2518226" y="98425"/>
                  <a:pt x="2513495" y="102870"/>
                </a:cubicBezTo>
                <a:cubicBezTo>
                  <a:pt x="2508764" y="107315"/>
                  <a:pt x="2501268" y="121920"/>
                  <a:pt x="2496537" y="121920"/>
                </a:cubicBezTo>
                <a:cubicBezTo>
                  <a:pt x="2491806" y="121920"/>
                  <a:pt x="2495902" y="93345"/>
                  <a:pt x="2485107" y="102870"/>
                </a:cubicBezTo>
                <a:cubicBezTo>
                  <a:pt x="2474312" y="112395"/>
                  <a:pt x="2445102" y="160655"/>
                  <a:pt x="2431767" y="179070"/>
                </a:cubicBezTo>
                <a:cubicBezTo>
                  <a:pt x="2418432" y="197485"/>
                  <a:pt x="2412717" y="210820"/>
                  <a:pt x="2405097" y="213360"/>
                </a:cubicBezTo>
                <a:cubicBezTo>
                  <a:pt x="2394937" y="228600"/>
                  <a:pt x="2400652" y="224155"/>
                  <a:pt x="2393667" y="236220"/>
                </a:cubicBezTo>
                <a:cubicBezTo>
                  <a:pt x="2386682" y="248285"/>
                  <a:pt x="2377792" y="266065"/>
                  <a:pt x="2363187" y="285750"/>
                </a:cubicBezTo>
                <a:cubicBezTo>
                  <a:pt x="2348582" y="305435"/>
                  <a:pt x="2318737" y="337185"/>
                  <a:pt x="2306037" y="354330"/>
                </a:cubicBezTo>
                <a:cubicBezTo>
                  <a:pt x="2293337" y="371475"/>
                  <a:pt x="2287622" y="380365"/>
                  <a:pt x="2286987" y="388620"/>
                </a:cubicBezTo>
                <a:cubicBezTo>
                  <a:pt x="2286352" y="396875"/>
                  <a:pt x="2306386" y="400050"/>
                  <a:pt x="2302227" y="403860"/>
                </a:cubicBezTo>
                <a:cubicBezTo>
                  <a:pt x="2298068" y="407670"/>
                  <a:pt x="2264575" y="405766"/>
                  <a:pt x="2262035" y="411481"/>
                </a:cubicBezTo>
                <a:cubicBezTo>
                  <a:pt x="2259495" y="417196"/>
                  <a:pt x="2258698" y="433070"/>
                  <a:pt x="2256507" y="441960"/>
                </a:cubicBezTo>
                <a:cubicBezTo>
                  <a:pt x="2254316" y="450850"/>
                  <a:pt x="2253967" y="458470"/>
                  <a:pt x="2248887" y="464820"/>
                </a:cubicBezTo>
                <a:cubicBezTo>
                  <a:pt x="2243807" y="471170"/>
                  <a:pt x="2232726" y="473710"/>
                  <a:pt x="2226027" y="480060"/>
                </a:cubicBezTo>
                <a:cubicBezTo>
                  <a:pt x="2219328" y="486410"/>
                  <a:pt x="2216315" y="500380"/>
                  <a:pt x="2208695" y="502920"/>
                </a:cubicBezTo>
                <a:cubicBezTo>
                  <a:pt x="2201075" y="505460"/>
                  <a:pt x="2195198" y="497840"/>
                  <a:pt x="2176497" y="514350"/>
                </a:cubicBezTo>
                <a:cubicBezTo>
                  <a:pt x="2157796" y="530860"/>
                  <a:pt x="2111727" y="568960"/>
                  <a:pt x="2096487" y="601980"/>
                </a:cubicBezTo>
                <a:cubicBezTo>
                  <a:pt x="2088867" y="604520"/>
                  <a:pt x="2000316" y="618490"/>
                  <a:pt x="1989807" y="624840"/>
                </a:cubicBezTo>
                <a:cubicBezTo>
                  <a:pt x="1979298" y="631190"/>
                  <a:pt x="2075694" y="633730"/>
                  <a:pt x="2033435" y="640080"/>
                </a:cubicBezTo>
                <a:cubicBezTo>
                  <a:pt x="2017846" y="665480"/>
                  <a:pt x="1981016" y="617220"/>
                  <a:pt x="1964855" y="640080"/>
                </a:cubicBezTo>
                <a:cubicBezTo>
                  <a:pt x="1948694" y="662940"/>
                  <a:pt x="1962153" y="635635"/>
                  <a:pt x="1959327" y="636270"/>
                </a:cubicBezTo>
                <a:cubicBezTo>
                  <a:pt x="1956501" y="636905"/>
                  <a:pt x="1958057" y="646430"/>
                  <a:pt x="1947897" y="643890"/>
                </a:cubicBezTo>
                <a:cubicBezTo>
                  <a:pt x="1932657" y="633730"/>
                  <a:pt x="1948532" y="629920"/>
                  <a:pt x="1940277" y="624840"/>
                </a:cubicBezTo>
                <a:cubicBezTo>
                  <a:pt x="1932022" y="619760"/>
                  <a:pt x="1900907" y="612775"/>
                  <a:pt x="1898367" y="613410"/>
                </a:cubicBezTo>
                <a:cubicBezTo>
                  <a:pt x="1895827" y="614045"/>
                  <a:pt x="1921227" y="622935"/>
                  <a:pt x="1925037" y="628650"/>
                </a:cubicBezTo>
                <a:cubicBezTo>
                  <a:pt x="1928847" y="634365"/>
                  <a:pt x="1925037" y="651510"/>
                  <a:pt x="1921227" y="647700"/>
                </a:cubicBezTo>
                <a:cubicBezTo>
                  <a:pt x="1917417" y="643890"/>
                  <a:pt x="1903447" y="609600"/>
                  <a:pt x="1902177" y="605790"/>
                </a:cubicBezTo>
                <a:cubicBezTo>
                  <a:pt x="1900907" y="601980"/>
                  <a:pt x="1921227" y="627380"/>
                  <a:pt x="1913607" y="624840"/>
                </a:cubicBezTo>
                <a:cubicBezTo>
                  <a:pt x="1898367" y="627380"/>
                  <a:pt x="1908527" y="622300"/>
                  <a:pt x="1905987" y="621030"/>
                </a:cubicBezTo>
                <a:cubicBezTo>
                  <a:pt x="1903447" y="619760"/>
                  <a:pt x="1898081" y="616585"/>
                  <a:pt x="1898367" y="617220"/>
                </a:cubicBezTo>
                <a:cubicBezTo>
                  <a:pt x="1898653" y="617855"/>
                  <a:pt x="1910880" y="619760"/>
                  <a:pt x="1907705" y="624840"/>
                </a:cubicBezTo>
                <a:cubicBezTo>
                  <a:pt x="1904530" y="629920"/>
                  <a:pt x="1923132" y="626745"/>
                  <a:pt x="1913607" y="632460"/>
                </a:cubicBezTo>
                <a:cubicBezTo>
                  <a:pt x="1903098" y="638810"/>
                  <a:pt x="1924215" y="613410"/>
                  <a:pt x="1919135" y="621030"/>
                </a:cubicBezTo>
                <a:cubicBezTo>
                  <a:pt x="1914055" y="628650"/>
                  <a:pt x="1928847" y="633730"/>
                  <a:pt x="1932657" y="636270"/>
                </a:cubicBezTo>
                <a:cubicBezTo>
                  <a:pt x="1936467" y="638810"/>
                  <a:pt x="1943900" y="628015"/>
                  <a:pt x="1941995" y="636270"/>
                </a:cubicBezTo>
                <a:cubicBezTo>
                  <a:pt x="1940090" y="644525"/>
                  <a:pt x="1922783" y="634365"/>
                  <a:pt x="1917417" y="636270"/>
                </a:cubicBezTo>
                <a:cubicBezTo>
                  <a:pt x="1912051" y="638175"/>
                  <a:pt x="1909511" y="648335"/>
                  <a:pt x="1909797" y="647700"/>
                </a:cubicBezTo>
                <a:cubicBezTo>
                  <a:pt x="1910083" y="647065"/>
                  <a:pt x="1876590" y="613410"/>
                  <a:pt x="1919135" y="632460"/>
                </a:cubicBezTo>
                <a:cubicBezTo>
                  <a:pt x="1961680" y="651510"/>
                  <a:pt x="1913607" y="638175"/>
                  <a:pt x="1913607" y="636270"/>
                </a:cubicBezTo>
                <a:cubicBezTo>
                  <a:pt x="1913607" y="634365"/>
                  <a:pt x="1882305" y="607695"/>
                  <a:pt x="1919135" y="621030"/>
                </a:cubicBezTo>
                <a:cubicBezTo>
                  <a:pt x="1955965" y="634365"/>
                  <a:pt x="1904368" y="621030"/>
                  <a:pt x="1909797" y="624840"/>
                </a:cubicBezTo>
                <a:cubicBezTo>
                  <a:pt x="1915226" y="628650"/>
                  <a:pt x="1943452" y="642620"/>
                  <a:pt x="1951707" y="643890"/>
                </a:cubicBezTo>
                <a:cubicBezTo>
                  <a:pt x="1959962" y="645160"/>
                  <a:pt x="1966312" y="633095"/>
                  <a:pt x="1959327" y="632460"/>
                </a:cubicBezTo>
                <a:cubicBezTo>
                  <a:pt x="1952342" y="631825"/>
                  <a:pt x="1894557" y="635000"/>
                  <a:pt x="1909797" y="640080"/>
                </a:cubicBezTo>
                <a:cubicBezTo>
                  <a:pt x="1917417" y="642620"/>
                  <a:pt x="1867537" y="639084"/>
                  <a:pt x="1875507" y="640080"/>
                </a:cubicBezTo>
                <a:lnTo>
                  <a:pt x="1966947" y="640080"/>
                </a:lnTo>
                <a:close/>
              </a:path>
            </a:pathLst>
          </a:cu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cxnSp>
        <p:nvCxnSpPr>
          <p:cNvPr id="318" name="Straight Arrow Connector 317"/>
          <p:cNvCxnSpPr/>
          <p:nvPr/>
        </p:nvCxnSpPr>
        <p:spPr>
          <a:xfrm flipH="1">
            <a:off x="6644206" y="2568317"/>
            <a:ext cx="7621" cy="108928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9" name="Straight Arrow Connector 338"/>
          <p:cNvCxnSpPr/>
          <p:nvPr/>
        </p:nvCxnSpPr>
        <p:spPr>
          <a:xfrm>
            <a:off x="6644206" y="2568317"/>
            <a:ext cx="1968516" cy="1470283"/>
          </a:xfrm>
          <a:prstGeom prst="straightConnector1">
            <a:avLst/>
          </a:prstGeom>
          <a:ln>
            <a:solidFill>
              <a:schemeClr val="tx2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7" name="Straight Arrow Connector 356"/>
          <p:cNvCxnSpPr/>
          <p:nvPr/>
        </p:nvCxnSpPr>
        <p:spPr>
          <a:xfrm flipH="1">
            <a:off x="7256093" y="1831787"/>
            <a:ext cx="821107" cy="1437381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9" name="Rectangle 358"/>
          <p:cNvSpPr/>
          <p:nvPr/>
        </p:nvSpPr>
        <p:spPr>
          <a:xfrm>
            <a:off x="4359659" y="2374294"/>
            <a:ext cx="134382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tx2"/>
                </a:solidFill>
                <a:latin typeface="Times New Roman" pitchFamily="18" charset="0"/>
              </a:rPr>
              <a:t>Ground noise sources in the </a:t>
            </a:r>
            <a:r>
              <a:rPr lang="en-US" sz="1400" i="1" dirty="0" smtClean="0">
                <a:solidFill>
                  <a:schemeClr val="tx2"/>
                </a:solidFill>
                <a:latin typeface="Times New Roman" pitchFamily="18" charset="0"/>
              </a:rPr>
              <a:t>spillover region</a:t>
            </a:r>
            <a:endParaRPr lang="en-US" sz="1400" i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66" name="Rectangle 365"/>
          <p:cNvSpPr/>
          <p:nvPr/>
        </p:nvSpPr>
        <p:spPr>
          <a:xfrm>
            <a:off x="6461760" y="1334880"/>
            <a:ext cx="25485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imes New Roman" pitchFamily="18" charset="0"/>
              </a:rPr>
              <a:t>RFI source in the sky region (</a:t>
            </a:r>
            <a:r>
              <a:rPr lang="en-US" sz="1400" i="1" dirty="0" smtClean="0">
                <a:latin typeface="Times New Roman" pitchFamily="18" charset="0"/>
              </a:rPr>
              <a:t>antenna side-lobe region</a:t>
            </a:r>
            <a:r>
              <a:rPr lang="en-US" sz="1400" dirty="0" smtClean="0">
                <a:latin typeface="Times New Roman" pitchFamily="18" charset="0"/>
              </a:rPr>
              <a:t>)</a:t>
            </a:r>
            <a:endParaRPr lang="en-US" sz="1400" dirty="0">
              <a:latin typeface="Times New Roman" pitchFamily="18" charset="0"/>
            </a:endParaRPr>
          </a:p>
        </p:txBody>
      </p:sp>
      <p:sp>
        <p:nvSpPr>
          <p:cNvPr id="377" name="Rectangle 376"/>
          <p:cNvSpPr/>
          <p:nvPr/>
        </p:nvSpPr>
        <p:spPr>
          <a:xfrm>
            <a:off x="1447800" y="4575338"/>
            <a:ext cx="19227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Times New Roman" pitchFamily="18" charset="0"/>
              </a:rPr>
              <a:t>Antenna pointing</a:t>
            </a:r>
          </a:p>
          <a:p>
            <a:r>
              <a:rPr lang="en-US" dirty="0" smtClean="0">
                <a:solidFill>
                  <a:schemeClr val="bg1"/>
                </a:solidFill>
                <a:latin typeface="Times New Roman" pitchFamily="18" charset="0"/>
              </a:rPr>
              <a:t> toward in the sky</a:t>
            </a:r>
          </a:p>
        </p:txBody>
      </p:sp>
      <p:sp>
        <p:nvSpPr>
          <p:cNvPr id="386" name="Rectangle 385"/>
          <p:cNvSpPr/>
          <p:nvPr/>
        </p:nvSpPr>
        <p:spPr>
          <a:xfrm>
            <a:off x="4850572" y="5737555"/>
            <a:ext cx="38027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</a:rPr>
              <a:t>Noise temperature distribution of the environment (sky + ground)</a:t>
            </a:r>
          </a:p>
        </p:txBody>
      </p:sp>
      <p:cxnSp>
        <p:nvCxnSpPr>
          <p:cNvPr id="392" name="Straight Arrow Connector 391"/>
          <p:cNvCxnSpPr/>
          <p:nvPr/>
        </p:nvCxnSpPr>
        <p:spPr>
          <a:xfrm flipH="1">
            <a:off x="4675975" y="2568317"/>
            <a:ext cx="1953425" cy="1470282"/>
          </a:xfrm>
          <a:prstGeom prst="straightConnector1">
            <a:avLst/>
          </a:prstGeom>
          <a:ln>
            <a:solidFill>
              <a:schemeClr val="tx2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5" name="Straight Arrow Connector 394"/>
          <p:cNvCxnSpPr/>
          <p:nvPr/>
        </p:nvCxnSpPr>
        <p:spPr>
          <a:xfrm flipH="1">
            <a:off x="4653243" y="2568317"/>
            <a:ext cx="1994773" cy="1118295"/>
          </a:xfrm>
          <a:prstGeom prst="straightConnector1">
            <a:avLst/>
          </a:prstGeom>
          <a:ln>
            <a:solidFill>
              <a:schemeClr val="tx2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7" name="Straight Arrow Connector 396"/>
          <p:cNvCxnSpPr/>
          <p:nvPr/>
        </p:nvCxnSpPr>
        <p:spPr>
          <a:xfrm flipH="1" flipV="1">
            <a:off x="6638619" y="2568317"/>
            <a:ext cx="1962643" cy="1013083"/>
          </a:xfrm>
          <a:prstGeom prst="straightConnector1">
            <a:avLst/>
          </a:prstGeom>
          <a:ln>
            <a:solidFill>
              <a:schemeClr val="tx2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0" name="Straight Arrow Connector 399"/>
          <p:cNvCxnSpPr/>
          <p:nvPr/>
        </p:nvCxnSpPr>
        <p:spPr>
          <a:xfrm>
            <a:off x="4850572" y="3074858"/>
            <a:ext cx="331028" cy="481558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5393588" y="4529171"/>
            <a:ext cx="27096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Times New Roman" pitchFamily="18" charset="0"/>
              </a:rPr>
              <a:t>Ground noise sources in the </a:t>
            </a:r>
            <a:r>
              <a:rPr lang="en-US" sz="1400" dirty="0" smtClean="0">
                <a:latin typeface="Times New Roman" pitchFamily="18" charset="0"/>
              </a:rPr>
              <a:t>region shielded by the reflector</a:t>
            </a:r>
          </a:p>
          <a:p>
            <a:pPr algn="ctr"/>
            <a:r>
              <a:rPr lang="en-US" sz="1400" dirty="0" smtClean="0">
                <a:latin typeface="Times New Roman" pitchFamily="18" charset="0"/>
              </a:rPr>
              <a:t>(</a:t>
            </a:r>
            <a:r>
              <a:rPr lang="en-US" sz="1400" i="1" dirty="0" smtClean="0">
                <a:latin typeface="Times New Roman" pitchFamily="18" charset="0"/>
              </a:rPr>
              <a:t>antenna back-lobe region</a:t>
            </a:r>
            <a:r>
              <a:rPr lang="en-US" sz="1400" dirty="0" smtClean="0">
                <a:latin typeface="Times New Roman" pitchFamily="18" charset="0"/>
              </a:rPr>
              <a:t>)</a:t>
            </a:r>
            <a:endParaRPr lang="en-US" sz="1400" dirty="0">
              <a:latin typeface="Times New Roman" pitchFamily="18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7800175" y="2388800"/>
            <a:ext cx="134382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tx2"/>
                </a:solidFill>
                <a:latin typeface="Times New Roman" pitchFamily="18" charset="0"/>
              </a:rPr>
              <a:t>Ground noise sources in the </a:t>
            </a:r>
            <a:r>
              <a:rPr lang="en-US" sz="1400" i="1" dirty="0" smtClean="0">
                <a:solidFill>
                  <a:schemeClr val="tx2"/>
                </a:solidFill>
                <a:latin typeface="Times New Roman" pitchFamily="18" charset="0"/>
              </a:rPr>
              <a:t>spillover region</a:t>
            </a:r>
            <a:endParaRPr lang="en-US" sz="1400" i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cxnSp>
        <p:nvCxnSpPr>
          <p:cNvPr id="58" name="Straight Arrow Connector 57"/>
          <p:cNvCxnSpPr/>
          <p:nvPr/>
        </p:nvCxnSpPr>
        <p:spPr>
          <a:xfrm flipH="1">
            <a:off x="8472087" y="3117447"/>
            <a:ext cx="249182" cy="592858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2" name="Rectangle 331"/>
          <p:cNvSpPr/>
          <p:nvPr/>
        </p:nvSpPr>
        <p:spPr>
          <a:xfrm>
            <a:off x="5119874" y="3502223"/>
            <a:ext cx="6238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latin typeface="Symbol" pitchFamily="18" charset="2"/>
              </a:rPr>
              <a:t>q</a:t>
            </a:r>
            <a:r>
              <a:rPr lang="en-US" sz="1400" dirty="0" smtClean="0">
                <a:latin typeface="Symbol" pitchFamily="18" charset="2"/>
                <a:sym typeface="Symbol"/>
              </a:rPr>
              <a:t></a:t>
            </a:r>
            <a:r>
              <a:rPr lang="en-US" sz="1400" dirty="0">
                <a:latin typeface="Symbol" pitchFamily="18" charset="2"/>
              </a:rPr>
              <a:t> </a:t>
            </a:r>
            <a:r>
              <a:rPr lang="en-US" sz="1400" dirty="0" smtClean="0">
                <a:latin typeface="Symbol" pitchFamily="18" charset="2"/>
              </a:rPr>
              <a:t>q</a:t>
            </a:r>
            <a:r>
              <a:rPr lang="en-US" sz="1400" baseline="-25000" dirty="0" smtClean="0">
                <a:latin typeface="Symbol" pitchFamily="18" charset="2"/>
              </a:rPr>
              <a:t>o</a:t>
            </a:r>
            <a:r>
              <a:rPr lang="en-US" sz="1400" dirty="0" smtClean="0">
                <a:latin typeface="Symbol" pitchFamily="18" charset="2"/>
              </a:rPr>
              <a:t> </a:t>
            </a:r>
            <a:endParaRPr lang="sv-SE" sz="1400" dirty="0"/>
          </a:p>
        </p:txBody>
      </p:sp>
      <p:sp>
        <p:nvSpPr>
          <p:cNvPr id="329" name="Rectangle 328"/>
          <p:cNvSpPr/>
          <p:nvPr/>
        </p:nvSpPr>
        <p:spPr>
          <a:xfrm>
            <a:off x="6718766" y="3402528"/>
            <a:ext cx="5373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latin typeface="Symbol" pitchFamily="18" charset="2"/>
              </a:rPr>
              <a:t>q</a:t>
            </a:r>
            <a:r>
              <a:rPr lang="en-US" sz="1400" dirty="0" smtClean="0">
                <a:latin typeface="Symbol" pitchFamily="18" charset="2"/>
                <a:sym typeface="Symbol"/>
              </a:rPr>
              <a:t></a:t>
            </a:r>
            <a:endParaRPr lang="sv-SE" sz="1400" dirty="0"/>
          </a:p>
        </p:txBody>
      </p:sp>
      <p:sp>
        <p:nvSpPr>
          <p:cNvPr id="2" name="Rectangle 1"/>
          <p:cNvSpPr/>
          <p:nvPr/>
        </p:nvSpPr>
        <p:spPr>
          <a:xfrm>
            <a:off x="5703484" y="2152134"/>
            <a:ext cx="833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itchFamily="18" charset="0"/>
              </a:rPr>
              <a:t>|G</a:t>
            </a:r>
            <a:r>
              <a:rPr lang="en-US" dirty="0">
                <a:latin typeface="Symbol" pitchFamily="18" charset="2"/>
              </a:rPr>
              <a:t>(q)|</a:t>
            </a:r>
            <a:r>
              <a:rPr lang="en-US" baseline="30000" dirty="0">
                <a:latin typeface="Symbol" pitchFamily="18" charset="2"/>
              </a:rPr>
              <a:t>2 </a:t>
            </a:r>
            <a:endParaRPr lang="sv-SE" dirty="0"/>
          </a:p>
        </p:txBody>
      </p:sp>
      <p:sp>
        <p:nvSpPr>
          <p:cNvPr id="118" name="Rectangle 117"/>
          <p:cNvSpPr/>
          <p:nvPr/>
        </p:nvSpPr>
        <p:spPr>
          <a:xfrm>
            <a:off x="459877" y="6055102"/>
            <a:ext cx="27096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latin typeface="Times New Roman" pitchFamily="18" charset="0"/>
              </a:rPr>
              <a:t>Spillover loss of 2% leads to the increase of Ta of 6K!</a:t>
            </a:r>
            <a:endParaRPr lang="en-US" sz="1400" dirty="0"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5809" y="1690468"/>
            <a:ext cx="36502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itchFamily="18" charset="0"/>
              </a:rPr>
              <a:t>Formula for effective</a:t>
            </a:r>
          </a:p>
          <a:p>
            <a:r>
              <a:rPr lang="en-US" b="1" dirty="0">
                <a:latin typeface="Times New Roman" pitchFamily="18" charset="0"/>
              </a:rPr>
              <a:t>antenna noise temperature </a:t>
            </a:r>
            <a:endParaRPr lang="en-US" b="1" dirty="0" smtClean="0">
              <a:latin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</a:rPr>
              <a:t>(</a:t>
            </a:r>
            <a:r>
              <a:rPr lang="en-US" b="1" dirty="0">
                <a:latin typeface="Times New Roman" pitchFamily="18" charset="0"/>
              </a:rPr>
              <a:t>from sky &amp; ground):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TextBox 118"/>
              <p:cNvSpPr txBox="1"/>
              <p:nvPr/>
            </p:nvSpPr>
            <p:spPr>
              <a:xfrm>
                <a:off x="120506" y="2971800"/>
                <a:ext cx="4875528" cy="121623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sv-SE" sz="20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sv-SE" sz="2000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sv-SE" sz="2000">
                            <a:latin typeface="Cambria Math" panose="02040503050406030204" pitchFamily="18" charset="0"/>
                          </a:rPr>
                          <m:t>sky</m:t>
                        </m:r>
                      </m:sub>
                    </m:sSub>
                    <m:r>
                      <a:rPr lang="sv-SE" sz="20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sv-SE" sz="200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endParaRPr lang="sv-SE" sz="2000" i="1" dirty="0" smtClean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v-SE" sz="20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trlPr>
                                <a:rPr lang="sv-SE" sz="2000" i="1" dirty="0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sv-SE" sz="2000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sv-SE" sz="2000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sv-SE" sz="20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</m:sup>
                            <m:e>
                              <m:nary>
                                <m:naryPr>
                                  <m:ctrlPr>
                                    <a:rPr lang="sv-SE" sz="20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sv-SE" sz="2000" b="0" i="1" dirty="0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  <m:sup>
                                  <m:r>
                                    <a:rPr lang="sv-SE" sz="2000" i="1" dirty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sv-SE" sz="200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sv-SE" sz="2000" b="0" i="1" dirty="0" smtClean="0">
                                          <a:latin typeface="Cambria Math" panose="02040503050406030204" pitchFamily="18" charset="0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lang="sv-SE" sz="2000" b="0" i="1" dirty="0" smtClean="0">
                                          <a:latin typeface="Cambria Math" panose="02040503050406030204" pitchFamily="18" charset="0"/>
                                        </a:rPr>
                                        <m:t>𝑏𝑔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sv-SE" sz="200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sv-SE" sz="2000" i="1" dirty="0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sv-SE" sz="2000" i="1" dirty="0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𝜃</m:t>
                                          </m:r>
                                        </m:e>
                                        <m:sub>
                                          <m:r>
                                            <a:rPr lang="sv-SE" sz="2000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sub>
                                      </m:sSub>
                                    </m:e>
                                  </m:d>
                                  <m:sSup>
                                    <m:sSupPr>
                                      <m:ctrlPr>
                                        <a:rPr lang="sv-SE" sz="200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begChr m:val="|"/>
                                          <m:endChr m:val="|"/>
                                          <m:ctrlPr>
                                            <a:rPr lang="sv-SE" sz="2000" i="1" dirty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sv-SE" sz="2000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𝐺</m:t>
                                          </m:r>
                                          <m:d>
                                            <m:dPr>
                                              <m:ctrlPr>
                                                <a:rPr lang="sv-SE" sz="2000" i="1" dirty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sv-SE" sz="2000" i="1" dirty="0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𝜃</m:t>
                                              </m:r>
                                              <m:r>
                                                <a:rPr lang="sv-SE" sz="2000" i="1" dirty="0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sv-SE" sz="2000" i="1" dirty="0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𝜑</m:t>
                                              </m:r>
                                            </m:e>
                                          </m:d>
                                        </m:e>
                                      </m:d>
                                    </m:e>
                                    <m:sup>
                                      <m:r>
                                        <a:rPr lang="sv-SE" sz="2000" b="0" i="1" dirty="0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sv-SE" sz="2000" b="0" i="1" dirty="0" smtClean="0">
                                      <a:latin typeface="Cambria Math" panose="02040503050406030204" pitchFamily="18" charset="0"/>
                                    </a:rPr>
                                    <m:t>𝑠𝑖𝑛</m:t>
                                  </m:r>
                                  <m:r>
                                    <a:rPr lang="sv-SE" sz="2000" b="0" i="1" dirty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𝜃</m:t>
                                  </m:r>
                                  <m:r>
                                    <a:rPr lang="sv-SE" sz="2000" b="0" i="1" dirty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sv-SE" sz="2000" b="0" i="1" dirty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𝜃</m:t>
                                  </m:r>
                                  <m:r>
                                    <a:rPr lang="sv-SE" sz="2000" b="0" i="1" dirty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sv-SE" sz="2000" b="0" i="1" dirty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𝜑</m:t>
                                  </m:r>
                                </m:e>
                              </m:nary>
                            </m:e>
                          </m:nary>
                        </m:num>
                        <m:den>
                          <m:nary>
                            <m:naryPr>
                              <m:ctrlPr>
                                <a:rPr lang="sv-SE" sz="2000" i="1" dirty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sv-SE" sz="2000" i="1" dirty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sv-SE" sz="2000" i="1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sv-SE" sz="20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</m:sup>
                            <m:e>
                              <m:nary>
                                <m:naryPr>
                                  <m:ctrlPr>
                                    <a:rPr lang="sv-SE" sz="20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sv-SE" sz="2000" i="1" dirty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  <m:sup>
                                  <m:r>
                                    <a:rPr lang="sv-SE" sz="2000" i="1" dirty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sup>
                                <m:e>
                                  <m:sSup>
                                    <m:sSupPr>
                                      <m:ctrlPr>
                                        <a:rPr lang="sv-SE" sz="20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begChr m:val="|"/>
                                          <m:endChr m:val="|"/>
                                          <m:ctrlPr>
                                            <a:rPr lang="sv-SE" sz="2000" i="1" dirty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sv-SE" sz="2000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𝐺</m:t>
                                          </m:r>
                                          <m:d>
                                            <m:dPr>
                                              <m:ctrlPr>
                                                <a:rPr lang="sv-SE" sz="2000" i="1" dirty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sv-SE" sz="2000" i="1" dirty="0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𝜃</m:t>
                                              </m:r>
                                              <m:r>
                                                <a:rPr lang="sv-SE" sz="2000" i="1" dirty="0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sv-SE" sz="2000" i="1" dirty="0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𝜑</m:t>
                                              </m:r>
                                            </m:e>
                                          </m:d>
                                        </m:e>
                                      </m:d>
                                    </m:e>
                                    <m:sup>
                                      <m:r>
                                        <a:rPr lang="sv-SE" sz="2000" i="1" dirty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sv-SE" sz="2000" i="1" dirty="0">
                                      <a:latin typeface="Cambria Math" panose="02040503050406030204" pitchFamily="18" charset="0"/>
                                    </a:rPr>
                                    <m:t>𝑠𝑖𝑛</m:t>
                                  </m:r>
                                  <m:r>
                                    <a:rPr lang="sv-SE" sz="2000" i="1" dirty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𝜃</m:t>
                                  </m:r>
                                  <m:r>
                                    <a:rPr lang="sv-SE" sz="2000" i="1" dirty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sv-SE" sz="2000" i="1" dirty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𝜃</m:t>
                                  </m:r>
                                  <m:r>
                                    <a:rPr lang="sv-SE" sz="2000" i="1" dirty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sv-SE" sz="2000" i="1" dirty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𝜑</m:t>
                                  </m:r>
                                </m:e>
                              </m:nary>
                            </m:e>
                          </m:nary>
                        </m:den>
                      </m:f>
                    </m:oMath>
                  </m:oMathPara>
                </a14:m>
                <a:endParaRPr lang="sv-SE" sz="2000" dirty="0"/>
              </a:p>
            </p:txBody>
          </p:sp>
        </mc:Choice>
        <mc:Fallback xmlns="">
          <p:sp>
            <p:nvSpPr>
              <p:cNvPr id="119" name="TextBox 1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506" y="2971800"/>
                <a:ext cx="4875528" cy="1216230"/>
              </a:xfrm>
              <a:prstGeom prst="rect">
                <a:avLst/>
              </a:prstGeom>
              <a:blipFill rotWithShape="0">
                <a:blip r:embed="rId3"/>
                <a:stretch>
                  <a:fillRect l="-1875" t="-6533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TextBox 119"/>
              <p:cNvSpPr txBox="1"/>
              <p:nvPr/>
            </p:nvSpPr>
            <p:spPr>
              <a:xfrm>
                <a:off x="160704" y="4546032"/>
                <a:ext cx="3150734" cy="10761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v-SE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sv-SE" b="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sv-SE" b="0" i="1" dirty="0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sv-SE" b="0" i="1" dirty="0" smtClean="0">
                              <a:latin typeface="Cambria Math" panose="02040503050406030204" pitchFamily="18" charset="0"/>
                            </a:rPr>
                            <m:t>𝑏𝑔</m:t>
                          </m:r>
                        </m:sub>
                      </m:sSub>
                      <m:r>
                        <a:rPr lang="sv-SE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sv-SE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sv-SE" i="1" dirty="0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sv-SE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sv-SE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  <m:brk m:alnAt="7"/>
                                      </m:rPr>
                                      <a:rPr lang="sv-SE" b="0" i="0" dirty="0" smtClean="0">
                                        <a:latin typeface="Cambria Math" panose="02040503050406030204" pitchFamily="18" charset="0"/>
                                      </a:rPr>
                                      <m:t>z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sv-SE" b="0" i="0" dirty="0" smtClean="0">
                                        <a:latin typeface="Cambria Math" panose="02040503050406030204" pitchFamily="18" charset="0"/>
                                      </a:rPr>
                                      <m:t>enith</m:t>
                                    </m:r>
                                  </m:e>
                                </m:d>
                                <m:r>
                                  <m:rPr>
                                    <m:brk m:alnAt="7"/>
                                  </m:rPr>
                                  <a:rPr lang="sv-SE" b="0" i="1" dirty="0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sv-SE" b="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sv-SE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sSub>
                                  <m:sSubPr>
                                    <m:ctrlP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𝑓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sv-SE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sSub>
                                  <m:sSubPr>
                                    <m:ctrlP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sv-SE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sv-SE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sv-SE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sv-SE" i="1" dirty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𝜃</m:t>
                                        </m:r>
                                      </m:e>
                                      <m:sub>
                                        <m:r>
                                          <a:rPr lang="sv-SE" b="0" i="1" dirty="0" smtClean="0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sv-SE" b="0" i="1" dirty="0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sv-SE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sv-SE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sSub>
                                  <m:sSubPr>
                                    <m:ctrlP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𝑓</m:t>
                                    </m:r>
                                  </m:sub>
                                </m:sSub>
                                <m:r>
                                  <a:rPr lang="sv-SE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f>
                                  <m:fPr>
                                    <m:type m:val="lin"/>
                                    <m:ctrlP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sv-SE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sv-SE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sv-SE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sv-SE" i="1" dirty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𝜃</m:t>
                                        </m:r>
                                      </m:e>
                                      <m:sub>
                                        <m:r>
                                          <a:rPr lang="sv-SE" b="0" i="1" dirty="0" smtClean="0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sv-SE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, </m:t>
                                </m:r>
                                <m:f>
                                  <m:fPr>
                                    <m:type m:val="lin"/>
                                    <m:ctrlP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sv-SE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sSub>
                                  <m:sSubPr>
                                    <m:ctrlP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𝑓</m:t>
                                    </m:r>
                                  </m:sub>
                                </m:sSub>
                                <m:r>
                                  <a:rPr lang="sv-SE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sv-SE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sv-SE" dirty="0"/>
              </a:p>
            </p:txBody>
          </p:sp>
        </mc:Choice>
        <mc:Fallback xmlns="">
          <p:sp>
            <p:nvSpPr>
              <p:cNvPr id="120" name="TextBox 1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704" y="4546032"/>
                <a:ext cx="3150734" cy="107619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5916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98238" y="1143000"/>
            <a:ext cx="8572500" cy="5076031"/>
          </a:xfrm>
        </p:spPr>
        <p:txBody>
          <a:bodyPr/>
          <a:lstStyle/>
          <a:p>
            <a:r>
              <a:rPr lang="en-US" dirty="0" smtClean="0"/>
              <a:t>Single-antenna feeds; array of feeds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9" name="Picture 2" descr="~AUT004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33" y="1965325"/>
            <a:ext cx="3035190" cy="2093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4114"/>
            <a:ext cx="9144000" cy="1143000"/>
          </a:xfrm>
        </p:spPr>
        <p:txBody>
          <a:bodyPr/>
          <a:lstStyle/>
          <a:p>
            <a:r>
              <a:rPr lang="en-US" sz="5400" dirty="0" smtClean="0"/>
              <a:t>Antenna feeds</a:t>
            </a:r>
            <a:endParaRPr lang="en-US" dirty="0" smtClean="0"/>
          </a:p>
        </p:txBody>
      </p:sp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746125" y="1736725"/>
            <a:ext cx="29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charset="0"/>
                <a:ea typeface="MS PGothic" pitchFamily="34" charset="-128"/>
              </a:defRPr>
            </a:lvl9pPr>
          </a:lstStyle>
          <a:p>
            <a:pPr>
              <a:buFontTx/>
              <a:buChar char="•"/>
            </a:pPr>
            <a:endParaRPr lang="sv-SE" sz="2400"/>
          </a:p>
        </p:txBody>
      </p:sp>
      <p:pic>
        <p:nvPicPr>
          <p:cNvPr id="8" name="Picture 2" descr="Yingsfee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041" y="1965325"/>
            <a:ext cx="2228159" cy="2093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 descr="Photo_PARKES_FPA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267199"/>
            <a:ext cx="2013584" cy="210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IMG_2519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92"/>
          <a:stretch/>
        </p:blipFill>
        <p:spPr bwMode="auto">
          <a:xfrm>
            <a:off x="6195462" y="1965325"/>
            <a:ext cx="2643738" cy="2093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894296" y="4267198"/>
            <a:ext cx="3853979" cy="2116767"/>
            <a:chOff x="5374221" y="2046627"/>
            <a:chExt cx="3853979" cy="2116767"/>
          </a:xfrm>
        </p:grpSpPr>
        <p:pic>
          <p:nvPicPr>
            <p:cNvPr id="13" name="Picture 10" descr="GASSINI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4221" y="2046627"/>
              <a:ext cx="2957249" cy="2116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5492812" y="3265829"/>
              <a:ext cx="3735388" cy="638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  <a:buClr>
                  <a:srgbClr val="000058"/>
                </a:buClr>
                <a:buFontTx/>
                <a:buNone/>
              </a:pPr>
              <a:r>
                <a:rPr lang="en-US" sz="1200" b="0" i="1" dirty="0">
                  <a:solidFill>
                    <a:schemeClr val="tx1"/>
                  </a:solidFill>
                  <a:cs typeface="Arial" charset="0"/>
                </a:rPr>
                <a:t/>
              </a:r>
              <a:br>
                <a:rPr lang="en-US" sz="1200" b="0" i="1" dirty="0">
                  <a:solidFill>
                    <a:schemeClr val="tx1"/>
                  </a:solidFill>
                  <a:cs typeface="Arial" charset="0"/>
                </a:rPr>
              </a:br>
              <a:r>
                <a:rPr lang="en-US" sz="1200" b="0" i="1" dirty="0">
                  <a:solidFill>
                    <a:schemeClr val="tx1"/>
                  </a:solidFill>
                  <a:cs typeface="Arial" charset="0"/>
                </a:rPr>
                <a:t> (Credits.: TALES-ALENIA Space, Italy)</a:t>
              </a:r>
              <a:endParaRPr lang="en-GB" sz="1200" b="0" i="1" dirty="0">
                <a:solidFill>
                  <a:schemeClr val="tx1"/>
                </a:solidFill>
                <a:cs typeface="Arial" charset="0"/>
              </a:endParaRPr>
            </a:p>
          </p:txBody>
        </p:sp>
      </p:grpSp>
      <p:pic>
        <p:nvPicPr>
          <p:cNvPr id="15" name="Picture 40" descr="photo1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8" t="34940" r="13967"/>
          <a:stretch/>
        </p:blipFill>
        <p:spPr bwMode="auto">
          <a:xfrm>
            <a:off x="3886200" y="4267199"/>
            <a:ext cx="2823831" cy="210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33669" y="3647675"/>
            <a:ext cx="2672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rgbClr val="FF0000"/>
                </a:solidFill>
              </a:rPr>
              <a:t>Circular corrugated horn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19600" y="3657600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rgbClr val="FF0000"/>
                </a:solidFill>
              </a:rPr>
              <a:t>Choke horn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94757" y="3646063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rgbClr val="FF0000"/>
                </a:solidFill>
              </a:rPr>
              <a:t>Eleven antenna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60779" y="5896927"/>
            <a:ext cx="2347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rgbClr val="FF0000"/>
                </a:solidFill>
              </a:rPr>
              <a:t>Vivaldi antenna array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39000" y="5871468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rgbClr val="FF0000"/>
                </a:solidFill>
              </a:rPr>
              <a:t>horn array</a:t>
            </a:r>
            <a:endParaRPr lang="sv-S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3723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Times" pitchFamily="18" charset="0"/>
                <a:cs typeface="Times" pitchFamily="18" charset="0"/>
              </a:rPr>
              <a:t>Quiz</a:t>
            </a:r>
          </a:p>
        </p:txBody>
      </p:sp>
      <p:sp>
        <p:nvSpPr>
          <p:cNvPr id="4" name="Rectangle 3"/>
          <p:cNvSpPr/>
          <p:nvPr/>
        </p:nvSpPr>
        <p:spPr>
          <a:xfrm>
            <a:off x="499015" y="1247983"/>
            <a:ext cx="8153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eaLnBrk="1" hangingPunct="1"/>
            <a:r>
              <a:rPr lang="en-US" sz="2400" dirty="0" smtClean="0">
                <a:latin typeface="Times" pitchFamily="18" charset="0"/>
                <a:cs typeface="Times" pitchFamily="18" charset="0"/>
              </a:rPr>
              <a:t>How to reduce the noise temperature contributions?</a:t>
            </a:r>
          </a:p>
          <a:p>
            <a:pPr marL="228600" indent="-228600" eaLnBrk="1" hangingPunct="1"/>
            <a:endParaRPr lang="en-US" sz="2400" dirty="0">
              <a:latin typeface="Times" pitchFamily="18" charset="0"/>
              <a:cs typeface="Times" pitchFamily="18" charset="0"/>
            </a:endParaRPr>
          </a:p>
          <a:p>
            <a:pPr marL="228600" indent="-228600" eaLnBrk="1" hangingPunct="1"/>
            <a:endParaRPr lang="en-US" i="1" dirty="0"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7115" y="1981200"/>
            <a:ext cx="83058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eaLnBrk="1" hangingPunct="1"/>
            <a:r>
              <a:rPr lang="en-US" sz="2400" dirty="0" smtClean="0">
                <a:latin typeface="Times" pitchFamily="18" charset="0"/>
                <a:cs typeface="Times" pitchFamily="18" charset="0"/>
              </a:rPr>
              <a:t>Which contributions are most critical for cooled </a:t>
            </a:r>
          </a:p>
          <a:p>
            <a:pPr marL="228600" indent="-228600" eaLnBrk="1" hangingPunct="1"/>
            <a:r>
              <a:rPr lang="en-US" sz="2400" dirty="0" smtClean="0">
                <a:latin typeface="Times" pitchFamily="18" charset="0"/>
                <a:cs typeface="Times" pitchFamily="18" charset="0"/>
              </a:rPr>
              <a:t>and uncooled systems?</a:t>
            </a:r>
          </a:p>
          <a:p>
            <a:pPr marL="228600" indent="-228600" eaLnBrk="1" hangingPunct="1"/>
            <a:endParaRPr lang="en-US" i="1" dirty="0">
              <a:cs typeface="Arial" pitchFamily="34" charset="0"/>
            </a:endParaRP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080" y="3756660"/>
            <a:ext cx="3200400" cy="262409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  <a:effectLst/>
        </p:spPr>
      </p:pic>
      <p:pic>
        <p:nvPicPr>
          <p:cNvPr id="9" name="Picture 2" descr="C:\Users\Marianna\Documents\WEB_page\space_antenna_JPG\space_antenna_300DP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165730"/>
            <a:ext cx="4072985" cy="216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529495" y="3089196"/>
            <a:ext cx="83058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/>
            <a:r>
              <a:rPr lang="en-US" sz="2000" dirty="0" smtClean="0">
                <a:latin typeface="Times" pitchFamily="18" charset="0"/>
                <a:cs typeface="Times" pitchFamily="18" charset="0"/>
              </a:rPr>
              <a:t>What is the difference between </a:t>
            </a:r>
            <a:r>
              <a:rPr lang="en-US" sz="2000" dirty="0" err="1" smtClean="0">
                <a:latin typeface="Times" pitchFamily="18" charset="0"/>
                <a:cs typeface="Times" pitchFamily="18" charset="0"/>
              </a:rPr>
              <a:t>Tsys</a:t>
            </a:r>
            <a:r>
              <a:rPr lang="en-US" sz="2000" dirty="0" smtClean="0">
                <a:latin typeface="Times" pitchFamily="18" charset="0"/>
                <a:cs typeface="Times" pitchFamily="18" charset="0"/>
              </a:rPr>
              <a:t> of antennas for radio </a:t>
            </a:r>
            <a:r>
              <a:rPr lang="en-US" sz="2000" dirty="0">
                <a:latin typeface="Times" pitchFamily="18" charset="0"/>
                <a:cs typeface="Times" pitchFamily="18" charset="0"/>
              </a:rPr>
              <a:t>astronomy (pointing at the </a:t>
            </a:r>
            <a:r>
              <a:rPr lang="en-US" sz="2000" dirty="0" smtClean="0">
                <a:latin typeface="Times" pitchFamily="18" charset="0"/>
                <a:cs typeface="Times" pitchFamily="18" charset="0"/>
              </a:rPr>
              <a:t>sky) and satellite antennas (pointing at the ground)?</a:t>
            </a:r>
          </a:p>
          <a:p>
            <a:pPr marL="228600" indent="-228600" eaLnBrk="1" hangingPunct="1"/>
            <a:endParaRPr lang="en-US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71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8032" y="6007"/>
            <a:ext cx="7772400" cy="1143000"/>
          </a:xfrm>
        </p:spPr>
        <p:txBody>
          <a:bodyPr/>
          <a:lstStyle/>
          <a:p>
            <a:r>
              <a:rPr lang="sv-SE" altLang="sv-SE" sz="3600" dirty="0" smtClean="0">
                <a:ln w="12700">
                  <a:noFill/>
                  <a:prstDash val="solid"/>
                </a:ln>
              </a:rPr>
              <a:t>Reflectors compared to Arrays</a:t>
            </a:r>
            <a:endParaRPr lang="en-GB" sz="3600" dirty="0">
              <a:ln w="12700">
                <a:noFill/>
                <a:prstDash val="solid"/>
              </a:ln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0938" y="1196752"/>
            <a:ext cx="5916103" cy="4975448"/>
          </a:xfrm>
        </p:spPr>
        <p:txBody>
          <a:bodyPr/>
          <a:lstStyle/>
          <a:p>
            <a:r>
              <a:rPr lang="en-GB" sz="2400" b="1" dirty="0" smtClean="0"/>
              <a:t>Advantages:</a:t>
            </a:r>
          </a:p>
          <a:p>
            <a:pPr lvl="1"/>
            <a:r>
              <a:rPr lang="en-GB" sz="2400" dirty="0" smtClean="0"/>
              <a:t>No risk to have grading lobes</a:t>
            </a:r>
          </a:p>
          <a:p>
            <a:pPr lvl="1"/>
            <a:r>
              <a:rPr lang="en-GB" sz="2400" dirty="0" smtClean="0"/>
              <a:t>Simpler configuration</a:t>
            </a:r>
          </a:p>
          <a:p>
            <a:pPr lvl="1"/>
            <a:r>
              <a:rPr lang="en-GB" sz="2400" dirty="0" smtClean="0"/>
              <a:t>Wider bandwidth</a:t>
            </a:r>
            <a:endParaRPr lang="en-GB" sz="2400" dirty="0"/>
          </a:p>
          <a:p>
            <a:r>
              <a:rPr lang="en-GB" sz="2400" b="1" dirty="0" smtClean="0"/>
              <a:t>Disadvantages</a:t>
            </a:r>
          </a:p>
          <a:p>
            <a:pPr lvl="1"/>
            <a:r>
              <a:rPr lang="en-GB" sz="2400" dirty="0">
                <a:sym typeface="Symbol"/>
              </a:rPr>
              <a:t>Non flat and </a:t>
            </a:r>
            <a:r>
              <a:rPr lang="en-GB" sz="2400" dirty="0" smtClean="0">
                <a:sym typeface="Symbol"/>
              </a:rPr>
              <a:t>non-conformal</a:t>
            </a:r>
          </a:p>
          <a:p>
            <a:pPr lvl="1"/>
            <a:r>
              <a:rPr lang="en-GB" sz="2400" dirty="0"/>
              <a:t>Cannot phased </a:t>
            </a:r>
            <a:r>
              <a:rPr lang="en-GB" sz="2400" dirty="0" smtClean="0"/>
              <a:t>steering</a:t>
            </a:r>
          </a:p>
          <a:p>
            <a:pPr lvl="1"/>
            <a:r>
              <a:rPr lang="en-GB" sz="2400" dirty="0" smtClean="0"/>
              <a:t>Not so flexible as arrays</a:t>
            </a:r>
          </a:p>
          <a:p>
            <a:pPr lvl="2"/>
            <a:r>
              <a:rPr lang="en-GB" sz="2000" dirty="0" smtClean="0"/>
              <a:t>Full beam control</a:t>
            </a:r>
          </a:p>
          <a:p>
            <a:pPr lvl="2"/>
            <a:r>
              <a:rPr lang="en-GB" sz="2000" dirty="0" smtClean="0"/>
              <a:t>Signal processing, </a:t>
            </a:r>
            <a:r>
              <a:rPr lang="en-GB" sz="2000" dirty="0" err="1" smtClean="0"/>
              <a:t>etc</a:t>
            </a:r>
            <a:endParaRPr lang="en-GB" sz="2000" dirty="0"/>
          </a:p>
          <a:p>
            <a:pPr lvl="1"/>
            <a:endParaRPr lang="en-GB" sz="2400" dirty="0" smtClean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8325" y="4118213"/>
            <a:ext cx="2662147" cy="1998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484784"/>
            <a:ext cx="2720581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95615" y="3284984"/>
            <a:ext cx="24952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/>
              <a:t>The Phased Array Radar pyramid </a:t>
            </a:r>
          </a:p>
          <a:p>
            <a:pPr algn="ctr"/>
            <a:r>
              <a:rPr lang="en-US" sz="1200" dirty="0" smtClean="0"/>
              <a:t>at RAF </a:t>
            </a:r>
            <a:r>
              <a:rPr lang="en-US" sz="1200" dirty="0" err="1" smtClean="0"/>
              <a:t>Fylingdales</a:t>
            </a:r>
            <a:r>
              <a:rPr lang="en-US" sz="1200" dirty="0" smtClean="0"/>
              <a:t> (Yorkshire CND)</a:t>
            </a:r>
          </a:p>
          <a:p>
            <a:pPr algn="ctr"/>
            <a:r>
              <a:rPr lang="en-US" sz="1200" dirty="0" smtClean="0"/>
              <a:t>Space Surveillance Network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6419296" y="6122460"/>
            <a:ext cx="204113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Arecibo Radio Telescope,</a:t>
            </a:r>
          </a:p>
          <a:p>
            <a:pPr algn="ctr"/>
            <a:r>
              <a:rPr lang="en-US" sz="1200" dirty="0" smtClean="0"/>
              <a:t>305 meters in diameter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39504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792162"/>
          </a:xfrm>
        </p:spPr>
        <p:txBody>
          <a:bodyPr/>
          <a:lstStyle/>
          <a:p>
            <a:r>
              <a:rPr lang="en-US" dirty="0" smtClean="0"/>
              <a:t>Learning goals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82000" cy="5410200"/>
          </a:xfrm>
        </p:spPr>
        <p:txBody>
          <a:bodyPr/>
          <a:lstStyle/>
          <a:p>
            <a:r>
              <a:rPr lang="en-US" sz="2000" dirty="0" smtClean="0"/>
              <a:t>Explain the different factors contributing to the aperture efficiency of a reflector antenna.</a:t>
            </a:r>
          </a:p>
          <a:p>
            <a:r>
              <a:rPr lang="en-US" sz="2000" dirty="0" smtClean="0"/>
              <a:t>Describe the difference between the phase reference point and phase center, and the difference between focal point and phase center.</a:t>
            </a:r>
          </a:p>
          <a:p>
            <a:r>
              <a:rPr lang="en-US" sz="2000" dirty="0" smtClean="0"/>
              <a:t>Explain the importance of losses and spillover on system noise temperature of a reflector antenna pointing toward the sky.</a:t>
            </a:r>
          </a:p>
          <a:p>
            <a:r>
              <a:rPr lang="en-US" sz="2000" dirty="0" smtClean="0"/>
              <a:t>Derive the G/T formula for a reflector antenna with the spillover loss (assuming lossless antenna feed and receiver).</a:t>
            </a:r>
          </a:p>
          <a:p>
            <a:r>
              <a:rPr lang="en-US" sz="20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Explain the method of physical optics integration for determining far field of reflector antenna (which incremental source, basic equation for current, how to correctly achieve a shadow behind reflector).</a:t>
            </a:r>
          </a:p>
          <a:p>
            <a:r>
              <a:rPr lang="en-US" sz="20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Describe the method of aperture field integration in reflector antenna design.</a:t>
            </a:r>
          </a:p>
        </p:txBody>
      </p:sp>
    </p:spTree>
    <p:extLst>
      <p:ext uri="{BB962C8B-B14F-4D97-AF65-F5344CB8AC3E}">
        <p14:creationId xmlns:p14="http://schemas.microsoft.com/office/powerpoint/2010/main" val="165119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Explain the different factors contributing to the aperture efficiency of a reflector </a:t>
            </a:r>
            <a:r>
              <a:rPr lang="en-US" sz="3200" dirty="0" smtClean="0"/>
              <a:t>antenna</a:t>
            </a:r>
            <a:endParaRPr lang="sv-SE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19200"/>
                <a:ext cx="8229600" cy="4525963"/>
              </a:xfrm>
            </p:spPr>
            <p:txBody>
              <a:bodyPr/>
              <a:lstStyle/>
              <a:p>
                <a:endParaRPr lang="sv-SE" dirty="0" smtClean="0"/>
              </a:p>
              <a:p>
                <a:endParaRPr lang="sv-SE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𝑠𝑝</m:t>
                        </m:r>
                      </m:sub>
                    </m:sSub>
                  </m:oMath>
                </a14:m>
                <a:r>
                  <a:rPr lang="sv-SE" i="1" dirty="0" smtClean="0"/>
                  <a:t> </a:t>
                </a:r>
                <a:r>
                  <a:rPr lang="sv-SE" sz="2000" dirty="0" smtClean="0">
                    <a:cs typeface="Times New Roman" panose="02020603050405020304" pitchFamily="18" charset="0"/>
                  </a:rPr>
                  <a:t>- ratio of power hitting reflector to total power </a:t>
                </a:r>
                <a:r>
                  <a:rPr lang="sv-SE" sz="1600" dirty="0" smtClean="0">
                    <a:cs typeface="Times New Roman" panose="02020603050405020304" pitchFamily="18" charset="0"/>
                  </a:rPr>
                  <a:t>(-0.05dB </a:t>
                </a:r>
                <a14:m>
                  <m:oMath xmlns:m="http://schemas.openxmlformats.org/officeDocument/2006/math">
                    <m:r>
                      <a:rPr lang="sv-SE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~</m:t>
                    </m:r>
                    <m:r>
                      <a:rPr lang="sv-SE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sv-SE" sz="1600" dirty="0" smtClean="0">
                    <a:cs typeface="Times New Roman" panose="02020603050405020304" pitchFamily="18" charset="0"/>
                  </a:rPr>
                  <a:t>-0.5dB);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𝑒</m:t>
                        </m:r>
                      </m:e>
                      <m:sub>
                        <m:r>
                          <a:rPr lang="sv-SE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𝑝𝑜𝑙</m:t>
                        </m:r>
                      </m:sub>
                    </m:sSub>
                    <m:r>
                      <a:rPr lang="sv-SE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sv-SE" sz="2000" dirty="0" smtClean="0">
                    <a:cs typeface="Times New Roman" panose="02020603050405020304" pitchFamily="18" charset="0"/>
                  </a:rPr>
                  <a:t>- ratio of co-polar field power to total power within the subtended angle </a:t>
                </a:r>
                <a:r>
                  <a:rPr lang="sv-SE" sz="1600" dirty="0" smtClean="0"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sv-SE" sz="16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~ </m:t>
                    </m:r>
                  </m:oMath>
                </a14:m>
                <a:r>
                  <a:rPr lang="sv-SE" sz="1600" dirty="0">
                    <a:cs typeface="Times New Roman" panose="02020603050405020304" pitchFamily="18" charset="0"/>
                  </a:rPr>
                  <a:t>-</a:t>
                </a:r>
                <a:r>
                  <a:rPr lang="sv-SE" sz="1600" dirty="0" smtClean="0">
                    <a:cs typeface="Times New Roman" panose="02020603050405020304" pitchFamily="18" charset="0"/>
                  </a:rPr>
                  <a:t>0.1dB);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𝑒</m:t>
                        </m:r>
                      </m:e>
                      <m:sub>
                        <m:r>
                          <a:rPr lang="sv-SE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𝑖𝑙𝑙</m:t>
                        </m:r>
                      </m:sub>
                    </m:sSub>
                  </m:oMath>
                </a14:m>
                <a:r>
                  <a:rPr lang="sv-SE" dirty="0" smtClean="0">
                    <a:cs typeface="Times New Roman" panose="02020603050405020304" pitchFamily="18" charset="0"/>
                  </a:rPr>
                  <a:t> </a:t>
                </a:r>
                <a:r>
                  <a:rPr lang="sv-SE" sz="2000" dirty="0">
                    <a:cs typeface="Times New Roman" panose="02020603050405020304" pitchFamily="18" charset="0"/>
                  </a:rPr>
                  <a:t>- </a:t>
                </a:r>
                <a:r>
                  <a:rPr lang="sv-SE" sz="2000" dirty="0" smtClean="0">
                    <a:cs typeface="Times New Roman" panose="02020603050405020304" pitchFamily="18" charset="0"/>
                  </a:rPr>
                  <a:t>a measure of how efficient the aperture is used </a:t>
                </a:r>
                <a:r>
                  <a:rPr lang="sv-SE" sz="1600" dirty="0" smtClean="0">
                    <a:cs typeface="Times New Roman" panose="02020603050405020304" pitchFamily="18" charset="0"/>
                  </a:rPr>
                  <a:t>(-0.4dB </a:t>
                </a:r>
                <a14:m>
                  <m:oMath xmlns:m="http://schemas.openxmlformats.org/officeDocument/2006/math">
                    <m:r>
                      <a:rPr lang="sv-SE" sz="16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~ </m:t>
                    </m:r>
                  </m:oMath>
                </a14:m>
                <a:r>
                  <a:rPr lang="sv-SE" sz="1600" dirty="0" smtClean="0">
                    <a:cs typeface="Times New Roman" panose="02020603050405020304" pitchFamily="18" charset="0"/>
                  </a:rPr>
                  <a:t>-1.5dB);</a:t>
                </a:r>
                <a:endParaRPr lang="sv-SE" sz="2000" dirty="0" smtClean="0"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𝑒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sv-SE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phase</m:t>
                        </m:r>
                      </m:sub>
                    </m:sSub>
                  </m:oMath>
                </a14:m>
                <a:r>
                  <a:rPr lang="sv-SE" sz="2000" dirty="0" smtClean="0">
                    <a:cs typeface="Times New Roman" panose="02020603050405020304" pitchFamily="18" charset="0"/>
                  </a:rPr>
                  <a:t> - a measure of loss due to phase error over aperture</a:t>
                </a:r>
                <a:r>
                  <a:rPr lang="sv-SE" sz="2000" dirty="0">
                    <a:cs typeface="Times New Roman" panose="02020603050405020304" pitchFamily="18" charset="0"/>
                  </a:rPr>
                  <a:t> </a:t>
                </a:r>
                <a:r>
                  <a:rPr lang="sv-SE" sz="1600" dirty="0"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sv-SE" sz="16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~ </m:t>
                    </m:r>
                  </m:oMath>
                </a14:m>
                <a:r>
                  <a:rPr lang="sv-SE" sz="1600" dirty="0">
                    <a:cs typeface="Times New Roman" panose="02020603050405020304" pitchFamily="18" charset="0"/>
                  </a:rPr>
                  <a:t>-0.1dB);</a:t>
                </a:r>
                <a:endParaRPr lang="sv-SE" sz="1600" dirty="0" smtClean="0"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𝑒</m:t>
                        </m:r>
                      </m:e>
                      <m:sub>
                        <m:r>
                          <a:rPr lang="sv-SE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𝑐𝑏</m:t>
                        </m:r>
                      </m:sub>
                    </m:sSub>
                  </m:oMath>
                </a14:m>
                <a:r>
                  <a:rPr lang="sv-SE" sz="2000" dirty="0" smtClean="0">
                    <a:cs typeface="Times New Roman" panose="02020603050405020304" pitchFamily="18" charset="0"/>
                  </a:rPr>
                  <a:t> - a measure of loss due to center blockage </a:t>
                </a:r>
                <a:r>
                  <a:rPr lang="sv-SE" sz="1600" dirty="0">
                    <a:cs typeface="Times New Roman" panose="02020603050405020304" pitchFamily="18" charset="0"/>
                  </a:rPr>
                  <a:t>(-</a:t>
                </a:r>
                <a:r>
                  <a:rPr lang="sv-SE" sz="1600" dirty="0" smtClean="0">
                    <a:cs typeface="Times New Roman" panose="02020603050405020304" pitchFamily="18" charset="0"/>
                  </a:rPr>
                  <a:t>0.15dB </a:t>
                </a:r>
                <a14:m>
                  <m:oMath xmlns:m="http://schemas.openxmlformats.org/officeDocument/2006/math">
                    <m:r>
                      <a:rPr lang="sv-SE" sz="16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~ </m:t>
                    </m:r>
                  </m:oMath>
                </a14:m>
                <a:r>
                  <a:rPr lang="sv-SE" sz="1600" dirty="0">
                    <a:cs typeface="Times New Roman" panose="02020603050405020304" pitchFamily="18" charset="0"/>
                  </a:rPr>
                  <a:t>-</a:t>
                </a:r>
                <a:r>
                  <a:rPr lang="sv-SE" sz="1600" dirty="0" smtClean="0">
                    <a:cs typeface="Times New Roman" panose="02020603050405020304" pitchFamily="18" charset="0"/>
                  </a:rPr>
                  <a:t>0.3dB</a:t>
                </a:r>
                <a:r>
                  <a:rPr lang="sv-SE" sz="1600" dirty="0">
                    <a:cs typeface="Times New Roman" panose="02020603050405020304" pitchFamily="18" charset="0"/>
                  </a:rPr>
                  <a:t>);</a:t>
                </a:r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19200"/>
                <a:ext cx="8229600" cy="4525963"/>
              </a:xfrm>
              <a:blipFill rotWithShape="0">
                <a:blip r:embed="rId2"/>
                <a:stretch>
                  <a:fillRect b="-12534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981200" y="1600200"/>
                <a:ext cx="5410200" cy="62273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3200" b="0" i="1" smtClean="0">
                            <a:latin typeface="Cambria Math" panose="02040503050406030204" pitchFamily="18" charset="0"/>
                            <a:ea typeface="Cambria Math"/>
                          </a:rPr>
                          <m:t>𝑒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</a:rPr>
                          <m:t>𝑎𝑝</m:t>
                        </m:r>
                      </m:sub>
                    </m:sSub>
                    <m:r>
                      <a:rPr lang="sv-SE" sz="3200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sv-SE" sz="32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3200" b="0" i="1" smtClean="0">
                            <a:latin typeface="Cambria Math" panose="02040503050406030204" pitchFamily="18" charset="0"/>
                            <a:ea typeface="Cambria Math"/>
                          </a:rPr>
                          <m:t>𝑒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</a:rPr>
                          <m:t>𝑠𝑝</m:t>
                        </m:r>
                      </m:sub>
                    </m:sSub>
                  </m:oMath>
                </a14:m>
                <a:r>
                  <a:rPr lang="sv-SE" sz="32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3200" b="0" i="1" smtClean="0">
                            <a:latin typeface="Cambria Math" panose="02040503050406030204" pitchFamily="18" charset="0"/>
                            <a:ea typeface="Cambria Math"/>
                          </a:rPr>
                          <m:t>𝑒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𝑝𝑜𝑙</m:t>
                        </m:r>
                      </m:sub>
                    </m:sSub>
                  </m:oMath>
                </a14:m>
                <a:r>
                  <a:rPr lang="sv-SE" sz="32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32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𝑖𝑙𝑙</m:t>
                        </m:r>
                      </m:sub>
                    </m:sSub>
                  </m:oMath>
                </a14:m>
                <a:r>
                  <a:rPr lang="sv-SE" sz="32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32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𝑝h𝑎𝑠𝑒</m:t>
                        </m:r>
                      </m:sub>
                    </m:sSub>
                  </m:oMath>
                </a14:m>
                <a:r>
                  <a:rPr lang="sv-SE" sz="32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32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𝑐𝑏</m:t>
                        </m:r>
                      </m:sub>
                    </m:sSub>
                  </m:oMath>
                </a14:m>
                <a:endParaRPr lang="sv-SE" sz="32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00" y="1600200"/>
                <a:ext cx="5410200" cy="62273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8022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477962"/>
          </a:xfrm>
        </p:spPr>
        <p:txBody>
          <a:bodyPr/>
          <a:lstStyle/>
          <a:p>
            <a:r>
              <a:rPr lang="en-US" sz="2800" dirty="0"/>
              <a:t>Describe the difference between the phase reference point and phase center, and the difference between focal point and phase center</a:t>
            </a:r>
            <a:endParaRPr lang="sv-SE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r>
              <a:rPr lang="en-US" sz="2600" dirty="0" smtClean="0"/>
              <a:t>Phase </a:t>
            </a:r>
            <a:r>
              <a:rPr lang="en-US" sz="2600" dirty="0"/>
              <a:t>reference </a:t>
            </a:r>
            <a:r>
              <a:rPr lang="en-US" sz="2600" dirty="0" smtClean="0"/>
              <a:t>point</a:t>
            </a:r>
          </a:p>
          <a:p>
            <a:pPr lvl="1"/>
            <a:r>
              <a:rPr lang="en-US" sz="2200" dirty="0" smtClean="0"/>
              <a:t>A reference point to calculate the phase of far field function</a:t>
            </a:r>
          </a:p>
          <a:p>
            <a:r>
              <a:rPr lang="en-US" sz="2600" dirty="0" smtClean="0"/>
              <a:t>Phase center</a:t>
            </a:r>
          </a:p>
          <a:p>
            <a:pPr lvl="1"/>
            <a:r>
              <a:rPr lang="en-US" sz="2200" dirty="0" smtClean="0"/>
              <a:t>A specific reference point which makes the phase error minimum over certain angle.</a:t>
            </a:r>
          </a:p>
          <a:p>
            <a:r>
              <a:rPr lang="en-US" sz="2600" dirty="0" smtClean="0"/>
              <a:t>Focal point of a </a:t>
            </a:r>
            <a:r>
              <a:rPr lang="en-US" sz="2600" dirty="0" err="1" smtClean="0"/>
              <a:t>paraboloidal</a:t>
            </a:r>
            <a:r>
              <a:rPr lang="en-US" sz="2600" dirty="0" smtClean="0"/>
              <a:t> reflector</a:t>
            </a:r>
          </a:p>
          <a:p>
            <a:pPr lvl="1"/>
            <a:r>
              <a:rPr lang="en-US" sz="2200" dirty="0"/>
              <a:t>A </a:t>
            </a:r>
            <a:r>
              <a:rPr lang="en-US" sz="2200" dirty="0" smtClean="0"/>
              <a:t>specific </a:t>
            </a:r>
            <a:r>
              <a:rPr lang="en-US" sz="2200" dirty="0"/>
              <a:t>on the axis of a </a:t>
            </a:r>
            <a:r>
              <a:rPr lang="en-US" sz="2200" dirty="0" smtClean="0"/>
              <a:t>paraboloid such that if a point source is located at this point, there is no phase error over the aperture</a:t>
            </a:r>
            <a:endParaRPr lang="sv-SE" sz="2200" dirty="0"/>
          </a:p>
        </p:txBody>
      </p:sp>
      <p:sp>
        <p:nvSpPr>
          <p:cNvPr id="4" name="TextBox 3"/>
          <p:cNvSpPr txBox="1"/>
          <p:nvPr/>
        </p:nvSpPr>
        <p:spPr>
          <a:xfrm>
            <a:off x="1447800" y="5486400"/>
            <a:ext cx="5829545" cy="95410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sv-SE" sz="2800" dirty="0" smtClean="0">
                <a:solidFill>
                  <a:srgbClr val="FF0000"/>
                </a:solidFill>
              </a:rPr>
              <a:t>You should put the phase center of </a:t>
            </a:r>
          </a:p>
          <a:p>
            <a:pPr algn="ctr"/>
            <a:r>
              <a:rPr lang="sv-SE" sz="2800" dirty="0" smtClean="0">
                <a:solidFill>
                  <a:srgbClr val="FF0000"/>
                </a:solidFill>
              </a:rPr>
              <a:t>the feed at focal point!</a:t>
            </a:r>
            <a:endParaRPr lang="sv-SE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4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7200" cy="1143000"/>
          </a:xfrm>
        </p:spPr>
        <p:txBody>
          <a:bodyPr/>
          <a:lstStyle/>
          <a:p>
            <a:r>
              <a:rPr lang="en-US" sz="2800" dirty="0"/>
              <a:t>Explain the importance of losses and spillover on system noise temperature of a reflector antenna pointing toward the </a:t>
            </a:r>
            <a:r>
              <a:rPr lang="en-US" sz="2800" dirty="0" smtClean="0"/>
              <a:t>sky</a:t>
            </a:r>
            <a:endParaRPr lang="sv-SE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Losses of antenna system increase the system noise temperature</a:t>
            </a:r>
          </a:p>
          <a:p>
            <a:r>
              <a:rPr lang="sv-SE" dirty="0" smtClean="0"/>
              <a:t>Sillover will pick up noise from warm ground</a:t>
            </a:r>
          </a:p>
          <a:p>
            <a:pPr lvl="1"/>
            <a:r>
              <a:rPr lang="sv-SE" dirty="0" smtClean="0"/>
              <a:t>A major contributor to Tsys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69228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Derive the G/T formula for a reflector antenna with the spillover loss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(</a:t>
            </a:r>
            <a:r>
              <a:rPr lang="en-US" sz="2000" dirty="0"/>
              <a:t>assuming lossless antenna feed and receiver</a:t>
            </a:r>
            <a:r>
              <a:rPr lang="en-US" sz="2000" dirty="0" smtClean="0"/>
              <a:t>)</a:t>
            </a:r>
            <a:endParaRPr lang="sv-SE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1" name="TextBox 90"/>
              <p:cNvSpPr txBox="1"/>
              <p:nvPr/>
            </p:nvSpPr>
            <p:spPr>
              <a:xfrm>
                <a:off x="685800" y="3124200"/>
                <a:ext cx="3150734" cy="10761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v-SE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sv-SE" b="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sv-SE" b="0" i="1" dirty="0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sv-SE" b="0" i="1" dirty="0" smtClean="0">
                              <a:latin typeface="Cambria Math" panose="02040503050406030204" pitchFamily="18" charset="0"/>
                            </a:rPr>
                            <m:t>𝑏𝑔</m:t>
                          </m:r>
                        </m:sub>
                      </m:sSub>
                      <m:r>
                        <a:rPr lang="sv-SE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sv-SE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sv-SE" i="1" dirty="0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sv-SE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sv-SE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  <m:brk m:alnAt="7"/>
                                      </m:rPr>
                                      <a:rPr lang="sv-SE" b="0" i="0" dirty="0" smtClean="0">
                                        <a:latin typeface="Cambria Math" panose="02040503050406030204" pitchFamily="18" charset="0"/>
                                      </a:rPr>
                                      <m:t>z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sv-SE" b="0" i="0" dirty="0" smtClean="0">
                                        <a:latin typeface="Cambria Math" panose="02040503050406030204" pitchFamily="18" charset="0"/>
                                      </a:rPr>
                                      <m:t>enith</m:t>
                                    </m:r>
                                  </m:e>
                                </m:d>
                                <m:r>
                                  <m:rPr>
                                    <m:brk m:alnAt="7"/>
                                  </m:rPr>
                                  <a:rPr lang="sv-SE" b="0" i="1" dirty="0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sv-SE" b="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sv-SE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sSub>
                                  <m:sSubPr>
                                    <m:ctrlP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𝑓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sv-SE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sSub>
                                  <m:sSubPr>
                                    <m:ctrlP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sv-SE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sv-SE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sv-SE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sv-SE" i="1" dirty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𝜃</m:t>
                                        </m:r>
                                      </m:e>
                                      <m:sub>
                                        <m:r>
                                          <a:rPr lang="sv-SE" b="0" i="1" dirty="0" smtClean="0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sv-SE" b="0" i="1" dirty="0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sv-SE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sv-SE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sSub>
                                  <m:sSubPr>
                                    <m:ctrlP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𝑓</m:t>
                                    </m:r>
                                  </m:sub>
                                </m:sSub>
                                <m:r>
                                  <a:rPr lang="sv-SE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f>
                                  <m:fPr>
                                    <m:type m:val="lin"/>
                                    <m:ctrlP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sv-SE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sv-SE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sv-SE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sv-SE" i="1" dirty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𝜃</m:t>
                                        </m:r>
                                      </m:e>
                                      <m:sub>
                                        <m:r>
                                          <a:rPr lang="sv-SE" b="0" i="1" dirty="0" smtClean="0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sv-SE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, </m:t>
                                </m:r>
                                <m:f>
                                  <m:fPr>
                                    <m:type m:val="lin"/>
                                    <m:ctrlP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sv-SE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sSub>
                                  <m:sSubPr>
                                    <m:ctrlP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sv-SE" b="0" i="1" dirty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𝑓</m:t>
                                    </m:r>
                                  </m:sub>
                                </m:sSub>
                                <m:r>
                                  <a:rPr lang="sv-SE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r>
                                  <a:rPr lang="sv-SE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sv-SE" dirty="0"/>
              </a:p>
            </p:txBody>
          </p:sp>
        </mc:Choice>
        <mc:Fallback xmlns="">
          <p:sp>
            <p:nvSpPr>
              <p:cNvPr id="91" name="TextBox 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3124200"/>
                <a:ext cx="3150734" cy="107619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TextBox 91"/>
              <p:cNvSpPr txBox="1"/>
              <p:nvPr/>
            </p:nvSpPr>
            <p:spPr>
              <a:xfrm>
                <a:off x="748834" y="1600200"/>
                <a:ext cx="7175966" cy="9526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8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sv-SE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sv-SE" sz="2800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8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sv-SE" sz="2800">
                            <a:latin typeface="Cambria Math" panose="02040503050406030204" pitchFamily="18" charset="0"/>
                          </a:rPr>
                          <m:t>sky</m:t>
                        </m:r>
                      </m:sub>
                    </m:sSub>
                    <m:r>
                      <a:rPr lang="sv-SE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8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sv-SE" sz="280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sv-SE" sz="2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sv-SE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trlPr>
                              <a:rPr lang="sv-SE" sz="2800" i="1" dirty="0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sv-SE" sz="2800" b="0" i="1" dirty="0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  <m:sup>
                            <m:r>
                              <a:rPr lang="sv-SE" sz="2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sv-SE" sz="28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sup>
                          <m:e>
                            <m:nary>
                              <m:naryPr>
                                <m:ctrlPr>
                                  <a:rPr lang="sv-SE" sz="280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23"/>
                                  </m:rPr>
                                  <a:rPr lang="sv-SE" sz="2800" b="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  <m:sup>
                                <m:r>
                                  <a:rPr lang="sv-SE" sz="280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sup>
                              <m:e>
                                <m:sSub>
                                  <m:sSubPr>
                                    <m:ctrlPr>
                                      <a:rPr lang="sv-SE" sz="28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sz="2800" b="0" i="1" dirty="0" smtClean="0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sv-SE" sz="2800" b="0" i="1" dirty="0" smtClean="0">
                                        <a:latin typeface="Cambria Math" panose="02040503050406030204" pitchFamily="18" charset="0"/>
                                      </a:rPr>
                                      <m:t>𝑏𝑔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sv-SE" sz="28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sv-SE" sz="2800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sv-SE" sz="2800" i="1" dirty="0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𝜃</m:t>
                                        </m:r>
                                      </m:e>
                                      <m:sub>
                                        <m:r>
                                          <a:rPr lang="sv-SE" sz="2800" b="0" i="1" dirty="0" smtClean="0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sub>
                                    </m:sSub>
                                  </m:e>
                                </m:d>
                                <m:sSup>
                                  <m:sSupPr>
                                    <m:ctrlPr>
                                      <a:rPr lang="sv-SE" sz="28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sv-SE" sz="2800" i="1" dirty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sv-SE" sz="2800" b="0" i="1" dirty="0" smtClean="0">
                                            <a:latin typeface="Cambria Math" panose="02040503050406030204" pitchFamily="18" charset="0"/>
                                          </a:rPr>
                                          <m:t>𝐺</m:t>
                                        </m:r>
                                        <m:d>
                                          <m:dPr>
                                            <m:ctrlPr>
                                              <a:rPr lang="sv-SE" sz="2800" i="1" dirty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sv-SE" sz="2800" i="1" dirty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  <m:r>
                                              <a:rPr lang="sv-SE" sz="2800" i="1" dirty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sv-SE" sz="2800" i="1" dirty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𝜑</m:t>
                                            </m:r>
                                          </m:e>
                                        </m:d>
                                      </m:e>
                                    </m:d>
                                  </m:e>
                                  <m:sup>
                                    <m:r>
                                      <a:rPr lang="sv-SE" sz="2800" b="0" i="1" dirty="0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sv-SE" sz="2800" b="0" i="1" dirty="0" smtClean="0">
                                    <a:latin typeface="Cambria Math" panose="02040503050406030204" pitchFamily="18" charset="0"/>
                                  </a:rPr>
                                  <m:t>𝑠𝑖𝑛</m:t>
                                </m:r>
                                <m:r>
                                  <a:rPr lang="sv-SE" sz="28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𝜃</m:t>
                                </m:r>
                                <m:r>
                                  <a:rPr lang="sv-SE" sz="28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sv-SE" sz="28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𝜃</m:t>
                                </m:r>
                                <m:r>
                                  <a:rPr lang="sv-SE" sz="28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sv-SE" sz="2800" b="0" i="1" dirty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𝜑</m:t>
                                </m:r>
                              </m:e>
                            </m:nary>
                          </m:e>
                        </m:nary>
                      </m:num>
                      <m:den>
                        <m:nary>
                          <m:naryPr>
                            <m:ctrlPr>
                              <a:rPr lang="sv-SE" sz="2800" i="1" dirty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sv-SE" sz="2800" i="1" dirty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  <m:sup>
                            <m:r>
                              <a:rPr lang="sv-SE" sz="2800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sv-SE" sz="28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sup>
                          <m:e>
                            <m:nary>
                              <m:naryPr>
                                <m:ctrlPr>
                                  <a:rPr lang="sv-SE" sz="2800" i="1" dirty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23"/>
                                  </m:rPr>
                                  <a:rPr lang="sv-SE" sz="2800" i="1" dirty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  <m:sup>
                                <m:r>
                                  <a:rPr lang="sv-SE" sz="28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sup>
                              <m:e>
                                <m:sSup>
                                  <m:sSupPr>
                                    <m:ctrlPr>
                                      <a:rPr lang="sv-SE" sz="28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sv-SE" sz="2800" i="1" dirty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sv-SE" sz="2800" b="0" i="1" dirty="0" smtClean="0">
                                            <a:latin typeface="Cambria Math" panose="02040503050406030204" pitchFamily="18" charset="0"/>
                                          </a:rPr>
                                          <m:t>𝐺</m:t>
                                        </m:r>
                                        <m:d>
                                          <m:dPr>
                                            <m:ctrlPr>
                                              <a:rPr lang="sv-SE" sz="2800" i="1" dirty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sv-SE" sz="2800" i="1" dirty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  <m:r>
                                              <a:rPr lang="sv-SE" sz="2800" i="1" dirty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sv-SE" sz="2800" i="1" dirty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𝜑</m:t>
                                            </m:r>
                                          </m:e>
                                        </m:d>
                                      </m:e>
                                    </m:d>
                                  </m:e>
                                  <m:sup>
                                    <m:r>
                                      <a:rPr lang="sv-SE" sz="2800" i="1" dirty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sv-SE" sz="2800" i="1" dirty="0">
                                    <a:latin typeface="Cambria Math" panose="02040503050406030204" pitchFamily="18" charset="0"/>
                                  </a:rPr>
                                  <m:t>𝑠𝑖𝑛</m:t>
                                </m:r>
                                <m:r>
                                  <a:rPr lang="sv-SE" sz="28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𝜃</m:t>
                                </m:r>
                                <m:r>
                                  <a:rPr lang="sv-SE" sz="28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sv-SE" sz="28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𝜃</m:t>
                                </m:r>
                                <m:r>
                                  <a:rPr lang="sv-SE" sz="28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sv-SE" sz="2800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𝜑</m:t>
                                </m:r>
                              </m:e>
                            </m:nary>
                          </m:e>
                        </m:nary>
                      </m:den>
                    </m:f>
                  </m:oMath>
                </a14:m>
                <a:endParaRPr lang="sv-SE" sz="2800" dirty="0"/>
              </a:p>
            </p:txBody>
          </p:sp>
        </mc:Choice>
        <mc:Fallback xmlns="">
          <p:sp>
            <p:nvSpPr>
              <p:cNvPr id="92" name="TextBox 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834" y="1600200"/>
                <a:ext cx="7175966" cy="95269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2" name="Group 111"/>
          <p:cNvGrpSpPr/>
          <p:nvPr/>
        </p:nvGrpSpPr>
        <p:grpSpPr>
          <a:xfrm>
            <a:off x="5410200" y="3048000"/>
            <a:ext cx="3352800" cy="3247261"/>
            <a:chOff x="4343400" y="2162939"/>
            <a:chExt cx="4666913" cy="4237861"/>
          </a:xfrm>
        </p:grpSpPr>
        <p:cxnSp>
          <p:nvCxnSpPr>
            <p:cNvPr id="93" name="Straight Connector 92"/>
            <p:cNvCxnSpPr/>
            <p:nvPr/>
          </p:nvCxnSpPr>
          <p:spPr>
            <a:xfrm flipH="1">
              <a:off x="4343400" y="4612659"/>
              <a:ext cx="4448363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4" name="Picture 6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2" r="2240"/>
            <a:stretch/>
          </p:blipFill>
          <p:spPr bwMode="auto">
            <a:xfrm>
              <a:off x="5367554" y="3164859"/>
              <a:ext cx="2553306" cy="144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5" name="Oval 94"/>
            <p:cNvSpPr/>
            <p:nvPr/>
          </p:nvSpPr>
          <p:spPr>
            <a:xfrm>
              <a:off x="4650322" y="2733059"/>
              <a:ext cx="3962400" cy="3667741"/>
            </a:xfrm>
            <a:prstGeom prst="ellipse">
              <a:avLst/>
            </a:prstGeom>
            <a:noFill/>
            <a:ln w="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cxnSp>
          <p:nvCxnSpPr>
            <p:cNvPr id="96" name="Straight Arrow Connector 95"/>
            <p:cNvCxnSpPr/>
            <p:nvPr/>
          </p:nvCxnSpPr>
          <p:spPr>
            <a:xfrm flipH="1">
              <a:off x="6937374" y="3190259"/>
              <a:ext cx="212286" cy="20611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Freeform 96"/>
            <p:cNvSpPr/>
            <p:nvPr/>
          </p:nvSpPr>
          <p:spPr>
            <a:xfrm>
              <a:off x="4675975" y="3952258"/>
              <a:ext cx="3925287" cy="2423160"/>
            </a:xfrm>
            <a:custGeom>
              <a:avLst/>
              <a:gdLst>
                <a:gd name="connsiteX0" fmla="*/ 1966554 w 3924894"/>
                <a:gd name="connsiteY0" fmla="*/ 472440 h 2255520"/>
                <a:gd name="connsiteX1" fmla="*/ 1867494 w 3924894"/>
                <a:gd name="connsiteY1" fmla="*/ 495300 h 2255520"/>
                <a:gd name="connsiteX2" fmla="*/ 1821774 w 3924894"/>
                <a:gd name="connsiteY2" fmla="*/ 487680 h 2255520"/>
                <a:gd name="connsiteX3" fmla="*/ 1745574 w 3924894"/>
                <a:gd name="connsiteY3" fmla="*/ 480060 h 2255520"/>
                <a:gd name="connsiteX4" fmla="*/ 1699854 w 3924894"/>
                <a:gd name="connsiteY4" fmla="*/ 464820 h 2255520"/>
                <a:gd name="connsiteX5" fmla="*/ 1676994 w 3924894"/>
                <a:gd name="connsiteY5" fmla="*/ 457200 h 2255520"/>
                <a:gd name="connsiteX6" fmla="*/ 1372194 w 3924894"/>
                <a:gd name="connsiteY6" fmla="*/ 457200 h 2255520"/>
                <a:gd name="connsiteX7" fmla="*/ 1349334 w 3924894"/>
                <a:gd name="connsiteY7" fmla="*/ 449580 h 2255520"/>
                <a:gd name="connsiteX8" fmla="*/ 1227414 w 3924894"/>
                <a:gd name="connsiteY8" fmla="*/ 434340 h 2255520"/>
                <a:gd name="connsiteX9" fmla="*/ 1181694 w 3924894"/>
                <a:gd name="connsiteY9" fmla="*/ 419100 h 2255520"/>
                <a:gd name="connsiteX10" fmla="*/ 1029294 w 3924894"/>
                <a:gd name="connsiteY10" fmla="*/ 403860 h 2255520"/>
                <a:gd name="connsiteX11" fmla="*/ 907374 w 3924894"/>
                <a:gd name="connsiteY11" fmla="*/ 388620 h 2255520"/>
                <a:gd name="connsiteX12" fmla="*/ 876894 w 3924894"/>
                <a:gd name="connsiteY12" fmla="*/ 381000 h 2255520"/>
                <a:gd name="connsiteX13" fmla="*/ 831174 w 3924894"/>
                <a:gd name="connsiteY13" fmla="*/ 365760 h 2255520"/>
                <a:gd name="connsiteX14" fmla="*/ 724494 w 3924894"/>
                <a:gd name="connsiteY14" fmla="*/ 358140 h 2255520"/>
                <a:gd name="connsiteX15" fmla="*/ 701634 w 3924894"/>
                <a:gd name="connsiteY15" fmla="*/ 342900 h 2255520"/>
                <a:gd name="connsiteX16" fmla="*/ 648294 w 3924894"/>
                <a:gd name="connsiteY16" fmla="*/ 350520 h 2255520"/>
                <a:gd name="connsiteX17" fmla="*/ 473034 w 3924894"/>
                <a:gd name="connsiteY17" fmla="*/ 342900 h 2255520"/>
                <a:gd name="connsiteX18" fmla="*/ 396834 w 3924894"/>
                <a:gd name="connsiteY18" fmla="*/ 335280 h 2255520"/>
                <a:gd name="connsiteX19" fmla="*/ 351114 w 3924894"/>
                <a:gd name="connsiteY19" fmla="*/ 320040 h 2255520"/>
                <a:gd name="connsiteX20" fmla="*/ 290154 w 3924894"/>
                <a:gd name="connsiteY20" fmla="*/ 327660 h 2255520"/>
                <a:gd name="connsiteX21" fmla="*/ 244434 w 3924894"/>
                <a:gd name="connsiteY21" fmla="*/ 335280 h 2255520"/>
                <a:gd name="connsiteX22" fmla="*/ 191094 w 3924894"/>
                <a:gd name="connsiteY22" fmla="*/ 342900 h 2255520"/>
                <a:gd name="connsiteX23" fmla="*/ 168234 w 3924894"/>
                <a:gd name="connsiteY23" fmla="*/ 350520 h 2255520"/>
                <a:gd name="connsiteX24" fmla="*/ 122514 w 3924894"/>
                <a:gd name="connsiteY24" fmla="*/ 381000 h 2255520"/>
                <a:gd name="connsiteX25" fmla="*/ 61554 w 3924894"/>
                <a:gd name="connsiteY25" fmla="*/ 396240 h 2255520"/>
                <a:gd name="connsiteX26" fmla="*/ 38694 w 3924894"/>
                <a:gd name="connsiteY26" fmla="*/ 449580 h 2255520"/>
                <a:gd name="connsiteX27" fmla="*/ 15834 w 3924894"/>
                <a:gd name="connsiteY27" fmla="*/ 457200 h 2255520"/>
                <a:gd name="connsiteX28" fmla="*/ 594 w 3924894"/>
                <a:gd name="connsiteY28" fmla="*/ 480060 h 2255520"/>
                <a:gd name="connsiteX29" fmla="*/ 15834 w 3924894"/>
                <a:gd name="connsiteY29" fmla="*/ 586740 h 2255520"/>
                <a:gd name="connsiteX30" fmla="*/ 23454 w 3924894"/>
                <a:gd name="connsiteY30" fmla="*/ 678180 h 2255520"/>
                <a:gd name="connsiteX31" fmla="*/ 38694 w 3924894"/>
                <a:gd name="connsiteY31" fmla="*/ 701040 h 2255520"/>
                <a:gd name="connsiteX32" fmla="*/ 61554 w 3924894"/>
                <a:gd name="connsiteY32" fmla="*/ 746760 h 2255520"/>
                <a:gd name="connsiteX33" fmla="*/ 69174 w 3924894"/>
                <a:gd name="connsiteY33" fmla="*/ 868680 h 2255520"/>
                <a:gd name="connsiteX34" fmla="*/ 114894 w 3924894"/>
                <a:gd name="connsiteY34" fmla="*/ 960120 h 2255520"/>
                <a:gd name="connsiteX35" fmla="*/ 130134 w 3924894"/>
                <a:gd name="connsiteY35" fmla="*/ 982980 h 2255520"/>
                <a:gd name="connsiteX36" fmla="*/ 145374 w 3924894"/>
                <a:gd name="connsiteY36" fmla="*/ 1005840 h 2255520"/>
                <a:gd name="connsiteX37" fmla="*/ 160614 w 3924894"/>
                <a:gd name="connsiteY37" fmla="*/ 1051560 h 2255520"/>
                <a:gd name="connsiteX38" fmla="*/ 168234 w 3924894"/>
                <a:gd name="connsiteY38" fmla="*/ 1089660 h 2255520"/>
                <a:gd name="connsiteX39" fmla="*/ 198714 w 3924894"/>
                <a:gd name="connsiteY39" fmla="*/ 1135380 h 2255520"/>
                <a:gd name="connsiteX40" fmla="*/ 213954 w 3924894"/>
                <a:gd name="connsiteY40" fmla="*/ 1158240 h 2255520"/>
                <a:gd name="connsiteX41" fmla="*/ 252054 w 3924894"/>
                <a:gd name="connsiteY41" fmla="*/ 1219200 h 2255520"/>
                <a:gd name="connsiteX42" fmla="*/ 282534 w 3924894"/>
                <a:gd name="connsiteY42" fmla="*/ 1264920 h 2255520"/>
                <a:gd name="connsiteX43" fmla="*/ 297774 w 3924894"/>
                <a:gd name="connsiteY43" fmla="*/ 1287780 h 2255520"/>
                <a:gd name="connsiteX44" fmla="*/ 320634 w 3924894"/>
                <a:gd name="connsiteY44" fmla="*/ 1303020 h 2255520"/>
                <a:gd name="connsiteX45" fmla="*/ 328254 w 3924894"/>
                <a:gd name="connsiteY45" fmla="*/ 1325880 h 2255520"/>
                <a:gd name="connsiteX46" fmla="*/ 343494 w 3924894"/>
                <a:gd name="connsiteY46" fmla="*/ 1440180 h 2255520"/>
                <a:gd name="connsiteX47" fmla="*/ 358734 w 3924894"/>
                <a:gd name="connsiteY47" fmla="*/ 1463040 h 2255520"/>
                <a:gd name="connsiteX48" fmla="*/ 404454 w 3924894"/>
                <a:gd name="connsiteY48" fmla="*/ 1493520 h 2255520"/>
                <a:gd name="connsiteX49" fmla="*/ 442554 w 3924894"/>
                <a:gd name="connsiteY49" fmla="*/ 1531620 h 2255520"/>
                <a:gd name="connsiteX50" fmla="*/ 457794 w 3924894"/>
                <a:gd name="connsiteY50" fmla="*/ 1554480 h 2255520"/>
                <a:gd name="connsiteX51" fmla="*/ 480654 w 3924894"/>
                <a:gd name="connsiteY51" fmla="*/ 1569720 h 2255520"/>
                <a:gd name="connsiteX52" fmla="*/ 503514 w 3924894"/>
                <a:gd name="connsiteY52" fmla="*/ 1600200 h 2255520"/>
                <a:gd name="connsiteX53" fmla="*/ 533994 w 3924894"/>
                <a:gd name="connsiteY53" fmla="*/ 1607820 h 2255520"/>
                <a:gd name="connsiteX54" fmla="*/ 556854 w 3924894"/>
                <a:gd name="connsiteY54" fmla="*/ 1630680 h 2255520"/>
                <a:gd name="connsiteX55" fmla="*/ 594954 w 3924894"/>
                <a:gd name="connsiteY55" fmla="*/ 1699260 h 2255520"/>
                <a:gd name="connsiteX56" fmla="*/ 640674 w 3924894"/>
                <a:gd name="connsiteY56" fmla="*/ 1729740 h 2255520"/>
                <a:gd name="connsiteX57" fmla="*/ 663534 w 3924894"/>
                <a:gd name="connsiteY57" fmla="*/ 1744980 h 2255520"/>
                <a:gd name="connsiteX58" fmla="*/ 709254 w 3924894"/>
                <a:gd name="connsiteY58" fmla="*/ 1760220 h 2255520"/>
                <a:gd name="connsiteX59" fmla="*/ 777834 w 3924894"/>
                <a:gd name="connsiteY59" fmla="*/ 1798320 h 2255520"/>
                <a:gd name="connsiteX60" fmla="*/ 785454 w 3924894"/>
                <a:gd name="connsiteY60" fmla="*/ 1821180 h 2255520"/>
                <a:gd name="connsiteX61" fmla="*/ 861654 w 3924894"/>
                <a:gd name="connsiteY61" fmla="*/ 1897380 h 2255520"/>
                <a:gd name="connsiteX62" fmla="*/ 884514 w 3924894"/>
                <a:gd name="connsiteY62" fmla="*/ 1905000 h 2255520"/>
                <a:gd name="connsiteX63" fmla="*/ 945474 w 3924894"/>
                <a:gd name="connsiteY63" fmla="*/ 1927860 h 2255520"/>
                <a:gd name="connsiteX64" fmla="*/ 968334 w 3924894"/>
                <a:gd name="connsiteY64" fmla="*/ 1973580 h 2255520"/>
                <a:gd name="connsiteX65" fmla="*/ 991194 w 3924894"/>
                <a:gd name="connsiteY65" fmla="*/ 2019300 h 2255520"/>
                <a:gd name="connsiteX66" fmla="*/ 1021674 w 3924894"/>
                <a:gd name="connsiteY66" fmla="*/ 2026920 h 2255520"/>
                <a:gd name="connsiteX67" fmla="*/ 1097874 w 3924894"/>
                <a:gd name="connsiteY67" fmla="*/ 2049780 h 2255520"/>
                <a:gd name="connsiteX68" fmla="*/ 1181694 w 3924894"/>
                <a:gd name="connsiteY68" fmla="*/ 2072640 h 2255520"/>
                <a:gd name="connsiteX69" fmla="*/ 1227414 w 3924894"/>
                <a:gd name="connsiteY69" fmla="*/ 2095500 h 2255520"/>
                <a:gd name="connsiteX70" fmla="*/ 1257894 w 3924894"/>
                <a:gd name="connsiteY70" fmla="*/ 2103120 h 2255520"/>
                <a:gd name="connsiteX71" fmla="*/ 1303614 w 3924894"/>
                <a:gd name="connsiteY71" fmla="*/ 2125980 h 2255520"/>
                <a:gd name="connsiteX72" fmla="*/ 1326474 w 3924894"/>
                <a:gd name="connsiteY72" fmla="*/ 2141220 h 2255520"/>
                <a:gd name="connsiteX73" fmla="*/ 1356954 w 3924894"/>
                <a:gd name="connsiteY73" fmla="*/ 2148840 h 2255520"/>
                <a:gd name="connsiteX74" fmla="*/ 1448394 w 3924894"/>
                <a:gd name="connsiteY74" fmla="*/ 2171700 h 2255520"/>
                <a:gd name="connsiteX75" fmla="*/ 1509354 w 3924894"/>
                <a:gd name="connsiteY75" fmla="*/ 2186940 h 2255520"/>
                <a:gd name="connsiteX76" fmla="*/ 1539834 w 3924894"/>
                <a:gd name="connsiteY76" fmla="*/ 2194560 h 2255520"/>
                <a:gd name="connsiteX77" fmla="*/ 1616034 w 3924894"/>
                <a:gd name="connsiteY77" fmla="*/ 2209800 h 2255520"/>
                <a:gd name="connsiteX78" fmla="*/ 1646514 w 3924894"/>
                <a:gd name="connsiteY78" fmla="*/ 2217420 h 2255520"/>
                <a:gd name="connsiteX79" fmla="*/ 1768434 w 3924894"/>
                <a:gd name="connsiteY79" fmla="*/ 2232660 h 2255520"/>
                <a:gd name="connsiteX80" fmla="*/ 1798914 w 3924894"/>
                <a:gd name="connsiteY80" fmla="*/ 2240280 h 2255520"/>
                <a:gd name="connsiteX81" fmla="*/ 2027514 w 3924894"/>
                <a:gd name="connsiteY81" fmla="*/ 2247900 h 2255520"/>
                <a:gd name="connsiteX82" fmla="*/ 2050374 w 3924894"/>
                <a:gd name="connsiteY82" fmla="*/ 2240280 h 2255520"/>
                <a:gd name="connsiteX83" fmla="*/ 2073234 w 3924894"/>
                <a:gd name="connsiteY83" fmla="*/ 2247900 h 2255520"/>
                <a:gd name="connsiteX84" fmla="*/ 2134194 w 3924894"/>
                <a:gd name="connsiteY84" fmla="*/ 2255520 h 2255520"/>
                <a:gd name="connsiteX85" fmla="*/ 2263734 w 3924894"/>
                <a:gd name="connsiteY85" fmla="*/ 2247900 h 2255520"/>
                <a:gd name="connsiteX86" fmla="*/ 2309454 w 3924894"/>
                <a:gd name="connsiteY86" fmla="*/ 2217420 h 2255520"/>
                <a:gd name="connsiteX87" fmla="*/ 2370414 w 3924894"/>
                <a:gd name="connsiteY87" fmla="*/ 2202180 h 2255520"/>
                <a:gd name="connsiteX88" fmla="*/ 2484714 w 3924894"/>
                <a:gd name="connsiteY88" fmla="*/ 2179320 h 2255520"/>
                <a:gd name="connsiteX89" fmla="*/ 2507574 w 3924894"/>
                <a:gd name="connsiteY89" fmla="*/ 2171700 h 2255520"/>
                <a:gd name="connsiteX90" fmla="*/ 2553294 w 3924894"/>
                <a:gd name="connsiteY90" fmla="*/ 2164080 h 2255520"/>
                <a:gd name="connsiteX91" fmla="*/ 2599014 w 3924894"/>
                <a:gd name="connsiteY91" fmla="*/ 2125980 h 2255520"/>
                <a:gd name="connsiteX92" fmla="*/ 2621874 w 3924894"/>
                <a:gd name="connsiteY92" fmla="*/ 2118360 h 2255520"/>
                <a:gd name="connsiteX93" fmla="*/ 2644734 w 3924894"/>
                <a:gd name="connsiteY93" fmla="*/ 2103120 h 2255520"/>
                <a:gd name="connsiteX94" fmla="*/ 2743794 w 3924894"/>
                <a:gd name="connsiteY94" fmla="*/ 2087880 h 2255520"/>
                <a:gd name="connsiteX95" fmla="*/ 2827614 w 3924894"/>
                <a:gd name="connsiteY95" fmla="*/ 2065020 h 2255520"/>
                <a:gd name="connsiteX96" fmla="*/ 2858094 w 3924894"/>
                <a:gd name="connsiteY96" fmla="*/ 2057400 h 2255520"/>
                <a:gd name="connsiteX97" fmla="*/ 2903814 w 3924894"/>
                <a:gd name="connsiteY97" fmla="*/ 2034540 h 2255520"/>
                <a:gd name="connsiteX98" fmla="*/ 2972394 w 3924894"/>
                <a:gd name="connsiteY98" fmla="*/ 1981200 h 2255520"/>
                <a:gd name="connsiteX99" fmla="*/ 3018114 w 3924894"/>
                <a:gd name="connsiteY99" fmla="*/ 1965960 h 2255520"/>
                <a:gd name="connsiteX100" fmla="*/ 3033354 w 3924894"/>
                <a:gd name="connsiteY100" fmla="*/ 1943100 h 2255520"/>
                <a:gd name="connsiteX101" fmla="*/ 3056214 w 3924894"/>
                <a:gd name="connsiteY101" fmla="*/ 1920240 h 2255520"/>
                <a:gd name="connsiteX102" fmla="*/ 3140034 w 3924894"/>
                <a:gd name="connsiteY102" fmla="*/ 1905000 h 2255520"/>
                <a:gd name="connsiteX103" fmla="*/ 3162894 w 3924894"/>
                <a:gd name="connsiteY103" fmla="*/ 1897380 h 2255520"/>
                <a:gd name="connsiteX104" fmla="*/ 3178134 w 3924894"/>
                <a:gd name="connsiteY104" fmla="*/ 1844040 h 2255520"/>
                <a:gd name="connsiteX105" fmla="*/ 3193374 w 3924894"/>
                <a:gd name="connsiteY105" fmla="*/ 1798320 h 2255520"/>
                <a:gd name="connsiteX106" fmla="*/ 3223854 w 3924894"/>
                <a:gd name="connsiteY106" fmla="*/ 1790700 h 2255520"/>
                <a:gd name="connsiteX107" fmla="*/ 3269574 w 3924894"/>
                <a:gd name="connsiteY107" fmla="*/ 1775460 h 2255520"/>
                <a:gd name="connsiteX108" fmla="*/ 3330534 w 3924894"/>
                <a:gd name="connsiteY108" fmla="*/ 1760220 h 2255520"/>
                <a:gd name="connsiteX109" fmla="*/ 3383874 w 3924894"/>
                <a:gd name="connsiteY109" fmla="*/ 1699260 h 2255520"/>
                <a:gd name="connsiteX110" fmla="*/ 3399114 w 3924894"/>
                <a:gd name="connsiteY110" fmla="*/ 1676400 h 2255520"/>
                <a:gd name="connsiteX111" fmla="*/ 3429594 w 3924894"/>
                <a:gd name="connsiteY111" fmla="*/ 1607820 h 2255520"/>
                <a:gd name="connsiteX112" fmla="*/ 3475314 w 3924894"/>
                <a:gd name="connsiteY112" fmla="*/ 1584960 h 2255520"/>
                <a:gd name="connsiteX113" fmla="*/ 3490554 w 3924894"/>
                <a:gd name="connsiteY113" fmla="*/ 1562100 h 2255520"/>
                <a:gd name="connsiteX114" fmla="*/ 3536274 w 3924894"/>
                <a:gd name="connsiteY114" fmla="*/ 1524000 h 2255520"/>
                <a:gd name="connsiteX115" fmla="*/ 3551514 w 3924894"/>
                <a:gd name="connsiteY115" fmla="*/ 1478280 h 2255520"/>
                <a:gd name="connsiteX116" fmla="*/ 3559134 w 3924894"/>
                <a:gd name="connsiteY116" fmla="*/ 1455420 h 2255520"/>
                <a:gd name="connsiteX117" fmla="*/ 3589614 w 3924894"/>
                <a:gd name="connsiteY117" fmla="*/ 1447800 h 2255520"/>
                <a:gd name="connsiteX118" fmla="*/ 3597234 w 3924894"/>
                <a:gd name="connsiteY118" fmla="*/ 1424940 h 2255520"/>
                <a:gd name="connsiteX119" fmla="*/ 3604854 w 3924894"/>
                <a:gd name="connsiteY119" fmla="*/ 1356360 h 2255520"/>
                <a:gd name="connsiteX120" fmla="*/ 3642954 w 3924894"/>
                <a:gd name="connsiteY120" fmla="*/ 1318260 h 2255520"/>
                <a:gd name="connsiteX121" fmla="*/ 3665814 w 3924894"/>
                <a:gd name="connsiteY121" fmla="*/ 1310640 h 2255520"/>
                <a:gd name="connsiteX122" fmla="*/ 3688674 w 3924894"/>
                <a:gd name="connsiteY122" fmla="*/ 1295400 h 2255520"/>
                <a:gd name="connsiteX123" fmla="*/ 3719154 w 3924894"/>
                <a:gd name="connsiteY123" fmla="*/ 1264920 h 2255520"/>
                <a:gd name="connsiteX124" fmla="*/ 3742014 w 3924894"/>
                <a:gd name="connsiteY124" fmla="*/ 1219200 h 2255520"/>
                <a:gd name="connsiteX125" fmla="*/ 3749634 w 3924894"/>
                <a:gd name="connsiteY125" fmla="*/ 1150620 h 2255520"/>
                <a:gd name="connsiteX126" fmla="*/ 3757254 w 3924894"/>
                <a:gd name="connsiteY126" fmla="*/ 1127760 h 2255520"/>
                <a:gd name="connsiteX127" fmla="*/ 3780114 w 3924894"/>
                <a:gd name="connsiteY127" fmla="*/ 1112520 h 2255520"/>
                <a:gd name="connsiteX128" fmla="*/ 3787734 w 3924894"/>
                <a:gd name="connsiteY128" fmla="*/ 1089660 h 2255520"/>
                <a:gd name="connsiteX129" fmla="*/ 3802974 w 3924894"/>
                <a:gd name="connsiteY129" fmla="*/ 937260 h 2255520"/>
                <a:gd name="connsiteX130" fmla="*/ 3818214 w 3924894"/>
                <a:gd name="connsiteY130" fmla="*/ 914400 h 2255520"/>
                <a:gd name="connsiteX131" fmla="*/ 3841074 w 3924894"/>
                <a:gd name="connsiteY131" fmla="*/ 838200 h 2255520"/>
                <a:gd name="connsiteX132" fmla="*/ 3863934 w 3924894"/>
                <a:gd name="connsiteY132" fmla="*/ 822960 h 2255520"/>
                <a:gd name="connsiteX133" fmla="*/ 3879174 w 3924894"/>
                <a:gd name="connsiteY133" fmla="*/ 777240 h 2255520"/>
                <a:gd name="connsiteX134" fmla="*/ 3894414 w 3924894"/>
                <a:gd name="connsiteY134" fmla="*/ 678180 h 2255520"/>
                <a:gd name="connsiteX135" fmla="*/ 3902034 w 3924894"/>
                <a:gd name="connsiteY135" fmla="*/ 655320 h 2255520"/>
                <a:gd name="connsiteX136" fmla="*/ 3924894 w 3924894"/>
                <a:gd name="connsiteY136" fmla="*/ 632460 h 2255520"/>
                <a:gd name="connsiteX137" fmla="*/ 3902034 w 3924894"/>
                <a:gd name="connsiteY137" fmla="*/ 502920 h 2255520"/>
                <a:gd name="connsiteX138" fmla="*/ 3886794 w 3924894"/>
                <a:gd name="connsiteY138" fmla="*/ 480060 h 2255520"/>
                <a:gd name="connsiteX139" fmla="*/ 3879174 w 3924894"/>
                <a:gd name="connsiteY139" fmla="*/ 388620 h 2255520"/>
                <a:gd name="connsiteX140" fmla="*/ 3856314 w 3924894"/>
                <a:gd name="connsiteY140" fmla="*/ 373380 h 2255520"/>
                <a:gd name="connsiteX141" fmla="*/ 3742014 w 3924894"/>
                <a:gd name="connsiteY141" fmla="*/ 358140 h 2255520"/>
                <a:gd name="connsiteX142" fmla="*/ 3734394 w 3924894"/>
                <a:gd name="connsiteY142" fmla="*/ 335280 h 2255520"/>
                <a:gd name="connsiteX143" fmla="*/ 3688674 w 3924894"/>
                <a:gd name="connsiteY143" fmla="*/ 320040 h 2255520"/>
                <a:gd name="connsiteX144" fmla="*/ 3521034 w 3924894"/>
                <a:gd name="connsiteY144" fmla="*/ 304800 h 2255520"/>
                <a:gd name="connsiteX145" fmla="*/ 3460074 w 3924894"/>
                <a:gd name="connsiteY145" fmla="*/ 289560 h 2255520"/>
                <a:gd name="connsiteX146" fmla="*/ 3345774 w 3924894"/>
                <a:gd name="connsiteY146" fmla="*/ 297180 h 2255520"/>
                <a:gd name="connsiteX147" fmla="*/ 3300054 w 3924894"/>
                <a:gd name="connsiteY147" fmla="*/ 312420 h 2255520"/>
                <a:gd name="connsiteX148" fmla="*/ 3277194 w 3924894"/>
                <a:gd name="connsiteY148" fmla="*/ 320040 h 2255520"/>
                <a:gd name="connsiteX149" fmla="*/ 3200994 w 3924894"/>
                <a:gd name="connsiteY149" fmla="*/ 327660 h 2255520"/>
                <a:gd name="connsiteX150" fmla="*/ 3124794 w 3924894"/>
                <a:gd name="connsiteY150" fmla="*/ 350520 h 2255520"/>
                <a:gd name="connsiteX151" fmla="*/ 3101934 w 3924894"/>
                <a:gd name="connsiteY151" fmla="*/ 358140 h 2255520"/>
                <a:gd name="connsiteX152" fmla="*/ 3079074 w 3924894"/>
                <a:gd name="connsiteY152" fmla="*/ 365760 h 2255520"/>
                <a:gd name="connsiteX153" fmla="*/ 3010494 w 3924894"/>
                <a:gd name="connsiteY153" fmla="*/ 373380 h 2255520"/>
                <a:gd name="connsiteX154" fmla="*/ 2941914 w 3924894"/>
                <a:gd name="connsiteY154" fmla="*/ 365760 h 2255520"/>
                <a:gd name="connsiteX155" fmla="*/ 2919054 w 3924894"/>
                <a:gd name="connsiteY155" fmla="*/ 350520 h 2255520"/>
                <a:gd name="connsiteX156" fmla="*/ 2873334 w 3924894"/>
                <a:gd name="connsiteY156" fmla="*/ 342900 h 2255520"/>
                <a:gd name="connsiteX157" fmla="*/ 2850474 w 3924894"/>
                <a:gd name="connsiteY157" fmla="*/ 335280 h 2255520"/>
                <a:gd name="connsiteX158" fmla="*/ 2759034 w 3924894"/>
                <a:gd name="connsiteY158" fmla="*/ 327660 h 2255520"/>
                <a:gd name="connsiteX159" fmla="*/ 2682834 w 3924894"/>
                <a:gd name="connsiteY159" fmla="*/ 304800 h 2255520"/>
                <a:gd name="connsiteX160" fmla="*/ 2659974 w 3924894"/>
                <a:gd name="connsiteY160" fmla="*/ 289560 h 2255520"/>
                <a:gd name="connsiteX161" fmla="*/ 2644734 w 3924894"/>
                <a:gd name="connsiteY161" fmla="*/ 243840 h 2255520"/>
                <a:gd name="connsiteX162" fmla="*/ 2659974 w 3924894"/>
                <a:gd name="connsiteY162" fmla="*/ 175260 h 2255520"/>
                <a:gd name="connsiteX163" fmla="*/ 2667594 w 3924894"/>
                <a:gd name="connsiteY163" fmla="*/ 152400 h 2255520"/>
                <a:gd name="connsiteX164" fmla="*/ 2690454 w 3924894"/>
                <a:gd name="connsiteY164" fmla="*/ 83820 h 2255520"/>
                <a:gd name="connsiteX165" fmla="*/ 2682834 w 3924894"/>
                <a:gd name="connsiteY165" fmla="*/ 45720 h 2255520"/>
                <a:gd name="connsiteX166" fmla="*/ 2637114 w 3924894"/>
                <a:gd name="connsiteY166" fmla="*/ 15240 h 2255520"/>
                <a:gd name="connsiteX167" fmla="*/ 2614254 w 3924894"/>
                <a:gd name="connsiteY167" fmla="*/ 0 h 2255520"/>
                <a:gd name="connsiteX168" fmla="*/ 2553294 w 3924894"/>
                <a:gd name="connsiteY168" fmla="*/ 15240 h 2255520"/>
                <a:gd name="connsiteX169" fmla="*/ 2507574 w 3924894"/>
                <a:gd name="connsiteY169" fmla="*/ 45720 h 2255520"/>
                <a:gd name="connsiteX170" fmla="*/ 2492334 w 3924894"/>
                <a:gd name="connsiteY170" fmla="*/ 68580 h 2255520"/>
                <a:gd name="connsiteX171" fmla="*/ 2484714 w 3924894"/>
                <a:gd name="connsiteY171" fmla="*/ 91440 h 2255520"/>
                <a:gd name="connsiteX172" fmla="*/ 2461854 w 3924894"/>
                <a:gd name="connsiteY172" fmla="*/ 99060 h 2255520"/>
                <a:gd name="connsiteX173" fmla="*/ 2431374 w 3924894"/>
                <a:gd name="connsiteY173" fmla="*/ 144780 h 2255520"/>
                <a:gd name="connsiteX174" fmla="*/ 2416134 w 3924894"/>
                <a:gd name="connsiteY174" fmla="*/ 167640 h 2255520"/>
                <a:gd name="connsiteX175" fmla="*/ 2347554 w 3924894"/>
                <a:gd name="connsiteY175" fmla="*/ 205740 h 2255520"/>
                <a:gd name="connsiteX176" fmla="*/ 2324694 w 3924894"/>
                <a:gd name="connsiteY176" fmla="*/ 220980 h 2255520"/>
                <a:gd name="connsiteX177" fmla="*/ 2301834 w 3924894"/>
                <a:gd name="connsiteY177" fmla="*/ 236220 h 2255520"/>
                <a:gd name="connsiteX178" fmla="*/ 2286594 w 3924894"/>
                <a:gd name="connsiteY178" fmla="*/ 259080 h 2255520"/>
                <a:gd name="connsiteX179" fmla="*/ 2240874 w 3924894"/>
                <a:gd name="connsiteY179" fmla="*/ 289560 h 2255520"/>
                <a:gd name="connsiteX180" fmla="*/ 2233254 w 3924894"/>
                <a:gd name="connsiteY180" fmla="*/ 312420 h 2255520"/>
                <a:gd name="connsiteX181" fmla="*/ 2172294 w 3924894"/>
                <a:gd name="connsiteY181" fmla="*/ 304800 h 2255520"/>
                <a:gd name="connsiteX182" fmla="*/ 2080854 w 3924894"/>
                <a:gd name="connsiteY182" fmla="*/ 312420 h 2255520"/>
                <a:gd name="connsiteX183" fmla="*/ 2057994 w 3924894"/>
                <a:gd name="connsiteY183" fmla="*/ 320040 h 2255520"/>
                <a:gd name="connsiteX184" fmla="*/ 1958934 w 3924894"/>
                <a:gd name="connsiteY184" fmla="*/ 297180 h 2255520"/>
                <a:gd name="connsiteX185" fmla="*/ 1928454 w 3924894"/>
                <a:gd name="connsiteY185" fmla="*/ 289560 h 2255520"/>
                <a:gd name="connsiteX186" fmla="*/ 1882734 w 3924894"/>
                <a:gd name="connsiteY186" fmla="*/ 259080 h 2255520"/>
                <a:gd name="connsiteX187" fmla="*/ 1852254 w 3924894"/>
                <a:gd name="connsiteY187" fmla="*/ 213360 h 2255520"/>
                <a:gd name="connsiteX188" fmla="*/ 1829394 w 3924894"/>
                <a:gd name="connsiteY188" fmla="*/ 205740 h 2255520"/>
                <a:gd name="connsiteX189" fmla="*/ 1806534 w 3924894"/>
                <a:gd name="connsiteY189" fmla="*/ 190500 h 2255520"/>
                <a:gd name="connsiteX190" fmla="*/ 1768434 w 3924894"/>
                <a:gd name="connsiteY190" fmla="*/ 182880 h 2255520"/>
                <a:gd name="connsiteX191" fmla="*/ 1745574 w 3924894"/>
                <a:gd name="connsiteY191" fmla="*/ 175260 h 2255520"/>
                <a:gd name="connsiteX192" fmla="*/ 1699854 w 3924894"/>
                <a:gd name="connsiteY192" fmla="*/ 182880 h 2255520"/>
                <a:gd name="connsiteX193" fmla="*/ 1669374 w 3924894"/>
                <a:gd name="connsiteY193" fmla="*/ 243840 h 2255520"/>
                <a:gd name="connsiteX194" fmla="*/ 1623654 w 3924894"/>
                <a:gd name="connsiteY194" fmla="*/ 251460 h 2255520"/>
                <a:gd name="connsiteX195" fmla="*/ 1593174 w 3924894"/>
                <a:gd name="connsiteY195" fmla="*/ 297180 h 2255520"/>
                <a:gd name="connsiteX196" fmla="*/ 1608414 w 3924894"/>
                <a:gd name="connsiteY196" fmla="*/ 350520 h 2255520"/>
                <a:gd name="connsiteX197" fmla="*/ 1616034 w 3924894"/>
                <a:gd name="connsiteY197" fmla="*/ 381000 h 2255520"/>
                <a:gd name="connsiteX198" fmla="*/ 1676994 w 3924894"/>
                <a:gd name="connsiteY198" fmla="*/ 403860 h 2255520"/>
                <a:gd name="connsiteX199" fmla="*/ 1699854 w 3924894"/>
                <a:gd name="connsiteY199" fmla="*/ 411480 h 2255520"/>
                <a:gd name="connsiteX200" fmla="*/ 1753194 w 3924894"/>
                <a:gd name="connsiteY200" fmla="*/ 426720 h 2255520"/>
                <a:gd name="connsiteX201" fmla="*/ 1806534 w 3924894"/>
                <a:gd name="connsiteY201" fmla="*/ 449580 h 2255520"/>
                <a:gd name="connsiteX202" fmla="*/ 1852254 w 3924894"/>
                <a:gd name="connsiteY202" fmla="*/ 464820 h 2255520"/>
                <a:gd name="connsiteX203" fmla="*/ 1875114 w 3924894"/>
                <a:gd name="connsiteY203" fmla="*/ 472440 h 2255520"/>
                <a:gd name="connsiteX204" fmla="*/ 1966554 w 3924894"/>
                <a:gd name="connsiteY204" fmla="*/ 472440 h 2255520"/>
                <a:gd name="connsiteX0" fmla="*/ 1966554 w 3924894"/>
                <a:gd name="connsiteY0" fmla="*/ 472440 h 2255520"/>
                <a:gd name="connsiteX1" fmla="*/ 1852254 w 3924894"/>
                <a:gd name="connsiteY1" fmla="*/ 483870 h 2255520"/>
                <a:gd name="connsiteX2" fmla="*/ 1821774 w 3924894"/>
                <a:gd name="connsiteY2" fmla="*/ 487680 h 2255520"/>
                <a:gd name="connsiteX3" fmla="*/ 1745574 w 3924894"/>
                <a:gd name="connsiteY3" fmla="*/ 480060 h 2255520"/>
                <a:gd name="connsiteX4" fmla="*/ 1699854 w 3924894"/>
                <a:gd name="connsiteY4" fmla="*/ 464820 h 2255520"/>
                <a:gd name="connsiteX5" fmla="*/ 1676994 w 3924894"/>
                <a:gd name="connsiteY5" fmla="*/ 457200 h 2255520"/>
                <a:gd name="connsiteX6" fmla="*/ 1372194 w 3924894"/>
                <a:gd name="connsiteY6" fmla="*/ 457200 h 2255520"/>
                <a:gd name="connsiteX7" fmla="*/ 1349334 w 3924894"/>
                <a:gd name="connsiteY7" fmla="*/ 449580 h 2255520"/>
                <a:gd name="connsiteX8" fmla="*/ 1227414 w 3924894"/>
                <a:gd name="connsiteY8" fmla="*/ 434340 h 2255520"/>
                <a:gd name="connsiteX9" fmla="*/ 1181694 w 3924894"/>
                <a:gd name="connsiteY9" fmla="*/ 419100 h 2255520"/>
                <a:gd name="connsiteX10" fmla="*/ 1029294 w 3924894"/>
                <a:gd name="connsiteY10" fmla="*/ 403860 h 2255520"/>
                <a:gd name="connsiteX11" fmla="*/ 907374 w 3924894"/>
                <a:gd name="connsiteY11" fmla="*/ 388620 h 2255520"/>
                <a:gd name="connsiteX12" fmla="*/ 876894 w 3924894"/>
                <a:gd name="connsiteY12" fmla="*/ 381000 h 2255520"/>
                <a:gd name="connsiteX13" fmla="*/ 831174 w 3924894"/>
                <a:gd name="connsiteY13" fmla="*/ 365760 h 2255520"/>
                <a:gd name="connsiteX14" fmla="*/ 724494 w 3924894"/>
                <a:gd name="connsiteY14" fmla="*/ 358140 h 2255520"/>
                <a:gd name="connsiteX15" fmla="*/ 701634 w 3924894"/>
                <a:gd name="connsiteY15" fmla="*/ 342900 h 2255520"/>
                <a:gd name="connsiteX16" fmla="*/ 648294 w 3924894"/>
                <a:gd name="connsiteY16" fmla="*/ 350520 h 2255520"/>
                <a:gd name="connsiteX17" fmla="*/ 473034 w 3924894"/>
                <a:gd name="connsiteY17" fmla="*/ 342900 h 2255520"/>
                <a:gd name="connsiteX18" fmla="*/ 396834 w 3924894"/>
                <a:gd name="connsiteY18" fmla="*/ 335280 h 2255520"/>
                <a:gd name="connsiteX19" fmla="*/ 351114 w 3924894"/>
                <a:gd name="connsiteY19" fmla="*/ 320040 h 2255520"/>
                <a:gd name="connsiteX20" fmla="*/ 290154 w 3924894"/>
                <a:gd name="connsiteY20" fmla="*/ 327660 h 2255520"/>
                <a:gd name="connsiteX21" fmla="*/ 244434 w 3924894"/>
                <a:gd name="connsiteY21" fmla="*/ 335280 h 2255520"/>
                <a:gd name="connsiteX22" fmla="*/ 191094 w 3924894"/>
                <a:gd name="connsiteY22" fmla="*/ 342900 h 2255520"/>
                <a:gd name="connsiteX23" fmla="*/ 168234 w 3924894"/>
                <a:gd name="connsiteY23" fmla="*/ 350520 h 2255520"/>
                <a:gd name="connsiteX24" fmla="*/ 122514 w 3924894"/>
                <a:gd name="connsiteY24" fmla="*/ 381000 h 2255520"/>
                <a:gd name="connsiteX25" fmla="*/ 61554 w 3924894"/>
                <a:gd name="connsiteY25" fmla="*/ 396240 h 2255520"/>
                <a:gd name="connsiteX26" fmla="*/ 38694 w 3924894"/>
                <a:gd name="connsiteY26" fmla="*/ 449580 h 2255520"/>
                <a:gd name="connsiteX27" fmla="*/ 15834 w 3924894"/>
                <a:gd name="connsiteY27" fmla="*/ 457200 h 2255520"/>
                <a:gd name="connsiteX28" fmla="*/ 594 w 3924894"/>
                <a:gd name="connsiteY28" fmla="*/ 480060 h 2255520"/>
                <a:gd name="connsiteX29" fmla="*/ 15834 w 3924894"/>
                <a:gd name="connsiteY29" fmla="*/ 586740 h 2255520"/>
                <a:gd name="connsiteX30" fmla="*/ 23454 w 3924894"/>
                <a:gd name="connsiteY30" fmla="*/ 678180 h 2255520"/>
                <a:gd name="connsiteX31" fmla="*/ 38694 w 3924894"/>
                <a:gd name="connsiteY31" fmla="*/ 701040 h 2255520"/>
                <a:gd name="connsiteX32" fmla="*/ 61554 w 3924894"/>
                <a:gd name="connsiteY32" fmla="*/ 746760 h 2255520"/>
                <a:gd name="connsiteX33" fmla="*/ 69174 w 3924894"/>
                <a:gd name="connsiteY33" fmla="*/ 868680 h 2255520"/>
                <a:gd name="connsiteX34" fmla="*/ 114894 w 3924894"/>
                <a:gd name="connsiteY34" fmla="*/ 960120 h 2255520"/>
                <a:gd name="connsiteX35" fmla="*/ 130134 w 3924894"/>
                <a:gd name="connsiteY35" fmla="*/ 982980 h 2255520"/>
                <a:gd name="connsiteX36" fmla="*/ 145374 w 3924894"/>
                <a:gd name="connsiteY36" fmla="*/ 1005840 h 2255520"/>
                <a:gd name="connsiteX37" fmla="*/ 160614 w 3924894"/>
                <a:gd name="connsiteY37" fmla="*/ 1051560 h 2255520"/>
                <a:gd name="connsiteX38" fmla="*/ 168234 w 3924894"/>
                <a:gd name="connsiteY38" fmla="*/ 1089660 h 2255520"/>
                <a:gd name="connsiteX39" fmla="*/ 198714 w 3924894"/>
                <a:gd name="connsiteY39" fmla="*/ 1135380 h 2255520"/>
                <a:gd name="connsiteX40" fmla="*/ 213954 w 3924894"/>
                <a:gd name="connsiteY40" fmla="*/ 1158240 h 2255520"/>
                <a:gd name="connsiteX41" fmla="*/ 252054 w 3924894"/>
                <a:gd name="connsiteY41" fmla="*/ 1219200 h 2255520"/>
                <a:gd name="connsiteX42" fmla="*/ 282534 w 3924894"/>
                <a:gd name="connsiteY42" fmla="*/ 1264920 h 2255520"/>
                <a:gd name="connsiteX43" fmla="*/ 297774 w 3924894"/>
                <a:gd name="connsiteY43" fmla="*/ 1287780 h 2255520"/>
                <a:gd name="connsiteX44" fmla="*/ 320634 w 3924894"/>
                <a:gd name="connsiteY44" fmla="*/ 1303020 h 2255520"/>
                <a:gd name="connsiteX45" fmla="*/ 328254 w 3924894"/>
                <a:gd name="connsiteY45" fmla="*/ 1325880 h 2255520"/>
                <a:gd name="connsiteX46" fmla="*/ 343494 w 3924894"/>
                <a:gd name="connsiteY46" fmla="*/ 1440180 h 2255520"/>
                <a:gd name="connsiteX47" fmla="*/ 358734 w 3924894"/>
                <a:gd name="connsiteY47" fmla="*/ 1463040 h 2255520"/>
                <a:gd name="connsiteX48" fmla="*/ 404454 w 3924894"/>
                <a:gd name="connsiteY48" fmla="*/ 1493520 h 2255520"/>
                <a:gd name="connsiteX49" fmla="*/ 442554 w 3924894"/>
                <a:gd name="connsiteY49" fmla="*/ 1531620 h 2255520"/>
                <a:gd name="connsiteX50" fmla="*/ 457794 w 3924894"/>
                <a:gd name="connsiteY50" fmla="*/ 1554480 h 2255520"/>
                <a:gd name="connsiteX51" fmla="*/ 480654 w 3924894"/>
                <a:gd name="connsiteY51" fmla="*/ 1569720 h 2255520"/>
                <a:gd name="connsiteX52" fmla="*/ 503514 w 3924894"/>
                <a:gd name="connsiteY52" fmla="*/ 1600200 h 2255520"/>
                <a:gd name="connsiteX53" fmla="*/ 533994 w 3924894"/>
                <a:gd name="connsiteY53" fmla="*/ 1607820 h 2255520"/>
                <a:gd name="connsiteX54" fmla="*/ 556854 w 3924894"/>
                <a:gd name="connsiteY54" fmla="*/ 1630680 h 2255520"/>
                <a:gd name="connsiteX55" fmla="*/ 594954 w 3924894"/>
                <a:gd name="connsiteY55" fmla="*/ 1699260 h 2255520"/>
                <a:gd name="connsiteX56" fmla="*/ 640674 w 3924894"/>
                <a:gd name="connsiteY56" fmla="*/ 1729740 h 2255520"/>
                <a:gd name="connsiteX57" fmla="*/ 663534 w 3924894"/>
                <a:gd name="connsiteY57" fmla="*/ 1744980 h 2255520"/>
                <a:gd name="connsiteX58" fmla="*/ 709254 w 3924894"/>
                <a:gd name="connsiteY58" fmla="*/ 1760220 h 2255520"/>
                <a:gd name="connsiteX59" fmla="*/ 777834 w 3924894"/>
                <a:gd name="connsiteY59" fmla="*/ 1798320 h 2255520"/>
                <a:gd name="connsiteX60" fmla="*/ 785454 w 3924894"/>
                <a:gd name="connsiteY60" fmla="*/ 1821180 h 2255520"/>
                <a:gd name="connsiteX61" fmla="*/ 861654 w 3924894"/>
                <a:gd name="connsiteY61" fmla="*/ 1897380 h 2255520"/>
                <a:gd name="connsiteX62" fmla="*/ 884514 w 3924894"/>
                <a:gd name="connsiteY62" fmla="*/ 1905000 h 2255520"/>
                <a:gd name="connsiteX63" fmla="*/ 945474 w 3924894"/>
                <a:gd name="connsiteY63" fmla="*/ 1927860 h 2255520"/>
                <a:gd name="connsiteX64" fmla="*/ 968334 w 3924894"/>
                <a:gd name="connsiteY64" fmla="*/ 1973580 h 2255520"/>
                <a:gd name="connsiteX65" fmla="*/ 991194 w 3924894"/>
                <a:gd name="connsiteY65" fmla="*/ 2019300 h 2255520"/>
                <a:gd name="connsiteX66" fmla="*/ 1021674 w 3924894"/>
                <a:gd name="connsiteY66" fmla="*/ 2026920 h 2255520"/>
                <a:gd name="connsiteX67" fmla="*/ 1097874 w 3924894"/>
                <a:gd name="connsiteY67" fmla="*/ 2049780 h 2255520"/>
                <a:gd name="connsiteX68" fmla="*/ 1181694 w 3924894"/>
                <a:gd name="connsiteY68" fmla="*/ 2072640 h 2255520"/>
                <a:gd name="connsiteX69" fmla="*/ 1227414 w 3924894"/>
                <a:gd name="connsiteY69" fmla="*/ 2095500 h 2255520"/>
                <a:gd name="connsiteX70" fmla="*/ 1257894 w 3924894"/>
                <a:gd name="connsiteY70" fmla="*/ 2103120 h 2255520"/>
                <a:gd name="connsiteX71" fmla="*/ 1303614 w 3924894"/>
                <a:gd name="connsiteY71" fmla="*/ 2125980 h 2255520"/>
                <a:gd name="connsiteX72" fmla="*/ 1326474 w 3924894"/>
                <a:gd name="connsiteY72" fmla="*/ 2141220 h 2255520"/>
                <a:gd name="connsiteX73" fmla="*/ 1356954 w 3924894"/>
                <a:gd name="connsiteY73" fmla="*/ 2148840 h 2255520"/>
                <a:gd name="connsiteX74" fmla="*/ 1448394 w 3924894"/>
                <a:gd name="connsiteY74" fmla="*/ 2171700 h 2255520"/>
                <a:gd name="connsiteX75" fmla="*/ 1509354 w 3924894"/>
                <a:gd name="connsiteY75" fmla="*/ 2186940 h 2255520"/>
                <a:gd name="connsiteX76" fmla="*/ 1539834 w 3924894"/>
                <a:gd name="connsiteY76" fmla="*/ 2194560 h 2255520"/>
                <a:gd name="connsiteX77" fmla="*/ 1616034 w 3924894"/>
                <a:gd name="connsiteY77" fmla="*/ 2209800 h 2255520"/>
                <a:gd name="connsiteX78" fmla="*/ 1646514 w 3924894"/>
                <a:gd name="connsiteY78" fmla="*/ 2217420 h 2255520"/>
                <a:gd name="connsiteX79" fmla="*/ 1768434 w 3924894"/>
                <a:gd name="connsiteY79" fmla="*/ 2232660 h 2255520"/>
                <a:gd name="connsiteX80" fmla="*/ 1798914 w 3924894"/>
                <a:gd name="connsiteY80" fmla="*/ 2240280 h 2255520"/>
                <a:gd name="connsiteX81" fmla="*/ 2027514 w 3924894"/>
                <a:gd name="connsiteY81" fmla="*/ 2247900 h 2255520"/>
                <a:gd name="connsiteX82" fmla="*/ 2050374 w 3924894"/>
                <a:gd name="connsiteY82" fmla="*/ 2240280 h 2255520"/>
                <a:gd name="connsiteX83" fmla="*/ 2073234 w 3924894"/>
                <a:gd name="connsiteY83" fmla="*/ 2247900 h 2255520"/>
                <a:gd name="connsiteX84" fmla="*/ 2134194 w 3924894"/>
                <a:gd name="connsiteY84" fmla="*/ 2255520 h 2255520"/>
                <a:gd name="connsiteX85" fmla="*/ 2263734 w 3924894"/>
                <a:gd name="connsiteY85" fmla="*/ 2247900 h 2255520"/>
                <a:gd name="connsiteX86" fmla="*/ 2309454 w 3924894"/>
                <a:gd name="connsiteY86" fmla="*/ 2217420 h 2255520"/>
                <a:gd name="connsiteX87" fmla="*/ 2370414 w 3924894"/>
                <a:gd name="connsiteY87" fmla="*/ 2202180 h 2255520"/>
                <a:gd name="connsiteX88" fmla="*/ 2484714 w 3924894"/>
                <a:gd name="connsiteY88" fmla="*/ 2179320 h 2255520"/>
                <a:gd name="connsiteX89" fmla="*/ 2507574 w 3924894"/>
                <a:gd name="connsiteY89" fmla="*/ 2171700 h 2255520"/>
                <a:gd name="connsiteX90" fmla="*/ 2553294 w 3924894"/>
                <a:gd name="connsiteY90" fmla="*/ 2164080 h 2255520"/>
                <a:gd name="connsiteX91" fmla="*/ 2599014 w 3924894"/>
                <a:gd name="connsiteY91" fmla="*/ 2125980 h 2255520"/>
                <a:gd name="connsiteX92" fmla="*/ 2621874 w 3924894"/>
                <a:gd name="connsiteY92" fmla="*/ 2118360 h 2255520"/>
                <a:gd name="connsiteX93" fmla="*/ 2644734 w 3924894"/>
                <a:gd name="connsiteY93" fmla="*/ 2103120 h 2255520"/>
                <a:gd name="connsiteX94" fmla="*/ 2743794 w 3924894"/>
                <a:gd name="connsiteY94" fmla="*/ 2087880 h 2255520"/>
                <a:gd name="connsiteX95" fmla="*/ 2827614 w 3924894"/>
                <a:gd name="connsiteY95" fmla="*/ 2065020 h 2255520"/>
                <a:gd name="connsiteX96" fmla="*/ 2858094 w 3924894"/>
                <a:gd name="connsiteY96" fmla="*/ 2057400 h 2255520"/>
                <a:gd name="connsiteX97" fmla="*/ 2903814 w 3924894"/>
                <a:gd name="connsiteY97" fmla="*/ 2034540 h 2255520"/>
                <a:gd name="connsiteX98" fmla="*/ 2972394 w 3924894"/>
                <a:gd name="connsiteY98" fmla="*/ 1981200 h 2255520"/>
                <a:gd name="connsiteX99" fmla="*/ 3018114 w 3924894"/>
                <a:gd name="connsiteY99" fmla="*/ 1965960 h 2255520"/>
                <a:gd name="connsiteX100" fmla="*/ 3033354 w 3924894"/>
                <a:gd name="connsiteY100" fmla="*/ 1943100 h 2255520"/>
                <a:gd name="connsiteX101" fmla="*/ 3056214 w 3924894"/>
                <a:gd name="connsiteY101" fmla="*/ 1920240 h 2255520"/>
                <a:gd name="connsiteX102" fmla="*/ 3140034 w 3924894"/>
                <a:gd name="connsiteY102" fmla="*/ 1905000 h 2255520"/>
                <a:gd name="connsiteX103" fmla="*/ 3162894 w 3924894"/>
                <a:gd name="connsiteY103" fmla="*/ 1897380 h 2255520"/>
                <a:gd name="connsiteX104" fmla="*/ 3178134 w 3924894"/>
                <a:gd name="connsiteY104" fmla="*/ 1844040 h 2255520"/>
                <a:gd name="connsiteX105" fmla="*/ 3193374 w 3924894"/>
                <a:gd name="connsiteY105" fmla="*/ 1798320 h 2255520"/>
                <a:gd name="connsiteX106" fmla="*/ 3223854 w 3924894"/>
                <a:gd name="connsiteY106" fmla="*/ 1790700 h 2255520"/>
                <a:gd name="connsiteX107" fmla="*/ 3269574 w 3924894"/>
                <a:gd name="connsiteY107" fmla="*/ 1775460 h 2255520"/>
                <a:gd name="connsiteX108" fmla="*/ 3330534 w 3924894"/>
                <a:gd name="connsiteY108" fmla="*/ 1760220 h 2255520"/>
                <a:gd name="connsiteX109" fmla="*/ 3383874 w 3924894"/>
                <a:gd name="connsiteY109" fmla="*/ 1699260 h 2255520"/>
                <a:gd name="connsiteX110" fmla="*/ 3399114 w 3924894"/>
                <a:gd name="connsiteY110" fmla="*/ 1676400 h 2255520"/>
                <a:gd name="connsiteX111" fmla="*/ 3429594 w 3924894"/>
                <a:gd name="connsiteY111" fmla="*/ 1607820 h 2255520"/>
                <a:gd name="connsiteX112" fmla="*/ 3475314 w 3924894"/>
                <a:gd name="connsiteY112" fmla="*/ 1584960 h 2255520"/>
                <a:gd name="connsiteX113" fmla="*/ 3490554 w 3924894"/>
                <a:gd name="connsiteY113" fmla="*/ 1562100 h 2255520"/>
                <a:gd name="connsiteX114" fmla="*/ 3536274 w 3924894"/>
                <a:gd name="connsiteY114" fmla="*/ 1524000 h 2255520"/>
                <a:gd name="connsiteX115" fmla="*/ 3551514 w 3924894"/>
                <a:gd name="connsiteY115" fmla="*/ 1478280 h 2255520"/>
                <a:gd name="connsiteX116" fmla="*/ 3559134 w 3924894"/>
                <a:gd name="connsiteY116" fmla="*/ 1455420 h 2255520"/>
                <a:gd name="connsiteX117" fmla="*/ 3589614 w 3924894"/>
                <a:gd name="connsiteY117" fmla="*/ 1447800 h 2255520"/>
                <a:gd name="connsiteX118" fmla="*/ 3597234 w 3924894"/>
                <a:gd name="connsiteY118" fmla="*/ 1424940 h 2255520"/>
                <a:gd name="connsiteX119" fmla="*/ 3604854 w 3924894"/>
                <a:gd name="connsiteY119" fmla="*/ 1356360 h 2255520"/>
                <a:gd name="connsiteX120" fmla="*/ 3642954 w 3924894"/>
                <a:gd name="connsiteY120" fmla="*/ 1318260 h 2255520"/>
                <a:gd name="connsiteX121" fmla="*/ 3665814 w 3924894"/>
                <a:gd name="connsiteY121" fmla="*/ 1310640 h 2255520"/>
                <a:gd name="connsiteX122" fmla="*/ 3688674 w 3924894"/>
                <a:gd name="connsiteY122" fmla="*/ 1295400 h 2255520"/>
                <a:gd name="connsiteX123" fmla="*/ 3719154 w 3924894"/>
                <a:gd name="connsiteY123" fmla="*/ 1264920 h 2255520"/>
                <a:gd name="connsiteX124" fmla="*/ 3742014 w 3924894"/>
                <a:gd name="connsiteY124" fmla="*/ 1219200 h 2255520"/>
                <a:gd name="connsiteX125" fmla="*/ 3749634 w 3924894"/>
                <a:gd name="connsiteY125" fmla="*/ 1150620 h 2255520"/>
                <a:gd name="connsiteX126" fmla="*/ 3757254 w 3924894"/>
                <a:gd name="connsiteY126" fmla="*/ 1127760 h 2255520"/>
                <a:gd name="connsiteX127" fmla="*/ 3780114 w 3924894"/>
                <a:gd name="connsiteY127" fmla="*/ 1112520 h 2255520"/>
                <a:gd name="connsiteX128" fmla="*/ 3787734 w 3924894"/>
                <a:gd name="connsiteY128" fmla="*/ 1089660 h 2255520"/>
                <a:gd name="connsiteX129" fmla="*/ 3802974 w 3924894"/>
                <a:gd name="connsiteY129" fmla="*/ 937260 h 2255520"/>
                <a:gd name="connsiteX130" fmla="*/ 3818214 w 3924894"/>
                <a:gd name="connsiteY130" fmla="*/ 914400 h 2255520"/>
                <a:gd name="connsiteX131" fmla="*/ 3841074 w 3924894"/>
                <a:gd name="connsiteY131" fmla="*/ 838200 h 2255520"/>
                <a:gd name="connsiteX132" fmla="*/ 3863934 w 3924894"/>
                <a:gd name="connsiteY132" fmla="*/ 822960 h 2255520"/>
                <a:gd name="connsiteX133" fmla="*/ 3879174 w 3924894"/>
                <a:gd name="connsiteY133" fmla="*/ 777240 h 2255520"/>
                <a:gd name="connsiteX134" fmla="*/ 3894414 w 3924894"/>
                <a:gd name="connsiteY134" fmla="*/ 678180 h 2255520"/>
                <a:gd name="connsiteX135" fmla="*/ 3902034 w 3924894"/>
                <a:gd name="connsiteY135" fmla="*/ 655320 h 2255520"/>
                <a:gd name="connsiteX136" fmla="*/ 3924894 w 3924894"/>
                <a:gd name="connsiteY136" fmla="*/ 632460 h 2255520"/>
                <a:gd name="connsiteX137" fmla="*/ 3902034 w 3924894"/>
                <a:gd name="connsiteY137" fmla="*/ 502920 h 2255520"/>
                <a:gd name="connsiteX138" fmla="*/ 3886794 w 3924894"/>
                <a:gd name="connsiteY138" fmla="*/ 480060 h 2255520"/>
                <a:gd name="connsiteX139" fmla="*/ 3879174 w 3924894"/>
                <a:gd name="connsiteY139" fmla="*/ 388620 h 2255520"/>
                <a:gd name="connsiteX140" fmla="*/ 3856314 w 3924894"/>
                <a:gd name="connsiteY140" fmla="*/ 373380 h 2255520"/>
                <a:gd name="connsiteX141" fmla="*/ 3742014 w 3924894"/>
                <a:gd name="connsiteY141" fmla="*/ 358140 h 2255520"/>
                <a:gd name="connsiteX142" fmla="*/ 3734394 w 3924894"/>
                <a:gd name="connsiteY142" fmla="*/ 335280 h 2255520"/>
                <a:gd name="connsiteX143" fmla="*/ 3688674 w 3924894"/>
                <a:gd name="connsiteY143" fmla="*/ 320040 h 2255520"/>
                <a:gd name="connsiteX144" fmla="*/ 3521034 w 3924894"/>
                <a:gd name="connsiteY144" fmla="*/ 304800 h 2255520"/>
                <a:gd name="connsiteX145" fmla="*/ 3460074 w 3924894"/>
                <a:gd name="connsiteY145" fmla="*/ 289560 h 2255520"/>
                <a:gd name="connsiteX146" fmla="*/ 3345774 w 3924894"/>
                <a:gd name="connsiteY146" fmla="*/ 297180 h 2255520"/>
                <a:gd name="connsiteX147" fmla="*/ 3300054 w 3924894"/>
                <a:gd name="connsiteY147" fmla="*/ 312420 h 2255520"/>
                <a:gd name="connsiteX148" fmla="*/ 3277194 w 3924894"/>
                <a:gd name="connsiteY148" fmla="*/ 320040 h 2255520"/>
                <a:gd name="connsiteX149" fmla="*/ 3200994 w 3924894"/>
                <a:gd name="connsiteY149" fmla="*/ 327660 h 2255520"/>
                <a:gd name="connsiteX150" fmla="*/ 3124794 w 3924894"/>
                <a:gd name="connsiteY150" fmla="*/ 350520 h 2255520"/>
                <a:gd name="connsiteX151" fmla="*/ 3101934 w 3924894"/>
                <a:gd name="connsiteY151" fmla="*/ 358140 h 2255520"/>
                <a:gd name="connsiteX152" fmla="*/ 3079074 w 3924894"/>
                <a:gd name="connsiteY152" fmla="*/ 365760 h 2255520"/>
                <a:gd name="connsiteX153" fmla="*/ 3010494 w 3924894"/>
                <a:gd name="connsiteY153" fmla="*/ 373380 h 2255520"/>
                <a:gd name="connsiteX154" fmla="*/ 2941914 w 3924894"/>
                <a:gd name="connsiteY154" fmla="*/ 365760 h 2255520"/>
                <a:gd name="connsiteX155" fmla="*/ 2919054 w 3924894"/>
                <a:gd name="connsiteY155" fmla="*/ 350520 h 2255520"/>
                <a:gd name="connsiteX156" fmla="*/ 2873334 w 3924894"/>
                <a:gd name="connsiteY156" fmla="*/ 342900 h 2255520"/>
                <a:gd name="connsiteX157" fmla="*/ 2850474 w 3924894"/>
                <a:gd name="connsiteY157" fmla="*/ 335280 h 2255520"/>
                <a:gd name="connsiteX158" fmla="*/ 2759034 w 3924894"/>
                <a:gd name="connsiteY158" fmla="*/ 327660 h 2255520"/>
                <a:gd name="connsiteX159" fmla="*/ 2682834 w 3924894"/>
                <a:gd name="connsiteY159" fmla="*/ 304800 h 2255520"/>
                <a:gd name="connsiteX160" fmla="*/ 2659974 w 3924894"/>
                <a:gd name="connsiteY160" fmla="*/ 289560 h 2255520"/>
                <a:gd name="connsiteX161" fmla="*/ 2644734 w 3924894"/>
                <a:gd name="connsiteY161" fmla="*/ 243840 h 2255520"/>
                <a:gd name="connsiteX162" fmla="*/ 2659974 w 3924894"/>
                <a:gd name="connsiteY162" fmla="*/ 175260 h 2255520"/>
                <a:gd name="connsiteX163" fmla="*/ 2667594 w 3924894"/>
                <a:gd name="connsiteY163" fmla="*/ 152400 h 2255520"/>
                <a:gd name="connsiteX164" fmla="*/ 2690454 w 3924894"/>
                <a:gd name="connsiteY164" fmla="*/ 83820 h 2255520"/>
                <a:gd name="connsiteX165" fmla="*/ 2682834 w 3924894"/>
                <a:gd name="connsiteY165" fmla="*/ 45720 h 2255520"/>
                <a:gd name="connsiteX166" fmla="*/ 2637114 w 3924894"/>
                <a:gd name="connsiteY166" fmla="*/ 15240 h 2255520"/>
                <a:gd name="connsiteX167" fmla="*/ 2614254 w 3924894"/>
                <a:gd name="connsiteY167" fmla="*/ 0 h 2255520"/>
                <a:gd name="connsiteX168" fmla="*/ 2553294 w 3924894"/>
                <a:gd name="connsiteY168" fmla="*/ 15240 h 2255520"/>
                <a:gd name="connsiteX169" fmla="*/ 2507574 w 3924894"/>
                <a:gd name="connsiteY169" fmla="*/ 45720 h 2255520"/>
                <a:gd name="connsiteX170" fmla="*/ 2492334 w 3924894"/>
                <a:gd name="connsiteY170" fmla="*/ 68580 h 2255520"/>
                <a:gd name="connsiteX171" fmla="*/ 2484714 w 3924894"/>
                <a:gd name="connsiteY171" fmla="*/ 91440 h 2255520"/>
                <a:gd name="connsiteX172" fmla="*/ 2461854 w 3924894"/>
                <a:gd name="connsiteY172" fmla="*/ 99060 h 2255520"/>
                <a:gd name="connsiteX173" fmla="*/ 2431374 w 3924894"/>
                <a:gd name="connsiteY173" fmla="*/ 144780 h 2255520"/>
                <a:gd name="connsiteX174" fmla="*/ 2416134 w 3924894"/>
                <a:gd name="connsiteY174" fmla="*/ 167640 h 2255520"/>
                <a:gd name="connsiteX175" fmla="*/ 2347554 w 3924894"/>
                <a:gd name="connsiteY175" fmla="*/ 205740 h 2255520"/>
                <a:gd name="connsiteX176" fmla="*/ 2324694 w 3924894"/>
                <a:gd name="connsiteY176" fmla="*/ 220980 h 2255520"/>
                <a:gd name="connsiteX177" fmla="*/ 2301834 w 3924894"/>
                <a:gd name="connsiteY177" fmla="*/ 236220 h 2255520"/>
                <a:gd name="connsiteX178" fmla="*/ 2286594 w 3924894"/>
                <a:gd name="connsiteY178" fmla="*/ 259080 h 2255520"/>
                <a:gd name="connsiteX179" fmla="*/ 2240874 w 3924894"/>
                <a:gd name="connsiteY179" fmla="*/ 289560 h 2255520"/>
                <a:gd name="connsiteX180" fmla="*/ 2233254 w 3924894"/>
                <a:gd name="connsiteY180" fmla="*/ 312420 h 2255520"/>
                <a:gd name="connsiteX181" fmla="*/ 2172294 w 3924894"/>
                <a:gd name="connsiteY181" fmla="*/ 304800 h 2255520"/>
                <a:gd name="connsiteX182" fmla="*/ 2080854 w 3924894"/>
                <a:gd name="connsiteY182" fmla="*/ 312420 h 2255520"/>
                <a:gd name="connsiteX183" fmla="*/ 2057994 w 3924894"/>
                <a:gd name="connsiteY183" fmla="*/ 320040 h 2255520"/>
                <a:gd name="connsiteX184" fmla="*/ 1958934 w 3924894"/>
                <a:gd name="connsiteY184" fmla="*/ 297180 h 2255520"/>
                <a:gd name="connsiteX185" fmla="*/ 1928454 w 3924894"/>
                <a:gd name="connsiteY185" fmla="*/ 289560 h 2255520"/>
                <a:gd name="connsiteX186" fmla="*/ 1882734 w 3924894"/>
                <a:gd name="connsiteY186" fmla="*/ 259080 h 2255520"/>
                <a:gd name="connsiteX187" fmla="*/ 1852254 w 3924894"/>
                <a:gd name="connsiteY187" fmla="*/ 213360 h 2255520"/>
                <a:gd name="connsiteX188" fmla="*/ 1829394 w 3924894"/>
                <a:gd name="connsiteY188" fmla="*/ 205740 h 2255520"/>
                <a:gd name="connsiteX189" fmla="*/ 1806534 w 3924894"/>
                <a:gd name="connsiteY189" fmla="*/ 190500 h 2255520"/>
                <a:gd name="connsiteX190" fmla="*/ 1768434 w 3924894"/>
                <a:gd name="connsiteY190" fmla="*/ 182880 h 2255520"/>
                <a:gd name="connsiteX191" fmla="*/ 1745574 w 3924894"/>
                <a:gd name="connsiteY191" fmla="*/ 175260 h 2255520"/>
                <a:gd name="connsiteX192" fmla="*/ 1699854 w 3924894"/>
                <a:gd name="connsiteY192" fmla="*/ 182880 h 2255520"/>
                <a:gd name="connsiteX193" fmla="*/ 1669374 w 3924894"/>
                <a:gd name="connsiteY193" fmla="*/ 243840 h 2255520"/>
                <a:gd name="connsiteX194" fmla="*/ 1623654 w 3924894"/>
                <a:gd name="connsiteY194" fmla="*/ 251460 h 2255520"/>
                <a:gd name="connsiteX195" fmla="*/ 1593174 w 3924894"/>
                <a:gd name="connsiteY195" fmla="*/ 297180 h 2255520"/>
                <a:gd name="connsiteX196" fmla="*/ 1608414 w 3924894"/>
                <a:gd name="connsiteY196" fmla="*/ 350520 h 2255520"/>
                <a:gd name="connsiteX197" fmla="*/ 1616034 w 3924894"/>
                <a:gd name="connsiteY197" fmla="*/ 381000 h 2255520"/>
                <a:gd name="connsiteX198" fmla="*/ 1676994 w 3924894"/>
                <a:gd name="connsiteY198" fmla="*/ 403860 h 2255520"/>
                <a:gd name="connsiteX199" fmla="*/ 1699854 w 3924894"/>
                <a:gd name="connsiteY199" fmla="*/ 411480 h 2255520"/>
                <a:gd name="connsiteX200" fmla="*/ 1753194 w 3924894"/>
                <a:gd name="connsiteY200" fmla="*/ 426720 h 2255520"/>
                <a:gd name="connsiteX201" fmla="*/ 1806534 w 3924894"/>
                <a:gd name="connsiteY201" fmla="*/ 449580 h 2255520"/>
                <a:gd name="connsiteX202" fmla="*/ 1852254 w 3924894"/>
                <a:gd name="connsiteY202" fmla="*/ 464820 h 2255520"/>
                <a:gd name="connsiteX203" fmla="*/ 1875114 w 3924894"/>
                <a:gd name="connsiteY203" fmla="*/ 472440 h 2255520"/>
                <a:gd name="connsiteX204" fmla="*/ 1966554 w 3924894"/>
                <a:gd name="connsiteY204" fmla="*/ 472440 h 2255520"/>
                <a:gd name="connsiteX0" fmla="*/ 1966554 w 3924894"/>
                <a:gd name="connsiteY0" fmla="*/ 472440 h 2255520"/>
                <a:gd name="connsiteX1" fmla="*/ 1852254 w 3924894"/>
                <a:gd name="connsiteY1" fmla="*/ 483870 h 2255520"/>
                <a:gd name="connsiteX2" fmla="*/ 1795104 w 3924894"/>
                <a:gd name="connsiteY2" fmla="*/ 476250 h 2255520"/>
                <a:gd name="connsiteX3" fmla="*/ 1745574 w 3924894"/>
                <a:gd name="connsiteY3" fmla="*/ 480060 h 2255520"/>
                <a:gd name="connsiteX4" fmla="*/ 1699854 w 3924894"/>
                <a:gd name="connsiteY4" fmla="*/ 464820 h 2255520"/>
                <a:gd name="connsiteX5" fmla="*/ 1676994 w 3924894"/>
                <a:gd name="connsiteY5" fmla="*/ 457200 h 2255520"/>
                <a:gd name="connsiteX6" fmla="*/ 1372194 w 3924894"/>
                <a:gd name="connsiteY6" fmla="*/ 457200 h 2255520"/>
                <a:gd name="connsiteX7" fmla="*/ 1349334 w 3924894"/>
                <a:gd name="connsiteY7" fmla="*/ 449580 h 2255520"/>
                <a:gd name="connsiteX8" fmla="*/ 1227414 w 3924894"/>
                <a:gd name="connsiteY8" fmla="*/ 434340 h 2255520"/>
                <a:gd name="connsiteX9" fmla="*/ 1181694 w 3924894"/>
                <a:gd name="connsiteY9" fmla="*/ 419100 h 2255520"/>
                <a:gd name="connsiteX10" fmla="*/ 1029294 w 3924894"/>
                <a:gd name="connsiteY10" fmla="*/ 403860 h 2255520"/>
                <a:gd name="connsiteX11" fmla="*/ 907374 w 3924894"/>
                <a:gd name="connsiteY11" fmla="*/ 388620 h 2255520"/>
                <a:gd name="connsiteX12" fmla="*/ 876894 w 3924894"/>
                <a:gd name="connsiteY12" fmla="*/ 381000 h 2255520"/>
                <a:gd name="connsiteX13" fmla="*/ 831174 w 3924894"/>
                <a:gd name="connsiteY13" fmla="*/ 365760 h 2255520"/>
                <a:gd name="connsiteX14" fmla="*/ 724494 w 3924894"/>
                <a:gd name="connsiteY14" fmla="*/ 358140 h 2255520"/>
                <a:gd name="connsiteX15" fmla="*/ 701634 w 3924894"/>
                <a:gd name="connsiteY15" fmla="*/ 342900 h 2255520"/>
                <a:gd name="connsiteX16" fmla="*/ 648294 w 3924894"/>
                <a:gd name="connsiteY16" fmla="*/ 350520 h 2255520"/>
                <a:gd name="connsiteX17" fmla="*/ 473034 w 3924894"/>
                <a:gd name="connsiteY17" fmla="*/ 342900 h 2255520"/>
                <a:gd name="connsiteX18" fmla="*/ 396834 w 3924894"/>
                <a:gd name="connsiteY18" fmla="*/ 335280 h 2255520"/>
                <a:gd name="connsiteX19" fmla="*/ 351114 w 3924894"/>
                <a:gd name="connsiteY19" fmla="*/ 320040 h 2255520"/>
                <a:gd name="connsiteX20" fmla="*/ 290154 w 3924894"/>
                <a:gd name="connsiteY20" fmla="*/ 327660 h 2255520"/>
                <a:gd name="connsiteX21" fmla="*/ 244434 w 3924894"/>
                <a:gd name="connsiteY21" fmla="*/ 335280 h 2255520"/>
                <a:gd name="connsiteX22" fmla="*/ 191094 w 3924894"/>
                <a:gd name="connsiteY22" fmla="*/ 342900 h 2255520"/>
                <a:gd name="connsiteX23" fmla="*/ 168234 w 3924894"/>
                <a:gd name="connsiteY23" fmla="*/ 350520 h 2255520"/>
                <a:gd name="connsiteX24" fmla="*/ 122514 w 3924894"/>
                <a:gd name="connsiteY24" fmla="*/ 381000 h 2255520"/>
                <a:gd name="connsiteX25" fmla="*/ 61554 w 3924894"/>
                <a:gd name="connsiteY25" fmla="*/ 396240 h 2255520"/>
                <a:gd name="connsiteX26" fmla="*/ 38694 w 3924894"/>
                <a:gd name="connsiteY26" fmla="*/ 449580 h 2255520"/>
                <a:gd name="connsiteX27" fmla="*/ 15834 w 3924894"/>
                <a:gd name="connsiteY27" fmla="*/ 457200 h 2255520"/>
                <a:gd name="connsiteX28" fmla="*/ 594 w 3924894"/>
                <a:gd name="connsiteY28" fmla="*/ 480060 h 2255520"/>
                <a:gd name="connsiteX29" fmla="*/ 15834 w 3924894"/>
                <a:gd name="connsiteY29" fmla="*/ 586740 h 2255520"/>
                <a:gd name="connsiteX30" fmla="*/ 23454 w 3924894"/>
                <a:gd name="connsiteY30" fmla="*/ 678180 h 2255520"/>
                <a:gd name="connsiteX31" fmla="*/ 38694 w 3924894"/>
                <a:gd name="connsiteY31" fmla="*/ 701040 h 2255520"/>
                <a:gd name="connsiteX32" fmla="*/ 61554 w 3924894"/>
                <a:gd name="connsiteY32" fmla="*/ 746760 h 2255520"/>
                <a:gd name="connsiteX33" fmla="*/ 69174 w 3924894"/>
                <a:gd name="connsiteY33" fmla="*/ 868680 h 2255520"/>
                <a:gd name="connsiteX34" fmla="*/ 114894 w 3924894"/>
                <a:gd name="connsiteY34" fmla="*/ 960120 h 2255520"/>
                <a:gd name="connsiteX35" fmla="*/ 130134 w 3924894"/>
                <a:gd name="connsiteY35" fmla="*/ 982980 h 2255520"/>
                <a:gd name="connsiteX36" fmla="*/ 145374 w 3924894"/>
                <a:gd name="connsiteY36" fmla="*/ 1005840 h 2255520"/>
                <a:gd name="connsiteX37" fmla="*/ 160614 w 3924894"/>
                <a:gd name="connsiteY37" fmla="*/ 1051560 h 2255520"/>
                <a:gd name="connsiteX38" fmla="*/ 168234 w 3924894"/>
                <a:gd name="connsiteY38" fmla="*/ 1089660 h 2255520"/>
                <a:gd name="connsiteX39" fmla="*/ 198714 w 3924894"/>
                <a:gd name="connsiteY39" fmla="*/ 1135380 h 2255520"/>
                <a:gd name="connsiteX40" fmla="*/ 213954 w 3924894"/>
                <a:gd name="connsiteY40" fmla="*/ 1158240 h 2255520"/>
                <a:gd name="connsiteX41" fmla="*/ 252054 w 3924894"/>
                <a:gd name="connsiteY41" fmla="*/ 1219200 h 2255520"/>
                <a:gd name="connsiteX42" fmla="*/ 282534 w 3924894"/>
                <a:gd name="connsiteY42" fmla="*/ 1264920 h 2255520"/>
                <a:gd name="connsiteX43" fmla="*/ 297774 w 3924894"/>
                <a:gd name="connsiteY43" fmla="*/ 1287780 h 2255520"/>
                <a:gd name="connsiteX44" fmla="*/ 320634 w 3924894"/>
                <a:gd name="connsiteY44" fmla="*/ 1303020 h 2255520"/>
                <a:gd name="connsiteX45" fmla="*/ 328254 w 3924894"/>
                <a:gd name="connsiteY45" fmla="*/ 1325880 h 2255520"/>
                <a:gd name="connsiteX46" fmla="*/ 343494 w 3924894"/>
                <a:gd name="connsiteY46" fmla="*/ 1440180 h 2255520"/>
                <a:gd name="connsiteX47" fmla="*/ 358734 w 3924894"/>
                <a:gd name="connsiteY47" fmla="*/ 1463040 h 2255520"/>
                <a:gd name="connsiteX48" fmla="*/ 404454 w 3924894"/>
                <a:gd name="connsiteY48" fmla="*/ 1493520 h 2255520"/>
                <a:gd name="connsiteX49" fmla="*/ 442554 w 3924894"/>
                <a:gd name="connsiteY49" fmla="*/ 1531620 h 2255520"/>
                <a:gd name="connsiteX50" fmla="*/ 457794 w 3924894"/>
                <a:gd name="connsiteY50" fmla="*/ 1554480 h 2255520"/>
                <a:gd name="connsiteX51" fmla="*/ 480654 w 3924894"/>
                <a:gd name="connsiteY51" fmla="*/ 1569720 h 2255520"/>
                <a:gd name="connsiteX52" fmla="*/ 503514 w 3924894"/>
                <a:gd name="connsiteY52" fmla="*/ 1600200 h 2255520"/>
                <a:gd name="connsiteX53" fmla="*/ 533994 w 3924894"/>
                <a:gd name="connsiteY53" fmla="*/ 1607820 h 2255520"/>
                <a:gd name="connsiteX54" fmla="*/ 556854 w 3924894"/>
                <a:gd name="connsiteY54" fmla="*/ 1630680 h 2255520"/>
                <a:gd name="connsiteX55" fmla="*/ 594954 w 3924894"/>
                <a:gd name="connsiteY55" fmla="*/ 1699260 h 2255520"/>
                <a:gd name="connsiteX56" fmla="*/ 640674 w 3924894"/>
                <a:gd name="connsiteY56" fmla="*/ 1729740 h 2255520"/>
                <a:gd name="connsiteX57" fmla="*/ 663534 w 3924894"/>
                <a:gd name="connsiteY57" fmla="*/ 1744980 h 2255520"/>
                <a:gd name="connsiteX58" fmla="*/ 709254 w 3924894"/>
                <a:gd name="connsiteY58" fmla="*/ 1760220 h 2255520"/>
                <a:gd name="connsiteX59" fmla="*/ 777834 w 3924894"/>
                <a:gd name="connsiteY59" fmla="*/ 1798320 h 2255520"/>
                <a:gd name="connsiteX60" fmla="*/ 785454 w 3924894"/>
                <a:gd name="connsiteY60" fmla="*/ 1821180 h 2255520"/>
                <a:gd name="connsiteX61" fmla="*/ 861654 w 3924894"/>
                <a:gd name="connsiteY61" fmla="*/ 1897380 h 2255520"/>
                <a:gd name="connsiteX62" fmla="*/ 884514 w 3924894"/>
                <a:gd name="connsiteY62" fmla="*/ 1905000 h 2255520"/>
                <a:gd name="connsiteX63" fmla="*/ 945474 w 3924894"/>
                <a:gd name="connsiteY63" fmla="*/ 1927860 h 2255520"/>
                <a:gd name="connsiteX64" fmla="*/ 968334 w 3924894"/>
                <a:gd name="connsiteY64" fmla="*/ 1973580 h 2255520"/>
                <a:gd name="connsiteX65" fmla="*/ 991194 w 3924894"/>
                <a:gd name="connsiteY65" fmla="*/ 2019300 h 2255520"/>
                <a:gd name="connsiteX66" fmla="*/ 1021674 w 3924894"/>
                <a:gd name="connsiteY66" fmla="*/ 2026920 h 2255520"/>
                <a:gd name="connsiteX67" fmla="*/ 1097874 w 3924894"/>
                <a:gd name="connsiteY67" fmla="*/ 2049780 h 2255520"/>
                <a:gd name="connsiteX68" fmla="*/ 1181694 w 3924894"/>
                <a:gd name="connsiteY68" fmla="*/ 2072640 h 2255520"/>
                <a:gd name="connsiteX69" fmla="*/ 1227414 w 3924894"/>
                <a:gd name="connsiteY69" fmla="*/ 2095500 h 2255520"/>
                <a:gd name="connsiteX70" fmla="*/ 1257894 w 3924894"/>
                <a:gd name="connsiteY70" fmla="*/ 2103120 h 2255520"/>
                <a:gd name="connsiteX71" fmla="*/ 1303614 w 3924894"/>
                <a:gd name="connsiteY71" fmla="*/ 2125980 h 2255520"/>
                <a:gd name="connsiteX72" fmla="*/ 1326474 w 3924894"/>
                <a:gd name="connsiteY72" fmla="*/ 2141220 h 2255520"/>
                <a:gd name="connsiteX73" fmla="*/ 1356954 w 3924894"/>
                <a:gd name="connsiteY73" fmla="*/ 2148840 h 2255520"/>
                <a:gd name="connsiteX74" fmla="*/ 1448394 w 3924894"/>
                <a:gd name="connsiteY74" fmla="*/ 2171700 h 2255520"/>
                <a:gd name="connsiteX75" fmla="*/ 1509354 w 3924894"/>
                <a:gd name="connsiteY75" fmla="*/ 2186940 h 2255520"/>
                <a:gd name="connsiteX76" fmla="*/ 1539834 w 3924894"/>
                <a:gd name="connsiteY76" fmla="*/ 2194560 h 2255520"/>
                <a:gd name="connsiteX77" fmla="*/ 1616034 w 3924894"/>
                <a:gd name="connsiteY77" fmla="*/ 2209800 h 2255520"/>
                <a:gd name="connsiteX78" fmla="*/ 1646514 w 3924894"/>
                <a:gd name="connsiteY78" fmla="*/ 2217420 h 2255520"/>
                <a:gd name="connsiteX79" fmla="*/ 1768434 w 3924894"/>
                <a:gd name="connsiteY79" fmla="*/ 2232660 h 2255520"/>
                <a:gd name="connsiteX80" fmla="*/ 1798914 w 3924894"/>
                <a:gd name="connsiteY80" fmla="*/ 2240280 h 2255520"/>
                <a:gd name="connsiteX81" fmla="*/ 2027514 w 3924894"/>
                <a:gd name="connsiteY81" fmla="*/ 2247900 h 2255520"/>
                <a:gd name="connsiteX82" fmla="*/ 2050374 w 3924894"/>
                <a:gd name="connsiteY82" fmla="*/ 2240280 h 2255520"/>
                <a:gd name="connsiteX83" fmla="*/ 2073234 w 3924894"/>
                <a:gd name="connsiteY83" fmla="*/ 2247900 h 2255520"/>
                <a:gd name="connsiteX84" fmla="*/ 2134194 w 3924894"/>
                <a:gd name="connsiteY84" fmla="*/ 2255520 h 2255520"/>
                <a:gd name="connsiteX85" fmla="*/ 2263734 w 3924894"/>
                <a:gd name="connsiteY85" fmla="*/ 2247900 h 2255520"/>
                <a:gd name="connsiteX86" fmla="*/ 2309454 w 3924894"/>
                <a:gd name="connsiteY86" fmla="*/ 2217420 h 2255520"/>
                <a:gd name="connsiteX87" fmla="*/ 2370414 w 3924894"/>
                <a:gd name="connsiteY87" fmla="*/ 2202180 h 2255520"/>
                <a:gd name="connsiteX88" fmla="*/ 2484714 w 3924894"/>
                <a:gd name="connsiteY88" fmla="*/ 2179320 h 2255520"/>
                <a:gd name="connsiteX89" fmla="*/ 2507574 w 3924894"/>
                <a:gd name="connsiteY89" fmla="*/ 2171700 h 2255520"/>
                <a:gd name="connsiteX90" fmla="*/ 2553294 w 3924894"/>
                <a:gd name="connsiteY90" fmla="*/ 2164080 h 2255520"/>
                <a:gd name="connsiteX91" fmla="*/ 2599014 w 3924894"/>
                <a:gd name="connsiteY91" fmla="*/ 2125980 h 2255520"/>
                <a:gd name="connsiteX92" fmla="*/ 2621874 w 3924894"/>
                <a:gd name="connsiteY92" fmla="*/ 2118360 h 2255520"/>
                <a:gd name="connsiteX93" fmla="*/ 2644734 w 3924894"/>
                <a:gd name="connsiteY93" fmla="*/ 2103120 h 2255520"/>
                <a:gd name="connsiteX94" fmla="*/ 2743794 w 3924894"/>
                <a:gd name="connsiteY94" fmla="*/ 2087880 h 2255520"/>
                <a:gd name="connsiteX95" fmla="*/ 2827614 w 3924894"/>
                <a:gd name="connsiteY95" fmla="*/ 2065020 h 2255520"/>
                <a:gd name="connsiteX96" fmla="*/ 2858094 w 3924894"/>
                <a:gd name="connsiteY96" fmla="*/ 2057400 h 2255520"/>
                <a:gd name="connsiteX97" fmla="*/ 2903814 w 3924894"/>
                <a:gd name="connsiteY97" fmla="*/ 2034540 h 2255520"/>
                <a:gd name="connsiteX98" fmla="*/ 2972394 w 3924894"/>
                <a:gd name="connsiteY98" fmla="*/ 1981200 h 2255520"/>
                <a:gd name="connsiteX99" fmla="*/ 3018114 w 3924894"/>
                <a:gd name="connsiteY99" fmla="*/ 1965960 h 2255520"/>
                <a:gd name="connsiteX100" fmla="*/ 3033354 w 3924894"/>
                <a:gd name="connsiteY100" fmla="*/ 1943100 h 2255520"/>
                <a:gd name="connsiteX101" fmla="*/ 3056214 w 3924894"/>
                <a:gd name="connsiteY101" fmla="*/ 1920240 h 2255520"/>
                <a:gd name="connsiteX102" fmla="*/ 3140034 w 3924894"/>
                <a:gd name="connsiteY102" fmla="*/ 1905000 h 2255520"/>
                <a:gd name="connsiteX103" fmla="*/ 3162894 w 3924894"/>
                <a:gd name="connsiteY103" fmla="*/ 1897380 h 2255520"/>
                <a:gd name="connsiteX104" fmla="*/ 3178134 w 3924894"/>
                <a:gd name="connsiteY104" fmla="*/ 1844040 h 2255520"/>
                <a:gd name="connsiteX105" fmla="*/ 3193374 w 3924894"/>
                <a:gd name="connsiteY105" fmla="*/ 1798320 h 2255520"/>
                <a:gd name="connsiteX106" fmla="*/ 3223854 w 3924894"/>
                <a:gd name="connsiteY106" fmla="*/ 1790700 h 2255520"/>
                <a:gd name="connsiteX107" fmla="*/ 3269574 w 3924894"/>
                <a:gd name="connsiteY107" fmla="*/ 1775460 h 2255520"/>
                <a:gd name="connsiteX108" fmla="*/ 3330534 w 3924894"/>
                <a:gd name="connsiteY108" fmla="*/ 1760220 h 2255520"/>
                <a:gd name="connsiteX109" fmla="*/ 3383874 w 3924894"/>
                <a:gd name="connsiteY109" fmla="*/ 1699260 h 2255520"/>
                <a:gd name="connsiteX110" fmla="*/ 3399114 w 3924894"/>
                <a:gd name="connsiteY110" fmla="*/ 1676400 h 2255520"/>
                <a:gd name="connsiteX111" fmla="*/ 3429594 w 3924894"/>
                <a:gd name="connsiteY111" fmla="*/ 1607820 h 2255520"/>
                <a:gd name="connsiteX112" fmla="*/ 3475314 w 3924894"/>
                <a:gd name="connsiteY112" fmla="*/ 1584960 h 2255520"/>
                <a:gd name="connsiteX113" fmla="*/ 3490554 w 3924894"/>
                <a:gd name="connsiteY113" fmla="*/ 1562100 h 2255520"/>
                <a:gd name="connsiteX114" fmla="*/ 3536274 w 3924894"/>
                <a:gd name="connsiteY114" fmla="*/ 1524000 h 2255520"/>
                <a:gd name="connsiteX115" fmla="*/ 3551514 w 3924894"/>
                <a:gd name="connsiteY115" fmla="*/ 1478280 h 2255520"/>
                <a:gd name="connsiteX116" fmla="*/ 3559134 w 3924894"/>
                <a:gd name="connsiteY116" fmla="*/ 1455420 h 2255520"/>
                <a:gd name="connsiteX117" fmla="*/ 3589614 w 3924894"/>
                <a:gd name="connsiteY117" fmla="*/ 1447800 h 2255520"/>
                <a:gd name="connsiteX118" fmla="*/ 3597234 w 3924894"/>
                <a:gd name="connsiteY118" fmla="*/ 1424940 h 2255520"/>
                <a:gd name="connsiteX119" fmla="*/ 3604854 w 3924894"/>
                <a:gd name="connsiteY119" fmla="*/ 1356360 h 2255520"/>
                <a:gd name="connsiteX120" fmla="*/ 3642954 w 3924894"/>
                <a:gd name="connsiteY120" fmla="*/ 1318260 h 2255520"/>
                <a:gd name="connsiteX121" fmla="*/ 3665814 w 3924894"/>
                <a:gd name="connsiteY121" fmla="*/ 1310640 h 2255520"/>
                <a:gd name="connsiteX122" fmla="*/ 3688674 w 3924894"/>
                <a:gd name="connsiteY122" fmla="*/ 1295400 h 2255520"/>
                <a:gd name="connsiteX123" fmla="*/ 3719154 w 3924894"/>
                <a:gd name="connsiteY123" fmla="*/ 1264920 h 2255520"/>
                <a:gd name="connsiteX124" fmla="*/ 3742014 w 3924894"/>
                <a:gd name="connsiteY124" fmla="*/ 1219200 h 2255520"/>
                <a:gd name="connsiteX125" fmla="*/ 3749634 w 3924894"/>
                <a:gd name="connsiteY125" fmla="*/ 1150620 h 2255520"/>
                <a:gd name="connsiteX126" fmla="*/ 3757254 w 3924894"/>
                <a:gd name="connsiteY126" fmla="*/ 1127760 h 2255520"/>
                <a:gd name="connsiteX127" fmla="*/ 3780114 w 3924894"/>
                <a:gd name="connsiteY127" fmla="*/ 1112520 h 2255520"/>
                <a:gd name="connsiteX128" fmla="*/ 3787734 w 3924894"/>
                <a:gd name="connsiteY128" fmla="*/ 1089660 h 2255520"/>
                <a:gd name="connsiteX129" fmla="*/ 3802974 w 3924894"/>
                <a:gd name="connsiteY129" fmla="*/ 937260 h 2255520"/>
                <a:gd name="connsiteX130" fmla="*/ 3818214 w 3924894"/>
                <a:gd name="connsiteY130" fmla="*/ 914400 h 2255520"/>
                <a:gd name="connsiteX131" fmla="*/ 3841074 w 3924894"/>
                <a:gd name="connsiteY131" fmla="*/ 838200 h 2255520"/>
                <a:gd name="connsiteX132" fmla="*/ 3863934 w 3924894"/>
                <a:gd name="connsiteY132" fmla="*/ 822960 h 2255520"/>
                <a:gd name="connsiteX133" fmla="*/ 3879174 w 3924894"/>
                <a:gd name="connsiteY133" fmla="*/ 777240 h 2255520"/>
                <a:gd name="connsiteX134" fmla="*/ 3894414 w 3924894"/>
                <a:gd name="connsiteY134" fmla="*/ 678180 h 2255520"/>
                <a:gd name="connsiteX135" fmla="*/ 3902034 w 3924894"/>
                <a:gd name="connsiteY135" fmla="*/ 655320 h 2255520"/>
                <a:gd name="connsiteX136" fmla="*/ 3924894 w 3924894"/>
                <a:gd name="connsiteY136" fmla="*/ 632460 h 2255520"/>
                <a:gd name="connsiteX137" fmla="*/ 3902034 w 3924894"/>
                <a:gd name="connsiteY137" fmla="*/ 502920 h 2255520"/>
                <a:gd name="connsiteX138" fmla="*/ 3886794 w 3924894"/>
                <a:gd name="connsiteY138" fmla="*/ 480060 h 2255520"/>
                <a:gd name="connsiteX139" fmla="*/ 3879174 w 3924894"/>
                <a:gd name="connsiteY139" fmla="*/ 388620 h 2255520"/>
                <a:gd name="connsiteX140" fmla="*/ 3856314 w 3924894"/>
                <a:gd name="connsiteY140" fmla="*/ 373380 h 2255520"/>
                <a:gd name="connsiteX141" fmla="*/ 3742014 w 3924894"/>
                <a:gd name="connsiteY141" fmla="*/ 358140 h 2255520"/>
                <a:gd name="connsiteX142" fmla="*/ 3734394 w 3924894"/>
                <a:gd name="connsiteY142" fmla="*/ 335280 h 2255520"/>
                <a:gd name="connsiteX143" fmla="*/ 3688674 w 3924894"/>
                <a:gd name="connsiteY143" fmla="*/ 320040 h 2255520"/>
                <a:gd name="connsiteX144" fmla="*/ 3521034 w 3924894"/>
                <a:gd name="connsiteY144" fmla="*/ 304800 h 2255520"/>
                <a:gd name="connsiteX145" fmla="*/ 3460074 w 3924894"/>
                <a:gd name="connsiteY145" fmla="*/ 289560 h 2255520"/>
                <a:gd name="connsiteX146" fmla="*/ 3345774 w 3924894"/>
                <a:gd name="connsiteY146" fmla="*/ 297180 h 2255520"/>
                <a:gd name="connsiteX147" fmla="*/ 3300054 w 3924894"/>
                <a:gd name="connsiteY147" fmla="*/ 312420 h 2255520"/>
                <a:gd name="connsiteX148" fmla="*/ 3277194 w 3924894"/>
                <a:gd name="connsiteY148" fmla="*/ 320040 h 2255520"/>
                <a:gd name="connsiteX149" fmla="*/ 3200994 w 3924894"/>
                <a:gd name="connsiteY149" fmla="*/ 327660 h 2255520"/>
                <a:gd name="connsiteX150" fmla="*/ 3124794 w 3924894"/>
                <a:gd name="connsiteY150" fmla="*/ 350520 h 2255520"/>
                <a:gd name="connsiteX151" fmla="*/ 3101934 w 3924894"/>
                <a:gd name="connsiteY151" fmla="*/ 358140 h 2255520"/>
                <a:gd name="connsiteX152" fmla="*/ 3079074 w 3924894"/>
                <a:gd name="connsiteY152" fmla="*/ 365760 h 2255520"/>
                <a:gd name="connsiteX153" fmla="*/ 3010494 w 3924894"/>
                <a:gd name="connsiteY153" fmla="*/ 373380 h 2255520"/>
                <a:gd name="connsiteX154" fmla="*/ 2941914 w 3924894"/>
                <a:gd name="connsiteY154" fmla="*/ 365760 h 2255520"/>
                <a:gd name="connsiteX155" fmla="*/ 2919054 w 3924894"/>
                <a:gd name="connsiteY155" fmla="*/ 350520 h 2255520"/>
                <a:gd name="connsiteX156" fmla="*/ 2873334 w 3924894"/>
                <a:gd name="connsiteY156" fmla="*/ 342900 h 2255520"/>
                <a:gd name="connsiteX157" fmla="*/ 2850474 w 3924894"/>
                <a:gd name="connsiteY157" fmla="*/ 335280 h 2255520"/>
                <a:gd name="connsiteX158" fmla="*/ 2759034 w 3924894"/>
                <a:gd name="connsiteY158" fmla="*/ 327660 h 2255520"/>
                <a:gd name="connsiteX159" fmla="*/ 2682834 w 3924894"/>
                <a:gd name="connsiteY159" fmla="*/ 304800 h 2255520"/>
                <a:gd name="connsiteX160" fmla="*/ 2659974 w 3924894"/>
                <a:gd name="connsiteY160" fmla="*/ 289560 h 2255520"/>
                <a:gd name="connsiteX161" fmla="*/ 2644734 w 3924894"/>
                <a:gd name="connsiteY161" fmla="*/ 243840 h 2255520"/>
                <a:gd name="connsiteX162" fmla="*/ 2659974 w 3924894"/>
                <a:gd name="connsiteY162" fmla="*/ 175260 h 2255520"/>
                <a:gd name="connsiteX163" fmla="*/ 2667594 w 3924894"/>
                <a:gd name="connsiteY163" fmla="*/ 152400 h 2255520"/>
                <a:gd name="connsiteX164" fmla="*/ 2690454 w 3924894"/>
                <a:gd name="connsiteY164" fmla="*/ 83820 h 2255520"/>
                <a:gd name="connsiteX165" fmla="*/ 2682834 w 3924894"/>
                <a:gd name="connsiteY165" fmla="*/ 45720 h 2255520"/>
                <a:gd name="connsiteX166" fmla="*/ 2637114 w 3924894"/>
                <a:gd name="connsiteY166" fmla="*/ 15240 h 2255520"/>
                <a:gd name="connsiteX167" fmla="*/ 2614254 w 3924894"/>
                <a:gd name="connsiteY167" fmla="*/ 0 h 2255520"/>
                <a:gd name="connsiteX168" fmla="*/ 2553294 w 3924894"/>
                <a:gd name="connsiteY168" fmla="*/ 15240 h 2255520"/>
                <a:gd name="connsiteX169" fmla="*/ 2507574 w 3924894"/>
                <a:gd name="connsiteY169" fmla="*/ 45720 h 2255520"/>
                <a:gd name="connsiteX170" fmla="*/ 2492334 w 3924894"/>
                <a:gd name="connsiteY170" fmla="*/ 68580 h 2255520"/>
                <a:gd name="connsiteX171" fmla="*/ 2484714 w 3924894"/>
                <a:gd name="connsiteY171" fmla="*/ 91440 h 2255520"/>
                <a:gd name="connsiteX172" fmla="*/ 2461854 w 3924894"/>
                <a:gd name="connsiteY172" fmla="*/ 99060 h 2255520"/>
                <a:gd name="connsiteX173" fmla="*/ 2431374 w 3924894"/>
                <a:gd name="connsiteY173" fmla="*/ 144780 h 2255520"/>
                <a:gd name="connsiteX174" fmla="*/ 2416134 w 3924894"/>
                <a:gd name="connsiteY174" fmla="*/ 167640 h 2255520"/>
                <a:gd name="connsiteX175" fmla="*/ 2347554 w 3924894"/>
                <a:gd name="connsiteY175" fmla="*/ 205740 h 2255520"/>
                <a:gd name="connsiteX176" fmla="*/ 2324694 w 3924894"/>
                <a:gd name="connsiteY176" fmla="*/ 220980 h 2255520"/>
                <a:gd name="connsiteX177" fmla="*/ 2301834 w 3924894"/>
                <a:gd name="connsiteY177" fmla="*/ 236220 h 2255520"/>
                <a:gd name="connsiteX178" fmla="*/ 2286594 w 3924894"/>
                <a:gd name="connsiteY178" fmla="*/ 259080 h 2255520"/>
                <a:gd name="connsiteX179" fmla="*/ 2240874 w 3924894"/>
                <a:gd name="connsiteY179" fmla="*/ 289560 h 2255520"/>
                <a:gd name="connsiteX180" fmla="*/ 2233254 w 3924894"/>
                <a:gd name="connsiteY180" fmla="*/ 312420 h 2255520"/>
                <a:gd name="connsiteX181" fmla="*/ 2172294 w 3924894"/>
                <a:gd name="connsiteY181" fmla="*/ 304800 h 2255520"/>
                <a:gd name="connsiteX182" fmla="*/ 2080854 w 3924894"/>
                <a:gd name="connsiteY182" fmla="*/ 312420 h 2255520"/>
                <a:gd name="connsiteX183" fmla="*/ 2057994 w 3924894"/>
                <a:gd name="connsiteY183" fmla="*/ 320040 h 2255520"/>
                <a:gd name="connsiteX184" fmla="*/ 1958934 w 3924894"/>
                <a:gd name="connsiteY184" fmla="*/ 297180 h 2255520"/>
                <a:gd name="connsiteX185" fmla="*/ 1928454 w 3924894"/>
                <a:gd name="connsiteY185" fmla="*/ 289560 h 2255520"/>
                <a:gd name="connsiteX186" fmla="*/ 1882734 w 3924894"/>
                <a:gd name="connsiteY186" fmla="*/ 259080 h 2255520"/>
                <a:gd name="connsiteX187" fmla="*/ 1852254 w 3924894"/>
                <a:gd name="connsiteY187" fmla="*/ 213360 h 2255520"/>
                <a:gd name="connsiteX188" fmla="*/ 1829394 w 3924894"/>
                <a:gd name="connsiteY188" fmla="*/ 205740 h 2255520"/>
                <a:gd name="connsiteX189" fmla="*/ 1806534 w 3924894"/>
                <a:gd name="connsiteY189" fmla="*/ 190500 h 2255520"/>
                <a:gd name="connsiteX190" fmla="*/ 1768434 w 3924894"/>
                <a:gd name="connsiteY190" fmla="*/ 182880 h 2255520"/>
                <a:gd name="connsiteX191" fmla="*/ 1745574 w 3924894"/>
                <a:gd name="connsiteY191" fmla="*/ 175260 h 2255520"/>
                <a:gd name="connsiteX192" fmla="*/ 1699854 w 3924894"/>
                <a:gd name="connsiteY192" fmla="*/ 182880 h 2255520"/>
                <a:gd name="connsiteX193" fmla="*/ 1669374 w 3924894"/>
                <a:gd name="connsiteY193" fmla="*/ 243840 h 2255520"/>
                <a:gd name="connsiteX194" fmla="*/ 1623654 w 3924894"/>
                <a:gd name="connsiteY194" fmla="*/ 251460 h 2255520"/>
                <a:gd name="connsiteX195" fmla="*/ 1593174 w 3924894"/>
                <a:gd name="connsiteY195" fmla="*/ 297180 h 2255520"/>
                <a:gd name="connsiteX196" fmla="*/ 1608414 w 3924894"/>
                <a:gd name="connsiteY196" fmla="*/ 350520 h 2255520"/>
                <a:gd name="connsiteX197" fmla="*/ 1616034 w 3924894"/>
                <a:gd name="connsiteY197" fmla="*/ 381000 h 2255520"/>
                <a:gd name="connsiteX198" fmla="*/ 1676994 w 3924894"/>
                <a:gd name="connsiteY198" fmla="*/ 403860 h 2255520"/>
                <a:gd name="connsiteX199" fmla="*/ 1699854 w 3924894"/>
                <a:gd name="connsiteY199" fmla="*/ 411480 h 2255520"/>
                <a:gd name="connsiteX200" fmla="*/ 1753194 w 3924894"/>
                <a:gd name="connsiteY200" fmla="*/ 426720 h 2255520"/>
                <a:gd name="connsiteX201" fmla="*/ 1806534 w 3924894"/>
                <a:gd name="connsiteY201" fmla="*/ 449580 h 2255520"/>
                <a:gd name="connsiteX202" fmla="*/ 1852254 w 3924894"/>
                <a:gd name="connsiteY202" fmla="*/ 464820 h 2255520"/>
                <a:gd name="connsiteX203" fmla="*/ 1875114 w 3924894"/>
                <a:gd name="connsiteY203" fmla="*/ 472440 h 2255520"/>
                <a:gd name="connsiteX204" fmla="*/ 1966554 w 3924894"/>
                <a:gd name="connsiteY204" fmla="*/ 472440 h 2255520"/>
                <a:gd name="connsiteX0" fmla="*/ 1966554 w 3924894"/>
                <a:gd name="connsiteY0" fmla="*/ 472440 h 2255520"/>
                <a:gd name="connsiteX1" fmla="*/ 1852254 w 3924894"/>
                <a:gd name="connsiteY1" fmla="*/ 483870 h 2255520"/>
                <a:gd name="connsiteX2" fmla="*/ 1795104 w 3924894"/>
                <a:gd name="connsiteY2" fmla="*/ 476250 h 2255520"/>
                <a:gd name="connsiteX3" fmla="*/ 1745574 w 3924894"/>
                <a:gd name="connsiteY3" fmla="*/ 480060 h 2255520"/>
                <a:gd name="connsiteX4" fmla="*/ 1699854 w 3924894"/>
                <a:gd name="connsiteY4" fmla="*/ 464820 h 2255520"/>
                <a:gd name="connsiteX5" fmla="*/ 1661754 w 3924894"/>
                <a:gd name="connsiteY5" fmla="*/ 468630 h 2255520"/>
                <a:gd name="connsiteX6" fmla="*/ 1372194 w 3924894"/>
                <a:gd name="connsiteY6" fmla="*/ 457200 h 2255520"/>
                <a:gd name="connsiteX7" fmla="*/ 1349334 w 3924894"/>
                <a:gd name="connsiteY7" fmla="*/ 449580 h 2255520"/>
                <a:gd name="connsiteX8" fmla="*/ 1227414 w 3924894"/>
                <a:gd name="connsiteY8" fmla="*/ 434340 h 2255520"/>
                <a:gd name="connsiteX9" fmla="*/ 1181694 w 3924894"/>
                <a:gd name="connsiteY9" fmla="*/ 419100 h 2255520"/>
                <a:gd name="connsiteX10" fmla="*/ 1029294 w 3924894"/>
                <a:gd name="connsiteY10" fmla="*/ 403860 h 2255520"/>
                <a:gd name="connsiteX11" fmla="*/ 907374 w 3924894"/>
                <a:gd name="connsiteY11" fmla="*/ 388620 h 2255520"/>
                <a:gd name="connsiteX12" fmla="*/ 876894 w 3924894"/>
                <a:gd name="connsiteY12" fmla="*/ 381000 h 2255520"/>
                <a:gd name="connsiteX13" fmla="*/ 831174 w 3924894"/>
                <a:gd name="connsiteY13" fmla="*/ 365760 h 2255520"/>
                <a:gd name="connsiteX14" fmla="*/ 724494 w 3924894"/>
                <a:gd name="connsiteY14" fmla="*/ 358140 h 2255520"/>
                <a:gd name="connsiteX15" fmla="*/ 701634 w 3924894"/>
                <a:gd name="connsiteY15" fmla="*/ 342900 h 2255520"/>
                <a:gd name="connsiteX16" fmla="*/ 648294 w 3924894"/>
                <a:gd name="connsiteY16" fmla="*/ 350520 h 2255520"/>
                <a:gd name="connsiteX17" fmla="*/ 473034 w 3924894"/>
                <a:gd name="connsiteY17" fmla="*/ 342900 h 2255520"/>
                <a:gd name="connsiteX18" fmla="*/ 396834 w 3924894"/>
                <a:gd name="connsiteY18" fmla="*/ 335280 h 2255520"/>
                <a:gd name="connsiteX19" fmla="*/ 351114 w 3924894"/>
                <a:gd name="connsiteY19" fmla="*/ 320040 h 2255520"/>
                <a:gd name="connsiteX20" fmla="*/ 290154 w 3924894"/>
                <a:gd name="connsiteY20" fmla="*/ 327660 h 2255520"/>
                <a:gd name="connsiteX21" fmla="*/ 244434 w 3924894"/>
                <a:gd name="connsiteY21" fmla="*/ 335280 h 2255520"/>
                <a:gd name="connsiteX22" fmla="*/ 191094 w 3924894"/>
                <a:gd name="connsiteY22" fmla="*/ 342900 h 2255520"/>
                <a:gd name="connsiteX23" fmla="*/ 168234 w 3924894"/>
                <a:gd name="connsiteY23" fmla="*/ 350520 h 2255520"/>
                <a:gd name="connsiteX24" fmla="*/ 122514 w 3924894"/>
                <a:gd name="connsiteY24" fmla="*/ 381000 h 2255520"/>
                <a:gd name="connsiteX25" fmla="*/ 61554 w 3924894"/>
                <a:gd name="connsiteY25" fmla="*/ 396240 h 2255520"/>
                <a:gd name="connsiteX26" fmla="*/ 38694 w 3924894"/>
                <a:gd name="connsiteY26" fmla="*/ 449580 h 2255520"/>
                <a:gd name="connsiteX27" fmla="*/ 15834 w 3924894"/>
                <a:gd name="connsiteY27" fmla="*/ 457200 h 2255520"/>
                <a:gd name="connsiteX28" fmla="*/ 594 w 3924894"/>
                <a:gd name="connsiteY28" fmla="*/ 480060 h 2255520"/>
                <a:gd name="connsiteX29" fmla="*/ 15834 w 3924894"/>
                <a:gd name="connsiteY29" fmla="*/ 586740 h 2255520"/>
                <a:gd name="connsiteX30" fmla="*/ 23454 w 3924894"/>
                <a:gd name="connsiteY30" fmla="*/ 678180 h 2255520"/>
                <a:gd name="connsiteX31" fmla="*/ 38694 w 3924894"/>
                <a:gd name="connsiteY31" fmla="*/ 701040 h 2255520"/>
                <a:gd name="connsiteX32" fmla="*/ 61554 w 3924894"/>
                <a:gd name="connsiteY32" fmla="*/ 746760 h 2255520"/>
                <a:gd name="connsiteX33" fmla="*/ 69174 w 3924894"/>
                <a:gd name="connsiteY33" fmla="*/ 868680 h 2255520"/>
                <a:gd name="connsiteX34" fmla="*/ 114894 w 3924894"/>
                <a:gd name="connsiteY34" fmla="*/ 960120 h 2255520"/>
                <a:gd name="connsiteX35" fmla="*/ 130134 w 3924894"/>
                <a:gd name="connsiteY35" fmla="*/ 982980 h 2255520"/>
                <a:gd name="connsiteX36" fmla="*/ 145374 w 3924894"/>
                <a:gd name="connsiteY36" fmla="*/ 1005840 h 2255520"/>
                <a:gd name="connsiteX37" fmla="*/ 160614 w 3924894"/>
                <a:gd name="connsiteY37" fmla="*/ 1051560 h 2255520"/>
                <a:gd name="connsiteX38" fmla="*/ 168234 w 3924894"/>
                <a:gd name="connsiteY38" fmla="*/ 1089660 h 2255520"/>
                <a:gd name="connsiteX39" fmla="*/ 198714 w 3924894"/>
                <a:gd name="connsiteY39" fmla="*/ 1135380 h 2255520"/>
                <a:gd name="connsiteX40" fmla="*/ 213954 w 3924894"/>
                <a:gd name="connsiteY40" fmla="*/ 1158240 h 2255520"/>
                <a:gd name="connsiteX41" fmla="*/ 252054 w 3924894"/>
                <a:gd name="connsiteY41" fmla="*/ 1219200 h 2255520"/>
                <a:gd name="connsiteX42" fmla="*/ 282534 w 3924894"/>
                <a:gd name="connsiteY42" fmla="*/ 1264920 h 2255520"/>
                <a:gd name="connsiteX43" fmla="*/ 297774 w 3924894"/>
                <a:gd name="connsiteY43" fmla="*/ 1287780 h 2255520"/>
                <a:gd name="connsiteX44" fmla="*/ 320634 w 3924894"/>
                <a:gd name="connsiteY44" fmla="*/ 1303020 h 2255520"/>
                <a:gd name="connsiteX45" fmla="*/ 328254 w 3924894"/>
                <a:gd name="connsiteY45" fmla="*/ 1325880 h 2255520"/>
                <a:gd name="connsiteX46" fmla="*/ 343494 w 3924894"/>
                <a:gd name="connsiteY46" fmla="*/ 1440180 h 2255520"/>
                <a:gd name="connsiteX47" fmla="*/ 358734 w 3924894"/>
                <a:gd name="connsiteY47" fmla="*/ 1463040 h 2255520"/>
                <a:gd name="connsiteX48" fmla="*/ 404454 w 3924894"/>
                <a:gd name="connsiteY48" fmla="*/ 1493520 h 2255520"/>
                <a:gd name="connsiteX49" fmla="*/ 442554 w 3924894"/>
                <a:gd name="connsiteY49" fmla="*/ 1531620 h 2255520"/>
                <a:gd name="connsiteX50" fmla="*/ 457794 w 3924894"/>
                <a:gd name="connsiteY50" fmla="*/ 1554480 h 2255520"/>
                <a:gd name="connsiteX51" fmla="*/ 480654 w 3924894"/>
                <a:gd name="connsiteY51" fmla="*/ 1569720 h 2255520"/>
                <a:gd name="connsiteX52" fmla="*/ 503514 w 3924894"/>
                <a:gd name="connsiteY52" fmla="*/ 1600200 h 2255520"/>
                <a:gd name="connsiteX53" fmla="*/ 533994 w 3924894"/>
                <a:gd name="connsiteY53" fmla="*/ 1607820 h 2255520"/>
                <a:gd name="connsiteX54" fmla="*/ 556854 w 3924894"/>
                <a:gd name="connsiteY54" fmla="*/ 1630680 h 2255520"/>
                <a:gd name="connsiteX55" fmla="*/ 594954 w 3924894"/>
                <a:gd name="connsiteY55" fmla="*/ 1699260 h 2255520"/>
                <a:gd name="connsiteX56" fmla="*/ 640674 w 3924894"/>
                <a:gd name="connsiteY56" fmla="*/ 1729740 h 2255520"/>
                <a:gd name="connsiteX57" fmla="*/ 663534 w 3924894"/>
                <a:gd name="connsiteY57" fmla="*/ 1744980 h 2255520"/>
                <a:gd name="connsiteX58" fmla="*/ 709254 w 3924894"/>
                <a:gd name="connsiteY58" fmla="*/ 1760220 h 2255520"/>
                <a:gd name="connsiteX59" fmla="*/ 777834 w 3924894"/>
                <a:gd name="connsiteY59" fmla="*/ 1798320 h 2255520"/>
                <a:gd name="connsiteX60" fmla="*/ 785454 w 3924894"/>
                <a:gd name="connsiteY60" fmla="*/ 1821180 h 2255520"/>
                <a:gd name="connsiteX61" fmla="*/ 861654 w 3924894"/>
                <a:gd name="connsiteY61" fmla="*/ 1897380 h 2255520"/>
                <a:gd name="connsiteX62" fmla="*/ 884514 w 3924894"/>
                <a:gd name="connsiteY62" fmla="*/ 1905000 h 2255520"/>
                <a:gd name="connsiteX63" fmla="*/ 945474 w 3924894"/>
                <a:gd name="connsiteY63" fmla="*/ 1927860 h 2255520"/>
                <a:gd name="connsiteX64" fmla="*/ 968334 w 3924894"/>
                <a:gd name="connsiteY64" fmla="*/ 1973580 h 2255520"/>
                <a:gd name="connsiteX65" fmla="*/ 991194 w 3924894"/>
                <a:gd name="connsiteY65" fmla="*/ 2019300 h 2255520"/>
                <a:gd name="connsiteX66" fmla="*/ 1021674 w 3924894"/>
                <a:gd name="connsiteY66" fmla="*/ 2026920 h 2255520"/>
                <a:gd name="connsiteX67" fmla="*/ 1097874 w 3924894"/>
                <a:gd name="connsiteY67" fmla="*/ 2049780 h 2255520"/>
                <a:gd name="connsiteX68" fmla="*/ 1181694 w 3924894"/>
                <a:gd name="connsiteY68" fmla="*/ 2072640 h 2255520"/>
                <a:gd name="connsiteX69" fmla="*/ 1227414 w 3924894"/>
                <a:gd name="connsiteY69" fmla="*/ 2095500 h 2255520"/>
                <a:gd name="connsiteX70" fmla="*/ 1257894 w 3924894"/>
                <a:gd name="connsiteY70" fmla="*/ 2103120 h 2255520"/>
                <a:gd name="connsiteX71" fmla="*/ 1303614 w 3924894"/>
                <a:gd name="connsiteY71" fmla="*/ 2125980 h 2255520"/>
                <a:gd name="connsiteX72" fmla="*/ 1326474 w 3924894"/>
                <a:gd name="connsiteY72" fmla="*/ 2141220 h 2255520"/>
                <a:gd name="connsiteX73" fmla="*/ 1356954 w 3924894"/>
                <a:gd name="connsiteY73" fmla="*/ 2148840 h 2255520"/>
                <a:gd name="connsiteX74" fmla="*/ 1448394 w 3924894"/>
                <a:gd name="connsiteY74" fmla="*/ 2171700 h 2255520"/>
                <a:gd name="connsiteX75" fmla="*/ 1509354 w 3924894"/>
                <a:gd name="connsiteY75" fmla="*/ 2186940 h 2255520"/>
                <a:gd name="connsiteX76" fmla="*/ 1539834 w 3924894"/>
                <a:gd name="connsiteY76" fmla="*/ 2194560 h 2255520"/>
                <a:gd name="connsiteX77" fmla="*/ 1616034 w 3924894"/>
                <a:gd name="connsiteY77" fmla="*/ 2209800 h 2255520"/>
                <a:gd name="connsiteX78" fmla="*/ 1646514 w 3924894"/>
                <a:gd name="connsiteY78" fmla="*/ 2217420 h 2255520"/>
                <a:gd name="connsiteX79" fmla="*/ 1768434 w 3924894"/>
                <a:gd name="connsiteY79" fmla="*/ 2232660 h 2255520"/>
                <a:gd name="connsiteX80" fmla="*/ 1798914 w 3924894"/>
                <a:gd name="connsiteY80" fmla="*/ 2240280 h 2255520"/>
                <a:gd name="connsiteX81" fmla="*/ 2027514 w 3924894"/>
                <a:gd name="connsiteY81" fmla="*/ 2247900 h 2255520"/>
                <a:gd name="connsiteX82" fmla="*/ 2050374 w 3924894"/>
                <a:gd name="connsiteY82" fmla="*/ 2240280 h 2255520"/>
                <a:gd name="connsiteX83" fmla="*/ 2073234 w 3924894"/>
                <a:gd name="connsiteY83" fmla="*/ 2247900 h 2255520"/>
                <a:gd name="connsiteX84" fmla="*/ 2134194 w 3924894"/>
                <a:gd name="connsiteY84" fmla="*/ 2255520 h 2255520"/>
                <a:gd name="connsiteX85" fmla="*/ 2263734 w 3924894"/>
                <a:gd name="connsiteY85" fmla="*/ 2247900 h 2255520"/>
                <a:gd name="connsiteX86" fmla="*/ 2309454 w 3924894"/>
                <a:gd name="connsiteY86" fmla="*/ 2217420 h 2255520"/>
                <a:gd name="connsiteX87" fmla="*/ 2370414 w 3924894"/>
                <a:gd name="connsiteY87" fmla="*/ 2202180 h 2255520"/>
                <a:gd name="connsiteX88" fmla="*/ 2484714 w 3924894"/>
                <a:gd name="connsiteY88" fmla="*/ 2179320 h 2255520"/>
                <a:gd name="connsiteX89" fmla="*/ 2507574 w 3924894"/>
                <a:gd name="connsiteY89" fmla="*/ 2171700 h 2255520"/>
                <a:gd name="connsiteX90" fmla="*/ 2553294 w 3924894"/>
                <a:gd name="connsiteY90" fmla="*/ 2164080 h 2255520"/>
                <a:gd name="connsiteX91" fmla="*/ 2599014 w 3924894"/>
                <a:gd name="connsiteY91" fmla="*/ 2125980 h 2255520"/>
                <a:gd name="connsiteX92" fmla="*/ 2621874 w 3924894"/>
                <a:gd name="connsiteY92" fmla="*/ 2118360 h 2255520"/>
                <a:gd name="connsiteX93" fmla="*/ 2644734 w 3924894"/>
                <a:gd name="connsiteY93" fmla="*/ 2103120 h 2255520"/>
                <a:gd name="connsiteX94" fmla="*/ 2743794 w 3924894"/>
                <a:gd name="connsiteY94" fmla="*/ 2087880 h 2255520"/>
                <a:gd name="connsiteX95" fmla="*/ 2827614 w 3924894"/>
                <a:gd name="connsiteY95" fmla="*/ 2065020 h 2255520"/>
                <a:gd name="connsiteX96" fmla="*/ 2858094 w 3924894"/>
                <a:gd name="connsiteY96" fmla="*/ 2057400 h 2255520"/>
                <a:gd name="connsiteX97" fmla="*/ 2903814 w 3924894"/>
                <a:gd name="connsiteY97" fmla="*/ 2034540 h 2255520"/>
                <a:gd name="connsiteX98" fmla="*/ 2972394 w 3924894"/>
                <a:gd name="connsiteY98" fmla="*/ 1981200 h 2255520"/>
                <a:gd name="connsiteX99" fmla="*/ 3018114 w 3924894"/>
                <a:gd name="connsiteY99" fmla="*/ 1965960 h 2255520"/>
                <a:gd name="connsiteX100" fmla="*/ 3033354 w 3924894"/>
                <a:gd name="connsiteY100" fmla="*/ 1943100 h 2255520"/>
                <a:gd name="connsiteX101" fmla="*/ 3056214 w 3924894"/>
                <a:gd name="connsiteY101" fmla="*/ 1920240 h 2255520"/>
                <a:gd name="connsiteX102" fmla="*/ 3140034 w 3924894"/>
                <a:gd name="connsiteY102" fmla="*/ 1905000 h 2255520"/>
                <a:gd name="connsiteX103" fmla="*/ 3162894 w 3924894"/>
                <a:gd name="connsiteY103" fmla="*/ 1897380 h 2255520"/>
                <a:gd name="connsiteX104" fmla="*/ 3178134 w 3924894"/>
                <a:gd name="connsiteY104" fmla="*/ 1844040 h 2255520"/>
                <a:gd name="connsiteX105" fmla="*/ 3193374 w 3924894"/>
                <a:gd name="connsiteY105" fmla="*/ 1798320 h 2255520"/>
                <a:gd name="connsiteX106" fmla="*/ 3223854 w 3924894"/>
                <a:gd name="connsiteY106" fmla="*/ 1790700 h 2255520"/>
                <a:gd name="connsiteX107" fmla="*/ 3269574 w 3924894"/>
                <a:gd name="connsiteY107" fmla="*/ 1775460 h 2255520"/>
                <a:gd name="connsiteX108" fmla="*/ 3330534 w 3924894"/>
                <a:gd name="connsiteY108" fmla="*/ 1760220 h 2255520"/>
                <a:gd name="connsiteX109" fmla="*/ 3383874 w 3924894"/>
                <a:gd name="connsiteY109" fmla="*/ 1699260 h 2255520"/>
                <a:gd name="connsiteX110" fmla="*/ 3399114 w 3924894"/>
                <a:gd name="connsiteY110" fmla="*/ 1676400 h 2255520"/>
                <a:gd name="connsiteX111" fmla="*/ 3429594 w 3924894"/>
                <a:gd name="connsiteY111" fmla="*/ 1607820 h 2255520"/>
                <a:gd name="connsiteX112" fmla="*/ 3475314 w 3924894"/>
                <a:gd name="connsiteY112" fmla="*/ 1584960 h 2255520"/>
                <a:gd name="connsiteX113" fmla="*/ 3490554 w 3924894"/>
                <a:gd name="connsiteY113" fmla="*/ 1562100 h 2255520"/>
                <a:gd name="connsiteX114" fmla="*/ 3536274 w 3924894"/>
                <a:gd name="connsiteY114" fmla="*/ 1524000 h 2255520"/>
                <a:gd name="connsiteX115" fmla="*/ 3551514 w 3924894"/>
                <a:gd name="connsiteY115" fmla="*/ 1478280 h 2255520"/>
                <a:gd name="connsiteX116" fmla="*/ 3559134 w 3924894"/>
                <a:gd name="connsiteY116" fmla="*/ 1455420 h 2255520"/>
                <a:gd name="connsiteX117" fmla="*/ 3589614 w 3924894"/>
                <a:gd name="connsiteY117" fmla="*/ 1447800 h 2255520"/>
                <a:gd name="connsiteX118" fmla="*/ 3597234 w 3924894"/>
                <a:gd name="connsiteY118" fmla="*/ 1424940 h 2255520"/>
                <a:gd name="connsiteX119" fmla="*/ 3604854 w 3924894"/>
                <a:gd name="connsiteY119" fmla="*/ 1356360 h 2255520"/>
                <a:gd name="connsiteX120" fmla="*/ 3642954 w 3924894"/>
                <a:gd name="connsiteY120" fmla="*/ 1318260 h 2255520"/>
                <a:gd name="connsiteX121" fmla="*/ 3665814 w 3924894"/>
                <a:gd name="connsiteY121" fmla="*/ 1310640 h 2255520"/>
                <a:gd name="connsiteX122" fmla="*/ 3688674 w 3924894"/>
                <a:gd name="connsiteY122" fmla="*/ 1295400 h 2255520"/>
                <a:gd name="connsiteX123" fmla="*/ 3719154 w 3924894"/>
                <a:gd name="connsiteY123" fmla="*/ 1264920 h 2255520"/>
                <a:gd name="connsiteX124" fmla="*/ 3742014 w 3924894"/>
                <a:gd name="connsiteY124" fmla="*/ 1219200 h 2255520"/>
                <a:gd name="connsiteX125" fmla="*/ 3749634 w 3924894"/>
                <a:gd name="connsiteY125" fmla="*/ 1150620 h 2255520"/>
                <a:gd name="connsiteX126" fmla="*/ 3757254 w 3924894"/>
                <a:gd name="connsiteY126" fmla="*/ 1127760 h 2255520"/>
                <a:gd name="connsiteX127" fmla="*/ 3780114 w 3924894"/>
                <a:gd name="connsiteY127" fmla="*/ 1112520 h 2255520"/>
                <a:gd name="connsiteX128" fmla="*/ 3787734 w 3924894"/>
                <a:gd name="connsiteY128" fmla="*/ 1089660 h 2255520"/>
                <a:gd name="connsiteX129" fmla="*/ 3802974 w 3924894"/>
                <a:gd name="connsiteY129" fmla="*/ 937260 h 2255520"/>
                <a:gd name="connsiteX130" fmla="*/ 3818214 w 3924894"/>
                <a:gd name="connsiteY130" fmla="*/ 914400 h 2255520"/>
                <a:gd name="connsiteX131" fmla="*/ 3841074 w 3924894"/>
                <a:gd name="connsiteY131" fmla="*/ 838200 h 2255520"/>
                <a:gd name="connsiteX132" fmla="*/ 3863934 w 3924894"/>
                <a:gd name="connsiteY132" fmla="*/ 822960 h 2255520"/>
                <a:gd name="connsiteX133" fmla="*/ 3879174 w 3924894"/>
                <a:gd name="connsiteY133" fmla="*/ 777240 h 2255520"/>
                <a:gd name="connsiteX134" fmla="*/ 3894414 w 3924894"/>
                <a:gd name="connsiteY134" fmla="*/ 678180 h 2255520"/>
                <a:gd name="connsiteX135" fmla="*/ 3902034 w 3924894"/>
                <a:gd name="connsiteY135" fmla="*/ 655320 h 2255520"/>
                <a:gd name="connsiteX136" fmla="*/ 3924894 w 3924894"/>
                <a:gd name="connsiteY136" fmla="*/ 632460 h 2255520"/>
                <a:gd name="connsiteX137" fmla="*/ 3902034 w 3924894"/>
                <a:gd name="connsiteY137" fmla="*/ 502920 h 2255520"/>
                <a:gd name="connsiteX138" fmla="*/ 3886794 w 3924894"/>
                <a:gd name="connsiteY138" fmla="*/ 480060 h 2255520"/>
                <a:gd name="connsiteX139" fmla="*/ 3879174 w 3924894"/>
                <a:gd name="connsiteY139" fmla="*/ 388620 h 2255520"/>
                <a:gd name="connsiteX140" fmla="*/ 3856314 w 3924894"/>
                <a:gd name="connsiteY140" fmla="*/ 373380 h 2255520"/>
                <a:gd name="connsiteX141" fmla="*/ 3742014 w 3924894"/>
                <a:gd name="connsiteY141" fmla="*/ 358140 h 2255520"/>
                <a:gd name="connsiteX142" fmla="*/ 3734394 w 3924894"/>
                <a:gd name="connsiteY142" fmla="*/ 335280 h 2255520"/>
                <a:gd name="connsiteX143" fmla="*/ 3688674 w 3924894"/>
                <a:gd name="connsiteY143" fmla="*/ 320040 h 2255520"/>
                <a:gd name="connsiteX144" fmla="*/ 3521034 w 3924894"/>
                <a:gd name="connsiteY144" fmla="*/ 304800 h 2255520"/>
                <a:gd name="connsiteX145" fmla="*/ 3460074 w 3924894"/>
                <a:gd name="connsiteY145" fmla="*/ 289560 h 2255520"/>
                <a:gd name="connsiteX146" fmla="*/ 3345774 w 3924894"/>
                <a:gd name="connsiteY146" fmla="*/ 297180 h 2255520"/>
                <a:gd name="connsiteX147" fmla="*/ 3300054 w 3924894"/>
                <a:gd name="connsiteY147" fmla="*/ 312420 h 2255520"/>
                <a:gd name="connsiteX148" fmla="*/ 3277194 w 3924894"/>
                <a:gd name="connsiteY148" fmla="*/ 320040 h 2255520"/>
                <a:gd name="connsiteX149" fmla="*/ 3200994 w 3924894"/>
                <a:gd name="connsiteY149" fmla="*/ 327660 h 2255520"/>
                <a:gd name="connsiteX150" fmla="*/ 3124794 w 3924894"/>
                <a:gd name="connsiteY150" fmla="*/ 350520 h 2255520"/>
                <a:gd name="connsiteX151" fmla="*/ 3101934 w 3924894"/>
                <a:gd name="connsiteY151" fmla="*/ 358140 h 2255520"/>
                <a:gd name="connsiteX152" fmla="*/ 3079074 w 3924894"/>
                <a:gd name="connsiteY152" fmla="*/ 365760 h 2255520"/>
                <a:gd name="connsiteX153" fmla="*/ 3010494 w 3924894"/>
                <a:gd name="connsiteY153" fmla="*/ 373380 h 2255520"/>
                <a:gd name="connsiteX154" fmla="*/ 2941914 w 3924894"/>
                <a:gd name="connsiteY154" fmla="*/ 365760 h 2255520"/>
                <a:gd name="connsiteX155" fmla="*/ 2919054 w 3924894"/>
                <a:gd name="connsiteY155" fmla="*/ 350520 h 2255520"/>
                <a:gd name="connsiteX156" fmla="*/ 2873334 w 3924894"/>
                <a:gd name="connsiteY156" fmla="*/ 342900 h 2255520"/>
                <a:gd name="connsiteX157" fmla="*/ 2850474 w 3924894"/>
                <a:gd name="connsiteY157" fmla="*/ 335280 h 2255520"/>
                <a:gd name="connsiteX158" fmla="*/ 2759034 w 3924894"/>
                <a:gd name="connsiteY158" fmla="*/ 327660 h 2255520"/>
                <a:gd name="connsiteX159" fmla="*/ 2682834 w 3924894"/>
                <a:gd name="connsiteY159" fmla="*/ 304800 h 2255520"/>
                <a:gd name="connsiteX160" fmla="*/ 2659974 w 3924894"/>
                <a:gd name="connsiteY160" fmla="*/ 289560 h 2255520"/>
                <a:gd name="connsiteX161" fmla="*/ 2644734 w 3924894"/>
                <a:gd name="connsiteY161" fmla="*/ 243840 h 2255520"/>
                <a:gd name="connsiteX162" fmla="*/ 2659974 w 3924894"/>
                <a:gd name="connsiteY162" fmla="*/ 175260 h 2255520"/>
                <a:gd name="connsiteX163" fmla="*/ 2667594 w 3924894"/>
                <a:gd name="connsiteY163" fmla="*/ 152400 h 2255520"/>
                <a:gd name="connsiteX164" fmla="*/ 2690454 w 3924894"/>
                <a:gd name="connsiteY164" fmla="*/ 83820 h 2255520"/>
                <a:gd name="connsiteX165" fmla="*/ 2682834 w 3924894"/>
                <a:gd name="connsiteY165" fmla="*/ 45720 h 2255520"/>
                <a:gd name="connsiteX166" fmla="*/ 2637114 w 3924894"/>
                <a:gd name="connsiteY166" fmla="*/ 15240 h 2255520"/>
                <a:gd name="connsiteX167" fmla="*/ 2614254 w 3924894"/>
                <a:gd name="connsiteY167" fmla="*/ 0 h 2255520"/>
                <a:gd name="connsiteX168" fmla="*/ 2553294 w 3924894"/>
                <a:gd name="connsiteY168" fmla="*/ 15240 h 2255520"/>
                <a:gd name="connsiteX169" fmla="*/ 2507574 w 3924894"/>
                <a:gd name="connsiteY169" fmla="*/ 45720 h 2255520"/>
                <a:gd name="connsiteX170" fmla="*/ 2492334 w 3924894"/>
                <a:gd name="connsiteY170" fmla="*/ 68580 h 2255520"/>
                <a:gd name="connsiteX171" fmla="*/ 2484714 w 3924894"/>
                <a:gd name="connsiteY171" fmla="*/ 91440 h 2255520"/>
                <a:gd name="connsiteX172" fmla="*/ 2461854 w 3924894"/>
                <a:gd name="connsiteY172" fmla="*/ 99060 h 2255520"/>
                <a:gd name="connsiteX173" fmla="*/ 2431374 w 3924894"/>
                <a:gd name="connsiteY173" fmla="*/ 144780 h 2255520"/>
                <a:gd name="connsiteX174" fmla="*/ 2416134 w 3924894"/>
                <a:gd name="connsiteY174" fmla="*/ 167640 h 2255520"/>
                <a:gd name="connsiteX175" fmla="*/ 2347554 w 3924894"/>
                <a:gd name="connsiteY175" fmla="*/ 205740 h 2255520"/>
                <a:gd name="connsiteX176" fmla="*/ 2324694 w 3924894"/>
                <a:gd name="connsiteY176" fmla="*/ 220980 h 2255520"/>
                <a:gd name="connsiteX177" fmla="*/ 2301834 w 3924894"/>
                <a:gd name="connsiteY177" fmla="*/ 236220 h 2255520"/>
                <a:gd name="connsiteX178" fmla="*/ 2286594 w 3924894"/>
                <a:gd name="connsiteY178" fmla="*/ 259080 h 2255520"/>
                <a:gd name="connsiteX179" fmla="*/ 2240874 w 3924894"/>
                <a:gd name="connsiteY179" fmla="*/ 289560 h 2255520"/>
                <a:gd name="connsiteX180" fmla="*/ 2233254 w 3924894"/>
                <a:gd name="connsiteY180" fmla="*/ 312420 h 2255520"/>
                <a:gd name="connsiteX181" fmla="*/ 2172294 w 3924894"/>
                <a:gd name="connsiteY181" fmla="*/ 304800 h 2255520"/>
                <a:gd name="connsiteX182" fmla="*/ 2080854 w 3924894"/>
                <a:gd name="connsiteY182" fmla="*/ 312420 h 2255520"/>
                <a:gd name="connsiteX183" fmla="*/ 2057994 w 3924894"/>
                <a:gd name="connsiteY183" fmla="*/ 320040 h 2255520"/>
                <a:gd name="connsiteX184" fmla="*/ 1958934 w 3924894"/>
                <a:gd name="connsiteY184" fmla="*/ 297180 h 2255520"/>
                <a:gd name="connsiteX185" fmla="*/ 1928454 w 3924894"/>
                <a:gd name="connsiteY185" fmla="*/ 289560 h 2255520"/>
                <a:gd name="connsiteX186" fmla="*/ 1882734 w 3924894"/>
                <a:gd name="connsiteY186" fmla="*/ 259080 h 2255520"/>
                <a:gd name="connsiteX187" fmla="*/ 1852254 w 3924894"/>
                <a:gd name="connsiteY187" fmla="*/ 213360 h 2255520"/>
                <a:gd name="connsiteX188" fmla="*/ 1829394 w 3924894"/>
                <a:gd name="connsiteY188" fmla="*/ 205740 h 2255520"/>
                <a:gd name="connsiteX189" fmla="*/ 1806534 w 3924894"/>
                <a:gd name="connsiteY189" fmla="*/ 190500 h 2255520"/>
                <a:gd name="connsiteX190" fmla="*/ 1768434 w 3924894"/>
                <a:gd name="connsiteY190" fmla="*/ 182880 h 2255520"/>
                <a:gd name="connsiteX191" fmla="*/ 1745574 w 3924894"/>
                <a:gd name="connsiteY191" fmla="*/ 175260 h 2255520"/>
                <a:gd name="connsiteX192" fmla="*/ 1699854 w 3924894"/>
                <a:gd name="connsiteY192" fmla="*/ 182880 h 2255520"/>
                <a:gd name="connsiteX193" fmla="*/ 1669374 w 3924894"/>
                <a:gd name="connsiteY193" fmla="*/ 243840 h 2255520"/>
                <a:gd name="connsiteX194" fmla="*/ 1623654 w 3924894"/>
                <a:gd name="connsiteY194" fmla="*/ 251460 h 2255520"/>
                <a:gd name="connsiteX195" fmla="*/ 1593174 w 3924894"/>
                <a:gd name="connsiteY195" fmla="*/ 297180 h 2255520"/>
                <a:gd name="connsiteX196" fmla="*/ 1608414 w 3924894"/>
                <a:gd name="connsiteY196" fmla="*/ 350520 h 2255520"/>
                <a:gd name="connsiteX197" fmla="*/ 1616034 w 3924894"/>
                <a:gd name="connsiteY197" fmla="*/ 381000 h 2255520"/>
                <a:gd name="connsiteX198" fmla="*/ 1676994 w 3924894"/>
                <a:gd name="connsiteY198" fmla="*/ 403860 h 2255520"/>
                <a:gd name="connsiteX199" fmla="*/ 1699854 w 3924894"/>
                <a:gd name="connsiteY199" fmla="*/ 411480 h 2255520"/>
                <a:gd name="connsiteX200" fmla="*/ 1753194 w 3924894"/>
                <a:gd name="connsiteY200" fmla="*/ 426720 h 2255520"/>
                <a:gd name="connsiteX201" fmla="*/ 1806534 w 3924894"/>
                <a:gd name="connsiteY201" fmla="*/ 449580 h 2255520"/>
                <a:gd name="connsiteX202" fmla="*/ 1852254 w 3924894"/>
                <a:gd name="connsiteY202" fmla="*/ 464820 h 2255520"/>
                <a:gd name="connsiteX203" fmla="*/ 1875114 w 3924894"/>
                <a:gd name="connsiteY203" fmla="*/ 472440 h 2255520"/>
                <a:gd name="connsiteX204" fmla="*/ 1966554 w 3924894"/>
                <a:gd name="connsiteY204" fmla="*/ 472440 h 2255520"/>
                <a:gd name="connsiteX0" fmla="*/ 1966554 w 3924894"/>
                <a:gd name="connsiteY0" fmla="*/ 472440 h 2255520"/>
                <a:gd name="connsiteX1" fmla="*/ 1852254 w 3924894"/>
                <a:gd name="connsiteY1" fmla="*/ 483870 h 2255520"/>
                <a:gd name="connsiteX2" fmla="*/ 1795104 w 3924894"/>
                <a:gd name="connsiteY2" fmla="*/ 476250 h 2255520"/>
                <a:gd name="connsiteX3" fmla="*/ 1745574 w 3924894"/>
                <a:gd name="connsiteY3" fmla="*/ 480060 h 2255520"/>
                <a:gd name="connsiteX4" fmla="*/ 1699854 w 3924894"/>
                <a:gd name="connsiteY4" fmla="*/ 464820 h 2255520"/>
                <a:gd name="connsiteX5" fmla="*/ 1661754 w 3924894"/>
                <a:gd name="connsiteY5" fmla="*/ 468630 h 2255520"/>
                <a:gd name="connsiteX6" fmla="*/ 1372194 w 3924894"/>
                <a:gd name="connsiteY6" fmla="*/ 457200 h 2255520"/>
                <a:gd name="connsiteX7" fmla="*/ 1349334 w 3924894"/>
                <a:gd name="connsiteY7" fmla="*/ 449580 h 2255520"/>
                <a:gd name="connsiteX8" fmla="*/ 1227414 w 3924894"/>
                <a:gd name="connsiteY8" fmla="*/ 434340 h 2255520"/>
                <a:gd name="connsiteX9" fmla="*/ 1181694 w 3924894"/>
                <a:gd name="connsiteY9" fmla="*/ 419100 h 2255520"/>
                <a:gd name="connsiteX10" fmla="*/ 1029294 w 3924894"/>
                <a:gd name="connsiteY10" fmla="*/ 403860 h 2255520"/>
                <a:gd name="connsiteX11" fmla="*/ 907374 w 3924894"/>
                <a:gd name="connsiteY11" fmla="*/ 388620 h 2255520"/>
                <a:gd name="connsiteX12" fmla="*/ 876894 w 3924894"/>
                <a:gd name="connsiteY12" fmla="*/ 381000 h 2255520"/>
                <a:gd name="connsiteX13" fmla="*/ 831174 w 3924894"/>
                <a:gd name="connsiteY13" fmla="*/ 365760 h 2255520"/>
                <a:gd name="connsiteX14" fmla="*/ 724494 w 3924894"/>
                <a:gd name="connsiteY14" fmla="*/ 358140 h 2255520"/>
                <a:gd name="connsiteX15" fmla="*/ 701634 w 3924894"/>
                <a:gd name="connsiteY15" fmla="*/ 342900 h 2255520"/>
                <a:gd name="connsiteX16" fmla="*/ 648294 w 3924894"/>
                <a:gd name="connsiteY16" fmla="*/ 350520 h 2255520"/>
                <a:gd name="connsiteX17" fmla="*/ 473034 w 3924894"/>
                <a:gd name="connsiteY17" fmla="*/ 342900 h 2255520"/>
                <a:gd name="connsiteX18" fmla="*/ 396834 w 3924894"/>
                <a:gd name="connsiteY18" fmla="*/ 335280 h 2255520"/>
                <a:gd name="connsiteX19" fmla="*/ 351114 w 3924894"/>
                <a:gd name="connsiteY19" fmla="*/ 320040 h 2255520"/>
                <a:gd name="connsiteX20" fmla="*/ 290154 w 3924894"/>
                <a:gd name="connsiteY20" fmla="*/ 327660 h 2255520"/>
                <a:gd name="connsiteX21" fmla="*/ 244434 w 3924894"/>
                <a:gd name="connsiteY21" fmla="*/ 335280 h 2255520"/>
                <a:gd name="connsiteX22" fmla="*/ 191094 w 3924894"/>
                <a:gd name="connsiteY22" fmla="*/ 342900 h 2255520"/>
                <a:gd name="connsiteX23" fmla="*/ 168234 w 3924894"/>
                <a:gd name="connsiteY23" fmla="*/ 350520 h 2255520"/>
                <a:gd name="connsiteX24" fmla="*/ 122514 w 3924894"/>
                <a:gd name="connsiteY24" fmla="*/ 381000 h 2255520"/>
                <a:gd name="connsiteX25" fmla="*/ 61554 w 3924894"/>
                <a:gd name="connsiteY25" fmla="*/ 396240 h 2255520"/>
                <a:gd name="connsiteX26" fmla="*/ 38694 w 3924894"/>
                <a:gd name="connsiteY26" fmla="*/ 449580 h 2255520"/>
                <a:gd name="connsiteX27" fmla="*/ 15834 w 3924894"/>
                <a:gd name="connsiteY27" fmla="*/ 457200 h 2255520"/>
                <a:gd name="connsiteX28" fmla="*/ 594 w 3924894"/>
                <a:gd name="connsiteY28" fmla="*/ 480060 h 2255520"/>
                <a:gd name="connsiteX29" fmla="*/ 15834 w 3924894"/>
                <a:gd name="connsiteY29" fmla="*/ 586740 h 2255520"/>
                <a:gd name="connsiteX30" fmla="*/ 23454 w 3924894"/>
                <a:gd name="connsiteY30" fmla="*/ 678180 h 2255520"/>
                <a:gd name="connsiteX31" fmla="*/ 38694 w 3924894"/>
                <a:gd name="connsiteY31" fmla="*/ 701040 h 2255520"/>
                <a:gd name="connsiteX32" fmla="*/ 61554 w 3924894"/>
                <a:gd name="connsiteY32" fmla="*/ 746760 h 2255520"/>
                <a:gd name="connsiteX33" fmla="*/ 69174 w 3924894"/>
                <a:gd name="connsiteY33" fmla="*/ 868680 h 2255520"/>
                <a:gd name="connsiteX34" fmla="*/ 114894 w 3924894"/>
                <a:gd name="connsiteY34" fmla="*/ 960120 h 2255520"/>
                <a:gd name="connsiteX35" fmla="*/ 130134 w 3924894"/>
                <a:gd name="connsiteY35" fmla="*/ 982980 h 2255520"/>
                <a:gd name="connsiteX36" fmla="*/ 145374 w 3924894"/>
                <a:gd name="connsiteY36" fmla="*/ 1005840 h 2255520"/>
                <a:gd name="connsiteX37" fmla="*/ 160614 w 3924894"/>
                <a:gd name="connsiteY37" fmla="*/ 1051560 h 2255520"/>
                <a:gd name="connsiteX38" fmla="*/ 168234 w 3924894"/>
                <a:gd name="connsiteY38" fmla="*/ 1089660 h 2255520"/>
                <a:gd name="connsiteX39" fmla="*/ 198714 w 3924894"/>
                <a:gd name="connsiteY39" fmla="*/ 1135380 h 2255520"/>
                <a:gd name="connsiteX40" fmla="*/ 213954 w 3924894"/>
                <a:gd name="connsiteY40" fmla="*/ 1158240 h 2255520"/>
                <a:gd name="connsiteX41" fmla="*/ 252054 w 3924894"/>
                <a:gd name="connsiteY41" fmla="*/ 1219200 h 2255520"/>
                <a:gd name="connsiteX42" fmla="*/ 282534 w 3924894"/>
                <a:gd name="connsiteY42" fmla="*/ 1264920 h 2255520"/>
                <a:gd name="connsiteX43" fmla="*/ 297774 w 3924894"/>
                <a:gd name="connsiteY43" fmla="*/ 1287780 h 2255520"/>
                <a:gd name="connsiteX44" fmla="*/ 320634 w 3924894"/>
                <a:gd name="connsiteY44" fmla="*/ 1303020 h 2255520"/>
                <a:gd name="connsiteX45" fmla="*/ 328254 w 3924894"/>
                <a:gd name="connsiteY45" fmla="*/ 1325880 h 2255520"/>
                <a:gd name="connsiteX46" fmla="*/ 343494 w 3924894"/>
                <a:gd name="connsiteY46" fmla="*/ 1440180 h 2255520"/>
                <a:gd name="connsiteX47" fmla="*/ 358734 w 3924894"/>
                <a:gd name="connsiteY47" fmla="*/ 1463040 h 2255520"/>
                <a:gd name="connsiteX48" fmla="*/ 404454 w 3924894"/>
                <a:gd name="connsiteY48" fmla="*/ 1493520 h 2255520"/>
                <a:gd name="connsiteX49" fmla="*/ 442554 w 3924894"/>
                <a:gd name="connsiteY49" fmla="*/ 1531620 h 2255520"/>
                <a:gd name="connsiteX50" fmla="*/ 457794 w 3924894"/>
                <a:gd name="connsiteY50" fmla="*/ 1554480 h 2255520"/>
                <a:gd name="connsiteX51" fmla="*/ 480654 w 3924894"/>
                <a:gd name="connsiteY51" fmla="*/ 1569720 h 2255520"/>
                <a:gd name="connsiteX52" fmla="*/ 503514 w 3924894"/>
                <a:gd name="connsiteY52" fmla="*/ 1600200 h 2255520"/>
                <a:gd name="connsiteX53" fmla="*/ 533994 w 3924894"/>
                <a:gd name="connsiteY53" fmla="*/ 1607820 h 2255520"/>
                <a:gd name="connsiteX54" fmla="*/ 556854 w 3924894"/>
                <a:gd name="connsiteY54" fmla="*/ 1630680 h 2255520"/>
                <a:gd name="connsiteX55" fmla="*/ 594954 w 3924894"/>
                <a:gd name="connsiteY55" fmla="*/ 1699260 h 2255520"/>
                <a:gd name="connsiteX56" fmla="*/ 640674 w 3924894"/>
                <a:gd name="connsiteY56" fmla="*/ 1729740 h 2255520"/>
                <a:gd name="connsiteX57" fmla="*/ 663534 w 3924894"/>
                <a:gd name="connsiteY57" fmla="*/ 1744980 h 2255520"/>
                <a:gd name="connsiteX58" fmla="*/ 709254 w 3924894"/>
                <a:gd name="connsiteY58" fmla="*/ 1760220 h 2255520"/>
                <a:gd name="connsiteX59" fmla="*/ 777834 w 3924894"/>
                <a:gd name="connsiteY59" fmla="*/ 1798320 h 2255520"/>
                <a:gd name="connsiteX60" fmla="*/ 785454 w 3924894"/>
                <a:gd name="connsiteY60" fmla="*/ 1821180 h 2255520"/>
                <a:gd name="connsiteX61" fmla="*/ 861654 w 3924894"/>
                <a:gd name="connsiteY61" fmla="*/ 1897380 h 2255520"/>
                <a:gd name="connsiteX62" fmla="*/ 884514 w 3924894"/>
                <a:gd name="connsiteY62" fmla="*/ 1905000 h 2255520"/>
                <a:gd name="connsiteX63" fmla="*/ 945474 w 3924894"/>
                <a:gd name="connsiteY63" fmla="*/ 1927860 h 2255520"/>
                <a:gd name="connsiteX64" fmla="*/ 968334 w 3924894"/>
                <a:gd name="connsiteY64" fmla="*/ 1973580 h 2255520"/>
                <a:gd name="connsiteX65" fmla="*/ 991194 w 3924894"/>
                <a:gd name="connsiteY65" fmla="*/ 2019300 h 2255520"/>
                <a:gd name="connsiteX66" fmla="*/ 1021674 w 3924894"/>
                <a:gd name="connsiteY66" fmla="*/ 2026920 h 2255520"/>
                <a:gd name="connsiteX67" fmla="*/ 1097874 w 3924894"/>
                <a:gd name="connsiteY67" fmla="*/ 2049780 h 2255520"/>
                <a:gd name="connsiteX68" fmla="*/ 1181694 w 3924894"/>
                <a:gd name="connsiteY68" fmla="*/ 2072640 h 2255520"/>
                <a:gd name="connsiteX69" fmla="*/ 1227414 w 3924894"/>
                <a:gd name="connsiteY69" fmla="*/ 2095500 h 2255520"/>
                <a:gd name="connsiteX70" fmla="*/ 1257894 w 3924894"/>
                <a:gd name="connsiteY70" fmla="*/ 2103120 h 2255520"/>
                <a:gd name="connsiteX71" fmla="*/ 1303614 w 3924894"/>
                <a:gd name="connsiteY71" fmla="*/ 2125980 h 2255520"/>
                <a:gd name="connsiteX72" fmla="*/ 1326474 w 3924894"/>
                <a:gd name="connsiteY72" fmla="*/ 2141220 h 2255520"/>
                <a:gd name="connsiteX73" fmla="*/ 1356954 w 3924894"/>
                <a:gd name="connsiteY73" fmla="*/ 2148840 h 2255520"/>
                <a:gd name="connsiteX74" fmla="*/ 1448394 w 3924894"/>
                <a:gd name="connsiteY74" fmla="*/ 2171700 h 2255520"/>
                <a:gd name="connsiteX75" fmla="*/ 1509354 w 3924894"/>
                <a:gd name="connsiteY75" fmla="*/ 2186940 h 2255520"/>
                <a:gd name="connsiteX76" fmla="*/ 1539834 w 3924894"/>
                <a:gd name="connsiteY76" fmla="*/ 2194560 h 2255520"/>
                <a:gd name="connsiteX77" fmla="*/ 1616034 w 3924894"/>
                <a:gd name="connsiteY77" fmla="*/ 2209800 h 2255520"/>
                <a:gd name="connsiteX78" fmla="*/ 1646514 w 3924894"/>
                <a:gd name="connsiteY78" fmla="*/ 2217420 h 2255520"/>
                <a:gd name="connsiteX79" fmla="*/ 1768434 w 3924894"/>
                <a:gd name="connsiteY79" fmla="*/ 2232660 h 2255520"/>
                <a:gd name="connsiteX80" fmla="*/ 1798914 w 3924894"/>
                <a:gd name="connsiteY80" fmla="*/ 2240280 h 2255520"/>
                <a:gd name="connsiteX81" fmla="*/ 2027514 w 3924894"/>
                <a:gd name="connsiteY81" fmla="*/ 2247900 h 2255520"/>
                <a:gd name="connsiteX82" fmla="*/ 2050374 w 3924894"/>
                <a:gd name="connsiteY82" fmla="*/ 2240280 h 2255520"/>
                <a:gd name="connsiteX83" fmla="*/ 2073234 w 3924894"/>
                <a:gd name="connsiteY83" fmla="*/ 2247900 h 2255520"/>
                <a:gd name="connsiteX84" fmla="*/ 2134194 w 3924894"/>
                <a:gd name="connsiteY84" fmla="*/ 2255520 h 2255520"/>
                <a:gd name="connsiteX85" fmla="*/ 2263734 w 3924894"/>
                <a:gd name="connsiteY85" fmla="*/ 2247900 h 2255520"/>
                <a:gd name="connsiteX86" fmla="*/ 2309454 w 3924894"/>
                <a:gd name="connsiteY86" fmla="*/ 2217420 h 2255520"/>
                <a:gd name="connsiteX87" fmla="*/ 2370414 w 3924894"/>
                <a:gd name="connsiteY87" fmla="*/ 2202180 h 2255520"/>
                <a:gd name="connsiteX88" fmla="*/ 2484714 w 3924894"/>
                <a:gd name="connsiteY88" fmla="*/ 2179320 h 2255520"/>
                <a:gd name="connsiteX89" fmla="*/ 2507574 w 3924894"/>
                <a:gd name="connsiteY89" fmla="*/ 2171700 h 2255520"/>
                <a:gd name="connsiteX90" fmla="*/ 2553294 w 3924894"/>
                <a:gd name="connsiteY90" fmla="*/ 2164080 h 2255520"/>
                <a:gd name="connsiteX91" fmla="*/ 2599014 w 3924894"/>
                <a:gd name="connsiteY91" fmla="*/ 2125980 h 2255520"/>
                <a:gd name="connsiteX92" fmla="*/ 2621874 w 3924894"/>
                <a:gd name="connsiteY92" fmla="*/ 2118360 h 2255520"/>
                <a:gd name="connsiteX93" fmla="*/ 2644734 w 3924894"/>
                <a:gd name="connsiteY93" fmla="*/ 2103120 h 2255520"/>
                <a:gd name="connsiteX94" fmla="*/ 2743794 w 3924894"/>
                <a:gd name="connsiteY94" fmla="*/ 2087880 h 2255520"/>
                <a:gd name="connsiteX95" fmla="*/ 2827614 w 3924894"/>
                <a:gd name="connsiteY95" fmla="*/ 2065020 h 2255520"/>
                <a:gd name="connsiteX96" fmla="*/ 2858094 w 3924894"/>
                <a:gd name="connsiteY96" fmla="*/ 2057400 h 2255520"/>
                <a:gd name="connsiteX97" fmla="*/ 2903814 w 3924894"/>
                <a:gd name="connsiteY97" fmla="*/ 2034540 h 2255520"/>
                <a:gd name="connsiteX98" fmla="*/ 2972394 w 3924894"/>
                <a:gd name="connsiteY98" fmla="*/ 1981200 h 2255520"/>
                <a:gd name="connsiteX99" fmla="*/ 3018114 w 3924894"/>
                <a:gd name="connsiteY99" fmla="*/ 1965960 h 2255520"/>
                <a:gd name="connsiteX100" fmla="*/ 3033354 w 3924894"/>
                <a:gd name="connsiteY100" fmla="*/ 1943100 h 2255520"/>
                <a:gd name="connsiteX101" fmla="*/ 3056214 w 3924894"/>
                <a:gd name="connsiteY101" fmla="*/ 1920240 h 2255520"/>
                <a:gd name="connsiteX102" fmla="*/ 3140034 w 3924894"/>
                <a:gd name="connsiteY102" fmla="*/ 1905000 h 2255520"/>
                <a:gd name="connsiteX103" fmla="*/ 3162894 w 3924894"/>
                <a:gd name="connsiteY103" fmla="*/ 1897380 h 2255520"/>
                <a:gd name="connsiteX104" fmla="*/ 3178134 w 3924894"/>
                <a:gd name="connsiteY104" fmla="*/ 1844040 h 2255520"/>
                <a:gd name="connsiteX105" fmla="*/ 3193374 w 3924894"/>
                <a:gd name="connsiteY105" fmla="*/ 1798320 h 2255520"/>
                <a:gd name="connsiteX106" fmla="*/ 3223854 w 3924894"/>
                <a:gd name="connsiteY106" fmla="*/ 1790700 h 2255520"/>
                <a:gd name="connsiteX107" fmla="*/ 3269574 w 3924894"/>
                <a:gd name="connsiteY107" fmla="*/ 1775460 h 2255520"/>
                <a:gd name="connsiteX108" fmla="*/ 3330534 w 3924894"/>
                <a:gd name="connsiteY108" fmla="*/ 1760220 h 2255520"/>
                <a:gd name="connsiteX109" fmla="*/ 3383874 w 3924894"/>
                <a:gd name="connsiteY109" fmla="*/ 1699260 h 2255520"/>
                <a:gd name="connsiteX110" fmla="*/ 3399114 w 3924894"/>
                <a:gd name="connsiteY110" fmla="*/ 1676400 h 2255520"/>
                <a:gd name="connsiteX111" fmla="*/ 3429594 w 3924894"/>
                <a:gd name="connsiteY111" fmla="*/ 1607820 h 2255520"/>
                <a:gd name="connsiteX112" fmla="*/ 3475314 w 3924894"/>
                <a:gd name="connsiteY112" fmla="*/ 1584960 h 2255520"/>
                <a:gd name="connsiteX113" fmla="*/ 3490554 w 3924894"/>
                <a:gd name="connsiteY113" fmla="*/ 1562100 h 2255520"/>
                <a:gd name="connsiteX114" fmla="*/ 3536274 w 3924894"/>
                <a:gd name="connsiteY114" fmla="*/ 1524000 h 2255520"/>
                <a:gd name="connsiteX115" fmla="*/ 3551514 w 3924894"/>
                <a:gd name="connsiteY115" fmla="*/ 1478280 h 2255520"/>
                <a:gd name="connsiteX116" fmla="*/ 3559134 w 3924894"/>
                <a:gd name="connsiteY116" fmla="*/ 1455420 h 2255520"/>
                <a:gd name="connsiteX117" fmla="*/ 3589614 w 3924894"/>
                <a:gd name="connsiteY117" fmla="*/ 1447800 h 2255520"/>
                <a:gd name="connsiteX118" fmla="*/ 3597234 w 3924894"/>
                <a:gd name="connsiteY118" fmla="*/ 1424940 h 2255520"/>
                <a:gd name="connsiteX119" fmla="*/ 3604854 w 3924894"/>
                <a:gd name="connsiteY119" fmla="*/ 1356360 h 2255520"/>
                <a:gd name="connsiteX120" fmla="*/ 3642954 w 3924894"/>
                <a:gd name="connsiteY120" fmla="*/ 1318260 h 2255520"/>
                <a:gd name="connsiteX121" fmla="*/ 3665814 w 3924894"/>
                <a:gd name="connsiteY121" fmla="*/ 1310640 h 2255520"/>
                <a:gd name="connsiteX122" fmla="*/ 3688674 w 3924894"/>
                <a:gd name="connsiteY122" fmla="*/ 1295400 h 2255520"/>
                <a:gd name="connsiteX123" fmla="*/ 3719154 w 3924894"/>
                <a:gd name="connsiteY123" fmla="*/ 1264920 h 2255520"/>
                <a:gd name="connsiteX124" fmla="*/ 3742014 w 3924894"/>
                <a:gd name="connsiteY124" fmla="*/ 1219200 h 2255520"/>
                <a:gd name="connsiteX125" fmla="*/ 3749634 w 3924894"/>
                <a:gd name="connsiteY125" fmla="*/ 1150620 h 2255520"/>
                <a:gd name="connsiteX126" fmla="*/ 3757254 w 3924894"/>
                <a:gd name="connsiteY126" fmla="*/ 1127760 h 2255520"/>
                <a:gd name="connsiteX127" fmla="*/ 3780114 w 3924894"/>
                <a:gd name="connsiteY127" fmla="*/ 1112520 h 2255520"/>
                <a:gd name="connsiteX128" fmla="*/ 3787734 w 3924894"/>
                <a:gd name="connsiteY128" fmla="*/ 1089660 h 2255520"/>
                <a:gd name="connsiteX129" fmla="*/ 3802974 w 3924894"/>
                <a:gd name="connsiteY129" fmla="*/ 937260 h 2255520"/>
                <a:gd name="connsiteX130" fmla="*/ 3818214 w 3924894"/>
                <a:gd name="connsiteY130" fmla="*/ 914400 h 2255520"/>
                <a:gd name="connsiteX131" fmla="*/ 3841074 w 3924894"/>
                <a:gd name="connsiteY131" fmla="*/ 838200 h 2255520"/>
                <a:gd name="connsiteX132" fmla="*/ 3863934 w 3924894"/>
                <a:gd name="connsiteY132" fmla="*/ 822960 h 2255520"/>
                <a:gd name="connsiteX133" fmla="*/ 3879174 w 3924894"/>
                <a:gd name="connsiteY133" fmla="*/ 777240 h 2255520"/>
                <a:gd name="connsiteX134" fmla="*/ 3894414 w 3924894"/>
                <a:gd name="connsiteY134" fmla="*/ 678180 h 2255520"/>
                <a:gd name="connsiteX135" fmla="*/ 3902034 w 3924894"/>
                <a:gd name="connsiteY135" fmla="*/ 655320 h 2255520"/>
                <a:gd name="connsiteX136" fmla="*/ 3924894 w 3924894"/>
                <a:gd name="connsiteY136" fmla="*/ 632460 h 2255520"/>
                <a:gd name="connsiteX137" fmla="*/ 3902034 w 3924894"/>
                <a:gd name="connsiteY137" fmla="*/ 502920 h 2255520"/>
                <a:gd name="connsiteX138" fmla="*/ 3886794 w 3924894"/>
                <a:gd name="connsiteY138" fmla="*/ 480060 h 2255520"/>
                <a:gd name="connsiteX139" fmla="*/ 3879174 w 3924894"/>
                <a:gd name="connsiteY139" fmla="*/ 388620 h 2255520"/>
                <a:gd name="connsiteX140" fmla="*/ 3856314 w 3924894"/>
                <a:gd name="connsiteY140" fmla="*/ 373380 h 2255520"/>
                <a:gd name="connsiteX141" fmla="*/ 3742014 w 3924894"/>
                <a:gd name="connsiteY141" fmla="*/ 358140 h 2255520"/>
                <a:gd name="connsiteX142" fmla="*/ 3734394 w 3924894"/>
                <a:gd name="connsiteY142" fmla="*/ 335280 h 2255520"/>
                <a:gd name="connsiteX143" fmla="*/ 3688674 w 3924894"/>
                <a:gd name="connsiteY143" fmla="*/ 320040 h 2255520"/>
                <a:gd name="connsiteX144" fmla="*/ 3521034 w 3924894"/>
                <a:gd name="connsiteY144" fmla="*/ 304800 h 2255520"/>
                <a:gd name="connsiteX145" fmla="*/ 3460074 w 3924894"/>
                <a:gd name="connsiteY145" fmla="*/ 289560 h 2255520"/>
                <a:gd name="connsiteX146" fmla="*/ 3345774 w 3924894"/>
                <a:gd name="connsiteY146" fmla="*/ 297180 h 2255520"/>
                <a:gd name="connsiteX147" fmla="*/ 3300054 w 3924894"/>
                <a:gd name="connsiteY147" fmla="*/ 312420 h 2255520"/>
                <a:gd name="connsiteX148" fmla="*/ 3277194 w 3924894"/>
                <a:gd name="connsiteY148" fmla="*/ 320040 h 2255520"/>
                <a:gd name="connsiteX149" fmla="*/ 3200994 w 3924894"/>
                <a:gd name="connsiteY149" fmla="*/ 327660 h 2255520"/>
                <a:gd name="connsiteX150" fmla="*/ 3124794 w 3924894"/>
                <a:gd name="connsiteY150" fmla="*/ 350520 h 2255520"/>
                <a:gd name="connsiteX151" fmla="*/ 3101934 w 3924894"/>
                <a:gd name="connsiteY151" fmla="*/ 358140 h 2255520"/>
                <a:gd name="connsiteX152" fmla="*/ 3079074 w 3924894"/>
                <a:gd name="connsiteY152" fmla="*/ 365760 h 2255520"/>
                <a:gd name="connsiteX153" fmla="*/ 3010494 w 3924894"/>
                <a:gd name="connsiteY153" fmla="*/ 373380 h 2255520"/>
                <a:gd name="connsiteX154" fmla="*/ 2941914 w 3924894"/>
                <a:gd name="connsiteY154" fmla="*/ 365760 h 2255520"/>
                <a:gd name="connsiteX155" fmla="*/ 2919054 w 3924894"/>
                <a:gd name="connsiteY155" fmla="*/ 350520 h 2255520"/>
                <a:gd name="connsiteX156" fmla="*/ 2873334 w 3924894"/>
                <a:gd name="connsiteY156" fmla="*/ 342900 h 2255520"/>
                <a:gd name="connsiteX157" fmla="*/ 2850474 w 3924894"/>
                <a:gd name="connsiteY157" fmla="*/ 335280 h 2255520"/>
                <a:gd name="connsiteX158" fmla="*/ 2759034 w 3924894"/>
                <a:gd name="connsiteY158" fmla="*/ 327660 h 2255520"/>
                <a:gd name="connsiteX159" fmla="*/ 2682834 w 3924894"/>
                <a:gd name="connsiteY159" fmla="*/ 304800 h 2255520"/>
                <a:gd name="connsiteX160" fmla="*/ 2659974 w 3924894"/>
                <a:gd name="connsiteY160" fmla="*/ 289560 h 2255520"/>
                <a:gd name="connsiteX161" fmla="*/ 2644734 w 3924894"/>
                <a:gd name="connsiteY161" fmla="*/ 243840 h 2255520"/>
                <a:gd name="connsiteX162" fmla="*/ 2659974 w 3924894"/>
                <a:gd name="connsiteY162" fmla="*/ 175260 h 2255520"/>
                <a:gd name="connsiteX163" fmla="*/ 2667594 w 3924894"/>
                <a:gd name="connsiteY163" fmla="*/ 152400 h 2255520"/>
                <a:gd name="connsiteX164" fmla="*/ 2690454 w 3924894"/>
                <a:gd name="connsiteY164" fmla="*/ 83820 h 2255520"/>
                <a:gd name="connsiteX165" fmla="*/ 2682834 w 3924894"/>
                <a:gd name="connsiteY165" fmla="*/ 45720 h 2255520"/>
                <a:gd name="connsiteX166" fmla="*/ 2637114 w 3924894"/>
                <a:gd name="connsiteY166" fmla="*/ 15240 h 2255520"/>
                <a:gd name="connsiteX167" fmla="*/ 2614254 w 3924894"/>
                <a:gd name="connsiteY167" fmla="*/ 0 h 2255520"/>
                <a:gd name="connsiteX168" fmla="*/ 2553294 w 3924894"/>
                <a:gd name="connsiteY168" fmla="*/ 15240 h 2255520"/>
                <a:gd name="connsiteX169" fmla="*/ 2507574 w 3924894"/>
                <a:gd name="connsiteY169" fmla="*/ 45720 h 2255520"/>
                <a:gd name="connsiteX170" fmla="*/ 2492334 w 3924894"/>
                <a:gd name="connsiteY170" fmla="*/ 68580 h 2255520"/>
                <a:gd name="connsiteX171" fmla="*/ 2484714 w 3924894"/>
                <a:gd name="connsiteY171" fmla="*/ 91440 h 2255520"/>
                <a:gd name="connsiteX172" fmla="*/ 2461854 w 3924894"/>
                <a:gd name="connsiteY172" fmla="*/ 99060 h 2255520"/>
                <a:gd name="connsiteX173" fmla="*/ 2431374 w 3924894"/>
                <a:gd name="connsiteY173" fmla="*/ 144780 h 2255520"/>
                <a:gd name="connsiteX174" fmla="*/ 2416134 w 3924894"/>
                <a:gd name="connsiteY174" fmla="*/ 167640 h 2255520"/>
                <a:gd name="connsiteX175" fmla="*/ 2347554 w 3924894"/>
                <a:gd name="connsiteY175" fmla="*/ 205740 h 2255520"/>
                <a:gd name="connsiteX176" fmla="*/ 2324694 w 3924894"/>
                <a:gd name="connsiteY176" fmla="*/ 220980 h 2255520"/>
                <a:gd name="connsiteX177" fmla="*/ 2301834 w 3924894"/>
                <a:gd name="connsiteY177" fmla="*/ 236220 h 2255520"/>
                <a:gd name="connsiteX178" fmla="*/ 2286594 w 3924894"/>
                <a:gd name="connsiteY178" fmla="*/ 259080 h 2255520"/>
                <a:gd name="connsiteX179" fmla="*/ 2240874 w 3924894"/>
                <a:gd name="connsiteY179" fmla="*/ 289560 h 2255520"/>
                <a:gd name="connsiteX180" fmla="*/ 2233254 w 3924894"/>
                <a:gd name="connsiteY180" fmla="*/ 312420 h 2255520"/>
                <a:gd name="connsiteX181" fmla="*/ 2172294 w 3924894"/>
                <a:gd name="connsiteY181" fmla="*/ 304800 h 2255520"/>
                <a:gd name="connsiteX182" fmla="*/ 2080854 w 3924894"/>
                <a:gd name="connsiteY182" fmla="*/ 312420 h 2255520"/>
                <a:gd name="connsiteX183" fmla="*/ 2057994 w 3924894"/>
                <a:gd name="connsiteY183" fmla="*/ 320040 h 2255520"/>
                <a:gd name="connsiteX184" fmla="*/ 1958934 w 3924894"/>
                <a:gd name="connsiteY184" fmla="*/ 297180 h 2255520"/>
                <a:gd name="connsiteX185" fmla="*/ 1928454 w 3924894"/>
                <a:gd name="connsiteY185" fmla="*/ 289560 h 2255520"/>
                <a:gd name="connsiteX186" fmla="*/ 1882734 w 3924894"/>
                <a:gd name="connsiteY186" fmla="*/ 259080 h 2255520"/>
                <a:gd name="connsiteX187" fmla="*/ 1852254 w 3924894"/>
                <a:gd name="connsiteY187" fmla="*/ 213360 h 2255520"/>
                <a:gd name="connsiteX188" fmla="*/ 1829394 w 3924894"/>
                <a:gd name="connsiteY188" fmla="*/ 205740 h 2255520"/>
                <a:gd name="connsiteX189" fmla="*/ 1806534 w 3924894"/>
                <a:gd name="connsiteY189" fmla="*/ 190500 h 2255520"/>
                <a:gd name="connsiteX190" fmla="*/ 1768434 w 3924894"/>
                <a:gd name="connsiteY190" fmla="*/ 182880 h 2255520"/>
                <a:gd name="connsiteX191" fmla="*/ 1745574 w 3924894"/>
                <a:gd name="connsiteY191" fmla="*/ 175260 h 2255520"/>
                <a:gd name="connsiteX192" fmla="*/ 1699854 w 3924894"/>
                <a:gd name="connsiteY192" fmla="*/ 182880 h 2255520"/>
                <a:gd name="connsiteX193" fmla="*/ 1669374 w 3924894"/>
                <a:gd name="connsiteY193" fmla="*/ 243840 h 2255520"/>
                <a:gd name="connsiteX194" fmla="*/ 1623654 w 3924894"/>
                <a:gd name="connsiteY194" fmla="*/ 251460 h 2255520"/>
                <a:gd name="connsiteX195" fmla="*/ 1593174 w 3924894"/>
                <a:gd name="connsiteY195" fmla="*/ 297180 h 2255520"/>
                <a:gd name="connsiteX196" fmla="*/ 1608414 w 3924894"/>
                <a:gd name="connsiteY196" fmla="*/ 350520 h 2255520"/>
                <a:gd name="connsiteX197" fmla="*/ 1616034 w 3924894"/>
                <a:gd name="connsiteY197" fmla="*/ 381000 h 2255520"/>
                <a:gd name="connsiteX198" fmla="*/ 1676994 w 3924894"/>
                <a:gd name="connsiteY198" fmla="*/ 403860 h 2255520"/>
                <a:gd name="connsiteX199" fmla="*/ 1699854 w 3924894"/>
                <a:gd name="connsiteY199" fmla="*/ 411480 h 2255520"/>
                <a:gd name="connsiteX200" fmla="*/ 1753194 w 3924894"/>
                <a:gd name="connsiteY200" fmla="*/ 426720 h 2255520"/>
                <a:gd name="connsiteX201" fmla="*/ 1806534 w 3924894"/>
                <a:gd name="connsiteY201" fmla="*/ 449580 h 2255520"/>
                <a:gd name="connsiteX202" fmla="*/ 1852254 w 3924894"/>
                <a:gd name="connsiteY202" fmla="*/ 464820 h 2255520"/>
                <a:gd name="connsiteX203" fmla="*/ 1875114 w 3924894"/>
                <a:gd name="connsiteY203" fmla="*/ 472440 h 2255520"/>
                <a:gd name="connsiteX204" fmla="*/ 1966554 w 3924894"/>
                <a:gd name="connsiteY204" fmla="*/ 472440 h 2255520"/>
                <a:gd name="connsiteX0" fmla="*/ 1966554 w 3924894"/>
                <a:gd name="connsiteY0" fmla="*/ 472440 h 2255520"/>
                <a:gd name="connsiteX1" fmla="*/ 1852254 w 3924894"/>
                <a:gd name="connsiteY1" fmla="*/ 483870 h 2255520"/>
                <a:gd name="connsiteX2" fmla="*/ 1795104 w 3924894"/>
                <a:gd name="connsiteY2" fmla="*/ 476250 h 2255520"/>
                <a:gd name="connsiteX3" fmla="*/ 1745574 w 3924894"/>
                <a:gd name="connsiteY3" fmla="*/ 480060 h 2255520"/>
                <a:gd name="connsiteX4" fmla="*/ 1699854 w 3924894"/>
                <a:gd name="connsiteY4" fmla="*/ 464820 h 2255520"/>
                <a:gd name="connsiteX5" fmla="*/ 1661754 w 3924894"/>
                <a:gd name="connsiteY5" fmla="*/ 468630 h 2255520"/>
                <a:gd name="connsiteX6" fmla="*/ 1372194 w 3924894"/>
                <a:gd name="connsiteY6" fmla="*/ 457200 h 2255520"/>
                <a:gd name="connsiteX7" fmla="*/ 1349334 w 3924894"/>
                <a:gd name="connsiteY7" fmla="*/ 449580 h 2255520"/>
                <a:gd name="connsiteX8" fmla="*/ 1227414 w 3924894"/>
                <a:gd name="connsiteY8" fmla="*/ 434340 h 2255520"/>
                <a:gd name="connsiteX9" fmla="*/ 1181694 w 3924894"/>
                <a:gd name="connsiteY9" fmla="*/ 419100 h 2255520"/>
                <a:gd name="connsiteX10" fmla="*/ 1029294 w 3924894"/>
                <a:gd name="connsiteY10" fmla="*/ 403860 h 2255520"/>
                <a:gd name="connsiteX11" fmla="*/ 907374 w 3924894"/>
                <a:gd name="connsiteY11" fmla="*/ 388620 h 2255520"/>
                <a:gd name="connsiteX12" fmla="*/ 876894 w 3924894"/>
                <a:gd name="connsiteY12" fmla="*/ 381000 h 2255520"/>
                <a:gd name="connsiteX13" fmla="*/ 831174 w 3924894"/>
                <a:gd name="connsiteY13" fmla="*/ 365760 h 2255520"/>
                <a:gd name="connsiteX14" fmla="*/ 724494 w 3924894"/>
                <a:gd name="connsiteY14" fmla="*/ 358140 h 2255520"/>
                <a:gd name="connsiteX15" fmla="*/ 701634 w 3924894"/>
                <a:gd name="connsiteY15" fmla="*/ 342900 h 2255520"/>
                <a:gd name="connsiteX16" fmla="*/ 648294 w 3924894"/>
                <a:gd name="connsiteY16" fmla="*/ 350520 h 2255520"/>
                <a:gd name="connsiteX17" fmla="*/ 473034 w 3924894"/>
                <a:gd name="connsiteY17" fmla="*/ 342900 h 2255520"/>
                <a:gd name="connsiteX18" fmla="*/ 396834 w 3924894"/>
                <a:gd name="connsiteY18" fmla="*/ 335280 h 2255520"/>
                <a:gd name="connsiteX19" fmla="*/ 351114 w 3924894"/>
                <a:gd name="connsiteY19" fmla="*/ 320040 h 2255520"/>
                <a:gd name="connsiteX20" fmla="*/ 290154 w 3924894"/>
                <a:gd name="connsiteY20" fmla="*/ 327660 h 2255520"/>
                <a:gd name="connsiteX21" fmla="*/ 244434 w 3924894"/>
                <a:gd name="connsiteY21" fmla="*/ 335280 h 2255520"/>
                <a:gd name="connsiteX22" fmla="*/ 191094 w 3924894"/>
                <a:gd name="connsiteY22" fmla="*/ 342900 h 2255520"/>
                <a:gd name="connsiteX23" fmla="*/ 168234 w 3924894"/>
                <a:gd name="connsiteY23" fmla="*/ 350520 h 2255520"/>
                <a:gd name="connsiteX24" fmla="*/ 122514 w 3924894"/>
                <a:gd name="connsiteY24" fmla="*/ 381000 h 2255520"/>
                <a:gd name="connsiteX25" fmla="*/ 61554 w 3924894"/>
                <a:gd name="connsiteY25" fmla="*/ 396240 h 2255520"/>
                <a:gd name="connsiteX26" fmla="*/ 27264 w 3924894"/>
                <a:gd name="connsiteY26" fmla="*/ 411480 h 2255520"/>
                <a:gd name="connsiteX27" fmla="*/ 15834 w 3924894"/>
                <a:gd name="connsiteY27" fmla="*/ 457200 h 2255520"/>
                <a:gd name="connsiteX28" fmla="*/ 594 w 3924894"/>
                <a:gd name="connsiteY28" fmla="*/ 480060 h 2255520"/>
                <a:gd name="connsiteX29" fmla="*/ 15834 w 3924894"/>
                <a:gd name="connsiteY29" fmla="*/ 586740 h 2255520"/>
                <a:gd name="connsiteX30" fmla="*/ 23454 w 3924894"/>
                <a:gd name="connsiteY30" fmla="*/ 678180 h 2255520"/>
                <a:gd name="connsiteX31" fmla="*/ 38694 w 3924894"/>
                <a:gd name="connsiteY31" fmla="*/ 701040 h 2255520"/>
                <a:gd name="connsiteX32" fmla="*/ 61554 w 3924894"/>
                <a:gd name="connsiteY32" fmla="*/ 746760 h 2255520"/>
                <a:gd name="connsiteX33" fmla="*/ 69174 w 3924894"/>
                <a:gd name="connsiteY33" fmla="*/ 868680 h 2255520"/>
                <a:gd name="connsiteX34" fmla="*/ 114894 w 3924894"/>
                <a:gd name="connsiteY34" fmla="*/ 960120 h 2255520"/>
                <a:gd name="connsiteX35" fmla="*/ 130134 w 3924894"/>
                <a:gd name="connsiteY35" fmla="*/ 982980 h 2255520"/>
                <a:gd name="connsiteX36" fmla="*/ 145374 w 3924894"/>
                <a:gd name="connsiteY36" fmla="*/ 1005840 h 2255520"/>
                <a:gd name="connsiteX37" fmla="*/ 160614 w 3924894"/>
                <a:gd name="connsiteY37" fmla="*/ 1051560 h 2255520"/>
                <a:gd name="connsiteX38" fmla="*/ 168234 w 3924894"/>
                <a:gd name="connsiteY38" fmla="*/ 1089660 h 2255520"/>
                <a:gd name="connsiteX39" fmla="*/ 198714 w 3924894"/>
                <a:gd name="connsiteY39" fmla="*/ 1135380 h 2255520"/>
                <a:gd name="connsiteX40" fmla="*/ 213954 w 3924894"/>
                <a:gd name="connsiteY40" fmla="*/ 1158240 h 2255520"/>
                <a:gd name="connsiteX41" fmla="*/ 252054 w 3924894"/>
                <a:gd name="connsiteY41" fmla="*/ 1219200 h 2255520"/>
                <a:gd name="connsiteX42" fmla="*/ 282534 w 3924894"/>
                <a:gd name="connsiteY42" fmla="*/ 1264920 h 2255520"/>
                <a:gd name="connsiteX43" fmla="*/ 297774 w 3924894"/>
                <a:gd name="connsiteY43" fmla="*/ 1287780 h 2255520"/>
                <a:gd name="connsiteX44" fmla="*/ 320634 w 3924894"/>
                <a:gd name="connsiteY44" fmla="*/ 1303020 h 2255520"/>
                <a:gd name="connsiteX45" fmla="*/ 328254 w 3924894"/>
                <a:gd name="connsiteY45" fmla="*/ 1325880 h 2255520"/>
                <a:gd name="connsiteX46" fmla="*/ 343494 w 3924894"/>
                <a:gd name="connsiteY46" fmla="*/ 1440180 h 2255520"/>
                <a:gd name="connsiteX47" fmla="*/ 358734 w 3924894"/>
                <a:gd name="connsiteY47" fmla="*/ 1463040 h 2255520"/>
                <a:gd name="connsiteX48" fmla="*/ 404454 w 3924894"/>
                <a:gd name="connsiteY48" fmla="*/ 1493520 h 2255520"/>
                <a:gd name="connsiteX49" fmla="*/ 442554 w 3924894"/>
                <a:gd name="connsiteY49" fmla="*/ 1531620 h 2255520"/>
                <a:gd name="connsiteX50" fmla="*/ 457794 w 3924894"/>
                <a:gd name="connsiteY50" fmla="*/ 1554480 h 2255520"/>
                <a:gd name="connsiteX51" fmla="*/ 480654 w 3924894"/>
                <a:gd name="connsiteY51" fmla="*/ 1569720 h 2255520"/>
                <a:gd name="connsiteX52" fmla="*/ 503514 w 3924894"/>
                <a:gd name="connsiteY52" fmla="*/ 1600200 h 2255520"/>
                <a:gd name="connsiteX53" fmla="*/ 533994 w 3924894"/>
                <a:gd name="connsiteY53" fmla="*/ 1607820 h 2255520"/>
                <a:gd name="connsiteX54" fmla="*/ 556854 w 3924894"/>
                <a:gd name="connsiteY54" fmla="*/ 1630680 h 2255520"/>
                <a:gd name="connsiteX55" fmla="*/ 594954 w 3924894"/>
                <a:gd name="connsiteY55" fmla="*/ 1699260 h 2255520"/>
                <a:gd name="connsiteX56" fmla="*/ 640674 w 3924894"/>
                <a:gd name="connsiteY56" fmla="*/ 1729740 h 2255520"/>
                <a:gd name="connsiteX57" fmla="*/ 663534 w 3924894"/>
                <a:gd name="connsiteY57" fmla="*/ 1744980 h 2255520"/>
                <a:gd name="connsiteX58" fmla="*/ 709254 w 3924894"/>
                <a:gd name="connsiteY58" fmla="*/ 1760220 h 2255520"/>
                <a:gd name="connsiteX59" fmla="*/ 777834 w 3924894"/>
                <a:gd name="connsiteY59" fmla="*/ 1798320 h 2255520"/>
                <a:gd name="connsiteX60" fmla="*/ 785454 w 3924894"/>
                <a:gd name="connsiteY60" fmla="*/ 1821180 h 2255520"/>
                <a:gd name="connsiteX61" fmla="*/ 861654 w 3924894"/>
                <a:gd name="connsiteY61" fmla="*/ 1897380 h 2255520"/>
                <a:gd name="connsiteX62" fmla="*/ 884514 w 3924894"/>
                <a:gd name="connsiteY62" fmla="*/ 1905000 h 2255520"/>
                <a:gd name="connsiteX63" fmla="*/ 945474 w 3924894"/>
                <a:gd name="connsiteY63" fmla="*/ 1927860 h 2255520"/>
                <a:gd name="connsiteX64" fmla="*/ 968334 w 3924894"/>
                <a:gd name="connsiteY64" fmla="*/ 1973580 h 2255520"/>
                <a:gd name="connsiteX65" fmla="*/ 991194 w 3924894"/>
                <a:gd name="connsiteY65" fmla="*/ 2019300 h 2255520"/>
                <a:gd name="connsiteX66" fmla="*/ 1021674 w 3924894"/>
                <a:gd name="connsiteY66" fmla="*/ 2026920 h 2255520"/>
                <a:gd name="connsiteX67" fmla="*/ 1097874 w 3924894"/>
                <a:gd name="connsiteY67" fmla="*/ 2049780 h 2255520"/>
                <a:gd name="connsiteX68" fmla="*/ 1181694 w 3924894"/>
                <a:gd name="connsiteY68" fmla="*/ 2072640 h 2255520"/>
                <a:gd name="connsiteX69" fmla="*/ 1227414 w 3924894"/>
                <a:gd name="connsiteY69" fmla="*/ 2095500 h 2255520"/>
                <a:gd name="connsiteX70" fmla="*/ 1257894 w 3924894"/>
                <a:gd name="connsiteY70" fmla="*/ 2103120 h 2255520"/>
                <a:gd name="connsiteX71" fmla="*/ 1303614 w 3924894"/>
                <a:gd name="connsiteY71" fmla="*/ 2125980 h 2255520"/>
                <a:gd name="connsiteX72" fmla="*/ 1326474 w 3924894"/>
                <a:gd name="connsiteY72" fmla="*/ 2141220 h 2255520"/>
                <a:gd name="connsiteX73" fmla="*/ 1356954 w 3924894"/>
                <a:gd name="connsiteY73" fmla="*/ 2148840 h 2255520"/>
                <a:gd name="connsiteX74" fmla="*/ 1448394 w 3924894"/>
                <a:gd name="connsiteY74" fmla="*/ 2171700 h 2255520"/>
                <a:gd name="connsiteX75" fmla="*/ 1509354 w 3924894"/>
                <a:gd name="connsiteY75" fmla="*/ 2186940 h 2255520"/>
                <a:gd name="connsiteX76" fmla="*/ 1539834 w 3924894"/>
                <a:gd name="connsiteY76" fmla="*/ 2194560 h 2255520"/>
                <a:gd name="connsiteX77" fmla="*/ 1616034 w 3924894"/>
                <a:gd name="connsiteY77" fmla="*/ 2209800 h 2255520"/>
                <a:gd name="connsiteX78" fmla="*/ 1646514 w 3924894"/>
                <a:gd name="connsiteY78" fmla="*/ 2217420 h 2255520"/>
                <a:gd name="connsiteX79" fmla="*/ 1768434 w 3924894"/>
                <a:gd name="connsiteY79" fmla="*/ 2232660 h 2255520"/>
                <a:gd name="connsiteX80" fmla="*/ 1798914 w 3924894"/>
                <a:gd name="connsiteY80" fmla="*/ 2240280 h 2255520"/>
                <a:gd name="connsiteX81" fmla="*/ 2027514 w 3924894"/>
                <a:gd name="connsiteY81" fmla="*/ 2247900 h 2255520"/>
                <a:gd name="connsiteX82" fmla="*/ 2050374 w 3924894"/>
                <a:gd name="connsiteY82" fmla="*/ 2240280 h 2255520"/>
                <a:gd name="connsiteX83" fmla="*/ 2073234 w 3924894"/>
                <a:gd name="connsiteY83" fmla="*/ 2247900 h 2255520"/>
                <a:gd name="connsiteX84" fmla="*/ 2134194 w 3924894"/>
                <a:gd name="connsiteY84" fmla="*/ 2255520 h 2255520"/>
                <a:gd name="connsiteX85" fmla="*/ 2263734 w 3924894"/>
                <a:gd name="connsiteY85" fmla="*/ 2247900 h 2255520"/>
                <a:gd name="connsiteX86" fmla="*/ 2309454 w 3924894"/>
                <a:gd name="connsiteY86" fmla="*/ 2217420 h 2255520"/>
                <a:gd name="connsiteX87" fmla="*/ 2370414 w 3924894"/>
                <a:gd name="connsiteY87" fmla="*/ 2202180 h 2255520"/>
                <a:gd name="connsiteX88" fmla="*/ 2484714 w 3924894"/>
                <a:gd name="connsiteY88" fmla="*/ 2179320 h 2255520"/>
                <a:gd name="connsiteX89" fmla="*/ 2507574 w 3924894"/>
                <a:gd name="connsiteY89" fmla="*/ 2171700 h 2255520"/>
                <a:gd name="connsiteX90" fmla="*/ 2553294 w 3924894"/>
                <a:gd name="connsiteY90" fmla="*/ 2164080 h 2255520"/>
                <a:gd name="connsiteX91" fmla="*/ 2599014 w 3924894"/>
                <a:gd name="connsiteY91" fmla="*/ 2125980 h 2255520"/>
                <a:gd name="connsiteX92" fmla="*/ 2621874 w 3924894"/>
                <a:gd name="connsiteY92" fmla="*/ 2118360 h 2255520"/>
                <a:gd name="connsiteX93" fmla="*/ 2644734 w 3924894"/>
                <a:gd name="connsiteY93" fmla="*/ 2103120 h 2255520"/>
                <a:gd name="connsiteX94" fmla="*/ 2743794 w 3924894"/>
                <a:gd name="connsiteY94" fmla="*/ 2087880 h 2255520"/>
                <a:gd name="connsiteX95" fmla="*/ 2827614 w 3924894"/>
                <a:gd name="connsiteY95" fmla="*/ 2065020 h 2255520"/>
                <a:gd name="connsiteX96" fmla="*/ 2858094 w 3924894"/>
                <a:gd name="connsiteY96" fmla="*/ 2057400 h 2255520"/>
                <a:gd name="connsiteX97" fmla="*/ 2903814 w 3924894"/>
                <a:gd name="connsiteY97" fmla="*/ 2034540 h 2255520"/>
                <a:gd name="connsiteX98" fmla="*/ 2972394 w 3924894"/>
                <a:gd name="connsiteY98" fmla="*/ 1981200 h 2255520"/>
                <a:gd name="connsiteX99" fmla="*/ 3018114 w 3924894"/>
                <a:gd name="connsiteY99" fmla="*/ 1965960 h 2255520"/>
                <a:gd name="connsiteX100" fmla="*/ 3033354 w 3924894"/>
                <a:gd name="connsiteY100" fmla="*/ 1943100 h 2255520"/>
                <a:gd name="connsiteX101" fmla="*/ 3056214 w 3924894"/>
                <a:gd name="connsiteY101" fmla="*/ 1920240 h 2255520"/>
                <a:gd name="connsiteX102" fmla="*/ 3140034 w 3924894"/>
                <a:gd name="connsiteY102" fmla="*/ 1905000 h 2255520"/>
                <a:gd name="connsiteX103" fmla="*/ 3162894 w 3924894"/>
                <a:gd name="connsiteY103" fmla="*/ 1897380 h 2255520"/>
                <a:gd name="connsiteX104" fmla="*/ 3178134 w 3924894"/>
                <a:gd name="connsiteY104" fmla="*/ 1844040 h 2255520"/>
                <a:gd name="connsiteX105" fmla="*/ 3193374 w 3924894"/>
                <a:gd name="connsiteY105" fmla="*/ 1798320 h 2255520"/>
                <a:gd name="connsiteX106" fmla="*/ 3223854 w 3924894"/>
                <a:gd name="connsiteY106" fmla="*/ 1790700 h 2255520"/>
                <a:gd name="connsiteX107" fmla="*/ 3269574 w 3924894"/>
                <a:gd name="connsiteY107" fmla="*/ 1775460 h 2255520"/>
                <a:gd name="connsiteX108" fmla="*/ 3330534 w 3924894"/>
                <a:gd name="connsiteY108" fmla="*/ 1760220 h 2255520"/>
                <a:gd name="connsiteX109" fmla="*/ 3383874 w 3924894"/>
                <a:gd name="connsiteY109" fmla="*/ 1699260 h 2255520"/>
                <a:gd name="connsiteX110" fmla="*/ 3399114 w 3924894"/>
                <a:gd name="connsiteY110" fmla="*/ 1676400 h 2255520"/>
                <a:gd name="connsiteX111" fmla="*/ 3429594 w 3924894"/>
                <a:gd name="connsiteY111" fmla="*/ 1607820 h 2255520"/>
                <a:gd name="connsiteX112" fmla="*/ 3475314 w 3924894"/>
                <a:gd name="connsiteY112" fmla="*/ 1584960 h 2255520"/>
                <a:gd name="connsiteX113" fmla="*/ 3490554 w 3924894"/>
                <a:gd name="connsiteY113" fmla="*/ 1562100 h 2255520"/>
                <a:gd name="connsiteX114" fmla="*/ 3536274 w 3924894"/>
                <a:gd name="connsiteY114" fmla="*/ 1524000 h 2255520"/>
                <a:gd name="connsiteX115" fmla="*/ 3551514 w 3924894"/>
                <a:gd name="connsiteY115" fmla="*/ 1478280 h 2255520"/>
                <a:gd name="connsiteX116" fmla="*/ 3559134 w 3924894"/>
                <a:gd name="connsiteY116" fmla="*/ 1455420 h 2255520"/>
                <a:gd name="connsiteX117" fmla="*/ 3589614 w 3924894"/>
                <a:gd name="connsiteY117" fmla="*/ 1447800 h 2255520"/>
                <a:gd name="connsiteX118" fmla="*/ 3597234 w 3924894"/>
                <a:gd name="connsiteY118" fmla="*/ 1424940 h 2255520"/>
                <a:gd name="connsiteX119" fmla="*/ 3604854 w 3924894"/>
                <a:gd name="connsiteY119" fmla="*/ 1356360 h 2255520"/>
                <a:gd name="connsiteX120" fmla="*/ 3642954 w 3924894"/>
                <a:gd name="connsiteY120" fmla="*/ 1318260 h 2255520"/>
                <a:gd name="connsiteX121" fmla="*/ 3665814 w 3924894"/>
                <a:gd name="connsiteY121" fmla="*/ 1310640 h 2255520"/>
                <a:gd name="connsiteX122" fmla="*/ 3688674 w 3924894"/>
                <a:gd name="connsiteY122" fmla="*/ 1295400 h 2255520"/>
                <a:gd name="connsiteX123" fmla="*/ 3719154 w 3924894"/>
                <a:gd name="connsiteY123" fmla="*/ 1264920 h 2255520"/>
                <a:gd name="connsiteX124" fmla="*/ 3742014 w 3924894"/>
                <a:gd name="connsiteY124" fmla="*/ 1219200 h 2255520"/>
                <a:gd name="connsiteX125" fmla="*/ 3749634 w 3924894"/>
                <a:gd name="connsiteY125" fmla="*/ 1150620 h 2255520"/>
                <a:gd name="connsiteX126" fmla="*/ 3757254 w 3924894"/>
                <a:gd name="connsiteY126" fmla="*/ 1127760 h 2255520"/>
                <a:gd name="connsiteX127" fmla="*/ 3780114 w 3924894"/>
                <a:gd name="connsiteY127" fmla="*/ 1112520 h 2255520"/>
                <a:gd name="connsiteX128" fmla="*/ 3787734 w 3924894"/>
                <a:gd name="connsiteY128" fmla="*/ 1089660 h 2255520"/>
                <a:gd name="connsiteX129" fmla="*/ 3802974 w 3924894"/>
                <a:gd name="connsiteY129" fmla="*/ 937260 h 2255520"/>
                <a:gd name="connsiteX130" fmla="*/ 3818214 w 3924894"/>
                <a:gd name="connsiteY130" fmla="*/ 914400 h 2255520"/>
                <a:gd name="connsiteX131" fmla="*/ 3841074 w 3924894"/>
                <a:gd name="connsiteY131" fmla="*/ 838200 h 2255520"/>
                <a:gd name="connsiteX132" fmla="*/ 3863934 w 3924894"/>
                <a:gd name="connsiteY132" fmla="*/ 822960 h 2255520"/>
                <a:gd name="connsiteX133" fmla="*/ 3879174 w 3924894"/>
                <a:gd name="connsiteY133" fmla="*/ 777240 h 2255520"/>
                <a:gd name="connsiteX134" fmla="*/ 3894414 w 3924894"/>
                <a:gd name="connsiteY134" fmla="*/ 678180 h 2255520"/>
                <a:gd name="connsiteX135" fmla="*/ 3902034 w 3924894"/>
                <a:gd name="connsiteY135" fmla="*/ 655320 h 2255520"/>
                <a:gd name="connsiteX136" fmla="*/ 3924894 w 3924894"/>
                <a:gd name="connsiteY136" fmla="*/ 632460 h 2255520"/>
                <a:gd name="connsiteX137" fmla="*/ 3902034 w 3924894"/>
                <a:gd name="connsiteY137" fmla="*/ 502920 h 2255520"/>
                <a:gd name="connsiteX138" fmla="*/ 3886794 w 3924894"/>
                <a:gd name="connsiteY138" fmla="*/ 480060 h 2255520"/>
                <a:gd name="connsiteX139" fmla="*/ 3879174 w 3924894"/>
                <a:gd name="connsiteY139" fmla="*/ 388620 h 2255520"/>
                <a:gd name="connsiteX140" fmla="*/ 3856314 w 3924894"/>
                <a:gd name="connsiteY140" fmla="*/ 373380 h 2255520"/>
                <a:gd name="connsiteX141" fmla="*/ 3742014 w 3924894"/>
                <a:gd name="connsiteY141" fmla="*/ 358140 h 2255520"/>
                <a:gd name="connsiteX142" fmla="*/ 3734394 w 3924894"/>
                <a:gd name="connsiteY142" fmla="*/ 335280 h 2255520"/>
                <a:gd name="connsiteX143" fmla="*/ 3688674 w 3924894"/>
                <a:gd name="connsiteY143" fmla="*/ 320040 h 2255520"/>
                <a:gd name="connsiteX144" fmla="*/ 3521034 w 3924894"/>
                <a:gd name="connsiteY144" fmla="*/ 304800 h 2255520"/>
                <a:gd name="connsiteX145" fmla="*/ 3460074 w 3924894"/>
                <a:gd name="connsiteY145" fmla="*/ 289560 h 2255520"/>
                <a:gd name="connsiteX146" fmla="*/ 3345774 w 3924894"/>
                <a:gd name="connsiteY146" fmla="*/ 297180 h 2255520"/>
                <a:gd name="connsiteX147" fmla="*/ 3300054 w 3924894"/>
                <a:gd name="connsiteY147" fmla="*/ 312420 h 2255520"/>
                <a:gd name="connsiteX148" fmla="*/ 3277194 w 3924894"/>
                <a:gd name="connsiteY148" fmla="*/ 320040 h 2255520"/>
                <a:gd name="connsiteX149" fmla="*/ 3200994 w 3924894"/>
                <a:gd name="connsiteY149" fmla="*/ 327660 h 2255520"/>
                <a:gd name="connsiteX150" fmla="*/ 3124794 w 3924894"/>
                <a:gd name="connsiteY150" fmla="*/ 350520 h 2255520"/>
                <a:gd name="connsiteX151" fmla="*/ 3101934 w 3924894"/>
                <a:gd name="connsiteY151" fmla="*/ 358140 h 2255520"/>
                <a:gd name="connsiteX152" fmla="*/ 3079074 w 3924894"/>
                <a:gd name="connsiteY152" fmla="*/ 365760 h 2255520"/>
                <a:gd name="connsiteX153" fmla="*/ 3010494 w 3924894"/>
                <a:gd name="connsiteY153" fmla="*/ 373380 h 2255520"/>
                <a:gd name="connsiteX154" fmla="*/ 2941914 w 3924894"/>
                <a:gd name="connsiteY154" fmla="*/ 365760 h 2255520"/>
                <a:gd name="connsiteX155" fmla="*/ 2919054 w 3924894"/>
                <a:gd name="connsiteY155" fmla="*/ 350520 h 2255520"/>
                <a:gd name="connsiteX156" fmla="*/ 2873334 w 3924894"/>
                <a:gd name="connsiteY156" fmla="*/ 342900 h 2255520"/>
                <a:gd name="connsiteX157" fmla="*/ 2850474 w 3924894"/>
                <a:gd name="connsiteY157" fmla="*/ 335280 h 2255520"/>
                <a:gd name="connsiteX158" fmla="*/ 2759034 w 3924894"/>
                <a:gd name="connsiteY158" fmla="*/ 327660 h 2255520"/>
                <a:gd name="connsiteX159" fmla="*/ 2682834 w 3924894"/>
                <a:gd name="connsiteY159" fmla="*/ 304800 h 2255520"/>
                <a:gd name="connsiteX160" fmla="*/ 2659974 w 3924894"/>
                <a:gd name="connsiteY160" fmla="*/ 289560 h 2255520"/>
                <a:gd name="connsiteX161" fmla="*/ 2644734 w 3924894"/>
                <a:gd name="connsiteY161" fmla="*/ 243840 h 2255520"/>
                <a:gd name="connsiteX162" fmla="*/ 2659974 w 3924894"/>
                <a:gd name="connsiteY162" fmla="*/ 175260 h 2255520"/>
                <a:gd name="connsiteX163" fmla="*/ 2667594 w 3924894"/>
                <a:gd name="connsiteY163" fmla="*/ 152400 h 2255520"/>
                <a:gd name="connsiteX164" fmla="*/ 2690454 w 3924894"/>
                <a:gd name="connsiteY164" fmla="*/ 83820 h 2255520"/>
                <a:gd name="connsiteX165" fmla="*/ 2682834 w 3924894"/>
                <a:gd name="connsiteY165" fmla="*/ 45720 h 2255520"/>
                <a:gd name="connsiteX166" fmla="*/ 2637114 w 3924894"/>
                <a:gd name="connsiteY166" fmla="*/ 15240 h 2255520"/>
                <a:gd name="connsiteX167" fmla="*/ 2614254 w 3924894"/>
                <a:gd name="connsiteY167" fmla="*/ 0 h 2255520"/>
                <a:gd name="connsiteX168" fmla="*/ 2553294 w 3924894"/>
                <a:gd name="connsiteY168" fmla="*/ 15240 h 2255520"/>
                <a:gd name="connsiteX169" fmla="*/ 2507574 w 3924894"/>
                <a:gd name="connsiteY169" fmla="*/ 45720 h 2255520"/>
                <a:gd name="connsiteX170" fmla="*/ 2492334 w 3924894"/>
                <a:gd name="connsiteY170" fmla="*/ 68580 h 2255520"/>
                <a:gd name="connsiteX171" fmla="*/ 2484714 w 3924894"/>
                <a:gd name="connsiteY171" fmla="*/ 91440 h 2255520"/>
                <a:gd name="connsiteX172" fmla="*/ 2461854 w 3924894"/>
                <a:gd name="connsiteY172" fmla="*/ 99060 h 2255520"/>
                <a:gd name="connsiteX173" fmla="*/ 2431374 w 3924894"/>
                <a:gd name="connsiteY173" fmla="*/ 144780 h 2255520"/>
                <a:gd name="connsiteX174" fmla="*/ 2416134 w 3924894"/>
                <a:gd name="connsiteY174" fmla="*/ 167640 h 2255520"/>
                <a:gd name="connsiteX175" fmla="*/ 2347554 w 3924894"/>
                <a:gd name="connsiteY175" fmla="*/ 205740 h 2255520"/>
                <a:gd name="connsiteX176" fmla="*/ 2324694 w 3924894"/>
                <a:gd name="connsiteY176" fmla="*/ 220980 h 2255520"/>
                <a:gd name="connsiteX177" fmla="*/ 2301834 w 3924894"/>
                <a:gd name="connsiteY177" fmla="*/ 236220 h 2255520"/>
                <a:gd name="connsiteX178" fmla="*/ 2286594 w 3924894"/>
                <a:gd name="connsiteY178" fmla="*/ 259080 h 2255520"/>
                <a:gd name="connsiteX179" fmla="*/ 2240874 w 3924894"/>
                <a:gd name="connsiteY179" fmla="*/ 289560 h 2255520"/>
                <a:gd name="connsiteX180" fmla="*/ 2233254 w 3924894"/>
                <a:gd name="connsiteY180" fmla="*/ 312420 h 2255520"/>
                <a:gd name="connsiteX181" fmla="*/ 2172294 w 3924894"/>
                <a:gd name="connsiteY181" fmla="*/ 304800 h 2255520"/>
                <a:gd name="connsiteX182" fmla="*/ 2080854 w 3924894"/>
                <a:gd name="connsiteY182" fmla="*/ 312420 h 2255520"/>
                <a:gd name="connsiteX183" fmla="*/ 2057994 w 3924894"/>
                <a:gd name="connsiteY183" fmla="*/ 320040 h 2255520"/>
                <a:gd name="connsiteX184" fmla="*/ 1958934 w 3924894"/>
                <a:gd name="connsiteY184" fmla="*/ 297180 h 2255520"/>
                <a:gd name="connsiteX185" fmla="*/ 1928454 w 3924894"/>
                <a:gd name="connsiteY185" fmla="*/ 289560 h 2255520"/>
                <a:gd name="connsiteX186" fmla="*/ 1882734 w 3924894"/>
                <a:gd name="connsiteY186" fmla="*/ 259080 h 2255520"/>
                <a:gd name="connsiteX187" fmla="*/ 1852254 w 3924894"/>
                <a:gd name="connsiteY187" fmla="*/ 213360 h 2255520"/>
                <a:gd name="connsiteX188" fmla="*/ 1829394 w 3924894"/>
                <a:gd name="connsiteY188" fmla="*/ 205740 h 2255520"/>
                <a:gd name="connsiteX189" fmla="*/ 1806534 w 3924894"/>
                <a:gd name="connsiteY189" fmla="*/ 190500 h 2255520"/>
                <a:gd name="connsiteX190" fmla="*/ 1768434 w 3924894"/>
                <a:gd name="connsiteY190" fmla="*/ 182880 h 2255520"/>
                <a:gd name="connsiteX191" fmla="*/ 1745574 w 3924894"/>
                <a:gd name="connsiteY191" fmla="*/ 175260 h 2255520"/>
                <a:gd name="connsiteX192" fmla="*/ 1699854 w 3924894"/>
                <a:gd name="connsiteY192" fmla="*/ 182880 h 2255520"/>
                <a:gd name="connsiteX193" fmla="*/ 1669374 w 3924894"/>
                <a:gd name="connsiteY193" fmla="*/ 243840 h 2255520"/>
                <a:gd name="connsiteX194" fmla="*/ 1623654 w 3924894"/>
                <a:gd name="connsiteY194" fmla="*/ 251460 h 2255520"/>
                <a:gd name="connsiteX195" fmla="*/ 1593174 w 3924894"/>
                <a:gd name="connsiteY195" fmla="*/ 297180 h 2255520"/>
                <a:gd name="connsiteX196" fmla="*/ 1608414 w 3924894"/>
                <a:gd name="connsiteY196" fmla="*/ 350520 h 2255520"/>
                <a:gd name="connsiteX197" fmla="*/ 1616034 w 3924894"/>
                <a:gd name="connsiteY197" fmla="*/ 381000 h 2255520"/>
                <a:gd name="connsiteX198" fmla="*/ 1676994 w 3924894"/>
                <a:gd name="connsiteY198" fmla="*/ 403860 h 2255520"/>
                <a:gd name="connsiteX199" fmla="*/ 1699854 w 3924894"/>
                <a:gd name="connsiteY199" fmla="*/ 411480 h 2255520"/>
                <a:gd name="connsiteX200" fmla="*/ 1753194 w 3924894"/>
                <a:gd name="connsiteY200" fmla="*/ 426720 h 2255520"/>
                <a:gd name="connsiteX201" fmla="*/ 1806534 w 3924894"/>
                <a:gd name="connsiteY201" fmla="*/ 449580 h 2255520"/>
                <a:gd name="connsiteX202" fmla="*/ 1852254 w 3924894"/>
                <a:gd name="connsiteY202" fmla="*/ 464820 h 2255520"/>
                <a:gd name="connsiteX203" fmla="*/ 1875114 w 3924894"/>
                <a:gd name="connsiteY203" fmla="*/ 472440 h 2255520"/>
                <a:gd name="connsiteX204" fmla="*/ 1966554 w 3924894"/>
                <a:gd name="connsiteY204" fmla="*/ 472440 h 2255520"/>
                <a:gd name="connsiteX0" fmla="*/ 1966554 w 3924894"/>
                <a:gd name="connsiteY0" fmla="*/ 472440 h 2255520"/>
                <a:gd name="connsiteX1" fmla="*/ 1852254 w 3924894"/>
                <a:gd name="connsiteY1" fmla="*/ 483870 h 2255520"/>
                <a:gd name="connsiteX2" fmla="*/ 1795104 w 3924894"/>
                <a:gd name="connsiteY2" fmla="*/ 476250 h 2255520"/>
                <a:gd name="connsiteX3" fmla="*/ 1745574 w 3924894"/>
                <a:gd name="connsiteY3" fmla="*/ 480060 h 2255520"/>
                <a:gd name="connsiteX4" fmla="*/ 1699854 w 3924894"/>
                <a:gd name="connsiteY4" fmla="*/ 464820 h 2255520"/>
                <a:gd name="connsiteX5" fmla="*/ 1661754 w 3924894"/>
                <a:gd name="connsiteY5" fmla="*/ 468630 h 2255520"/>
                <a:gd name="connsiteX6" fmla="*/ 1372194 w 3924894"/>
                <a:gd name="connsiteY6" fmla="*/ 457200 h 2255520"/>
                <a:gd name="connsiteX7" fmla="*/ 1349334 w 3924894"/>
                <a:gd name="connsiteY7" fmla="*/ 449580 h 2255520"/>
                <a:gd name="connsiteX8" fmla="*/ 1227414 w 3924894"/>
                <a:gd name="connsiteY8" fmla="*/ 434340 h 2255520"/>
                <a:gd name="connsiteX9" fmla="*/ 1181694 w 3924894"/>
                <a:gd name="connsiteY9" fmla="*/ 419100 h 2255520"/>
                <a:gd name="connsiteX10" fmla="*/ 1029294 w 3924894"/>
                <a:gd name="connsiteY10" fmla="*/ 403860 h 2255520"/>
                <a:gd name="connsiteX11" fmla="*/ 907374 w 3924894"/>
                <a:gd name="connsiteY11" fmla="*/ 388620 h 2255520"/>
                <a:gd name="connsiteX12" fmla="*/ 876894 w 3924894"/>
                <a:gd name="connsiteY12" fmla="*/ 381000 h 2255520"/>
                <a:gd name="connsiteX13" fmla="*/ 831174 w 3924894"/>
                <a:gd name="connsiteY13" fmla="*/ 365760 h 2255520"/>
                <a:gd name="connsiteX14" fmla="*/ 724494 w 3924894"/>
                <a:gd name="connsiteY14" fmla="*/ 358140 h 2255520"/>
                <a:gd name="connsiteX15" fmla="*/ 701634 w 3924894"/>
                <a:gd name="connsiteY15" fmla="*/ 342900 h 2255520"/>
                <a:gd name="connsiteX16" fmla="*/ 648294 w 3924894"/>
                <a:gd name="connsiteY16" fmla="*/ 350520 h 2255520"/>
                <a:gd name="connsiteX17" fmla="*/ 473034 w 3924894"/>
                <a:gd name="connsiteY17" fmla="*/ 342900 h 2255520"/>
                <a:gd name="connsiteX18" fmla="*/ 396834 w 3924894"/>
                <a:gd name="connsiteY18" fmla="*/ 335280 h 2255520"/>
                <a:gd name="connsiteX19" fmla="*/ 351114 w 3924894"/>
                <a:gd name="connsiteY19" fmla="*/ 320040 h 2255520"/>
                <a:gd name="connsiteX20" fmla="*/ 290154 w 3924894"/>
                <a:gd name="connsiteY20" fmla="*/ 327660 h 2255520"/>
                <a:gd name="connsiteX21" fmla="*/ 244434 w 3924894"/>
                <a:gd name="connsiteY21" fmla="*/ 335280 h 2255520"/>
                <a:gd name="connsiteX22" fmla="*/ 191094 w 3924894"/>
                <a:gd name="connsiteY22" fmla="*/ 342900 h 2255520"/>
                <a:gd name="connsiteX23" fmla="*/ 168234 w 3924894"/>
                <a:gd name="connsiteY23" fmla="*/ 350520 h 2255520"/>
                <a:gd name="connsiteX24" fmla="*/ 118704 w 3924894"/>
                <a:gd name="connsiteY24" fmla="*/ 350520 h 2255520"/>
                <a:gd name="connsiteX25" fmla="*/ 61554 w 3924894"/>
                <a:gd name="connsiteY25" fmla="*/ 396240 h 2255520"/>
                <a:gd name="connsiteX26" fmla="*/ 27264 w 3924894"/>
                <a:gd name="connsiteY26" fmla="*/ 411480 h 2255520"/>
                <a:gd name="connsiteX27" fmla="*/ 15834 w 3924894"/>
                <a:gd name="connsiteY27" fmla="*/ 457200 h 2255520"/>
                <a:gd name="connsiteX28" fmla="*/ 594 w 3924894"/>
                <a:gd name="connsiteY28" fmla="*/ 480060 h 2255520"/>
                <a:gd name="connsiteX29" fmla="*/ 15834 w 3924894"/>
                <a:gd name="connsiteY29" fmla="*/ 586740 h 2255520"/>
                <a:gd name="connsiteX30" fmla="*/ 23454 w 3924894"/>
                <a:gd name="connsiteY30" fmla="*/ 678180 h 2255520"/>
                <a:gd name="connsiteX31" fmla="*/ 38694 w 3924894"/>
                <a:gd name="connsiteY31" fmla="*/ 701040 h 2255520"/>
                <a:gd name="connsiteX32" fmla="*/ 61554 w 3924894"/>
                <a:gd name="connsiteY32" fmla="*/ 746760 h 2255520"/>
                <a:gd name="connsiteX33" fmla="*/ 69174 w 3924894"/>
                <a:gd name="connsiteY33" fmla="*/ 868680 h 2255520"/>
                <a:gd name="connsiteX34" fmla="*/ 114894 w 3924894"/>
                <a:gd name="connsiteY34" fmla="*/ 960120 h 2255520"/>
                <a:gd name="connsiteX35" fmla="*/ 130134 w 3924894"/>
                <a:gd name="connsiteY35" fmla="*/ 982980 h 2255520"/>
                <a:gd name="connsiteX36" fmla="*/ 145374 w 3924894"/>
                <a:gd name="connsiteY36" fmla="*/ 1005840 h 2255520"/>
                <a:gd name="connsiteX37" fmla="*/ 160614 w 3924894"/>
                <a:gd name="connsiteY37" fmla="*/ 1051560 h 2255520"/>
                <a:gd name="connsiteX38" fmla="*/ 168234 w 3924894"/>
                <a:gd name="connsiteY38" fmla="*/ 1089660 h 2255520"/>
                <a:gd name="connsiteX39" fmla="*/ 198714 w 3924894"/>
                <a:gd name="connsiteY39" fmla="*/ 1135380 h 2255520"/>
                <a:gd name="connsiteX40" fmla="*/ 213954 w 3924894"/>
                <a:gd name="connsiteY40" fmla="*/ 1158240 h 2255520"/>
                <a:gd name="connsiteX41" fmla="*/ 252054 w 3924894"/>
                <a:gd name="connsiteY41" fmla="*/ 1219200 h 2255520"/>
                <a:gd name="connsiteX42" fmla="*/ 282534 w 3924894"/>
                <a:gd name="connsiteY42" fmla="*/ 1264920 h 2255520"/>
                <a:gd name="connsiteX43" fmla="*/ 297774 w 3924894"/>
                <a:gd name="connsiteY43" fmla="*/ 1287780 h 2255520"/>
                <a:gd name="connsiteX44" fmla="*/ 320634 w 3924894"/>
                <a:gd name="connsiteY44" fmla="*/ 1303020 h 2255520"/>
                <a:gd name="connsiteX45" fmla="*/ 328254 w 3924894"/>
                <a:gd name="connsiteY45" fmla="*/ 1325880 h 2255520"/>
                <a:gd name="connsiteX46" fmla="*/ 343494 w 3924894"/>
                <a:gd name="connsiteY46" fmla="*/ 1440180 h 2255520"/>
                <a:gd name="connsiteX47" fmla="*/ 358734 w 3924894"/>
                <a:gd name="connsiteY47" fmla="*/ 1463040 h 2255520"/>
                <a:gd name="connsiteX48" fmla="*/ 404454 w 3924894"/>
                <a:gd name="connsiteY48" fmla="*/ 1493520 h 2255520"/>
                <a:gd name="connsiteX49" fmla="*/ 442554 w 3924894"/>
                <a:gd name="connsiteY49" fmla="*/ 1531620 h 2255520"/>
                <a:gd name="connsiteX50" fmla="*/ 457794 w 3924894"/>
                <a:gd name="connsiteY50" fmla="*/ 1554480 h 2255520"/>
                <a:gd name="connsiteX51" fmla="*/ 480654 w 3924894"/>
                <a:gd name="connsiteY51" fmla="*/ 1569720 h 2255520"/>
                <a:gd name="connsiteX52" fmla="*/ 503514 w 3924894"/>
                <a:gd name="connsiteY52" fmla="*/ 1600200 h 2255520"/>
                <a:gd name="connsiteX53" fmla="*/ 533994 w 3924894"/>
                <a:gd name="connsiteY53" fmla="*/ 1607820 h 2255520"/>
                <a:gd name="connsiteX54" fmla="*/ 556854 w 3924894"/>
                <a:gd name="connsiteY54" fmla="*/ 1630680 h 2255520"/>
                <a:gd name="connsiteX55" fmla="*/ 594954 w 3924894"/>
                <a:gd name="connsiteY55" fmla="*/ 1699260 h 2255520"/>
                <a:gd name="connsiteX56" fmla="*/ 640674 w 3924894"/>
                <a:gd name="connsiteY56" fmla="*/ 1729740 h 2255520"/>
                <a:gd name="connsiteX57" fmla="*/ 663534 w 3924894"/>
                <a:gd name="connsiteY57" fmla="*/ 1744980 h 2255520"/>
                <a:gd name="connsiteX58" fmla="*/ 709254 w 3924894"/>
                <a:gd name="connsiteY58" fmla="*/ 1760220 h 2255520"/>
                <a:gd name="connsiteX59" fmla="*/ 777834 w 3924894"/>
                <a:gd name="connsiteY59" fmla="*/ 1798320 h 2255520"/>
                <a:gd name="connsiteX60" fmla="*/ 785454 w 3924894"/>
                <a:gd name="connsiteY60" fmla="*/ 1821180 h 2255520"/>
                <a:gd name="connsiteX61" fmla="*/ 861654 w 3924894"/>
                <a:gd name="connsiteY61" fmla="*/ 1897380 h 2255520"/>
                <a:gd name="connsiteX62" fmla="*/ 884514 w 3924894"/>
                <a:gd name="connsiteY62" fmla="*/ 1905000 h 2255520"/>
                <a:gd name="connsiteX63" fmla="*/ 945474 w 3924894"/>
                <a:gd name="connsiteY63" fmla="*/ 1927860 h 2255520"/>
                <a:gd name="connsiteX64" fmla="*/ 968334 w 3924894"/>
                <a:gd name="connsiteY64" fmla="*/ 1973580 h 2255520"/>
                <a:gd name="connsiteX65" fmla="*/ 991194 w 3924894"/>
                <a:gd name="connsiteY65" fmla="*/ 2019300 h 2255520"/>
                <a:gd name="connsiteX66" fmla="*/ 1021674 w 3924894"/>
                <a:gd name="connsiteY66" fmla="*/ 2026920 h 2255520"/>
                <a:gd name="connsiteX67" fmla="*/ 1097874 w 3924894"/>
                <a:gd name="connsiteY67" fmla="*/ 2049780 h 2255520"/>
                <a:gd name="connsiteX68" fmla="*/ 1181694 w 3924894"/>
                <a:gd name="connsiteY68" fmla="*/ 2072640 h 2255520"/>
                <a:gd name="connsiteX69" fmla="*/ 1227414 w 3924894"/>
                <a:gd name="connsiteY69" fmla="*/ 2095500 h 2255520"/>
                <a:gd name="connsiteX70" fmla="*/ 1257894 w 3924894"/>
                <a:gd name="connsiteY70" fmla="*/ 2103120 h 2255520"/>
                <a:gd name="connsiteX71" fmla="*/ 1303614 w 3924894"/>
                <a:gd name="connsiteY71" fmla="*/ 2125980 h 2255520"/>
                <a:gd name="connsiteX72" fmla="*/ 1326474 w 3924894"/>
                <a:gd name="connsiteY72" fmla="*/ 2141220 h 2255520"/>
                <a:gd name="connsiteX73" fmla="*/ 1356954 w 3924894"/>
                <a:gd name="connsiteY73" fmla="*/ 2148840 h 2255520"/>
                <a:gd name="connsiteX74" fmla="*/ 1448394 w 3924894"/>
                <a:gd name="connsiteY74" fmla="*/ 2171700 h 2255520"/>
                <a:gd name="connsiteX75" fmla="*/ 1509354 w 3924894"/>
                <a:gd name="connsiteY75" fmla="*/ 2186940 h 2255520"/>
                <a:gd name="connsiteX76" fmla="*/ 1539834 w 3924894"/>
                <a:gd name="connsiteY76" fmla="*/ 2194560 h 2255520"/>
                <a:gd name="connsiteX77" fmla="*/ 1616034 w 3924894"/>
                <a:gd name="connsiteY77" fmla="*/ 2209800 h 2255520"/>
                <a:gd name="connsiteX78" fmla="*/ 1646514 w 3924894"/>
                <a:gd name="connsiteY78" fmla="*/ 2217420 h 2255520"/>
                <a:gd name="connsiteX79" fmla="*/ 1768434 w 3924894"/>
                <a:gd name="connsiteY79" fmla="*/ 2232660 h 2255520"/>
                <a:gd name="connsiteX80" fmla="*/ 1798914 w 3924894"/>
                <a:gd name="connsiteY80" fmla="*/ 2240280 h 2255520"/>
                <a:gd name="connsiteX81" fmla="*/ 2027514 w 3924894"/>
                <a:gd name="connsiteY81" fmla="*/ 2247900 h 2255520"/>
                <a:gd name="connsiteX82" fmla="*/ 2050374 w 3924894"/>
                <a:gd name="connsiteY82" fmla="*/ 2240280 h 2255520"/>
                <a:gd name="connsiteX83" fmla="*/ 2073234 w 3924894"/>
                <a:gd name="connsiteY83" fmla="*/ 2247900 h 2255520"/>
                <a:gd name="connsiteX84" fmla="*/ 2134194 w 3924894"/>
                <a:gd name="connsiteY84" fmla="*/ 2255520 h 2255520"/>
                <a:gd name="connsiteX85" fmla="*/ 2263734 w 3924894"/>
                <a:gd name="connsiteY85" fmla="*/ 2247900 h 2255520"/>
                <a:gd name="connsiteX86" fmla="*/ 2309454 w 3924894"/>
                <a:gd name="connsiteY86" fmla="*/ 2217420 h 2255520"/>
                <a:gd name="connsiteX87" fmla="*/ 2370414 w 3924894"/>
                <a:gd name="connsiteY87" fmla="*/ 2202180 h 2255520"/>
                <a:gd name="connsiteX88" fmla="*/ 2484714 w 3924894"/>
                <a:gd name="connsiteY88" fmla="*/ 2179320 h 2255520"/>
                <a:gd name="connsiteX89" fmla="*/ 2507574 w 3924894"/>
                <a:gd name="connsiteY89" fmla="*/ 2171700 h 2255520"/>
                <a:gd name="connsiteX90" fmla="*/ 2553294 w 3924894"/>
                <a:gd name="connsiteY90" fmla="*/ 2164080 h 2255520"/>
                <a:gd name="connsiteX91" fmla="*/ 2599014 w 3924894"/>
                <a:gd name="connsiteY91" fmla="*/ 2125980 h 2255520"/>
                <a:gd name="connsiteX92" fmla="*/ 2621874 w 3924894"/>
                <a:gd name="connsiteY92" fmla="*/ 2118360 h 2255520"/>
                <a:gd name="connsiteX93" fmla="*/ 2644734 w 3924894"/>
                <a:gd name="connsiteY93" fmla="*/ 2103120 h 2255520"/>
                <a:gd name="connsiteX94" fmla="*/ 2743794 w 3924894"/>
                <a:gd name="connsiteY94" fmla="*/ 2087880 h 2255520"/>
                <a:gd name="connsiteX95" fmla="*/ 2827614 w 3924894"/>
                <a:gd name="connsiteY95" fmla="*/ 2065020 h 2255520"/>
                <a:gd name="connsiteX96" fmla="*/ 2858094 w 3924894"/>
                <a:gd name="connsiteY96" fmla="*/ 2057400 h 2255520"/>
                <a:gd name="connsiteX97" fmla="*/ 2903814 w 3924894"/>
                <a:gd name="connsiteY97" fmla="*/ 2034540 h 2255520"/>
                <a:gd name="connsiteX98" fmla="*/ 2972394 w 3924894"/>
                <a:gd name="connsiteY98" fmla="*/ 1981200 h 2255520"/>
                <a:gd name="connsiteX99" fmla="*/ 3018114 w 3924894"/>
                <a:gd name="connsiteY99" fmla="*/ 1965960 h 2255520"/>
                <a:gd name="connsiteX100" fmla="*/ 3033354 w 3924894"/>
                <a:gd name="connsiteY100" fmla="*/ 1943100 h 2255520"/>
                <a:gd name="connsiteX101" fmla="*/ 3056214 w 3924894"/>
                <a:gd name="connsiteY101" fmla="*/ 1920240 h 2255520"/>
                <a:gd name="connsiteX102" fmla="*/ 3140034 w 3924894"/>
                <a:gd name="connsiteY102" fmla="*/ 1905000 h 2255520"/>
                <a:gd name="connsiteX103" fmla="*/ 3162894 w 3924894"/>
                <a:gd name="connsiteY103" fmla="*/ 1897380 h 2255520"/>
                <a:gd name="connsiteX104" fmla="*/ 3178134 w 3924894"/>
                <a:gd name="connsiteY104" fmla="*/ 1844040 h 2255520"/>
                <a:gd name="connsiteX105" fmla="*/ 3193374 w 3924894"/>
                <a:gd name="connsiteY105" fmla="*/ 1798320 h 2255520"/>
                <a:gd name="connsiteX106" fmla="*/ 3223854 w 3924894"/>
                <a:gd name="connsiteY106" fmla="*/ 1790700 h 2255520"/>
                <a:gd name="connsiteX107" fmla="*/ 3269574 w 3924894"/>
                <a:gd name="connsiteY107" fmla="*/ 1775460 h 2255520"/>
                <a:gd name="connsiteX108" fmla="*/ 3330534 w 3924894"/>
                <a:gd name="connsiteY108" fmla="*/ 1760220 h 2255520"/>
                <a:gd name="connsiteX109" fmla="*/ 3383874 w 3924894"/>
                <a:gd name="connsiteY109" fmla="*/ 1699260 h 2255520"/>
                <a:gd name="connsiteX110" fmla="*/ 3399114 w 3924894"/>
                <a:gd name="connsiteY110" fmla="*/ 1676400 h 2255520"/>
                <a:gd name="connsiteX111" fmla="*/ 3429594 w 3924894"/>
                <a:gd name="connsiteY111" fmla="*/ 1607820 h 2255520"/>
                <a:gd name="connsiteX112" fmla="*/ 3475314 w 3924894"/>
                <a:gd name="connsiteY112" fmla="*/ 1584960 h 2255520"/>
                <a:gd name="connsiteX113" fmla="*/ 3490554 w 3924894"/>
                <a:gd name="connsiteY113" fmla="*/ 1562100 h 2255520"/>
                <a:gd name="connsiteX114" fmla="*/ 3536274 w 3924894"/>
                <a:gd name="connsiteY114" fmla="*/ 1524000 h 2255520"/>
                <a:gd name="connsiteX115" fmla="*/ 3551514 w 3924894"/>
                <a:gd name="connsiteY115" fmla="*/ 1478280 h 2255520"/>
                <a:gd name="connsiteX116" fmla="*/ 3559134 w 3924894"/>
                <a:gd name="connsiteY116" fmla="*/ 1455420 h 2255520"/>
                <a:gd name="connsiteX117" fmla="*/ 3589614 w 3924894"/>
                <a:gd name="connsiteY117" fmla="*/ 1447800 h 2255520"/>
                <a:gd name="connsiteX118" fmla="*/ 3597234 w 3924894"/>
                <a:gd name="connsiteY118" fmla="*/ 1424940 h 2255520"/>
                <a:gd name="connsiteX119" fmla="*/ 3604854 w 3924894"/>
                <a:gd name="connsiteY119" fmla="*/ 1356360 h 2255520"/>
                <a:gd name="connsiteX120" fmla="*/ 3642954 w 3924894"/>
                <a:gd name="connsiteY120" fmla="*/ 1318260 h 2255520"/>
                <a:gd name="connsiteX121" fmla="*/ 3665814 w 3924894"/>
                <a:gd name="connsiteY121" fmla="*/ 1310640 h 2255520"/>
                <a:gd name="connsiteX122" fmla="*/ 3688674 w 3924894"/>
                <a:gd name="connsiteY122" fmla="*/ 1295400 h 2255520"/>
                <a:gd name="connsiteX123" fmla="*/ 3719154 w 3924894"/>
                <a:gd name="connsiteY123" fmla="*/ 1264920 h 2255520"/>
                <a:gd name="connsiteX124" fmla="*/ 3742014 w 3924894"/>
                <a:gd name="connsiteY124" fmla="*/ 1219200 h 2255520"/>
                <a:gd name="connsiteX125" fmla="*/ 3749634 w 3924894"/>
                <a:gd name="connsiteY125" fmla="*/ 1150620 h 2255520"/>
                <a:gd name="connsiteX126" fmla="*/ 3757254 w 3924894"/>
                <a:gd name="connsiteY126" fmla="*/ 1127760 h 2255520"/>
                <a:gd name="connsiteX127" fmla="*/ 3780114 w 3924894"/>
                <a:gd name="connsiteY127" fmla="*/ 1112520 h 2255520"/>
                <a:gd name="connsiteX128" fmla="*/ 3787734 w 3924894"/>
                <a:gd name="connsiteY128" fmla="*/ 1089660 h 2255520"/>
                <a:gd name="connsiteX129" fmla="*/ 3802974 w 3924894"/>
                <a:gd name="connsiteY129" fmla="*/ 937260 h 2255520"/>
                <a:gd name="connsiteX130" fmla="*/ 3818214 w 3924894"/>
                <a:gd name="connsiteY130" fmla="*/ 914400 h 2255520"/>
                <a:gd name="connsiteX131" fmla="*/ 3841074 w 3924894"/>
                <a:gd name="connsiteY131" fmla="*/ 838200 h 2255520"/>
                <a:gd name="connsiteX132" fmla="*/ 3863934 w 3924894"/>
                <a:gd name="connsiteY132" fmla="*/ 822960 h 2255520"/>
                <a:gd name="connsiteX133" fmla="*/ 3879174 w 3924894"/>
                <a:gd name="connsiteY133" fmla="*/ 777240 h 2255520"/>
                <a:gd name="connsiteX134" fmla="*/ 3894414 w 3924894"/>
                <a:gd name="connsiteY134" fmla="*/ 678180 h 2255520"/>
                <a:gd name="connsiteX135" fmla="*/ 3902034 w 3924894"/>
                <a:gd name="connsiteY135" fmla="*/ 655320 h 2255520"/>
                <a:gd name="connsiteX136" fmla="*/ 3924894 w 3924894"/>
                <a:gd name="connsiteY136" fmla="*/ 632460 h 2255520"/>
                <a:gd name="connsiteX137" fmla="*/ 3902034 w 3924894"/>
                <a:gd name="connsiteY137" fmla="*/ 502920 h 2255520"/>
                <a:gd name="connsiteX138" fmla="*/ 3886794 w 3924894"/>
                <a:gd name="connsiteY138" fmla="*/ 480060 h 2255520"/>
                <a:gd name="connsiteX139" fmla="*/ 3879174 w 3924894"/>
                <a:gd name="connsiteY139" fmla="*/ 388620 h 2255520"/>
                <a:gd name="connsiteX140" fmla="*/ 3856314 w 3924894"/>
                <a:gd name="connsiteY140" fmla="*/ 373380 h 2255520"/>
                <a:gd name="connsiteX141" fmla="*/ 3742014 w 3924894"/>
                <a:gd name="connsiteY141" fmla="*/ 358140 h 2255520"/>
                <a:gd name="connsiteX142" fmla="*/ 3734394 w 3924894"/>
                <a:gd name="connsiteY142" fmla="*/ 335280 h 2255520"/>
                <a:gd name="connsiteX143" fmla="*/ 3688674 w 3924894"/>
                <a:gd name="connsiteY143" fmla="*/ 320040 h 2255520"/>
                <a:gd name="connsiteX144" fmla="*/ 3521034 w 3924894"/>
                <a:gd name="connsiteY144" fmla="*/ 304800 h 2255520"/>
                <a:gd name="connsiteX145" fmla="*/ 3460074 w 3924894"/>
                <a:gd name="connsiteY145" fmla="*/ 289560 h 2255520"/>
                <a:gd name="connsiteX146" fmla="*/ 3345774 w 3924894"/>
                <a:gd name="connsiteY146" fmla="*/ 297180 h 2255520"/>
                <a:gd name="connsiteX147" fmla="*/ 3300054 w 3924894"/>
                <a:gd name="connsiteY147" fmla="*/ 312420 h 2255520"/>
                <a:gd name="connsiteX148" fmla="*/ 3277194 w 3924894"/>
                <a:gd name="connsiteY148" fmla="*/ 320040 h 2255520"/>
                <a:gd name="connsiteX149" fmla="*/ 3200994 w 3924894"/>
                <a:gd name="connsiteY149" fmla="*/ 327660 h 2255520"/>
                <a:gd name="connsiteX150" fmla="*/ 3124794 w 3924894"/>
                <a:gd name="connsiteY150" fmla="*/ 350520 h 2255520"/>
                <a:gd name="connsiteX151" fmla="*/ 3101934 w 3924894"/>
                <a:gd name="connsiteY151" fmla="*/ 358140 h 2255520"/>
                <a:gd name="connsiteX152" fmla="*/ 3079074 w 3924894"/>
                <a:gd name="connsiteY152" fmla="*/ 365760 h 2255520"/>
                <a:gd name="connsiteX153" fmla="*/ 3010494 w 3924894"/>
                <a:gd name="connsiteY153" fmla="*/ 373380 h 2255520"/>
                <a:gd name="connsiteX154" fmla="*/ 2941914 w 3924894"/>
                <a:gd name="connsiteY154" fmla="*/ 365760 h 2255520"/>
                <a:gd name="connsiteX155" fmla="*/ 2919054 w 3924894"/>
                <a:gd name="connsiteY155" fmla="*/ 350520 h 2255520"/>
                <a:gd name="connsiteX156" fmla="*/ 2873334 w 3924894"/>
                <a:gd name="connsiteY156" fmla="*/ 342900 h 2255520"/>
                <a:gd name="connsiteX157" fmla="*/ 2850474 w 3924894"/>
                <a:gd name="connsiteY157" fmla="*/ 335280 h 2255520"/>
                <a:gd name="connsiteX158" fmla="*/ 2759034 w 3924894"/>
                <a:gd name="connsiteY158" fmla="*/ 327660 h 2255520"/>
                <a:gd name="connsiteX159" fmla="*/ 2682834 w 3924894"/>
                <a:gd name="connsiteY159" fmla="*/ 304800 h 2255520"/>
                <a:gd name="connsiteX160" fmla="*/ 2659974 w 3924894"/>
                <a:gd name="connsiteY160" fmla="*/ 289560 h 2255520"/>
                <a:gd name="connsiteX161" fmla="*/ 2644734 w 3924894"/>
                <a:gd name="connsiteY161" fmla="*/ 243840 h 2255520"/>
                <a:gd name="connsiteX162" fmla="*/ 2659974 w 3924894"/>
                <a:gd name="connsiteY162" fmla="*/ 175260 h 2255520"/>
                <a:gd name="connsiteX163" fmla="*/ 2667594 w 3924894"/>
                <a:gd name="connsiteY163" fmla="*/ 152400 h 2255520"/>
                <a:gd name="connsiteX164" fmla="*/ 2690454 w 3924894"/>
                <a:gd name="connsiteY164" fmla="*/ 83820 h 2255520"/>
                <a:gd name="connsiteX165" fmla="*/ 2682834 w 3924894"/>
                <a:gd name="connsiteY165" fmla="*/ 45720 h 2255520"/>
                <a:gd name="connsiteX166" fmla="*/ 2637114 w 3924894"/>
                <a:gd name="connsiteY166" fmla="*/ 15240 h 2255520"/>
                <a:gd name="connsiteX167" fmla="*/ 2614254 w 3924894"/>
                <a:gd name="connsiteY167" fmla="*/ 0 h 2255520"/>
                <a:gd name="connsiteX168" fmla="*/ 2553294 w 3924894"/>
                <a:gd name="connsiteY168" fmla="*/ 15240 h 2255520"/>
                <a:gd name="connsiteX169" fmla="*/ 2507574 w 3924894"/>
                <a:gd name="connsiteY169" fmla="*/ 45720 h 2255520"/>
                <a:gd name="connsiteX170" fmla="*/ 2492334 w 3924894"/>
                <a:gd name="connsiteY170" fmla="*/ 68580 h 2255520"/>
                <a:gd name="connsiteX171" fmla="*/ 2484714 w 3924894"/>
                <a:gd name="connsiteY171" fmla="*/ 91440 h 2255520"/>
                <a:gd name="connsiteX172" fmla="*/ 2461854 w 3924894"/>
                <a:gd name="connsiteY172" fmla="*/ 99060 h 2255520"/>
                <a:gd name="connsiteX173" fmla="*/ 2431374 w 3924894"/>
                <a:gd name="connsiteY173" fmla="*/ 144780 h 2255520"/>
                <a:gd name="connsiteX174" fmla="*/ 2416134 w 3924894"/>
                <a:gd name="connsiteY174" fmla="*/ 167640 h 2255520"/>
                <a:gd name="connsiteX175" fmla="*/ 2347554 w 3924894"/>
                <a:gd name="connsiteY175" fmla="*/ 205740 h 2255520"/>
                <a:gd name="connsiteX176" fmla="*/ 2324694 w 3924894"/>
                <a:gd name="connsiteY176" fmla="*/ 220980 h 2255520"/>
                <a:gd name="connsiteX177" fmla="*/ 2301834 w 3924894"/>
                <a:gd name="connsiteY177" fmla="*/ 236220 h 2255520"/>
                <a:gd name="connsiteX178" fmla="*/ 2286594 w 3924894"/>
                <a:gd name="connsiteY178" fmla="*/ 259080 h 2255520"/>
                <a:gd name="connsiteX179" fmla="*/ 2240874 w 3924894"/>
                <a:gd name="connsiteY179" fmla="*/ 289560 h 2255520"/>
                <a:gd name="connsiteX180" fmla="*/ 2233254 w 3924894"/>
                <a:gd name="connsiteY180" fmla="*/ 312420 h 2255520"/>
                <a:gd name="connsiteX181" fmla="*/ 2172294 w 3924894"/>
                <a:gd name="connsiteY181" fmla="*/ 304800 h 2255520"/>
                <a:gd name="connsiteX182" fmla="*/ 2080854 w 3924894"/>
                <a:gd name="connsiteY182" fmla="*/ 312420 h 2255520"/>
                <a:gd name="connsiteX183" fmla="*/ 2057994 w 3924894"/>
                <a:gd name="connsiteY183" fmla="*/ 320040 h 2255520"/>
                <a:gd name="connsiteX184" fmla="*/ 1958934 w 3924894"/>
                <a:gd name="connsiteY184" fmla="*/ 297180 h 2255520"/>
                <a:gd name="connsiteX185" fmla="*/ 1928454 w 3924894"/>
                <a:gd name="connsiteY185" fmla="*/ 289560 h 2255520"/>
                <a:gd name="connsiteX186" fmla="*/ 1882734 w 3924894"/>
                <a:gd name="connsiteY186" fmla="*/ 259080 h 2255520"/>
                <a:gd name="connsiteX187" fmla="*/ 1852254 w 3924894"/>
                <a:gd name="connsiteY187" fmla="*/ 213360 h 2255520"/>
                <a:gd name="connsiteX188" fmla="*/ 1829394 w 3924894"/>
                <a:gd name="connsiteY188" fmla="*/ 205740 h 2255520"/>
                <a:gd name="connsiteX189" fmla="*/ 1806534 w 3924894"/>
                <a:gd name="connsiteY189" fmla="*/ 190500 h 2255520"/>
                <a:gd name="connsiteX190" fmla="*/ 1768434 w 3924894"/>
                <a:gd name="connsiteY190" fmla="*/ 182880 h 2255520"/>
                <a:gd name="connsiteX191" fmla="*/ 1745574 w 3924894"/>
                <a:gd name="connsiteY191" fmla="*/ 175260 h 2255520"/>
                <a:gd name="connsiteX192" fmla="*/ 1699854 w 3924894"/>
                <a:gd name="connsiteY192" fmla="*/ 182880 h 2255520"/>
                <a:gd name="connsiteX193" fmla="*/ 1669374 w 3924894"/>
                <a:gd name="connsiteY193" fmla="*/ 243840 h 2255520"/>
                <a:gd name="connsiteX194" fmla="*/ 1623654 w 3924894"/>
                <a:gd name="connsiteY194" fmla="*/ 251460 h 2255520"/>
                <a:gd name="connsiteX195" fmla="*/ 1593174 w 3924894"/>
                <a:gd name="connsiteY195" fmla="*/ 297180 h 2255520"/>
                <a:gd name="connsiteX196" fmla="*/ 1608414 w 3924894"/>
                <a:gd name="connsiteY196" fmla="*/ 350520 h 2255520"/>
                <a:gd name="connsiteX197" fmla="*/ 1616034 w 3924894"/>
                <a:gd name="connsiteY197" fmla="*/ 381000 h 2255520"/>
                <a:gd name="connsiteX198" fmla="*/ 1676994 w 3924894"/>
                <a:gd name="connsiteY198" fmla="*/ 403860 h 2255520"/>
                <a:gd name="connsiteX199" fmla="*/ 1699854 w 3924894"/>
                <a:gd name="connsiteY199" fmla="*/ 411480 h 2255520"/>
                <a:gd name="connsiteX200" fmla="*/ 1753194 w 3924894"/>
                <a:gd name="connsiteY200" fmla="*/ 426720 h 2255520"/>
                <a:gd name="connsiteX201" fmla="*/ 1806534 w 3924894"/>
                <a:gd name="connsiteY201" fmla="*/ 449580 h 2255520"/>
                <a:gd name="connsiteX202" fmla="*/ 1852254 w 3924894"/>
                <a:gd name="connsiteY202" fmla="*/ 464820 h 2255520"/>
                <a:gd name="connsiteX203" fmla="*/ 1875114 w 3924894"/>
                <a:gd name="connsiteY203" fmla="*/ 472440 h 2255520"/>
                <a:gd name="connsiteX204" fmla="*/ 1966554 w 3924894"/>
                <a:gd name="connsiteY204" fmla="*/ 472440 h 2255520"/>
                <a:gd name="connsiteX0" fmla="*/ 1966554 w 3924894"/>
                <a:gd name="connsiteY0" fmla="*/ 472440 h 2255520"/>
                <a:gd name="connsiteX1" fmla="*/ 1852254 w 3924894"/>
                <a:gd name="connsiteY1" fmla="*/ 483870 h 2255520"/>
                <a:gd name="connsiteX2" fmla="*/ 1795104 w 3924894"/>
                <a:gd name="connsiteY2" fmla="*/ 476250 h 2255520"/>
                <a:gd name="connsiteX3" fmla="*/ 1745574 w 3924894"/>
                <a:gd name="connsiteY3" fmla="*/ 480060 h 2255520"/>
                <a:gd name="connsiteX4" fmla="*/ 1699854 w 3924894"/>
                <a:gd name="connsiteY4" fmla="*/ 464820 h 2255520"/>
                <a:gd name="connsiteX5" fmla="*/ 1661754 w 3924894"/>
                <a:gd name="connsiteY5" fmla="*/ 468630 h 2255520"/>
                <a:gd name="connsiteX6" fmla="*/ 1372194 w 3924894"/>
                <a:gd name="connsiteY6" fmla="*/ 457200 h 2255520"/>
                <a:gd name="connsiteX7" fmla="*/ 1349334 w 3924894"/>
                <a:gd name="connsiteY7" fmla="*/ 449580 h 2255520"/>
                <a:gd name="connsiteX8" fmla="*/ 1227414 w 3924894"/>
                <a:gd name="connsiteY8" fmla="*/ 434340 h 2255520"/>
                <a:gd name="connsiteX9" fmla="*/ 1181694 w 3924894"/>
                <a:gd name="connsiteY9" fmla="*/ 419100 h 2255520"/>
                <a:gd name="connsiteX10" fmla="*/ 1029294 w 3924894"/>
                <a:gd name="connsiteY10" fmla="*/ 403860 h 2255520"/>
                <a:gd name="connsiteX11" fmla="*/ 907374 w 3924894"/>
                <a:gd name="connsiteY11" fmla="*/ 388620 h 2255520"/>
                <a:gd name="connsiteX12" fmla="*/ 876894 w 3924894"/>
                <a:gd name="connsiteY12" fmla="*/ 381000 h 2255520"/>
                <a:gd name="connsiteX13" fmla="*/ 831174 w 3924894"/>
                <a:gd name="connsiteY13" fmla="*/ 365760 h 2255520"/>
                <a:gd name="connsiteX14" fmla="*/ 724494 w 3924894"/>
                <a:gd name="connsiteY14" fmla="*/ 358140 h 2255520"/>
                <a:gd name="connsiteX15" fmla="*/ 701634 w 3924894"/>
                <a:gd name="connsiteY15" fmla="*/ 342900 h 2255520"/>
                <a:gd name="connsiteX16" fmla="*/ 648294 w 3924894"/>
                <a:gd name="connsiteY16" fmla="*/ 350520 h 2255520"/>
                <a:gd name="connsiteX17" fmla="*/ 473034 w 3924894"/>
                <a:gd name="connsiteY17" fmla="*/ 342900 h 2255520"/>
                <a:gd name="connsiteX18" fmla="*/ 396834 w 3924894"/>
                <a:gd name="connsiteY18" fmla="*/ 335280 h 2255520"/>
                <a:gd name="connsiteX19" fmla="*/ 351114 w 3924894"/>
                <a:gd name="connsiteY19" fmla="*/ 320040 h 2255520"/>
                <a:gd name="connsiteX20" fmla="*/ 290154 w 3924894"/>
                <a:gd name="connsiteY20" fmla="*/ 327660 h 2255520"/>
                <a:gd name="connsiteX21" fmla="*/ 244434 w 3924894"/>
                <a:gd name="connsiteY21" fmla="*/ 335280 h 2255520"/>
                <a:gd name="connsiteX22" fmla="*/ 194904 w 3924894"/>
                <a:gd name="connsiteY22" fmla="*/ 312420 h 2255520"/>
                <a:gd name="connsiteX23" fmla="*/ 168234 w 3924894"/>
                <a:gd name="connsiteY23" fmla="*/ 350520 h 2255520"/>
                <a:gd name="connsiteX24" fmla="*/ 118704 w 3924894"/>
                <a:gd name="connsiteY24" fmla="*/ 350520 h 2255520"/>
                <a:gd name="connsiteX25" fmla="*/ 61554 w 3924894"/>
                <a:gd name="connsiteY25" fmla="*/ 396240 h 2255520"/>
                <a:gd name="connsiteX26" fmla="*/ 27264 w 3924894"/>
                <a:gd name="connsiteY26" fmla="*/ 411480 h 2255520"/>
                <a:gd name="connsiteX27" fmla="*/ 15834 w 3924894"/>
                <a:gd name="connsiteY27" fmla="*/ 457200 h 2255520"/>
                <a:gd name="connsiteX28" fmla="*/ 594 w 3924894"/>
                <a:gd name="connsiteY28" fmla="*/ 480060 h 2255520"/>
                <a:gd name="connsiteX29" fmla="*/ 15834 w 3924894"/>
                <a:gd name="connsiteY29" fmla="*/ 586740 h 2255520"/>
                <a:gd name="connsiteX30" fmla="*/ 23454 w 3924894"/>
                <a:gd name="connsiteY30" fmla="*/ 678180 h 2255520"/>
                <a:gd name="connsiteX31" fmla="*/ 38694 w 3924894"/>
                <a:gd name="connsiteY31" fmla="*/ 701040 h 2255520"/>
                <a:gd name="connsiteX32" fmla="*/ 61554 w 3924894"/>
                <a:gd name="connsiteY32" fmla="*/ 746760 h 2255520"/>
                <a:gd name="connsiteX33" fmla="*/ 69174 w 3924894"/>
                <a:gd name="connsiteY33" fmla="*/ 868680 h 2255520"/>
                <a:gd name="connsiteX34" fmla="*/ 114894 w 3924894"/>
                <a:gd name="connsiteY34" fmla="*/ 960120 h 2255520"/>
                <a:gd name="connsiteX35" fmla="*/ 130134 w 3924894"/>
                <a:gd name="connsiteY35" fmla="*/ 982980 h 2255520"/>
                <a:gd name="connsiteX36" fmla="*/ 145374 w 3924894"/>
                <a:gd name="connsiteY36" fmla="*/ 1005840 h 2255520"/>
                <a:gd name="connsiteX37" fmla="*/ 160614 w 3924894"/>
                <a:gd name="connsiteY37" fmla="*/ 1051560 h 2255520"/>
                <a:gd name="connsiteX38" fmla="*/ 168234 w 3924894"/>
                <a:gd name="connsiteY38" fmla="*/ 1089660 h 2255520"/>
                <a:gd name="connsiteX39" fmla="*/ 198714 w 3924894"/>
                <a:gd name="connsiteY39" fmla="*/ 1135380 h 2255520"/>
                <a:gd name="connsiteX40" fmla="*/ 213954 w 3924894"/>
                <a:gd name="connsiteY40" fmla="*/ 1158240 h 2255520"/>
                <a:gd name="connsiteX41" fmla="*/ 252054 w 3924894"/>
                <a:gd name="connsiteY41" fmla="*/ 1219200 h 2255520"/>
                <a:gd name="connsiteX42" fmla="*/ 282534 w 3924894"/>
                <a:gd name="connsiteY42" fmla="*/ 1264920 h 2255520"/>
                <a:gd name="connsiteX43" fmla="*/ 297774 w 3924894"/>
                <a:gd name="connsiteY43" fmla="*/ 1287780 h 2255520"/>
                <a:gd name="connsiteX44" fmla="*/ 320634 w 3924894"/>
                <a:gd name="connsiteY44" fmla="*/ 1303020 h 2255520"/>
                <a:gd name="connsiteX45" fmla="*/ 328254 w 3924894"/>
                <a:gd name="connsiteY45" fmla="*/ 1325880 h 2255520"/>
                <a:gd name="connsiteX46" fmla="*/ 343494 w 3924894"/>
                <a:gd name="connsiteY46" fmla="*/ 1440180 h 2255520"/>
                <a:gd name="connsiteX47" fmla="*/ 358734 w 3924894"/>
                <a:gd name="connsiteY47" fmla="*/ 1463040 h 2255520"/>
                <a:gd name="connsiteX48" fmla="*/ 404454 w 3924894"/>
                <a:gd name="connsiteY48" fmla="*/ 1493520 h 2255520"/>
                <a:gd name="connsiteX49" fmla="*/ 442554 w 3924894"/>
                <a:gd name="connsiteY49" fmla="*/ 1531620 h 2255520"/>
                <a:gd name="connsiteX50" fmla="*/ 457794 w 3924894"/>
                <a:gd name="connsiteY50" fmla="*/ 1554480 h 2255520"/>
                <a:gd name="connsiteX51" fmla="*/ 480654 w 3924894"/>
                <a:gd name="connsiteY51" fmla="*/ 1569720 h 2255520"/>
                <a:gd name="connsiteX52" fmla="*/ 503514 w 3924894"/>
                <a:gd name="connsiteY52" fmla="*/ 1600200 h 2255520"/>
                <a:gd name="connsiteX53" fmla="*/ 533994 w 3924894"/>
                <a:gd name="connsiteY53" fmla="*/ 1607820 h 2255520"/>
                <a:gd name="connsiteX54" fmla="*/ 556854 w 3924894"/>
                <a:gd name="connsiteY54" fmla="*/ 1630680 h 2255520"/>
                <a:gd name="connsiteX55" fmla="*/ 594954 w 3924894"/>
                <a:gd name="connsiteY55" fmla="*/ 1699260 h 2255520"/>
                <a:gd name="connsiteX56" fmla="*/ 640674 w 3924894"/>
                <a:gd name="connsiteY56" fmla="*/ 1729740 h 2255520"/>
                <a:gd name="connsiteX57" fmla="*/ 663534 w 3924894"/>
                <a:gd name="connsiteY57" fmla="*/ 1744980 h 2255520"/>
                <a:gd name="connsiteX58" fmla="*/ 709254 w 3924894"/>
                <a:gd name="connsiteY58" fmla="*/ 1760220 h 2255520"/>
                <a:gd name="connsiteX59" fmla="*/ 777834 w 3924894"/>
                <a:gd name="connsiteY59" fmla="*/ 1798320 h 2255520"/>
                <a:gd name="connsiteX60" fmla="*/ 785454 w 3924894"/>
                <a:gd name="connsiteY60" fmla="*/ 1821180 h 2255520"/>
                <a:gd name="connsiteX61" fmla="*/ 861654 w 3924894"/>
                <a:gd name="connsiteY61" fmla="*/ 1897380 h 2255520"/>
                <a:gd name="connsiteX62" fmla="*/ 884514 w 3924894"/>
                <a:gd name="connsiteY62" fmla="*/ 1905000 h 2255520"/>
                <a:gd name="connsiteX63" fmla="*/ 945474 w 3924894"/>
                <a:gd name="connsiteY63" fmla="*/ 1927860 h 2255520"/>
                <a:gd name="connsiteX64" fmla="*/ 968334 w 3924894"/>
                <a:gd name="connsiteY64" fmla="*/ 1973580 h 2255520"/>
                <a:gd name="connsiteX65" fmla="*/ 991194 w 3924894"/>
                <a:gd name="connsiteY65" fmla="*/ 2019300 h 2255520"/>
                <a:gd name="connsiteX66" fmla="*/ 1021674 w 3924894"/>
                <a:gd name="connsiteY66" fmla="*/ 2026920 h 2255520"/>
                <a:gd name="connsiteX67" fmla="*/ 1097874 w 3924894"/>
                <a:gd name="connsiteY67" fmla="*/ 2049780 h 2255520"/>
                <a:gd name="connsiteX68" fmla="*/ 1181694 w 3924894"/>
                <a:gd name="connsiteY68" fmla="*/ 2072640 h 2255520"/>
                <a:gd name="connsiteX69" fmla="*/ 1227414 w 3924894"/>
                <a:gd name="connsiteY69" fmla="*/ 2095500 h 2255520"/>
                <a:gd name="connsiteX70" fmla="*/ 1257894 w 3924894"/>
                <a:gd name="connsiteY70" fmla="*/ 2103120 h 2255520"/>
                <a:gd name="connsiteX71" fmla="*/ 1303614 w 3924894"/>
                <a:gd name="connsiteY71" fmla="*/ 2125980 h 2255520"/>
                <a:gd name="connsiteX72" fmla="*/ 1326474 w 3924894"/>
                <a:gd name="connsiteY72" fmla="*/ 2141220 h 2255520"/>
                <a:gd name="connsiteX73" fmla="*/ 1356954 w 3924894"/>
                <a:gd name="connsiteY73" fmla="*/ 2148840 h 2255520"/>
                <a:gd name="connsiteX74" fmla="*/ 1448394 w 3924894"/>
                <a:gd name="connsiteY74" fmla="*/ 2171700 h 2255520"/>
                <a:gd name="connsiteX75" fmla="*/ 1509354 w 3924894"/>
                <a:gd name="connsiteY75" fmla="*/ 2186940 h 2255520"/>
                <a:gd name="connsiteX76" fmla="*/ 1539834 w 3924894"/>
                <a:gd name="connsiteY76" fmla="*/ 2194560 h 2255520"/>
                <a:gd name="connsiteX77" fmla="*/ 1616034 w 3924894"/>
                <a:gd name="connsiteY77" fmla="*/ 2209800 h 2255520"/>
                <a:gd name="connsiteX78" fmla="*/ 1646514 w 3924894"/>
                <a:gd name="connsiteY78" fmla="*/ 2217420 h 2255520"/>
                <a:gd name="connsiteX79" fmla="*/ 1768434 w 3924894"/>
                <a:gd name="connsiteY79" fmla="*/ 2232660 h 2255520"/>
                <a:gd name="connsiteX80" fmla="*/ 1798914 w 3924894"/>
                <a:gd name="connsiteY80" fmla="*/ 2240280 h 2255520"/>
                <a:gd name="connsiteX81" fmla="*/ 2027514 w 3924894"/>
                <a:gd name="connsiteY81" fmla="*/ 2247900 h 2255520"/>
                <a:gd name="connsiteX82" fmla="*/ 2050374 w 3924894"/>
                <a:gd name="connsiteY82" fmla="*/ 2240280 h 2255520"/>
                <a:gd name="connsiteX83" fmla="*/ 2073234 w 3924894"/>
                <a:gd name="connsiteY83" fmla="*/ 2247900 h 2255520"/>
                <a:gd name="connsiteX84" fmla="*/ 2134194 w 3924894"/>
                <a:gd name="connsiteY84" fmla="*/ 2255520 h 2255520"/>
                <a:gd name="connsiteX85" fmla="*/ 2263734 w 3924894"/>
                <a:gd name="connsiteY85" fmla="*/ 2247900 h 2255520"/>
                <a:gd name="connsiteX86" fmla="*/ 2309454 w 3924894"/>
                <a:gd name="connsiteY86" fmla="*/ 2217420 h 2255520"/>
                <a:gd name="connsiteX87" fmla="*/ 2370414 w 3924894"/>
                <a:gd name="connsiteY87" fmla="*/ 2202180 h 2255520"/>
                <a:gd name="connsiteX88" fmla="*/ 2484714 w 3924894"/>
                <a:gd name="connsiteY88" fmla="*/ 2179320 h 2255520"/>
                <a:gd name="connsiteX89" fmla="*/ 2507574 w 3924894"/>
                <a:gd name="connsiteY89" fmla="*/ 2171700 h 2255520"/>
                <a:gd name="connsiteX90" fmla="*/ 2553294 w 3924894"/>
                <a:gd name="connsiteY90" fmla="*/ 2164080 h 2255520"/>
                <a:gd name="connsiteX91" fmla="*/ 2599014 w 3924894"/>
                <a:gd name="connsiteY91" fmla="*/ 2125980 h 2255520"/>
                <a:gd name="connsiteX92" fmla="*/ 2621874 w 3924894"/>
                <a:gd name="connsiteY92" fmla="*/ 2118360 h 2255520"/>
                <a:gd name="connsiteX93" fmla="*/ 2644734 w 3924894"/>
                <a:gd name="connsiteY93" fmla="*/ 2103120 h 2255520"/>
                <a:gd name="connsiteX94" fmla="*/ 2743794 w 3924894"/>
                <a:gd name="connsiteY94" fmla="*/ 2087880 h 2255520"/>
                <a:gd name="connsiteX95" fmla="*/ 2827614 w 3924894"/>
                <a:gd name="connsiteY95" fmla="*/ 2065020 h 2255520"/>
                <a:gd name="connsiteX96" fmla="*/ 2858094 w 3924894"/>
                <a:gd name="connsiteY96" fmla="*/ 2057400 h 2255520"/>
                <a:gd name="connsiteX97" fmla="*/ 2903814 w 3924894"/>
                <a:gd name="connsiteY97" fmla="*/ 2034540 h 2255520"/>
                <a:gd name="connsiteX98" fmla="*/ 2972394 w 3924894"/>
                <a:gd name="connsiteY98" fmla="*/ 1981200 h 2255520"/>
                <a:gd name="connsiteX99" fmla="*/ 3018114 w 3924894"/>
                <a:gd name="connsiteY99" fmla="*/ 1965960 h 2255520"/>
                <a:gd name="connsiteX100" fmla="*/ 3033354 w 3924894"/>
                <a:gd name="connsiteY100" fmla="*/ 1943100 h 2255520"/>
                <a:gd name="connsiteX101" fmla="*/ 3056214 w 3924894"/>
                <a:gd name="connsiteY101" fmla="*/ 1920240 h 2255520"/>
                <a:gd name="connsiteX102" fmla="*/ 3140034 w 3924894"/>
                <a:gd name="connsiteY102" fmla="*/ 1905000 h 2255520"/>
                <a:gd name="connsiteX103" fmla="*/ 3162894 w 3924894"/>
                <a:gd name="connsiteY103" fmla="*/ 1897380 h 2255520"/>
                <a:gd name="connsiteX104" fmla="*/ 3178134 w 3924894"/>
                <a:gd name="connsiteY104" fmla="*/ 1844040 h 2255520"/>
                <a:gd name="connsiteX105" fmla="*/ 3193374 w 3924894"/>
                <a:gd name="connsiteY105" fmla="*/ 1798320 h 2255520"/>
                <a:gd name="connsiteX106" fmla="*/ 3223854 w 3924894"/>
                <a:gd name="connsiteY106" fmla="*/ 1790700 h 2255520"/>
                <a:gd name="connsiteX107" fmla="*/ 3269574 w 3924894"/>
                <a:gd name="connsiteY107" fmla="*/ 1775460 h 2255520"/>
                <a:gd name="connsiteX108" fmla="*/ 3330534 w 3924894"/>
                <a:gd name="connsiteY108" fmla="*/ 1760220 h 2255520"/>
                <a:gd name="connsiteX109" fmla="*/ 3383874 w 3924894"/>
                <a:gd name="connsiteY109" fmla="*/ 1699260 h 2255520"/>
                <a:gd name="connsiteX110" fmla="*/ 3399114 w 3924894"/>
                <a:gd name="connsiteY110" fmla="*/ 1676400 h 2255520"/>
                <a:gd name="connsiteX111" fmla="*/ 3429594 w 3924894"/>
                <a:gd name="connsiteY111" fmla="*/ 1607820 h 2255520"/>
                <a:gd name="connsiteX112" fmla="*/ 3475314 w 3924894"/>
                <a:gd name="connsiteY112" fmla="*/ 1584960 h 2255520"/>
                <a:gd name="connsiteX113" fmla="*/ 3490554 w 3924894"/>
                <a:gd name="connsiteY113" fmla="*/ 1562100 h 2255520"/>
                <a:gd name="connsiteX114" fmla="*/ 3536274 w 3924894"/>
                <a:gd name="connsiteY114" fmla="*/ 1524000 h 2255520"/>
                <a:gd name="connsiteX115" fmla="*/ 3551514 w 3924894"/>
                <a:gd name="connsiteY115" fmla="*/ 1478280 h 2255520"/>
                <a:gd name="connsiteX116" fmla="*/ 3559134 w 3924894"/>
                <a:gd name="connsiteY116" fmla="*/ 1455420 h 2255520"/>
                <a:gd name="connsiteX117" fmla="*/ 3589614 w 3924894"/>
                <a:gd name="connsiteY117" fmla="*/ 1447800 h 2255520"/>
                <a:gd name="connsiteX118" fmla="*/ 3597234 w 3924894"/>
                <a:gd name="connsiteY118" fmla="*/ 1424940 h 2255520"/>
                <a:gd name="connsiteX119" fmla="*/ 3604854 w 3924894"/>
                <a:gd name="connsiteY119" fmla="*/ 1356360 h 2255520"/>
                <a:gd name="connsiteX120" fmla="*/ 3642954 w 3924894"/>
                <a:gd name="connsiteY120" fmla="*/ 1318260 h 2255520"/>
                <a:gd name="connsiteX121" fmla="*/ 3665814 w 3924894"/>
                <a:gd name="connsiteY121" fmla="*/ 1310640 h 2255520"/>
                <a:gd name="connsiteX122" fmla="*/ 3688674 w 3924894"/>
                <a:gd name="connsiteY122" fmla="*/ 1295400 h 2255520"/>
                <a:gd name="connsiteX123" fmla="*/ 3719154 w 3924894"/>
                <a:gd name="connsiteY123" fmla="*/ 1264920 h 2255520"/>
                <a:gd name="connsiteX124" fmla="*/ 3742014 w 3924894"/>
                <a:gd name="connsiteY124" fmla="*/ 1219200 h 2255520"/>
                <a:gd name="connsiteX125" fmla="*/ 3749634 w 3924894"/>
                <a:gd name="connsiteY125" fmla="*/ 1150620 h 2255520"/>
                <a:gd name="connsiteX126" fmla="*/ 3757254 w 3924894"/>
                <a:gd name="connsiteY126" fmla="*/ 1127760 h 2255520"/>
                <a:gd name="connsiteX127" fmla="*/ 3780114 w 3924894"/>
                <a:gd name="connsiteY127" fmla="*/ 1112520 h 2255520"/>
                <a:gd name="connsiteX128" fmla="*/ 3787734 w 3924894"/>
                <a:gd name="connsiteY128" fmla="*/ 1089660 h 2255520"/>
                <a:gd name="connsiteX129" fmla="*/ 3802974 w 3924894"/>
                <a:gd name="connsiteY129" fmla="*/ 937260 h 2255520"/>
                <a:gd name="connsiteX130" fmla="*/ 3818214 w 3924894"/>
                <a:gd name="connsiteY130" fmla="*/ 914400 h 2255520"/>
                <a:gd name="connsiteX131" fmla="*/ 3841074 w 3924894"/>
                <a:gd name="connsiteY131" fmla="*/ 838200 h 2255520"/>
                <a:gd name="connsiteX132" fmla="*/ 3863934 w 3924894"/>
                <a:gd name="connsiteY132" fmla="*/ 822960 h 2255520"/>
                <a:gd name="connsiteX133" fmla="*/ 3879174 w 3924894"/>
                <a:gd name="connsiteY133" fmla="*/ 777240 h 2255520"/>
                <a:gd name="connsiteX134" fmla="*/ 3894414 w 3924894"/>
                <a:gd name="connsiteY134" fmla="*/ 678180 h 2255520"/>
                <a:gd name="connsiteX135" fmla="*/ 3902034 w 3924894"/>
                <a:gd name="connsiteY135" fmla="*/ 655320 h 2255520"/>
                <a:gd name="connsiteX136" fmla="*/ 3924894 w 3924894"/>
                <a:gd name="connsiteY136" fmla="*/ 632460 h 2255520"/>
                <a:gd name="connsiteX137" fmla="*/ 3902034 w 3924894"/>
                <a:gd name="connsiteY137" fmla="*/ 502920 h 2255520"/>
                <a:gd name="connsiteX138" fmla="*/ 3886794 w 3924894"/>
                <a:gd name="connsiteY138" fmla="*/ 480060 h 2255520"/>
                <a:gd name="connsiteX139" fmla="*/ 3879174 w 3924894"/>
                <a:gd name="connsiteY139" fmla="*/ 388620 h 2255520"/>
                <a:gd name="connsiteX140" fmla="*/ 3856314 w 3924894"/>
                <a:gd name="connsiteY140" fmla="*/ 373380 h 2255520"/>
                <a:gd name="connsiteX141" fmla="*/ 3742014 w 3924894"/>
                <a:gd name="connsiteY141" fmla="*/ 358140 h 2255520"/>
                <a:gd name="connsiteX142" fmla="*/ 3734394 w 3924894"/>
                <a:gd name="connsiteY142" fmla="*/ 335280 h 2255520"/>
                <a:gd name="connsiteX143" fmla="*/ 3688674 w 3924894"/>
                <a:gd name="connsiteY143" fmla="*/ 320040 h 2255520"/>
                <a:gd name="connsiteX144" fmla="*/ 3521034 w 3924894"/>
                <a:gd name="connsiteY144" fmla="*/ 304800 h 2255520"/>
                <a:gd name="connsiteX145" fmla="*/ 3460074 w 3924894"/>
                <a:gd name="connsiteY145" fmla="*/ 289560 h 2255520"/>
                <a:gd name="connsiteX146" fmla="*/ 3345774 w 3924894"/>
                <a:gd name="connsiteY146" fmla="*/ 297180 h 2255520"/>
                <a:gd name="connsiteX147" fmla="*/ 3300054 w 3924894"/>
                <a:gd name="connsiteY147" fmla="*/ 312420 h 2255520"/>
                <a:gd name="connsiteX148" fmla="*/ 3277194 w 3924894"/>
                <a:gd name="connsiteY148" fmla="*/ 320040 h 2255520"/>
                <a:gd name="connsiteX149" fmla="*/ 3200994 w 3924894"/>
                <a:gd name="connsiteY149" fmla="*/ 327660 h 2255520"/>
                <a:gd name="connsiteX150" fmla="*/ 3124794 w 3924894"/>
                <a:gd name="connsiteY150" fmla="*/ 350520 h 2255520"/>
                <a:gd name="connsiteX151" fmla="*/ 3101934 w 3924894"/>
                <a:gd name="connsiteY151" fmla="*/ 358140 h 2255520"/>
                <a:gd name="connsiteX152" fmla="*/ 3079074 w 3924894"/>
                <a:gd name="connsiteY152" fmla="*/ 365760 h 2255520"/>
                <a:gd name="connsiteX153" fmla="*/ 3010494 w 3924894"/>
                <a:gd name="connsiteY153" fmla="*/ 373380 h 2255520"/>
                <a:gd name="connsiteX154" fmla="*/ 2941914 w 3924894"/>
                <a:gd name="connsiteY154" fmla="*/ 365760 h 2255520"/>
                <a:gd name="connsiteX155" fmla="*/ 2919054 w 3924894"/>
                <a:gd name="connsiteY155" fmla="*/ 350520 h 2255520"/>
                <a:gd name="connsiteX156" fmla="*/ 2873334 w 3924894"/>
                <a:gd name="connsiteY156" fmla="*/ 342900 h 2255520"/>
                <a:gd name="connsiteX157" fmla="*/ 2850474 w 3924894"/>
                <a:gd name="connsiteY157" fmla="*/ 335280 h 2255520"/>
                <a:gd name="connsiteX158" fmla="*/ 2759034 w 3924894"/>
                <a:gd name="connsiteY158" fmla="*/ 327660 h 2255520"/>
                <a:gd name="connsiteX159" fmla="*/ 2682834 w 3924894"/>
                <a:gd name="connsiteY159" fmla="*/ 304800 h 2255520"/>
                <a:gd name="connsiteX160" fmla="*/ 2659974 w 3924894"/>
                <a:gd name="connsiteY160" fmla="*/ 289560 h 2255520"/>
                <a:gd name="connsiteX161" fmla="*/ 2644734 w 3924894"/>
                <a:gd name="connsiteY161" fmla="*/ 243840 h 2255520"/>
                <a:gd name="connsiteX162" fmla="*/ 2659974 w 3924894"/>
                <a:gd name="connsiteY162" fmla="*/ 175260 h 2255520"/>
                <a:gd name="connsiteX163" fmla="*/ 2667594 w 3924894"/>
                <a:gd name="connsiteY163" fmla="*/ 152400 h 2255520"/>
                <a:gd name="connsiteX164" fmla="*/ 2690454 w 3924894"/>
                <a:gd name="connsiteY164" fmla="*/ 83820 h 2255520"/>
                <a:gd name="connsiteX165" fmla="*/ 2682834 w 3924894"/>
                <a:gd name="connsiteY165" fmla="*/ 45720 h 2255520"/>
                <a:gd name="connsiteX166" fmla="*/ 2637114 w 3924894"/>
                <a:gd name="connsiteY166" fmla="*/ 15240 h 2255520"/>
                <a:gd name="connsiteX167" fmla="*/ 2614254 w 3924894"/>
                <a:gd name="connsiteY167" fmla="*/ 0 h 2255520"/>
                <a:gd name="connsiteX168" fmla="*/ 2553294 w 3924894"/>
                <a:gd name="connsiteY168" fmla="*/ 15240 h 2255520"/>
                <a:gd name="connsiteX169" fmla="*/ 2507574 w 3924894"/>
                <a:gd name="connsiteY169" fmla="*/ 45720 h 2255520"/>
                <a:gd name="connsiteX170" fmla="*/ 2492334 w 3924894"/>
                <a:gd name="connsiteY170" fmla="*/ 68580 h 2255520"/>
                <a:gd name="connsiteX171" fmla="*/ 2484714 w 3924894"/>
                <a:gd name="connsiteY171" fmla="*/ 91440 h 2255520"/>
                <a:gd name="connsiteX172" fmla="*/ 2461854 w 3924894"/>
                <a:gd name="connsiteY172" fmla="*/ 99060 h 2255520"/>
                <a:gd name="connsiteX173" fmla="*/ 2431374 w 3924894"/>
                <a:gd name="connsiteY173" fmla="*/ 144780 h 2255520"/>
                <a:gd name="connsiteX174" fmla="*/ 2416134 w 3924894"/>
                <a:gd name="connsiteY174" fmla="*/ 167640 h 2255520"/>
                <a:gd name="connsiteX175" fmla="*/ 2347554 w 3924894"/>
                <a:gd name="connsiteY175" fmla="*/ 205740 h 2255520"/>
                <a:gd name="connsiteX176" fmla="*/ 2324694 w 3924894"/>
                <a:gd name="connsiteY176" fmla="*/ 220980 h 2255520"/>
                <a:gd name="connsiteX177" fmla="*/ 2301834 w 3924894"/>
                <a:gd name="connsiteY177" fmla="*/ 236220 h 2255520"/>
                <a:gd name="connsiteX178" fmla="*/ 2286594 w 3924894"/>
                <a:gd name="connsiteY178" fmla="*/ 259080 h 2255520"/>
                <a:gd name="connsiteX179" fmla="*/ 2240874 w 3924894"/>
                <a:gd name="connsiteY179" fmla="*/ 289560 h 2255520"/>
                <a:gd name="connsiteX180" fmla="*/ 2233254 w 3924894"/>
                <a:gd name="connsiteY180" fmla="*/ 312420 h 2255520"/>
                <a:gd name="connsiteX181" fmla="*/ 2172294 w 3924894"/>
                <a:gd name="connsiteY181" fmla="*/ 304800 h 2255520"/>
                <a:gd name="connsiteX182" fmla="*/ 2080854 w 3924894"/>
                <a:gd name="connsiteY182" fmla="*/ 312420 h 2255520"/>
                <a:gd name="connsiteX183" fmla="*/ 2057994 w 3924894"/>
                <a:gd name="connsiteY183" fmla="*/ 320040 h 2255520"/>
                <a:gd name="connsiteX184" fmla="*/ 1958934 w 3924894"/>
                <a:gd name="connsiteY184" fmla="*/ 297180 h 2255520"/>
                <a:gd name="connsiteX185" fmla="*/ 1928454 w 3924894"/>
                <a:gd name="connsiteY185" fmla="*/ 289560 h 2255520"/>
                <a:gd name="connsiteX186" fmla="*/ 1882734 w 3924894"/>
                <a:gd name="connsiteY186" fmla="*/ 259080 h 2255520"/>
                <a:gd name="connsiteX187" fmla="*/ 1852254 w 3924894"/>
                <a:gd name="connsiteY187" fmla="*/ 213360 h 2255520"/>
                <a:gd name="connsiteX188" fmla="*/ 1829394 w 3924894"/>
                <a:gd name="connsiteY188" fmla="*/ 205740 h 2255520"/>
                <a:gd name="connsiteX189" fmla="*/ 1806534 w 3924894"/>
                <a:gd name="connsiteY189" fmla="*/ 190500 h 2255520"/>
                <a:gd name="connsiteX190" fmla="*/ 1768434 w 3924894"/>
                <a:gd name="connsiteY190" fmla="*/ 182880 h 2255520"/>
                <a:gd name="connsiteX191" fmla="*/ 1745574 w 3924894"/>
                <a:gd name="connsiteY191" fmla="*/ 175260 h 2255520"/>
                <a:gd name="connsiteX192" fmla="*/ 1699854 w 3924894"/>
                <a:gd name="connsiteY192" fmla="*/ 182880 h 2255520"/>
                <a:gd name="connsiteX193" fmla="*/ 1669374 w 3924894"/>
                <a:gd name="connsiteY193" fmla="*/ 243840 h 2255520"/>
                <a:gd name="connsiteX194" fmla="*/ 1623654 w 3924894"/>
                <a:gd name="connsiteY194" fmla="*/ 251460 h 2255520"/>
                <a:gd name="connsiteX195" fmla="*/ 1593174 w 3924894"/>
                <a:gd name="connsiteY195" fmla="*/ 297180 h 2255520"/>
                <a:gd name="connsiteX196" fmla="*/ 1608414 w 3924894"/>
                <a:gd name="connsiteY196" fmla="*/ 350520 h 2255520"/>
                <a:gd name="connsiteX197" fmla="*/ 1616034 w 3924894"/>
                <a:gd name="connsiteY197" fmla="*/ 381000 h 2255520"/>
                <a:gd name="connsiteX198" fmla="*/ 1676994 w 3924894"/>
                <a:gd name="connsiteY198" fmla="*/ 403860 h 2255520"/>
                <a:gd name="connsiteX199" fmla="*/ 1699854 w 3924894"/>
                <a:gd name="connsiteY199" fmla="*/ 411480 h 2255520"/>
                <a:gd name="connsiteX200" fmla="*/ 1753194 w 3924894"/>
                <a:gd name="connsiteY200" fmla="*/ 426720 h 2255520"/>
                <a:gd name="connsiteX201" fmla="*/ 1806534 w 3924894"/>
                <a:gd name="connsiteY201" fmla="*/ 449580 h 2255520"/>
                <a:gd name="connsiteX202" fmla="*/ 1852254 w 3924894"/>
                <a:gd name="connsiteY202" fmla="*/ 464820 h 2255520"/>
                <a:gd name="connsiteX203" fmla="*/ 1875114 w 3924894"/>
                <a:gd name="connsiteY203" fmla="*/ 472440 h 2255520"/>
                <a:gd name="connsiteX204" fmla="*/ 1966554 w 3924894"/>
                <a:gd name="connsiteY204" fmla="*/ 472440 h 2255520"/>
                <a:gd name="connsiteX0" fmla="*/ 1966554 w 3924894"/>
                <a:gd name="connsiteY0" fmla="*/ 472440 h 2255520"/>
                <a:gd name="connsiteX1" fmla="*/ 1852254 w 3924894"/>
                <a:gd name="connsiteY1" fmla="*/ 483870 h 2255520"/>
                <a:gd name="connsiteX2" fmla="*/ 1795104 w 3924894"/>
                <a:gd name="connsiteY2" fmla="*/ 476250 h 2255520"/>
                <a:gd name="connsiteX3" fmla="*/ 1745574 w 3924894"/>
                <a:gd name="connsiteY3" fmla="*/ 480060 h 2255520"/>
                <a:gd name="connsiteX4" fmla="*/ 1699854 w 3924894"/>
                <a:gd name="connsiteY4" fmla="*/ 464820 h 2255520"/>
                <a:gd name="connsiteX5" fmla="*/ 1661754 w 3924894"/>
                <a:gd name="connsiteY5" fmla="*/ 468630 h 2255520"/>
                <a:gd name="connsiteX6" fmla="*/ 1372194 w 3924894"/>
                <a:gd name="connsiteY6" fmla="*/ 457200 h 2255520"/>
                <a:gd name="connsiteX7" fmla="*/ 1349334 w 3924894"/>
                <a:gd name="connsiteY7" fmla="*/ 449580 h 2255520"/>
                <a:gd name="connsiteX8" fmla="*/ 1227414 w 3924894"/>
                <a:gd name="connsiteY8" fmla="*/ 434340 h 2255520"/>
                <a:gd name="connsiteX9" fmla="*/ 1181694 w 3924894"/>
                <a:gd name="connsiteY9" fmla="*/ 419100 h 2255520"/>
                <a:gd name="connsiteX10" fmla="*/ 1029294 w 3924894"/>
                <a:gd name="connsiteY10" fmla="*/ 403860 h 2255520"/>
                <a:gd name="connsiteX11" fmla="*/ 907374 w 3924894"/>
                <a:gd name="connsiteY11" fmla="*/ 388620 h 2255520"/>
                <a:gd name="connsiteX12" fmla="*/ 876894 w 3924894"/>
                <a:gd name="connsiteY12" fmla="*/ 381000 h 2255520"/>
                <a:gd name="connsiteX13" fmla="*/ 831174 w 3924894"/>
                <a:gd name="connsiteY13" fmla="*/ 365760 h 2255520"/>
                <a:gd name="connsiteX14" fmla="*/ 724494 w 3924894"/>
                <a:gd name="connsiteY14" fmla="*/ 358140 h 2255520"/>
                <a:gd name="connsiteX15" fmla="*/ 701634 w 3924894"/>
                <a:gd name="connsiteY15" fmla="*/ 342900 h 2255520"/>
                <a:gd name="connsiteX16" fmla="*/ 648294 w 3924894"/>
                <a:gd name="connsiteY16" fmla="*/ 350520 h 2255520"/>
                <a:gd name="connsiteX17" fmla="*/ 473034 w 3924894"/>
                <a:gd name="connsiteY17" fmla="*/ 342900 h 2255520"/>
                <a:gd name="connsiteX18" fmla="*/ 396834 w 3924894"/>
                <a:gd name="connsiteY18" fmla="*/ 335280 h 2255520"/>
                <a:gd name="connsiteX19" fmla="*/ 351114 w 3924894"/>
                <a:gd name="connsiteY19" fmla="*/ 320040 h 2255520"/>
                <a:gd name="connsiteX20" fmla="*/ 290154 w 3924894"/>
                <a:gd name="connsiteY20" fmla="*/ 327660 h 2255520"/>
                <a:gd name="connsiteX21" fmla="*/ 244434 w 3924894"/>
                <a:gd name="connsiteY21" fmla="*/ 335280 h 2255520"/>
                <a:gd name="connsiteX22" fmla="*/ 194904 w 3924894"/>
                <a:gd name="connsiteY22" fmla="*/ 312420 h 2255520"/>
                <a:gd name="connsiteX23" fmla="*/ 164424 w 3924894"/>
                <a:gd name="connsiteY23" fmla="*/ 331470 h 2255520"/>
                <a:gd name="connsiteX24" fmla="*/ 118704 w 3924894"/>
                <a:gd name="connsiteY24" fmla="*/ 350520 h 2255520"/>
                <a:gd name="connsiteX25" fmla="*/ 61554 w 3924894"/>
                <a:gd name="connsiteY25" fmla="*/ 396240 h 2255520"/>
                <a:gd name="connsiteX26" fmla="*/ 27264 w 3924894"/>
                <a:gd name="connsiteY26" fmla="*/ 411480 h 2255520"/>
                <a:gd name="connsiteX27" fmla="*/ 15834 w 3924894"/>
                <a:gd name="connsiteY27" fmla="*/ 457200 h 2255520"/>
                <a:gd name="connsiteX28" fmla="*/ 594 w 3924894"/>
                <a:gd name="connsiteY28" fmla="*/ 480060 h 2255520"/>
                <a:gd name="connsiteX29" fmla="*/ 15834 w 3924894"/>
                <a:gd name="connsiteY29" fmla="*/ 586740 h 2255520"/>
                <a:gd name="connsiteX30" fmla="*/ 23454 w 3924894"/>
                <a:gd name="connsiteY30" fmla="*/ 678180 h 2255520"/>
                <a:gd name="connsiteX31" fmla="*/ 38694 w 3924894"/>
                <a:gd name="connsiteY31" fmla="*/ 701040 h 2255520"/>
                <a:gd name="connsiteX32" fmla="*/ 61554 w 3924894"/>
                <a:gd name="connsiteY32" fmla="*/ 746760 h 2255520"/>
                <a:gd name="connsiteX33" fmla="*/ 69174 w 3924894"/>
                <a:gd name="connsiteY33" fmla="*/ 868680 h 2255520"/>
                <a:gd name="connsiteX34" fmla="*/ 114894 w 3924894"/>
                <a:gd name="connsiteY34" fmla="*/ 960120 h 2255520"/>
                <a:gd name="connsiteX35" fmla="*/ 130134 w 3924894"/>
                <a:gd name="connsiteY35" fmla="*/ 982980 h 2255520"/>
                <a:gd name="connsiteX36" fmla="*/ 145374 w 3924894"/>
                <a:gd name="connsiteY36" fmla="*/ 1005840 h 2255520"/>
                <a:gd name="connsiteX37" fmla="*/ 160614 w 3924894"/>
                <a:gd name="connsiteY37" fmla="*/ 1051560 h 2255520"/>
                <a:gd name="connsiteX38" fmla="*/ 168234 w 3924894"/>
                <a:gd name="connsiteY38" fmla="*/ 1089660 h 2255520"/>
                <a:gd name="connsiteX39" fmla="*/ 198714 w 3924894"/>
                <a:gd name="connsiteY39" fmla="*/ 1135380 h 2255520"/>
                <a:gd name="connsiteX40" fmla="*/ 213954 w 3924894"/>
                <a:gd name="connsiteY40" fmla="*/ 1158240 h 2255520"/>
                <a:gd name="connsiteX41" fmla="*/ 252054 w 3924894"/>
                <a:gd name="connsiteY41" fmla="*/ 1219200 h 2255520"/>
                <a:gd name="connsiteX42" fmla="*/ 282534 w 3924894"/>
                <a:gd name="connsiteY42" fmla="*/ 1264920 h 2255520"/>
                <a:gd name="connsiteX43" fmla="*/ 297774 w 3924894"/>
                <a:gd name="connsiteY43" fmla="*/ 1287780 h 2255520"/>
                <a:gd name="connsiteX44" fmla="*/ 320634 w 3924894"/>
                <a:gd name="connsiteY44" fmla="*/ 1303020 h 2255520"/>
                <a:gd name="connsiteX45" fmla="*/ 328254 w 3924894"/>
                <a:gd name="connsiteY45" fmla="*/ 1325880 h 2255520"/>
                <a:gd name="connsiteX46" fmla="*/ 343494 w 3924894"/>
                <a:gd name="connsiteY46" fmla="*/ 1440180 h 2255520"/>
                <a:gd name="connsiteX47" fmla="*/ 358734 w 3924894"/>
                <a:gd name="connsiteY47" fmla="*/ 1463040 h 2255520"/>
                <a:gd name="connsiteX48" fmla="*/ 404454 w 3924894"/>
                <a:gd name="connsiteY48" fmla="*/ 1493520 h 2255520"/>
                <a:gd name="connsiteX49" fmla="*/ 442554 w 3924894"/>
                <a:gd name="connsiteY49" fmla="*/ 1531620 h 2255520"/>
                <a:gd name="connsiteX50" fmla="*/ 457794 w 3924894"/>
                <a:gd name="connsiteY50" fmla="*/ 1554480 h 2255520"/>
                <a:gd name="connsiteX51" fmla="*/ 480654 w 3924894"/>
                <a:gd name="connsiteY51" fmla="*/ 1569720 h 2255520"/>
                <a:gd name="connsiteX52" fmla="*/ 503514 w 3924894"/>
                <a:gd name="connsiteY52" fmla="*/ 1600200 h 2255520"/>
                <a:gd name="connsiteX53" fmla="*/ 533994 w 3924894"/>
                <a:gd name="connsiteY53" fmla="*/ 1607820 h 2255520"/>
                <a:gd name="connsiteX54" fmla="*/ 556854 w 3924894"/>
                <a:gd name="connsiteY54" fmla="*/ 1630680 h 2255520"/>
                <a:gd name="connsiteX55" fmla="*/ 594954 w 3924894"/>
                <a:gd name="connsiteY55" fmla="*/ 1699260 h 2255520"/>
                <a:gd name="connsiteX56" fmla="*/ 640674 w 3924894"/>
                <a:gd name="connsiteY56" fmla="*/ 1729740 h 2255520"/>
                <a:gd name="connsiteX57" fmla="*/ 663534 w 3924894"/>
                <a:gd name="connsiteY57" fmla="*/ 1744980 h 2255520"/>
                <a:gd name="connsiteX58" fmla="*/ 709254 w 3924894"/>
                <a:gd name="connsiteY58" fmla="*/ 1760220 h 2255520"/>
                <a:gd name="connsiteX59" fmla="*/ 777834 w 3924894"/>
                <a:gd name="connsiteY59" fmla="*/ 1798320 h 2255520"/>
                <a:gd name="connsiteX60" fmla="*/ 785454 w 3924894"/>
                <a:gd name="connsiteY60" fmla="*/ 1821180 h 2255520"/>
                <a:gd name="connsiteX61" fmla="*/ 861654 w 3924894"/>
                <a:gd name="connsiteY61" fmla="*/ 1897380 h 2255520"/>
                <a:gd name="connsiteX62" fmla="*/ 884514 w 3924894"/>
                <a:gd name="connsiteY62" fmla="*/ 1905000 h 2255520"/>
                <a:gd name="connsiteX63" fmla="*/ 945474 w 3924894"/>
                <a:gd name="connsiteY63" fmla="*/ 1927860 h 2255520"/>
                <a:gd name="connsiteX64" fmla="*/ 968334 w 3924894"/>
                <a:gd name="connsiteY64" fmla="*/ 1973580 h 2255520"/>
                <a:gd name="connsiteX65" fmla="*/ 991194 w 3924894"/>
                <a:gd name="connsiteY65" fmla="*/ 2019300 h 2255520"/>
                <a:gd name="connsiteX66" fmla="*/ 1021674 w 3924894"/>
                <a:gd name="connsiteY66" fmla="*/ 2026920 h 2255520"/>
                <a:gd name="connsiteX67" fmla="*/ 1097874 w 3924894"/>
                <a:gd name="connsiteY67" fmla="*/ 2049780 h 2255520"/>
                <a:gd name="connsiteX68" fmla="*/ 1181694 w 3924894"/>
                <a:gd name="connsiteY68" fmla="*/ 2072640 h 2255520"/>
                <a:gd name="connsiteX69" fmla="*/ 1227414 w 3924894"/>
                <a:gd name="connsiteY69" fmla="*/ 2095500 h 2255520"/>
                <a:gd name="connsiteX70" fmla="*/ 1257894 w 3924894"/>
                <a:gd name="connsiteY70" fmla="*/ 2103120 h 2255520"/>
                <a:gd name="connsiteX71" fmla="*/ 1303614 w 3924894"/>
                <a:gd name="connsiteY71" fmla="*/ 2125980 h 2255520"/>
                <a:gd name="connsiteX72" fmla="*/ 1326474 w 3924894"/>
                <a:gd name="connsiteY72" fmla="*/ 2141220 h 2255520"/>
                <a:gd name="connsiteX73" fmla="*/ 1356954 w 3924894"/>
                <a:gd name="connsiteY73" fmla="*/ 2148840 h 2255520"/>
                <a:gd name="connsiteX74" fmla="*/ 1448394 w 3924894"/>
                <a:gd name="connsiteY74" fmla="*/ 2171700 h 2255520"/>
                <a:gd name="connsiteX75" fmla="*/ 1509354 w 3924894"/>
                <a:gd name="connsiteY75" fmla="*/ 2186940 h 2255520"/>
                <a:gd name="connsiteX76" fmla="*/ 1539834 w 3924894"/>
                <a:gd name="connsiteY76" fmla="*/ 2194560 h 2255520"/>
                <a:gd name="connsiteX77" fmla="*/ 1616034 w 3924894"/>
                <a:gd name="connsiteY77" fmla="*/ 2209800 h 2255520"/>
                <a:gd name="connsiteX78" fmla="*/ 1646514 w 3924894"/>
                <a:gd name="connsiteY78" fmla="*/ 2217420 h 2255520"/>
                <a:gd name="connsiteX79" fmla="*/ 1768434 w 3924894"/>
                <a:gd name="connsiteY79" fmla="*/ 2232660 h 2255520"/>
                <a:gd name="connsiteX80" fmla="*/ 1798914 w 3924894"/>
                <a:gd name="connsiteY80" fmla="*/ 2240280 h 2255520"/>
                <a:gd name="connsiteX81" fmla="*/ 2027514 w 3924894"/>
                <a:gd name="connsiteY81" fmla="*/ 2247900 h 2255520"/>
                <a:gd name="connsiteX82" fmla="*/ 2050374 w 3924894"/>
                <a:gd name="connsiteY82" fmla="*/ 2240280 h 2255520"/>
                <a:gd name="connsiteX83" fmla="*/ 2073234 w 3924894"/>
                <a:gd name="connsiteY83" fmla="*/ 2247900 h 2255520"/>
                <a:gd name="connsiteX84" fmla="*/ 2134194 w 3924894"/>
                <a:gd name="connsiteY84" fmla="*/ 2255520 h 2255520"/>
                <a:gd name="connsiteX85" fmla="*/ 2263734 w 3924894"/>
                <a:gd name="connsiteY85" fmla="*/ 2247900 h 2255520"/>
                <a:gd name="connsiteX86" fmla="*/ 2309454 w 3924894"/>
                <a:gd name="connsiteY86" fmla="*/ 2217420 h 2255520"/>
                <a:gd name="connsiteX87" fmla="*/ 2370414 w 3924894"/>
                <a:gd name="connsiteY87" fmla="*/ 2202180 h 2255520"/>
                <a:gd name="connsiteX88" fmla="*/ 2484714 w 3924894"/>
                <a:gd name="connsiteY88" fmla="*/ 2179320 h 2255520"/>
                <a:gd name="connsiteX89" fmla="*/ 2507574 w 3924894"/>
                <a:gd name="connsiteY89" fmla="*/ 2171700 h 2255520"/>
                <a:gd name="connsiteX90" fmla="*/ 2553294 w 3924894"/>
                <a:gd name="connsiteY90" fmla="*/ 2164080 h 2255520"/>
                <a:gd name="connsiteX91" fmla="*/ 2599014 w 3924894"/>
                <a:gd name="connsiteY91" fmla="*/ 2125980 h 2255520"/>
                <a:gd name="connsiteX92" fmla="*/ 2621874 w 3924894"/>
                <a:gd name="connsiteY92" fmla="*/ 2118360 h 2255520"/>
                <a:gd name="connsiteX93" fmla="*/ 2644734 w 3924894"/>
                <a:gd name="connsiteY93" fmla="*/ 2103120 h 2255520"/>
                <a:gd name="connsiteX94" fmla="*/ 2743794 w 3924894"/>
                <a:gd name="connsiteY94" fmla="*/ 2087880 h 2255520"/>
                <a:gd name="connsiteX95" fmla="*/ 2827614 w 3924894"/>
                <a:gd name="connsiteY95" fmla="*/ 2065020 h 2255520"/>
                <a:gd name="connsiteX96" fmla="*/ 2858094 w 3924894"/>
                <a:gd name="connsiteY96" fmla="*/ 2057400 h 2255520"/>
                <a:gd name="connsiteX97" fmla="*/ 2903814 w 3924894"/>
                <a:gd name="connsiteY97" fmla="*/ 2034540 h 2255520"/>
                <a:gd name="connsiteX98" fmla="*/ 2972394 w 3924894"/>
                <a:gd name="connsiteY98" fmla="*/ 1981200 h 2255520"/>
                <a:gd name="connsiteX99" fmla="*/ 3018114 w 3924894"/>
                <a:gd name="connsiteY99" fmla="*/ 1965960 h 2255520"/>
                <a:gd name="connsiteX100" fmla="*/ 3033354 w 3924894"/>
                <a:gd name="connsiteY100" fmla="*/ 1943100 h 2255520"/>
                <a:gd name="connsiteX101" fmla="*/ 3056214 w 3924894"/>
                <a:gd name="connsiteY101" fmla="*/ 1920240 h 2255520"/>
                <a:gd name="connsiteX102" fmla="*/ 3140034 w 3924894"/>
                <a:gd name="connsiteY102" fmla="*/ 1905000 h 2255520"/>
                <a:gd name="connsiteX103" fmla="*/ 3162894 w 3924894"/>
                <a:gd name="connsiteY103" fmla="*/ 1897380 h 2255520"/>
                <a:gd name="connsiteX104" fmla="*/ 3178134 w 3924894"/>
                <a:gd name="connsiteY104" fmla="*/ 1844040 h 2255520"/>
                <a:gd name="connsiteX105" fmla="*/ 3193374 w 3924894"/>
                <a:gd name="connsiteY105" fmla="*/ 1798320 h 2255520"/>
                <a:gd name="connsiteX106" fmla="*/ 3223854 w 3924894"/>
                <a:gd name="connsiteY106" fmla="*/ 1790700 h 2255520"/>
                <a:gd name="connsiteX107" fmla="*/ 3269574 w 3924894"/>
                <a:gd name="connsiteY107" fmla="*/ 1775460 h 2255520"/>
                <a:gd name="connsiteX108" fmla="*/ 3330534 w 3924894"/>
                <a:gd name="connsiteY108" fmla="*/ 1760220 h 2255520"/>
                <a:gd name="connsiteX109" fmla="*/ 3383874 w 3924894"/>
                <a:gd name="connsiteY109" fmla="*/ 1699260 h 2255520"/>
                <a:gd name="connsiteX110" fmla="*/ 3399114 w 3924894"/>
                <a:gd name="connsiteY110" fmla="*/ 1676400 h 2255520"/>
                <a:gd name="connsiteX111" fmla="*/ 3429594 w 3924894"/>
                <a:gd name="connsiteY111" fmla="*/ 1607820 h 2255520"/>
                <a:gd name="connsiteX112" fmla="*/ 3475314 w 3924894"/>
                <a:gd name="connsiteY112" fmla="*/ 1584960 h 2255520"/>
                <a:gd name="connsiteX113" fmla="*/ 3490554 w 3924894"/>
                <a:gd name="connsiteY113" fmla="*/ 1562100 h 2255520"/>
                <a:gd name="connsiteX114" fmla="*/ 3536274 w 3924894"/>
                <a:gd name="connsiteY114" fmla="*/ 1524000 h 2255520"/>
                <a:gd name="connsiteX115" fmla="*/ 3551514 w 3924894"/>
                <a:gd name="connsiteY115" fmla="*/ 1478280 h 2255520"/>
                <a:gd name="connsiteX116" fmla="*/ 3559134 w 3924894"/>
                <a:gd name="connsiteY116" fmla="*/ 1455420 h 2255520"/>
                <a:gd name="connsiteX117" fmla="*/ 3589614 w 3924894"/>
                <a:gd name="connsiteY117" fmla="*/ 1447800 h 2255520"/>
                <a:gd name="connsiteX118" fmla="*/ 3597234 w 3924894"/>
                <a:gd name="connsiteY118" fmla="*/ 1424940 h 2255520"/>
                <a:gd name="connsiteX119" fmla="*/ 3604854 w 3924894"/>
                <a:gd name="connsiteY119" fmla="*/ 1356360 h 2255520"/>
                <a:gd name="connsiteX120" fmla="*/ 3642954 w 3924894"/>
                <a:gd name="connsiteY120" fmla="*/ 1318260 h 2255520"/>
                <a:gd name="connsiteX121" fmla="*/ 3665814 w 3924894"/>
                <a:gd name="connsiteY121" fmla="*/ 1310640 h 2255520"/>
                <a:gd name="connsiteX122" fmla="*/ 3688674 w 3924894"/>
                <a:gd name="connsiteY122" fmla="*/ 1295400 h 2255520"/>
                <a:gd name="connsiteX123" fmla="*/ 3719154 w 3924894"/>
                <a:gd name="connsiteY123" fmla="*/ 1264920 h 2255520"/>
                <a:gd name="connsiteX124" fmla="*/ 3742014 w 3924894"/>
                <a:gd name="connsiteY124" fmla="*/ 1219200 h 2255520"/>
                <a:gd name="connsiteX125" fmla="*/ 3749634 w 3924894"/>
                <a:gd name="connsiteY125" fmla="*/ 1150620 h 2255520"/>
                <a:gd name="connsiteX126" fmla="*/ 3757254 w 3924894"/>
                <a:gd name="connsiteY126" fmla="*/ 1127760 h 2255520"/>
                <a:gd name="connsiteX127" fmla="*/ 3780114 w 3924894"/>
                <a:gd name="connsiteY127" fmla="*/ 1112520 h 2255520"/>
                <a:gd name="connsiteX128" fmla="*/ 3787734 w 3924894"/>
                <a:gd name="connsiteY128" fmla="*/ 1089660 h 2255520"/>
                <a:gd name="connsiteX129" fmla="*/ 3802974 w 3924894"/>
                <a:gd name="connsiteY129" fmla="*/ 937260 h 2255520"/>
                <a:gd name="connsiteX130" fmla="*/ 3818214 w 3924894"/>
                <a:gd name="connsiteY130" fmla="*/ 914400 h 2255520"/>
                <a:gd name="connsiteX131" fmla="*/ 3841074 w 3924894"/>
                <a:gd name="connsiteY131" fmla="*/ 838200 h 2255520"/>
                <a:gd name="connsiteX132" fmla="*/ 3863934 w 3924894"/>
                <a:gd name="connsiteY132" fmla="*/ 822960 h 2255520"/>
                <a:gd name="connsiteX133" fmla="*/ 3879174 w 3924894"/>
                <a:gd name="connsiteY133" fmla="*/ 777240 h 2255520"/>
                <a:gd name="connsiteX134" fmla="*/ 3894414 w 3924894"/>
                <a:gd name="connsiteY134" fmla="*/ 678180 h 2255520"/>
                <a:gd name="connsiteX135" fmla="*/ 3902034 w 3924894"/>
                <a:gd name="connsiteY135" fmla="*/ 655320 h 2255520"/>
                <a:gd name="connsiteX136" fmla="*/ 3924894 w 3924894"/>
                <a:gd name="connsiteY136" fmla="*/ 632460 h 2255520"/>
                <a:gd name="connsiteX137" fmla="*/ 3902034 w 3924894"/>
                <a:gd name="connsiteY137" fmla="*/ 502920 h 2255520"/>
                <a:gd name="connsiteX138" fmla="*/ 3886794 w 3924894"/>
                <a:gd name="connsiteY138" fmla="*/ 480060 h 2255520"/>
                <a:gd name="connsiteX139" fmla="*/ 3879174 w 3924894"/>
                <a:gd name="connsiteY139" fmla="*/ 388620 h 2255520"/>
                <a:gd name="connsiteX140" fmla="*/ 3856314 w 3924894"/>
                <a:gd name="connsiteY140" fmla="*/ 373380 h 2255520"/>
                <a:gd name="connsiteX141" fmla="*/ 3742014 w 3924894"/>
                <a:gd name="connsiteY141" fmla="*/ 358140 h 2255520"/>
                <a:gd name="connsiteX142" fmla="*/ 3734394 w 3924894"/>
                <a:gd name="connsiteY142" fmla="*/ 335280 h 2255520"/>
                <a:gd name="connsiteX143" fmla="*/ 3688674 w 3924894"/>
                <a:gd name="connsiteY143" fmla="*/ 320040 h 2255520"/>
                <a:gd name="connsiteX144" fmla="*/ 3521034 w 3924894"/>
                <a:gd name="connsiteY144" fmla="*/ 304800 h 2255520"/>
                <a:gd name="connsiteX145" fmla="*/ 3460074 w 3924894"/>
                <a:gd name="connsiteY145" fmla="*/ 289560 h 2255520"/>
                <a:gd name="connsiteX146" fmla="*/ 3345774 w 3924894"/>
                <a:gd name="connsiteY146" fmla="*/ 297180 h 2255520"/>
                <a:gd name="connsiteX147" fmla="*/ 3300054 w 3924894"/>
                <a:gd name="connsiteY147" fmla="*/ 312420 h 2255520"/>
                <a:gd name="connsiteX148" fmla="*/ 3277194 w 3924894"/>
                <a:gd name="connsiteY148" fmla="*/ 320040 h 2255520"/>
                <a:gd name="connsiteX149" fmla="*/ 3200994 w 3924894"/>
                <a:gd name="connsiteY149" fmla="*/ 327660 h 2255520"/>
                <a:gd name="connsiteX150" fmla="*/ 3124794 w 3924894"/>
                <a:gd name="connsiteY150" fmla="*/ 350520 h 2255520"/>
                <a:gd name="connsiteX151" fmla="*/ 3101934 w 3924894"/>
                <a:gd name="connsiteY151" fmla="*/ 358140 h 2255520"/>
                <a:gd name="connsiteX152" fmla="*/ 3079074 w 3924894"/>
                <a:gd name="connsiteY152" fmla="*/ 365760 h 2255520"/>
                <a:gd name="connsiteX153" fmla="*/ 3010494 w 3924894"/>
                <a:gd name="connsiteY153" fmla="*/ 373380 h 2255520"/>
                <a:gd name="connsiteX154" fmla="*/ 2941914 w 3924894"/>
                <a:gd name="connsiteY154" fmla="*/ 365760 h 2255520"/>
                <a:gd name="connsiteX155" fmla="*/ 2919054 w 3924894"/>
                <a:gd name="connsiteY155" fmla="*/ 350520 h 2255520"/>
                <a:gd name="connsiteX156" fmla="*/ 2873334 w 3924894"/>
                <a:gd name="connsiteY156" fmla="*/ 342900 h 2255520"/>
                <a:gd name="connsiteX157" fmla="*/ 2850474 w 3924894"/>
                <a:gd name="connsiteY157" fmla="*/ 335280 h 2255520"/>
                <a:gd name="connsiteX158" fmla="*/ 2759034 w 3924894"/>
                <a:gd name="connsiteY158" fmla="*/ 327660 h 2255520"/>
                <a:gd name="connsiteX159" fmla="*/ 2682834 w 3924894"/>
                <a:gd name="connsiteY159" fmla="*/ 304800 h 2255520"/>
                <a:gd name="connsiteX160" fmla="*/ 2659974 w 3924894"/>
                <a:gd name="connsiteY160" fmla="*/ 289560 h 2255520"/>
                <a:gd name="connsiteX161" fmla="*/ 2644734 w 3924894"/>
                <a:gd name="connsiteY161" fmla="*/ 243840 h 2255520"/>
                <a:gd name="connsiteX162" fmla="*/ 2659974 w 3924894"/>
                <a:gd name="connsiteY162" fmla="*/ 175260 h 2255520"/>
                <a:gd name="connsiteX163" fmla="*/ 2667594 w 3924894"/>
                <a:gd name="connsiteY163" fmla="*/ 152400 h 2255520"/>
                <a:gd name="connsiteX164" fmla="*/ 2690454 w 3924894"/>
                <a:gd name="connsiteY164" fmla="*/ 83820 h 2255520"/>
                <a:gd name="connsiteX165" fmla="*/ 2682834 w 3924894"/>
                <a:gd name="connsiteY165" fmla="*/ 45720 h 2255520"/>
                <a:gd name="connsiteX166" fmla="*/ 2637114 w 3924894"/>
                <a:gd name="connsiteY166" fmla="*/ 15240 h 2255520"/>
                <a:gd name="connsiteX167" fmla="*/ 2614254 w 3924894"/>
                <a:gd name="connsiteY167" fmla="*/ 0 h 2255520"/>
                <a:gd name="connsiteX168" fmla="*/ 2553294 w 3924894"/>
                <a:gd name="connsiteY168" fmla="*/ 15240 h 2255520"/>
                <a:gd name="connsiteX169" fmla="*/ 2507574 w 3924894"/>
                <a:gd name="connsiteY169" fmla="*/ 45720 h 2255520"/>
                <a:gd name="connsiteX170" fmla="*/ 2492334 w 3924894"/>
                <a:gd name="connsiteY170" fmla="*/ 68580 h 2255520"/>
                <a:gd name="connsiteX171" fmla="*/ 2484714 w 3924894"/>
                <a:gd name="connsiteY171" fmla="*/ 91440 h 2255520"/>
                <a:gd name="connsiteX172" fmla="*/ 2461854 w 3924894"/>
                <a:gd name="connsiteY172" fmla="*/ 99060 h 2255520"/>
                <a:gd name="connsiteX173" fmla="*/ 2431374 w 3924894"/>
                <a:gd name="connsiteY173" fmla="*/ 144780 h 2255520"/>
                <a:gd name="connsiteX174" fmla="*/ 2416134 w 3924894"/>
                <a:gd name="connsiteY174" fmla="*/ 167640 h 2255520"/>
                <a:gd name="connsiteX175" fmla="*/ 2347554 w 3924894"/>
                <a:gd name="connsiteY175" fmla="*/ 205740 h 2255520"/>
                <a:gd name="connsiteX176" fmla="*/ 2324694 w 3924894"/>
                <a:gd name="connsiteY176" fmla="*/ 220980 h 2255520"/>
                <a:gd name="connsiteX177" fmla="*/ 2301834 w 3924894"/>
                <a:gd name="connsiteY177" fmla="*/ 236220 h 2255520"/>
                <a:gd name="connsiteX178" fmla="*/ 2286594 w 3924894"/>
                <a:gd name="connsiteY178" fmla="*/ 259080 h 2255520"/>
                <a:gd name="connsiteX179" fmla="*/ 2240874 w 3924894"/>
                <a:gd name="connsiteY179" fmla="*/ 289560 h 2255520"/>
                <a:gd name="connsiteX180" fmla="*/ 2233254 w 3924894"/>
                <a:gd name="connsiteY180" fmla="*/ 312420 h 2255520"/>
                <a:gd name="connsiteX181" fmla="*/ 2172294 w 3924894"/>
                <a:gd name="connsiteY181" fmla="*/ 304800 h 2255520"/>
                <a:gd name="connsiteX182" fmla="*/ 2080854 w 3924894"/>
                <a:gd name="connsiteY182" fmla="*/ 312420 h 2255520"/>
                <a:gd name="connsiteX183" fmla="*/ 2057994 w 3924894"/>
                <a:gd name="connsiteY183" fmla="*/ 320040 h 2255520"/>
                <a:gd name="connsiteX184" fmla="*/ 1958934 w 3924894"/>
                <a:gd name="connsiteY184" fmla="*/ 297180 h 2255520"/>
                <a:gd name="connsiteX185" fmla="*/ 1928454 w 3924894"/>
                <a:gd name="connsiteY185" fmla="*/ 289560 h 2255520"/>
                <a:gd name="connsiteX186" fmla="*/ 1882734 w 3924894"/>
                <a:gd name="connsiteY186" fmla="*/ 259080 h 2255520"/>
                <a:gd name="connsiteX187" fmla="*/ 1852254 w 3924894"/>
                <a:gd name="connsiteY187" fmla="*/ 213360 h 2255520"/>
                <a:gd name="connsiteX188" fmla="*/ 1829394 w 3924894"/>
                <a:gd name="connsiteY188" fmla="*/ 205740 h 2255520"/>
                <a:gd name="connsiteX189" fmla="*/ 1806534 w 3924894"/>
                <a:gd name="connsiteY189" fmla="*/ 190500 h 2255520"/>
                <a:gd name="connsiteX190" fmla="*/ 1768434 w 3924894"/>
                <a:gd name="connsiteY190" fmla="*/ 182880 h 2255520"/>
                <a:gd name="connsiteX191" fmla="*/ 1745574 w 3924894"/>
                <a:gd name="connsiteY191" fmla="*/ 175260 h 2255520"/>
                <a:gd name="connsiteX192" fmla="*/ 1699854 w 3924894"/>
                <a:gd name="connsiteY192" fmla="*/ 182880 h 2255520"/>
                <a:gd name="connsiteX193" fmla="*/ 1669374 w 3924894"/>
                <a:gd name="connsiteY193" fmla="*/ 243840 h 2255520"/>
                <a:gd name="connsiteX194" fmla="*/ 1623654 w 3924894"/>
                <a:gd name="connsiteY194" fmla="*/ 251460 h 2255520"/>
                <a:gd name="connsiteX195" fmla="*/ 1593174 w 3924894"/>
                <a:gd name="connsiteY195" fmla="*/ 297180 h 2255520"/>
                <a:gd name="connsiteX196" fmla="*/ 1608414 w 3924894"/>
                <a:gd name="connsiteY196" fmla="*/ 350520 h 2255520"/>
                <a:gd name="connsiteX197" fmla="*/ 1616034 w 3924894"/>
                <a:gd name="connsiteY197" fmla="*/ 381000 h 2255520"/>
                <a:gd name="connsiteX198" fmla="*/ 1676994 w 3924894"/>
                <a:gd name="connsiteY198" fmla="*/ 403860 h 2255520"/>
                <a:gd name="connsiteX199" fmla="*/ 1699854 w 3924894"/>
                <a:gd name="connsiteY199" fmla="*/ 411480 h 2255520"/>
                <a:gd name="connsiteX200" fmla="*/ 1753194 w 3924894"/>
                <a:gd name="connsiteY200" fmla="*/ 426720 h 2255520"/>
                <a:gd name="connsiteX201" fmla="*/ 1806534 w 3924894"/>
                <a:gd name="connsiteY201" fmla="*/ 449580 h 2255520"/>
                <a:gd name="connsiteX202" fmla="*/ 1852254 w 3924894"/>
                <a:gd name="connsiteY202" fmla="*/ 464820 h 2255520"/>
                <a:gd name="connsiteX203" fmla="*/ 1875114 w 3924894"/>
                <a:gd name="connsiteY203" fmla="*/ 472440 h 2255520"/>
                <a:gd name="connsiteX204" fmla="*/ 1966554 w 3924894"/>
                <a:gd name="connsiteY204" fmla="*/ 472440 h 2255520"/>
                <a:gd name="connsiteX0" fmla="*/ 1966554 w 3924894"/>
                <a:gd name="connsiteY0" fmla="*/ 472440 h 2255520"/>
                <a:gd name="connsiteX1" fmla="*/ 1852254 w 3924894"/>
                <a:gd name="connsiteY1" fmla="*/ 483870 h 2255520"/>
                <a:gd name="connsiteX2" fmla="*/ 1795104 w 3924894"/>
                <a:gd name="connsiteY2" fmla="*/ 476250 h 2255520"/>
                <a:gd name="connsiteX3" fmla="*/ 1745574 w 3924894"/>
                <a:gd name="connsiteY3" fmla="*/ 480060 h 2255520"/>
                <a:gd name="connsiteX4" fmla="*/ 1699854 w 3924894"/>
                <a:gd name="connsiteY4" fmla="*/ 464820 h 2255520"/>
                <a:gd name="connsiteX5" fmla="*/ 1661754 w 3924894"/>
                <a:gd name="connsiteY5" fmla="*/ 468630 h 2255520"/>
                <a:gd name="connsiteX6" fmla="*/ 1372194 w 3924894"/>
                <a:gd name="connsiteY6" fmla="*/ 457200 h 2255520"/>
                <a:gd name="connsiteX7" fmla="*/ 1349334 w 3924894"/>
                <a:gd name="connsiteY7" fmla="*/ 449580 h 2255520"/>
                <a:gd name="connsiteX8" fmla="*/ 1227414 w 3924894"/>
                <a:gd name="connsiteY8" fmla="*/ 434340 h 2255520"/>
                <a:gd name="connsiteX9" fmla="*/ 1181694 w 3924894"/>
                <a:gd name="connsiteY9" fmla="*/ 419100 h 2255520"/>
                <a:gd name="connsiteX10" fmla="*/ 1029294 w 3924894"/>
                <a:gd name="connsiteY10" fmla="*/ 403860 h 2255520"/>
                <a:gd name="connsiteX11" fmla="*/ 907374 w 3924894"/>
                <a:gd name="connsiteY11" fmla="*/ 388620 h 2255520"/>
                <a:gd name="connsiteX12" fmla="*/ 876894 w 3924894"/>
                <a:gd name="connsiteY12" fmla="*/ 381000 h 2255520"/>
                <a:gd name="connsiteX13" fmla="*/ 831174 w 3924894"/>
                <a:gd name="connsiteY13" fmla="*/ 365760 h 2255520"/>
                <a:gd name="connsiteX14" fmla="*/ 724494 w 3924894"/>
                <a:gd name="connsiteY14" fmla="*/ 358140 h 2255520"/>
                <a:gd name="connsiteX15" fmla="*/ 701634 w 3924894"/>
                <a:gd name="connsiteY15" fmla="*/ 342900 h 2255520"/>
                <a:gd name="connsiteX16" fmla="*/ 648294 w 3924894"/>
                <a:gd name="connsiteY16" fmla="*/ 350520 h 2255520"/>
                <a:gd name="connsiteX17" fmla="*/ 473034 w 3924894"/>
                <a:gd name="connsiteY17" fmla="*/ 342900 h 2255520"/>
                <a:gd name="connsiteX18" fmla="*/ 396834 w 3924894"/>
                <a:gd name="connsiteY18" fmla="*/ 335280 h 2255520"/>
                <a:gd name="connsiteX19" fmla="*/ 351114 w 3924894"/>
                <a:gd name="connsiteY19" fmla="*/ 320040 h 2255520"/>
                <a:gd name="connsiteX20" fmla="*/ 290154 w 3924894"/>
                <a:gd name="connsiteY20" fmla="*/ 327660 h 2255520"/>
                <a:gd name="connsiteX21" fmla="*/ 244434 w 3924894"/>
                <a:gd name="connsiteY21" fmla="*/ 335280 h 2255520"/>
                <a:gd name="connsiteX22" fmla="*/ 194904 w 3924894"/>
                <a:gd name="connsiteY22" fmla="*/ 312420 h 2255520"/>
                <a:gd name="connsiteX23" fmla="*/ 164424 w 3924894"/>
                <a:gd name="connsiteY23" fmla="*/ 331470 h 2255520"/>
                <a:gd name="connsiteX24" fmla="*/ 118704 w 3924894"/>
                <a:gd name="connsiteY24" fmla="*/ 350520 h 2255520"/>
                <a:gd name="connsiteX25" fmla="*/ 69174 w 3924894"/>
                <a:gd name="connsiteY25" fmla="*/ 369570 h 2255520"/>
                <a:gd name="connsiteX26" fmla="*/ 27264 w 3924894"/>
                <a:gd name="connsiteY26" fmla="*/ 411480 h 2255520"/>
                <a:gd name="connsiteX27" fmla="*/ 15834 w 3924894"/>
                <a:gd name="connsiteY27" fmla="*/ 457200 h 2255520"/>
                <a:gd name="connsiteX28" fmla="*/ 594 w 3924894"/>
                <a:gd name="connsiteY28" fmla="*/ 480060 h 2255520"/>
                <a:gd name="connsiteX29" fmla="*/ 15834 w 3924894"/>
                <a:gd name="connsiteY29" fmla="*/ 586740 h 2255520"/>
                <a:gd name="connsiteX30" fmla="*/ 23454 w 3924894"/>
                <a:gd name="connsiteY30" fmla="*/ 678180 h 2255520"/>
                <a:gd name="connsiteX31" fmla="*/ 38694 w 3924894"/>
                <a:gd name="connsiteY31" fmla="*/ 701040 h 2255520"/>
                <a:gd name="connsiteX32" fmla="*/ 61554 w 3924894"/>
                <a:gd name="connsiteY32" fmla="*/ 746760 h 2255520"/>
                <a:gd name="connsiteX33" fmla="*/ 69174 w 3924894"/>
                <a:gd name="connsiteY33" fmla="*/ 868680 h 2255520"/>
                <a:gd name="connsiteX34" fmla="*/ 114894 w 3924894"/>
                <a:gd name="connsiteY34" fmla="*/ 960120 h 2255520"/>
                <a:gd name="connsiteX35" fmla="*/ 130134 w 3924894"/>
                <a:gd name="connsiteY35" fmla="*/ 982980 h 2255520"/>
                <a:gd name="connsiteX36" fmla="*/ 145374 w 3924894"/>
                <a:gd name="connsiteY36" fmla="*/ 1005840 h 2255520"/>
                <a:gd name="connsiteX37" fmla="*/ 160614 w 3924894"/>
                <a:gd name="connsiteY37" fmla="*/ 1051560 h 2255520"/>
                <a:gd name="connsiteX38" fmla="*/ 168234 w 3924894"/>
                <a:gd name="connsiteY38" fmla="*/ 1089660 h 2255520"/>
                <a:gd name="connsiteX39" fmla="*/ 198714 w 3924894"/>
                <a:gd name="connsiteY39" fmla="*/ 1135380 h 2255520"/>
                <a:gd name="connsiteX40" fmla="*/ 213954 w 3924894"/>
                <a:gd name="connsiteY40" fmla="*/ 1158240 h 2255520"/>
                <a:gd name="connsiteX41" fmla="*/ 252054 w 3924894"/>
                <a:gd name="connsiteY41" fmla="*/ 1219200 h 2255520"/>
                <a:gd name="connsiteX42" fmla="*/ 282534 w 3924894"/>
                <a:gd name="connsiteY42" fmla="*/ 1264920 h 2255520"/>
                <a:gd name="connsiteX43" fmla="*/ 297774 w 3924894"/>
                <a:gd name="connsiteY43" fmla="*/ 1287780 h 2255520"/>
                <a:gd name="connsiteX44" fmla="*/ 320634 w 3924894"/>
                <a:gd name="connsiteY44" fmla="*/ 1303020 h 2255520"/>
                <a:gd name="connsiteX45" fmla="*/ 328254 w 3924894"/>
                <a:gd name="connsiteY45" fmla="*/ 1325880 h 2255520"/>
                <a:gd name="connsiteX46" fmla="*/ 343494 w 3924894"/>
                <a:gd name="connsiteY46" fmla="*/ 1440180 h 2255520"/>
                <a:gd name="connsiteX47" fmla="*/ 358734 w 3924894"/>
                <a:gd name="connsiteY47" fmla="*/ 1463040 h 2255520"/>
                <a:gd name="connsiteX48" fmla="*/ 404454 w 3924894"/>
                <a:gd name="connsiteY48" fmla="*/ 1493520 h 2255520"/>
                <a:gd name="connsiteX49" fmla="*/ 442554 w 3924894"/>
                <a:gd name="connsiteY49" fmla="*/ 1531620 h 2255520"/>
                <a:gd name="connsiteX50" fmla="*/ 457794 w 3924894"/>
                <a:gd name="connsiteY50" fmla="*/ 1554480 h 2255520"/>
                <a:gd name="connsiteX51" fmla="*/ 480654 w 3924894"/>
                <a:gd name="connsiteY51" fmla="*/ 1569720 h 2255520"/>
                <a:gd name="connsiteX52" fmla="*/ 503514 w 3924894"/>
                <a:gd name="connsiteY52" fmla="*/ 1600200 h 2255520"/>
                <a:gd name="connsiteX53" fmla="*/ 533994 w 3924894"/>
                <a:gd name="connsiteY53" fmla="*/ 1607820 h 2255520"/>
                <a:gd name="connsiteX54" fmla="*/ 556854 w 3924894"/>
                <a:gd name="connsiteY54" fmla="*/ 1630680 h 2255520"/>
                <a:gd name="connsiteX55" fmla="*/ 594954 w 3924894"/>
                <a:gd name="connsiteY55" fmla="*/ 1699260 h 2255520"/>
                <a:gd name="connsiteX56" fmla="*/ 640674 w 3924894"/>
                <a:gd name="connsiteY56" fmla="*/ 1729740 h 2255520"/>
                <a:gd name="connsiteX57" fmla="*/ 663534 w 3924894"/>
                <a:gd name="connsiteY57" fmla="*/ 1744980 h 2255520"/>
                <a:gd name="connsiteX58" fmla="*/ 709254 w 3924894"/>
                <a:gd name="connsiteY58" fmla="*/ 1760220 h 2255520"/>
                <a:gd name="connsiteX59" fmla="*/ 777834 w 3924894"/>
                <a:gd name="connsiteY59" fmla="*/ 1798320 h 2255520"/>
                <a:gd name="connsiteX60" fmla="*/ 785454 w 3924894"/>
                <a:gd name="connsiteY60" fmla="*/ 1821180 h 2255520"/>
                <a:gd name="connsiteX61" fmla="*/ 861654 w 3924894"/>
                <a:gd name="connsiteY61" fmla="*/ 1897380 h 2255520"/>
                <a:gd name="connsiteX62" fmla="*/ 884514 w 3924894"/>
                <a:gd name="connsiteY62" fmla="*/ 1905000 h 2255520"/>
                <a:gd name="connsiteX63" fmla="*/ 945474 w 3924894"/>
                <a:gd name="connsiteY63" fmla="*/ 1927860 h 2255520"/>
                <a:gd name="connsiteX64" fmla="*/ 968334 w 3924894"/>
                <a:gd name="connsiteY64" fmla="*/ 1973580 h 2255520"/>
                <a:gd name="connsiteX65" fmla="*/ 991194 w 3924894"/>
                <a:gd name="connsiteY65" fmla="*/ 2019300 h 2255520"/>
                <a:gd name="connsiteX66" fmla="*/ 1021674 w 3924894"/>
                <a:gd name="connsiteY66" fmla="*/ 2026920 h 2255520"/>
                <a:gd name="connsiteX67" fmla="*/ 1097874 w 3924894"/>
                <a:gd name="connsiteY67" fmla="*/ 2049780 h 2255520"/>
                <a:gd name="connsiteX68" fmla="*/ 1181694 w 3924894"/>
                <a:gd name="connsiteY68" fmla="*/ 2072640 h 2255520"/>
                <a:gd name="connsiteX69" fmla="*/ 1227414 w 3924894"/>
                <a:gd name="connsiteY69" fmla="*/ 2095500 h 2255520"/>
                <a:gd name="connsiteX70" fmla="*/ 1257894 w 3924894"/>
                <a:gd name="connsiteY70" fmla="*/ 2103120 h 2255520"/>
                <a:gd name="connsiteX71" fmla="*/ 1303614 w 3924894"/>
                <a:gd name="connsiteY71" fmla="*/ 2125980 h 2255520"/>
                <a:gd name="connsiteX72" fmla="*/ 1326474 w 3924894"/>
                <a:gd name="connsiteY72" fmla="*/ 2141220 h 2255520"/>
                <a:gd name="connsiteX73" fmla="*/ 1356954 w 3924894"/>
                <a:gd name="connsiteY73" fmla="*/ 2148840 h 2255520"/>
                <a:gd name="connsiteX74" fmla="*/ 1448394 w 3924894"/>
                <a:gd name="connsiteY74" fmla="*/ 2171700 h 2255520"/>
                <a:gd name="connsiteX75" fmla="*/ 1509354 w 3924894"/>
                <a:gd name="connsiteY75" fmla="*/ 2186940 h 2255520"/>
                <a:gd name="connsiteX76" fmla="*/ 1539834 w 3924894"/>
                <a:gd name="connsiteY76" fmla="*/ 2194560 h 2255520"/>
                <a:gd name="connsiteX77" fmla="*/ 1616034 w 3924894"/>
                <a:gd name="connsiteY77" fmla="*/ 2209800 h 2255520"/>
                <a:gd name="connsiteX78" fmla="*/ 1646514 w 3924894"/>
                <a:gd name="connsiteY78" fmla="*/ 2217420 h 2255520"/>
                <a:gd name="connsiteX79" fmla="*/ 1768434 w 3924894"/>
                <a:gd name="connsiteY79" fmla="*/ 2232660 h 2255520"/>
                <a:gd name="connsiteX80" fmla="*/ 1798914 w 3924894"/>
                <a:gd name="connsiteY80" fmla="*/ 2240280 h 2255520"/>
                <a:gd name="connsiteX81" fmla="*/ 2027514 w 3924894"/>
                <a:gd name="connsiteY81" fmla="*/ 2247900 h 2255520"/>
                <a:gd name="connsiteX82" fmla="*/ 2050374 w 3924894"/>
                <a:gd name="connsiteY82" fmla="*/ 2240280 h 2255520"/>
                <a:gd name="connsiteX83" fmla="*/ 2073234 w 3924894"/>
                <a:gd name="connsiteY83" fmla="*/ 2247900 h 2255520"/>
                <a:gd name="connsiteX84" fmla="*/ 2134194 w 3924894"/>
                <a:gd name="connsiteY84" fmla="*/ 2255520 h 2255520"/>
                <a:gd name="connsiteX85" fmla="*/ 2263734 w 3924894"/>
                <a:gd name="connsiteY85" fmla="*/ 2247900 h 2255520"/>
                <a:gd name="connsiteX86" fmla="*/ 2309454 w 3924894"/>
                <a:gd name="connsiteY86" fmla="*/ 2217420 h 2255520"/>
                <a:gd name="connsiteX87" fmla="*/ 2370414 w 3924894"/>
                <a:gd name="connsiteY87" fmla="*/ 2202180 h 2255520"/>
                <a:gd name="connsiteX88" fmla="*/ 2484714 w 3924894"/>
                <a:gd name="connsiteY88" fmla="*/ 2179320 h 2255520"/>
                <a:gd name="connsiteX89" fmla="*/ 2507574 w 3924894"/>
                <a:gd name="connsiteY89" fmla="*/ 2171700 h 2255520"/>
                <a:gd name="connsiteX90" fmla="*/ 2553294 w 3924894"/>
                <a:gd name="connsiteY90" fmla="*/ 2164080 h 2255520"/>
                <a:gd name="connsiteX91" fmla="*/ 2599014 w 3924894"/>
                <a:gd name="connsiteY91" fmla="*/ 2125980 h 2255520"/>
                <a:gd name="connsiteX92" fmla="*/ 2621874 w 3924894"/>
                <a:gd name="connsiteY92" fmla="*/ 2118360 h 2255520"/>
                <a:gd name="connsiteX93" fmla="*/ 2644734 w 3924894"/>
                <a:gd name="connsiteY93" fmla="*/ 2103120 h 2255520"/>
                <a:gd name="connsiteX94" fmla="*/ 2743794 w 3924894"/>
                <a:gd name="connsiteY94" fmla="*/ 2087880 h 2255520"/>
                <a:gd name="connsiteX95" fmla="*/ 2827614 w 3924894"/>
                <a:gd name="connsiteY95" fmla="*/ 2065020 h 2255520"/>
                <a:gd name="connsiteX96" fmla="*/ 2858094 w 3924894"/>
                <a:gd name="connsiteY96" fmla="*/ 2057400 h 2255520"/>
                <a:gd name="connsiteX97" fmla="*/ 2903814 w 3924894"/>
                <a:gd name="connsiteY97" fmla="*/ 2034540 h 2255520"/>
                <a:gd name="connsiteX98" fmla="*/ 2972394 w 3924894"/>
                <a:gd name="connsiteY98" fmla="*/ 1981200 h 2255520"/>
                <a:gd name="connsiteX99" fmla="*/ 3018114 w 3924894"/>
                <a:gd name="connsiteY99" fmla="*/ 1965960 h 2255520"/>
                <a:gd name="connsiteX100" fmla="*/ 3033354 w 3924894"/>
                <a:gd name="connsiteY100" fmla="*/ 1943100 h 2255520"/>
                <a:gd name="connsiteX101" fmla="*/ 3056214 w 3924894"/>
                <a:gd name="connsiteY101" fmla="*/ 1920240 h 2255520"/>
                <a:gd name="connsiteX102" fmla="*/ 3140034 w 3924894"/>
                <a:gd name="connsiteY102" fmla="*/ 1905000 h 2255520"/>
                <a:gd name="connsiteX103" fmla="*/ 3162894 w 3924894"/>
                <a:gd name="connsiteY103" fmla="*/ 1897380 h 2255520"/>
                <a:gd name="connsiteX104" fmla="*/ 3178134 w 3924894"/>
                <a:gd name="connsiteY104" fmla="*/ 1844040 h 2255520"/>
                <a:gd name="connsiteX105" fmla="*/ 3193374 w 3924894"/>
                <a:gd name="connsiteY105" fmla="*/ 1798320 h 2255520"/>
                <a:gd name="connsiteX106" fmla="*/ 3223854 w 3924894"/>
                <a:gd name="connsiteY106" fmla="*/ 1790700 h 2255520"/>
                <a:gd name="connsiteX107" fmla="*/ 3269574 w 3924894"/>
                <a:gd name="connsiteY107" fmla="*/ 1775460 h 2255520"/>
                <a:gd name="connsiteX108" fmla="*/ 3330534 w 3924894"/>
                <a:gd name="connsiteY108" fmla="*/ 1760220 h 2255520"/>
                <a:gd name="connsiteX109" fmla="*/ 3383874 w 3924894"/>
                <a:gd name="connsiteY109" fmla="*/ 1699260 h 2255520"/>
                <a:gd name="connsiteX110" fmla="*/ 3399114 w 3924894"/>
                <a:gd name="connsiteY110" fmla="*/ 1676400 h 2255520"/>
                <a:gd name="connsiteX111" fmla="*/ 3429594 w 3924894"/>
                <a:gd name="connsiteY111" fmla="*/ 1607820 h 2255520"/>
                <a:gd name="connsiteX112" fmla="*/ 3475314 w 3924894"/>
                <a:gd name="connsiteY112" fmla="*/ 1584960 h 2255520"/>
                <a:gd name="connsiteX113" fmla="*/ 3490554 w 3924894"/>
                <a:gd name="connsiteY113" fmla="*/ 1562100 h 2255520"/>
                <a:gd name="connsiteX114" fmla="*/ 3536274 w 3924894"/>
                <a:gd name="connsiteY114" fmla="*/ 1524000 h 2255520"/>
                <a:gd name="connsiteX115" fmla="*/ 3551514 w 3924894"/>
                <a:gd name="connsiteY115" fmla="*/ 1478280 h 2255520"/>
                <a:gd name="connsiteX116" fmla="*/ 3559134 w 3924894"/>
                <a:gd name="connsiteY116" fmla="*/ 1455420 h 2255520"/>
                <a:gd name="connsiteX117" fmla="*/ 3589614 w 3924894"/>
                <a:gd name="connsiteY117" fmla="*/ 1447800 h 2255520"/>
                <a:gd name="connsiteX118" fmla="*/ 3597234 w 3924894"/>
                <a:gd name="connsiteY118" fmla="*/ 1424940 h 2255520"/>
                <a:gd name="connsiteX119" fmla="*/ 3604854 w 3924894"/>
                <a:gd name="connsiteY119" fmla="*/ 1356360 h 2255520"/>
                <a:gd name="connsiteX120" fmla="*/ 3642954 w 3924894"/>
                <a:gd name="connsiteY120" fmla="*/ 1318260 h 2255520"/>
                <a:gd name="connsiteX121" fmla="*/ 3665814 w 3924894"/>
                <a:gd name="connsiteY121" fmla="*/ 1310640 h 2255520"/>
                <a:gd name="connsiteX122" fmla="*/ 3688674 w 3924894"/>
                <a:gd name="connsiteY122" fmla="*/ 1295400 h 2255520"/>
                <a:gd name="connsiteX123" fmla="*/ 3719154 w 3924894"/>
                <a:gd name="connsiteY123" fmla="*/ 1264920 h 2255520"/>
                <a:gd name="connsiteX124" fmla="*/ 3742014 w 3924894"/>
                <a:gd name="connsiteY124" fmla="*/ 1219200 h 2255520"/>
                <a:gd name="connsiteX125" fmla="*/ 3749634 w 3924894"/>
                <a:gd name="connsiteY125" fmla="*/ 1150620 h 2255520"/>
                <a:gd name="connsiteX126" fmla="*/ 3757254 w 3924894"/>
                <a:gd name="connsiteY126" fmla="*/ 1127760 h 2255520"/>
                <a:gd name="connsiteX127" fmla="*/ 3780114 w 3924894"/>
                <a:gd name="connsiteY127" fmla="*/ 1112520 h 2255520"/>
                <a:gd name="connsiteX128" fmla="*/ 3787734 w 3924894"/>
                <a:gd name="connsiteY128" fmla="*/ 1089660 h 2255520"/>
                <a:gd name="connsiteX129" fmla="*/ 3802974 w 3924894"/>
                <a:gd name="connsiteY129" fmla="*/ 937260 h 2255520"/>
                <a:gd name="connsiteX130" fmla="*/ 3818214 w 3924894"/>
                <a:gd name="connsiteY130" fmla="*/ 914400 h 2255520"/>
                <a:gd name="connsiteX131" fmla="*/ 3841074 w 3924894"/>
                <a:gd name="connsiteY131" fmla="*/ 838200 h 2255520"/>
                <a:gd name="connsiteX132" fmla="*/ 3863934 w 3924894"/>
                <a:gd name="connsiteY132" fmla="*/ 822960 h 2255520"/>
                <a:gd name="connsiteX133" fmla="*/ 3879174 w 3924894"/>
                <a:gd name="connsiteY133" fmla="*/ 777240 h 2255520"/>
                <a:gd name="connsiteX134" fmla="*/ 3894414 w 3924894"/>
                <a:gd name="connsiteY134" fmla="*/ 678180 h 2255520"/>
                <a:gd name="connsiteX135" fmla="*/ 3902034 w 3924894"/>
                <a:gd name="connsiteY135" fmla="*/ 655320 h 2255520"/>
                <a:gd name="connsiteX136" fmla="*/ 3924894 w 3924894"/>
                <a:gd name="connsiteY136" fmla="*/ 632460 h 2255520"/>
                <a:gd name="connsiteX137" fmla="*/ 3902034 w 3924894"/>
                <a:gd name="connsiteY137" fmla="*/ 502920 h 2255520"/>
                <a:gd name="connsiteX138" fmla="*/ 3886794 w 3924894"/>
                <a:gd name="connsiteY138" fmla="*/ 480060 h 2255520"/>
                <a:gd name="connsiteX139" fmla="*/ 3879174 w 3924894"/>
                <a:gd name="connsiteY139" fmla="*/ 388620 h 2255520"/>
                <a:gd name="connsiteX140" fmla="*/ 3856314 w 3924894"/>
                <a:gd name="connsiteY140" fmla="*/ 373380 h 2255520"/>
                <a:gd name="connsiteX141" fmla="*/ 3742014 w 3924894"/>
                <a:gd name="connsiteY141" fmla="*/ 358140 h 2255520"/>
                <a:gd name="connsiteX142" fmla="*/ 3734394 w 3924894"/>
                <a:gd name="connsiteY142" fmla="*/ 335280 h 2255520"/>
                <a:gd name="connsiteX143" fmla="*/ 3688674 w 3924894"/>
                <a:gd name="connsiteY143" fmla="*/ 320040 h 2255520"/>
                <a:gd name="connsiteX144" fmla="*/ 3521034 w 3924894"/>
                <a:gd name="connsiteY144" fmla="*/ 304800 h 2255520"/>
                <a:gd name="connsiteX145" fmla="*/ 3460074 w 3924894"/>
                <a:gd name="connsiteY145" fmla="*/ 289560 h 2255520"/>
                <a:gd name="connsiteX146" fmla="*/ 3345774 w 3924894"/>
                <a:gd name="connsiteY146" fmla="*/ 297180 h 2255520"/>
                <a:gd name="connsiteX147" fmla="*/ 3300054 w 3924894"/>
                <a:gd name="connsiteY147" fmla="*/ 312420 h 2255520"/>
                <a:gd name="connsiteX148" fmla="*/ 3277194 w 3924894"/>
                <a:gd name="connsiteY148" fmla="*/ 320040 h 2255520"/>
                <a:gd name="connsiteX149" fmla="*/ 3200994 w 3924894"/>
                <a:gd name="connsiteY149" fmla="*/ 327660 h 2255520"/>
                <a:gd name="connsiteX150" fmla="*/ 3124794 w 3924894"/>
                <a:gd name="connsiteY150" fmla="*/ 350520 h 2255520"/>
                <a:gd name="connsiteX151" fmla="*/ 3101934 w 3924894"/>
                <a:gd name="connsiteY151" fmla="*/ 358140 h 2255520"/>
                <a:gd name="connsiteX152" fmla="*/ 3079074 w 3924894"/>
                <a:gd name="connsiteY152" fmla="*/ 365760 h 2255520"/>
                <a:gd name="connsiteX153" fmla="*/ 3010494 w 3924894"/>
                <a:gd name="connsiteY153" fmla="*/ 373380 h 2255520"/>
                <a:gd name="connsiteX154" fmla="*/ 2941914 w 3924894"/>
                <a:gd name="connsiteY154" fmla="*/ 365760 h 2255520"/>
                <a:gd name="connsiteX155" fmla="*/ 2919054 w 3924894"/>
                <a:gd name="connsiteY155" fmla="*/ 350520 h 2255520"/>
                <a:gd name="connsiteX156" fmla="*/ 2873334 w 3924894"/>
                <a:gd name="connsiteY156" fmla="*/ 342900 h 2255520"/>
                <a:gd name="connsiteX157" fmla="*/ 2850474 w 3924894"/>
                <a:gd name="connsiteY157" fmla="*/ 335280 h 2255520"/>
                <a:gd name="connsiteX158" fmla="*/ 2759034 w 3924894"/>
                <a:gd name="connsiteY158" fmla="*/ 327660 h 2255520"/>
                <a:gd name="connsiteX159" fmla="*/ 2682834 w 3924894"/>
                <a:gd name="connsiteY159" fmla="*/ 304800 h 2255520"/>
                <a:gd name="connsiteX160" fmla="*/ 2659974 w 3924894"/>
                <a:gd name="connsiteY160" fmla="*/ 289560 h 2255520"/>
                <a:gd name="connsiteX161" fmla="*/ 2644734 w 3924894"/>
                <a:gd name="connsiteY161" fmla="*/ 243840 h 2255520"/>
                <a:gd name="connsiteX162" fmla="*/ 2659974 w 3924894"/>
                <a:gd name="connsiteY162" fmla="*/ 175260 h 2255520"/>
                <a:gd name="connsiteX163" fmla="*/ 2667594 w 3924894"/>
                <a:gd name="connsiteY163" fmla="*/ 152400 h 2255520"/>
                <a:gd name="connsiteX164" fmla="*/ 2690454 w 3924894"/>
                <a:gd name="connsiteY164" fmla="*/ 83820 h 2255520"/>
                <a:gd name="connsiteX165" fmla="*/ 2682834 w 3924894"/>
                <a:gd name="connsiteY165" fmla="*/ 45720 h 2255520"/>
                <a:gd name="connsiteX166" fmla="*/ 2637114 w 3924894"/>
                <a:gd name="connsiteY166" fmla="*/ 15240 h 2255520"/>
                <a:gd name="connsiteX167" fmla="*/ 2614254 w 3924894"/>
                <a:gd name="connsiteY167" fmla="*/ 0 h 2255520"/>
                <a:gd name="connsiteX168" fmla="*/ 2553294 w 3924894"/>
                <a:gd name="connsiteY168" fmla="*/ 15240 h 2255520"/>
                <a:gd name="connsiteX169" fmla="*/ 2507574 w 3924894"/>
                <a:gd name="connsiteY169" fmla="*/ 45720 h 2255520"/>
                <a:gd name="connsiteX170" fmla="*/ 2492334 w 3924894"/>
                <a:gd name="connsiteY170" fmla="*/ 68580 h 2255520"/>
                <a:gd name="connsiteX171" fmla="*/ 2484714 w 3924894"/>
                <a:gd name="connsiteY171" fmla="*/ 91440 h 2255520"/>
                <a:gd name="connsiteX172" fmla="*/ 2461854 w 3924894"/>
                <a:gd name="connsiteY172" fmla="*/ 99060 h 2255520"/>
                <a:gd name="connsiteX173" fmla="*/ 2431374 w 3924894"/>
                <a:gd name="connsiteY173" fmla="*/ 144780 h 2255520"/>
                <a:gd name="connsiteX174" fmla="*/ 2416134 w 3924894"/>
                <a:gd name="connsiteY174" fmla="*/ 167640 h 2255520"/>
                <a:gd name="connsiteX175" fmla="*/ 2347554 w 3924894"/>
                <a:gd name="connsiteY175" fmla="*/ 205740 h 2255520"/>
                <a:gd name="connsiteX176" fmla="*/ 2324694 w 3924894"/>
                <a:gd name="connsiteY176" fmla="*/ 220980 h 2255520"/>
                <a:gd name="connsiteX177" fmla="*/ 2301834 w 3924894"/>
                <a:gd name="connsiteY177" fmla="*/ 236220 h 2255520"/>
                <a:gd name="connsiteX178" fmla="*/ 2286594 w 3924894"/>
                <a:gd name="connsiteY178" fmla="*/ 259080 h 2255520"/>
                <a:gd name="connsiteX179" fmla="*/ 2240874 w 3924894"/>
                <a:gd name="connsiteY179" fmla="*/ 289560 h 2255520"/>
                <a:gd name="connsiteX180" fmla="*/ 2233254 w 3924894"/>
                <a:gd name="connsiteY180" fmla="*/ 312420 h 2255520"/>
                <a:gd name="connsiteX181" fmla="*/ 2172294 w 3924894"/>
                <a:gd name="connsiteY181" fmla="*/ 304800 h 2255520"/>
                <a:gd name="connsiteX182" fmla="*/ 2080854 w 3924894"/>
                <a:gd name="connsiteY182" fmla="*/ 312420 h 2255520"/>
                <a:gd name="connsiteX183" fmla="*/ 2057994 w 3924894"/>
                <a:gd name="connsiteY183" fmla="*/ 320040 h 2255520"/>
                <a:gd name="connsiteX184" fmla="*/ 1958934 w 3924894"/>
                <a:gd name="connsiteY184" fmla="*/ 297180 h 2255520"/>
                <a:gd name="connsiteX185" fmla="*/ 1928454 w 3924894"/>
                <a:gd name="connsiteY185" fmla="*/ 289560 h 2255520"/>
                <a:gd name="connsiteX186" fmla="*/ 1882734 w 3924894"/>
                <a:gd name="connsiteY186" fmla="*/ 259080 h 2255520"/>
                <a:gd name="connsiteX187" fmla="*/ 1852254 w 3924894"/>
                <a:gd name="connsiteY187" fmla="*/ 213360 h 2255520"/>
                <a:gd name="connsiteX188" fmla="*/ 1829394 w 3924894"/>
                <a:gd name="connsiteY188" fmla="*/ 205740 h 2255520"/>
                <a:gd name="connsiteX189" fmla="*/ 1806534 w 3924894"/>
                <a:gd name="connsiteY189" fmla="*/ 190500 h 2255520"/>
                <a:gd name="connsiteX190" fmla="*/ 1768434 w 3924894"/>
                <a:gd name="connsiteY190" fmla="*/ 182880 h 2255520"/>
                <a:gd name="connsiteX191" fmla="*/ 1745574 w 3924894"/>
                <a:gd name="connsiteY191" fmla="*/ 175260 h 2255520"/>
                <a:gd name="connsiteX192" fmla="*/ 1699854 w 3924894"/>
                <a:gd name="connsiteY192" fmla="*/ 182880 h 2255520"/>
                <a:gd name="connsiteX193" fmla="*/ 1669374 w 3924894"/>
                <a:gd name="connsiteY193" fmla="*/ 243840 h 2255520"/>
                <a:gd name="connsiteX194" fmla="*/ 1623654 w 3924894"/>
                <a:gd name="connsiteY194" fmla="*/ 251460 h 2255520"/>
                <a:gd name="connsiteX195" fmla="*/ 1593174 w 3924894"/>
                <a:gd name="connsiteY195" fmla="*/ 297180 h 2255520"/>
                <a:gd name="connsiteX196" fmla="*/ 1608414 w 3924894"/>
                <a:gd name="connsiteY196" fmla="*/ 350520 h 2255520"/>
                <a:gd name="connsiteX197" fmla="*/ 1616034 w 3924894"/>
                <a:gd name="connsiteY197" fmla="*/ 381000 h 2255520"/>
                <a:gd name="connsiteX198" fmla="*/ 1676994 w 3924894"/>
                <a:gd name="connsiteY198" fmla="*/ 403860 h 2255520"/>
                <a:gd name="connsiteX199" fmla="*/ 1699854 w 3924894"/>
                <a:gd name="connsiteY199" fmla="*/ 411480 h 2255520"/>
                <a:gd name="connsiteX200" fmla="*/ 1753194 w 3924894"/>
                <a:gd name="connsiteY200" fmla="*/ 426720 h 2255520"/>
                <a:gd name="connsiteX201" fmla="*/ 1806534 w 3924894"/>
                <a:gd name="connsiteY201" fmla="*/ 449580 h 2255520"/>
                <a:gd name="connsiteX202" fmla="*/ 1852254 w 3924894"/>
                <a:gd name="connsiteY202" fmla="*/ 464820 h 2255520"/>
                <a:gd name="connsiteX203" fmla="*/ 1875114 w 3924894"/>
                <a:gd name="connsiteY203" fmla="*/ 472440 h 2255520"/>
                <a:gd name="connsiteX204" fmla="*/ 1966554 w 3924894"/>
                <a:gd name="connsiteY204" fmla="*/ 472440 h 2255520"/>
                <a:gd name="connsiteX0" fmla="*/ 1966554 w 3924894"/>
                <a:gd name="connsiteY0" fmla="*/ 472440 h 2255520"/>
                <a:gd name="connsiteX1" fmla="*/ 1852254 w 3924894"/>
                <a:gd name="connsiteY1" fmla="*/ 483870 h 2255520"/>
                <a:gd name="connsiteX2" fmla="*/ 1795104 w 3924894"/>
                <a:gd name="connsiteY2" fmla="*/ 476250 h 2255520"/>
                <a:gd name="connsiteX3" fmla="*/ 1745574 w 3924894"/>
                <a:gd name="connsiteY3" fmla="*/ 480060 h 2255520"/>
                <a:gd name="connsiteX4" fmla="*/ 1699854 w 3924894"/>
                <a:gd name="connsiteY4" fmla="*/ 464820 h 2255520"/>
                <a:gd name="connsiteX5" fmla="*/ 1661754 w 3924894"/>
                <a:gd name="connsiteY5" fmla="*/ 468630 h 2255520"/>
                <a:gd name="connsiteX6" fmla="*/ 1372194 w 3924894"/>
                <a:gd name="connsiteY6" fmla="*/ 457200 h 2255520"/>
                <a:gd name="connsiteX7" fmla="*/ 1349334 w 3924894"/>
                <a:gd name="connsiteY7" fmla="*/ 449580 h 2255520"/>
                <a:gd name="connsiteX8" fmla="*/ 1227414 w 3924894"/>
                <a:gd name="connsiteY8" fmla="*/ 434340 h 2255520"/>
                <a:gd name="connsiteX9" fmla="*/ 1181694 w 3924894"/>
                <a:gd name="connsiteY9" fmla="*/ 419100 h 2255520"/>
                <a:gd name="connsiteX10" fmla="*/ 1029294 w 3924894"/>
                <a:gd name="connsiteY10" fmla="*/ 403860 h 2255520"/>
                <a:gd name="connsiteX11" fmla="*/ 907374 w 3924894"/>
                <a:gd name="connsiteY11" fmla="*/ 388620 h 2255520"/>
                <a:gd name="connsiteX12" fmla="*/ 876894 w 3924894"/>
                <a:gd name="connsiteY12" fmla="*/ 381000 h 2255520"/>
                <a:gd name="connsiteX13" fmla="*/ 831174 w 3924894"/>
                <a:gd name="connsiteY13" fmla="*/ 365760 h 2255520"/>
                <a:gd name="connsiteX14" fmla="*/ 724494 w 3924894"/>
                <a:gd name="connsiteY14" fmla="*/ 358140 h 2255520"/>
                <a:gd name="connsiteX15" fmla="*/ 701634 w 3924894"/>
                <a:gd name="connsiteY15" fmla="*/ 342900 h 2255520"/>
                <a:gd name="connsiteX16" fmla="*/ 648294 w 3924894"/>
                <a:gd name="connsiteY16" fmla="*/ 350520 h 2255520"/>
                <a:gd name="connsiteX17" fmla="*/ 473034 w 3924894"/>
                <a:gd name="connsiteY17" fmla="*/ 342900 h 2255520"/>
                <a:gd name="connsiteX18" fmla="*/ 396834 w 3924894"/>
                <a:gd name="connsiteY18" fmla="*/ 335280 h 2255520"/>
                <a:gd name="connsiteX19" fmla="*/ 351114 w 3924894"/>
                <a:gd name="connsiteY19" fmla="*/ 320040 h 2255520"/>
                <a:gd name="connsiteX20" fmla="*/ 290154 w 3924894"/>
                <a:gd name="connsiteY20" fmla="*/ 327660 h 2255520"/>
                <a:gd name="connsiteX21" fmla="*/ 248244 w 3924894"/>
                <a:gd name="connsiteY21" fmla="*/ 312420 h 2255520"/>
                <a:gd name="connsiteX22" fmla="*/ 194904 w 3924894"/>
                <a:gd name="connsiteY22" fmla="*/ 312420 h 2255520"/>
                <a:gd name="connsiteX23" fmla="*/ 164424 w 3924894"/>
                <a:gd name="connsiteY23" fmla="*/ 331470 h 2255520"/>
                <a:gd name="connsiteX24" fmla="*/ 118704 w 3924894"/>
                <a:gd name="connsiteY24" fmla="*/ 350520 h 2255520"/>
                <a:gd name="connsiteX25" fmla="*/ 69174 w 3924894"/>
                <a:gd name="connsiteY25" fmla="*/ 369570 h 2255520"/>
                <a:gd name="connsiteX26" fmla="*/ 27264 w 3924894"/>
                <a:gd name="connsiteY26" fmla="*/ 411480 h 2255520"/>
                <a:gd name="connsiteX27" fmla="*/ 15834 w 3924894"/>
                <a:gd name="connsiteY27" fmla="*/ 457200 h 2255520"/>
                <a:gd name="connsiteX28" fmla="*/ 594 w 3924894"/>
                <a:gd name="connsiteY28" fmla="*/ 480060 h 2255520"/>
                <a:gd name="connsiteX29" fmla="*/ 15834 w 3924894"/>
                <a:gd name="connsiteY29" fmla="*/ 586740 h 2255520"/>
                <a:gd name="connsiteX30" fmla="*/ 23454 w 3924894"/>
                <a:gd name="connsiteY30" fmla="*/ 678180 h 2255520"/>
                <a:gd name="connsiteX31" fmla="*/ 38694 w 3924894"/>
                <a:gd name="connsiteY31" fmla="*/ 701040 h 2255520"/>
                <a:gd name="connsiteX32" fmla="*/ 61554 w 3924894"/>
                <a:gd name="connsiteY32" fmla="*/ 746760 h 2255520"/>
                <a:gd name="connsiteX33" fmla="*/ 69174 w 3924894"/>
                <a:gd name="connsiteY33" fmla="*/ 868680 h 2255520"/>
                <a:gd name="connsiteX34" fmla="*/ 114894 w 3924894"/>
                <a:gd name="connsiteY34" fmla="*/ 960120 h 2255520"/>
                <a:gd name="connsiteX35" fmla="*/ 130134 w 3924894"/>
                <a:gd name="connsiteY35" fmla="*/ 982980 h 2255520"/>
                <a:gd name="connsiteX36" fmla="*/ 145374 w 3924894"/>
                <a:gd name="connsiteY36" fmla="*/ 1005840 h 2255520"/>
                <a:gd name="connsiteX37" fmla="*/ 160614 w 3924894"/>
                <a:gd name="connsiteY37" fmla="*/ 1051560 h 2255520"/>
                <a:gd name="connsiteX38" fmla="*/ 168234 w 3924894"/>
                <a:gd name="connsiteY38" fmla="*/ 1089660 h 2255520"/>
                <a:gd name="connsiteX39" fmla="*/ 198714 w 3924894"/>
                <a:gd name="connsiteY39" fmla="*/ 1135380 h 2255520"/>
                <a:gd name="connsiteX40" fmla="*/ 213954 w 3924894"/>
                <a:gd name="connsiteY40" fmla="*/ 1158240 h 2255520"/>
                <a:gd name="connsiteX41" fmla="*/ 252054 w 3924894"/>
                <a:gd name="connsiteY41" fmla="*/ 1219200 h 2255520"/>
                <a:gd name="connsiteX42" fmla="*/ 282534 w 3924894"/>
                <a:gd name="connsiteY42" fmla="*/ 1264920 h 2255520"/>
                <a:gd name="connsiteX43" fmla="*/ 297774 w 3924894"/>
                <a:gd name="connsiteY43" fmla="*/ 1287780 h 2255520"/>
                <a:gd name="connsiteX44" fmla="*/ 320634 w 3924894"/>
                <a:gd name="connsiteY44" fmla="*/ 1303020 h 2255520"/>
                <a:gd name="connsiteX45" fmla="*/ 328254 w 3924894"/>
                <a:gd name="connsiteY45" fmla="*/ 1325880 h 2255520"/>
                <a:gd name="connsiteX46" fmla="*/ 343494 w 3924894"/>
                <a:gd name="connsiteY46" fmla="*/ 1440180 h 2255520"/>
                <a:gd name="connsiteX47" fmla="*/ 358734 w 3924894"/>
                <a:gd name="connsiteY47" fmla="*/ 1463040 h 2255520"/>
                <a:gd name="connsiteX48" fmla="*/ 404454 w 3924894"/>
                <a:gd name="connsiteY48" fmla="*/ 1493520 h 2255520"/>
                <a:gd name="connsiteX49" fmla="*/ 442554 w 3924894"/>
                <a:gd name="connsiteY49" fmla="*/ 1531620 h 2255520"/>
                <a:gd name="connsiteX50" fmla="*/ 457794 w 3924894"/>
                <a:gd name="connsiteY50" fmla="*/ 1554480 h 2255520"/>
                <a:gd name="connsiteX51" fmla="*/ 480654 w 3924894"/>
                <a:gd name="connsiteY51" fmla="*/ 1569720 h 2255520"/>
                <a:gd name="connsiteX52" fmla="*/ 503514 w 3924894"/>
                <a:gd name="connsiteY52" fmla="*/ 1600200 h 2255520"/>
                <a:gd name="connsiteX53" fmla="*/ 533994 w 3924894"/>
                <a:gd name="connsiteY53" fmla="*/ 1607820 h 2255520"/>
                <a:gd name="connsiteX54" fmla="*/ 556854 w 3924894"/>
                <a:gd name="connsiteY54" fmla="*/ 1630680 h 2255520"/>
                <a:gd name="connsiteX55" fmla="*/ 594954 w 3924894"/>
                <a:gd name="connsiteY55" fmla="*/ 1699260 h 2255520"/>
                <a:gd name="connsiteX56" fmla="*/ 640674 w 3924894"/>
                <a:gd name="connsiteY56" fmla="*/ 1729740 h 2255520"/>
                <a:gd name="connsiteX57" fmla="*/ 663534 w 3924894"/>
                <a:gd name="connsiteY57" fmla="*/ 1744980 h 2255520"/>
                <a:gd name="connsiteX58" fmla="*/ 709254 w 3924894"/>
                <a:gd name="connsiteY58" fmla="*/ 1760220 h 2255520"/>
                <a:gd name="connsiteX59" fmla="*/ 777834 w 3924894"/>
                <a:gd name="connsiteY59" fmla="*/ 1798320 h 2255520"/>
                <a:gd name="connsiteX60" fmla="*/ 785454 w 3924894"/>
                <a:gd name="connsiteY60" fmla="*/ 1821180 h 2255520"/>
                <a:gd name="connsiteX61" fmla="*/ 861654 w 3924894"/>
                <a:gd name="connsiteY61" fmla="*/ 1897380 h 2255520"/>
                <a:gd name="connsiteX62" fmla="*/ 884514 w 3924894"/>
                <a:gd name="connsiteY62" fmla="*/ 1905000 h 2255520"/>
                <a:gd name="connsiteX63" fmla="*/ 945474 w 3924894"/>
                <a:gd name="connsiteY63" fmla="*/ 1927860 h 2255520"/>
                <a:gd name="connsiteX64" fmla="*/ 968334 w 3924894"/>
                <a:gd name="connsiteY64" fmla="*/ 1973580 h 2255520"/>
                <a:gd name="connsiteX65" fmla="*/ 991194 w 3924894"/>
                <a:gd name="connsiteY65" fmla="*/ 2019300 h 2255520"/>
                <a:gd name="connsiteX66" fmla="*/ 1021674 w 3924894"/>
                <a:gd name="connsiteY66" fmla="*/ 2026920 h 2255520"/>
                <a:gd name="connsiteX67" fmla="*/ 1097874 w 3924894"/>
                <a:gd name="connsiteY67" fmla="*/ 2049780 h 2255520"/>
                <a:gd name="connsiteX68" fmla="*/ 1181694 w 3924894"/>
                <a:gd name="connsiteY68" fmla="*/ 2072640 h 2255520"/>
                <a:gd name="connsiteX69" fmla="*/ 1227414 w 3924894"/>
                <a:gd name="connsiteY69" fmla="*/ 2095500 h 2255520"/>
                <a:gd name="connsiteX70" fmla="*/ 1257894 w 3924894"/>
                <a:gd name="connsiteY70" fmla="*/ 2103120 h 2255520"/>
                <a:gd name="connsiteX71" fmla="*/ 1303614 w 3924894"/>
                <a:gd name="connsiteY71" fmla="*/ 2125980 h 2255520"/>
                <a:gd name="connsiteX72" fmla="*/ 1326474 w 3924894"/>
                <a:gd name="connsiteY72" fmla="*/ 2141220 h 2255520"/>
                <a:gd name="connsiteX73" fmla="*/ 1356954 w 3924894"/>
                <a:gd name="connsiteY73" fmla="*/ 2148840 h 2255520"/>
                <a:gd name="connsiteX74" fmla="*/ 1448394 w 3924894"/>
                <a:gd name="connsiteY74" fmla="*/ 2171700 h 2255520"/>
                <a:gd name="connsiteX75" fmla="*/ 1509354 w 3924894"/>
                <a:gd name="connsiteY75" fmla="*/ 2186940 h 2255520"/>
                <a:gd name="connsiteX76" fmla="*/ 1539834 w 3924894"/>
                <a:gd name="connsiteY76" fmla="*/ 2194560 h 2255520"/>
                <a:gd name="connsiteX77" fmla="*/ 1616034 w 3924894"/>
                <a:gd name="connsiteY77" fmla="*/ 2209800 h 2255520"/>
                <a:gd name="connsiteX78" fmla="*/ 1646514 w 3924894"/>
                <a:gd name="connsiteY78" fmla="*/ 2217420 h 2255520"/>
                <a:gd name="connsiteX79" fmla="*/ 1768434 w 3924894"/>
                <a:gd name="connsiteY79" fmla="*/ 2232660 h 2255520"/>
                <a:gd name="connsiteX80" fmla="*/ 1798914 w 3924894"/>
                <a:gd name="connsiteY80" fmla="*/ 2240280 h 2255520"/>
                <a:gd name="connsiteX81" fmla="*/ 2027514 w 3924894"/>
                <a:gd name="connsiteY81" fmla="*/ 2247900 h 2255520"/>
                <a:gd name="connsiteX82" fmla="*/ 2050374 w 3924894"/>
                <a:gd name="connsiteY82" fmla="*/ 2240280 h 2255520"/>
                <a:gd name="connsiteX83" fmla="*/ 2073234 w 3924894"/>
                <a:gd name="connsiteY83" fmla="*/ 2247900 h 2255520"/>
                <a:gd name="connsiteX84" fmla="*/ 2134194 w 3924894"/>
                <a:gd name="connsiteY84" fmla="*/ 2255520 h 2255520"/>
                <a:gd name="connsiteX85" fmla="*/ 2263734 w 3924894"/>
                <a:gd name="connsiteY85" fmla="*/ 2247900 h 2255520"/>
                <a:gd name="connsiteX86" fmla="*/ 2309454 w 3924894"/>
                <a:gd name="connsiteY86" fmla="*/ 2217420 h 2255520"/>
                <a:gd name="connsiteX87" fmla="*/ 2370414 w 3924894"/>
                <a:gd name="connsiteY87" fmla="*/ 2202180 h 2255520"/>
                <a:gd name="connsiteX88" fmla="*/ 2484714 w 3924894"/>
                <a:gd name="connsiteY88" fmla="*/ 2179320 h 2255520"/>
                <a:gd name="connsiteX89" fmla="*/ 2507574 w 3924894"/>
                <a:gd name="connsiteY89" fmla="*/ 2171700 h 2255520"/>
                <a:gd name="connsiteX90" fmla="*/ 2553294 w 3924894"/>
                <a:gd name="connsiteY90" fmla="*/ 2164080 h 2255520"/>
                <a:gd name="connsiteX91" fmla="*/ 2599014 w 3924894"/>
                <a:gd name="connsiteY91" fmla="*/ 2125980 h 2255520"/>
                <a:gd name="connsiteX92" fmla="*/ 2621874 w 3924894"/>
                <a:gd name="connsiteY92" fmla="*/ 2118360 h 2255520"/>
                <a:gd name="connsiteX93" fmla="*/ 2644734 w 3924894"/>
                <a:gd name="connsiteY93" fmla="*/ 2103120 h 2255520"/>
                <a:gd name="connsiteX94" fmla="*/ 2743794 w 3924894"/>
                <a:gd name="connsiteY94" fmla="*/ 2087880 h 2255520"/>
                <a:gd name="connsiteX95" fmla="*/ 2827614 w 3924894"/>
                <a:gd name="connsiteY95" fmla="*/ 2065020 h 2255520"/>
                <a:gd name="connsiteX96" fmla="*/ 2858094 w 3924894"/>
                <a:gd name="connsiteY96" fmla="*/ 2057400 h 2255520"/>
                <a:gd name="connsiteX97" fmla="*/ 2903814 w 3924894"/>
                <a:gd name="connsiteY97" fmla="*/ 2034540 h 2255520"/>
                <a:gd name="connsiteX98" fmla="*/ 2972394 w 3924894"/>
                <a:gd name="connsiteY98" fmla="*/ 1981200 h 2255520"/>
                <a:gd name="connsiteX99" fmla="*/ 3018114 w 3924894"/>
                <a:gd name="connsiteY99" fmla="*/ 1965960 h 2255520"/>
                <a:gd name="connsiteX100" fmla="*/ 3033354 w 3924894"/>
                <a:gd name="connsiteY100" fmla="*/ 1943100 h 2255520"/>
                <a:gd name="connsiteX101" fmla="*/ 3056214 w 3924894"/>
                <a:gd name="connsiteY101" fmla="*/ 1920240 h 2255520"/>
                <a:gd name="connsiteX102" fmla="*/ 3140034 w 3924894"/>
                <a:gd name="connsiteY102" fmla="*/ 1905000 h 2255520"/>
                <a:gd name="connsiteX103" fmla="*/ 3162894 w 3924894"/>
                <a:gd name="connsiteY103" fmla="*/ 1897380 h 2255520"/>
                <a:gd name="connsiteX104" fmla="*/ 3178134 w 3924894"/>
                <a:gd name="connsiteY104" fmla="*/ 1844040 h 2255520"/>
                <a:gd name="connsiteX105" fmla="*/ 3193374 w 3924894"/>
                <a:gd name="connsiteY105" fmla="*/ 1798320 h 2255520"/>
                <a:gd name="connsiteX106" fmla="*/ 3223854 w 3924894"/>
                <a:gd name="connsiteY106" fmla="*/ 1790700 h 2255520"/>
                <a:gd name="connsiteX107" fmla="*/ 3269574 w 3924894"/>
                <a:gd name="connsiteY107" fmla="*/ 1775460 h 2255520"/>
                <a:gd name="connsiteX108" fmla="*/ 3330534 w 3924894"/>
                <a:gd name="connsiteY108" fmla="*/ 1760220 h 2255520"/>
                <a:gd name="connsiteX109" fmla="*/ 3383874 w 3924894"/>
                <a:gd name="connsiteY109" fmla="*/ 1699260 h 2255520"/>
                <a:gd name="connsiteX110" fmla="*/ 3399114 w 3924894"/>
                <a:gd name="connsiteY110" fmla="*/ 1676400 h 2255520"/>
                <a:gd name="connsiteX111" fmla="*/ 3429594 w 3924894"/>
                <a:gd name="connsiteY111" fmla="*/ 1607820 h 2255520"/>
                <a:gd name="connsiteX112" fmla="*/ 3475314 w 3924894"/>
                <a:gd name="connsiteY112" fmla="*/ 1584960 h 2255520"/>
                <a:gd name="connsiteX113" fmla="*/ 3490554 w 3924894"/>
                <a:gd name="connsiteY113" fmla="*/ 1562100 h 2255520"/>
                <a:gd name="connsiteX114" fmla="*/ 3536274 w 3924894"/>
                <a:gd name="connsiteY114" fmla="*/ 1524000 h 2255520"/>
                <a:gd name="connsiteX115" fmla="*/ 3551514 w 3924894"/>
                <a:gd name="connsiteY115" fmla="*/ 1478280 h 2255520"/>
                <a:gd name="connsiteX116" fmla="*/ 3559134 w 3924894"/>
                <a:gd name="connsiteY116" fmla="*/ 1455420 h 2255520"/>
                <a:gd name="connsiteX117" fmla="*/ 3589614 w 3924894"/>
                <a:gd name="connsiteY117" fmla="*/ 1447800 h 2255520"/>
                <a:gd name="connsiteX118" fmla="*/ 3597234 w 3924894"/>
                <a:gd name="connsiteY118" fmla="*/ 1424940 h 2255520"/>
                <a:gd name="connsiteX119" fmla="*/ 3604854 w 3924894"/>
                <a:gd name="connsiteY119" fmla="*/ 1356360 h 2255520"/>
                <a:gd name="connsiteX120" fmla="*/ 3642954 w 3924894"/>
                <a:gd name="connsiteY120" fmla="*/ 1318260 h 2255520"/>
                <a:gd name="connsiteX121" fmla="*/ 3665814 w 3924894"/>
                <a:gd name="connsiteY121" fmla="*/ 1310640 h 2255520"/>
                <a:gd name="connsiteX122" fmla="*/ 3688674 w 3924894"/>
                <a:gd name="connsiteY122" fmla="*/ 1295400 h 2255520"/>
                <a:gd name="connsiteX123" fmla="*/ 3719154 w 3924894"/>
                <a:gd name="connsiteY123" fmla="*/ 1264920 h 2255520"/>
                <a:gd name="connsiteX124" fmla="*/ 3742014 w 3924894"/>
                <a:gd name="connsiteY124" fmla="*/ 1219200 h 2255520"/>
                <a:gd name="connsiteX125" fmla="*/ 3749634 w 3924894"/>
                <a:gd name="connsiteY125" fmla="*/ 1150620 h 2255520"/>
                <a:gd name="connsiteX126" fmla="*/ 3757254 w 3924894"/>
                <a:gd name="connsiteY126" fmla="*/ 1127760 h 2255520"/>
                <a:gd name="connsiteX127" fmla="*/ 3780114 w 3924894"/>
                <a:gd name="connsiteY127" fmla="*/ 1112520 h 2255520"/>
                <a:gd name="connsiteX128" fmla="*/ 3787734 w 3924894"/>
                <a:gd name="connsiteY128" fmla="*/ 1089660 h 2255520"/>
                <a:gd name="connsiteX129" fmla="*/ 3802974 w 3924894"/>
                <a:gd name="connsiteY129" fmla="*/ 937260 h 2255520"/>
                <a:gd name="connsiteX130" fmla="*/ 3818214 w 3924894"/>
                <a:gd name="connsiteY130" fmla="*/ 914400 h 2255520"/>
                <a:gd name="connsiteX131" fmla="*/ 3841074 w 3924894"/>
                <a:gd name="connsiteY131" fmla="*/ 838200 h 2255520"/>
                <a:gd name="connsiteX132" fmla="*/ 3863934 w 3924894"/>
                <a:gd name="connsiteY132" fmla="*/ 822960 h 2255520"/>
                <a:gd name="connsiteX133" fmla="*/ 3879174 w 3924894"/>
                <a:gd name="connsiteY133" fmla="*/ 777240 h 2255520"/>
                <a:gd name="connsiteX134" fmla="*/ 3894414 w 3924894"/>
                <a:gd name="connsiteY134" fmla="*/ 678180 h 2255520"/>
                <a:gd name="connsiteX135" fmla="*/ 3902034 w 3924894"/>
                <a:gd name="connsiteY135" fmla="*/ 655320 h 2255520"/>
                <a:gd name="connsiteX136" fmla="*/ 3924894 w 3924894"/>
                <a:gd name="connsiteY136" fmla="*/ 632460 h 2255520"/>
                <a:gd name="connsiteX137" fmla="*/ 3902034 w 3924894"/>
                <a:gd name="connsiteY137" fmla="*/ 502920 h 2255520"/>
                <a:gd name="connsiteX138" fmla="*/ 3886794 w 3924894"/>
                <a:gd name="connsiteY138" fmla="*/ 480060 h 2255520"/>
                <a:gd name="connsiteX139" fmla="*/ 3879174 w 3924894"/>
                <a:gd name="connsiteY139" fmla="*/ 388620 h 2255520"/>
                <a:gd name="connsiteX140" fmla="*/ 3856314 w 3924894"/>
                <a:gd name="connsiteY140" fmla="*/ 373380 h 2255520"/>
                <a:gd name="connsiteX141" fmla="*/ 3742014 w 3924894"/>
                <a:gd name="connsiteY141" fmla="*/ 358140 h 2255520"/>
                <a:gd name="connsiteX142" fmla="*/ 3734394 w 3924894"/>
                <a:gd name="connsiteY142" fmla="*/ 335280 h 2255520"/>
                <a:gd name="connsiteX143" fmla="*/ 3688674 w 3924894"/>
                <a:gd name="connsiteY143" fmla="*/ 320040 h 2255520"/>
                <a:gd name="connsiteX144" fmla="*/ 3521034 w 3924894"/>
                <a:gd name="connsiteY144" fmla="*/ 304800 h 2255520"/>
                <a:gd name="connsiteX145" fmla="*/ 3460074 w 3924894"/>
                <a:gd name="connsiteY145" fmla="*/ 289560 h 2255520"/>
                <a:gd name="connsiteX146" fmla="*/ 3345774 w 3924894"/>
                <a:gd name="connsiteY146" fmla="*/ 297180 h 2255520"/>
                <a:gd name="connsiteX147" fmla="*/ 3300054 w 3924894"/>
                <a:gd name="connsiteY147" fmla="*/ 312420 h 2255520"/>
                <a:gd name="connsiteX148" fmla="*/ 3277194 w 3924894"/>
                <a:gd name="connsiteY148" fmla="*/ 320040 h 2255520"/>
                <a:gd name="connsiteX149" fmla="*/ 3200994 w 3924894"/>
                <a:gd name="connsiteY149" fmla="*/ 327660 h 2255520"/>
                <a:gd name="connsiteX150" fmla="*/ 3124794 w 3924894"/>
                <a:gd name="connsiteY150" fmla="*/ 350520 h 2255520"/>
                <a:gd name="connsiteX151" fmla="*/ 3101934 w 3924894"/>
                <a:gd name="connsiteY151" fmla="*/ 358140 h 2255520"/>
                <a:gd name="connsiteX152" fmla="*/ 3079074 w 3924894"/>
                <a:gd name="connsiteY152" fmla="*/ 365760 h 2255520"/>
                <a:gd name="connsiteX153" fmla="*/ 3010494 w 3924894"/>
                <a:gd name="connsiteY153" fmla="*/ 373380 h 2255520"/>
                <a:gd name="connsiteX154" fmla="*/ 2941914 w 3924894"/>
                <a:gd name="connsiteY154" fmla="*/ 365760 h 2255520"/>
                <a:gd name="connsiteX155" fmla="*/ 2919054 w 3924894"/>
                <a:gd name="connsiteY155" fmla="*/ 350520 h 2255520"/>
                <a:gd name="connsiteX156" fmla="*/ 2873334 w 3924894"/>
                <a:gd name="connsiteY156" fmla="*/ 342900 h 2255520"/>
                <a:gd name="connsiteX157" fmla="*/ 2850474 w 3924894"/>
                <a:gd name="connsiteY157" fmla="*/ 335280 h 2255520"/>
                <a:gd name="connsiteX158" fmla="*/ 2759034 w 3924894"/>
                <a:gd name="connsiteY158" fmla="*/ 327660 h 2255520"/>
                <a:gd name="connsiteX159" fmla="*/ 2682834 w 3924894"/>
                <a:gd name="connsiteY159" fmla="*/ 304800 h 2255520"/>
                <a:gd name="connsiteX160" fmla="*/ 2659974 w 3924894"/>
                <a:gd name="connsiteY160" fmla="*/ 289560 h 2255520"/>
                <a:gd name="connsiteX161" fmla="*/ 2644734 w 3924894"/>
                <a:gd name="connsiteY161" fmla="*/ 243840 h 2255520"/>
                <a:gd name="connsiteX162" fmla="*/ 2659974 w 3924894"/>
                <a:gd name="connsiteY162" fmla="*/ 175260 h 2255520"/>
                <a:gd name="connsiteX163" fmla="*/ 2667594 w 3924894"/>
                <a:gd name="connsiteY163" fmla="*/ 152400 h 2255520"/>
                <a:gd name="connsiteX164" fmla="*/ 2690454 w 3924894"/>
                <a:gd name="connsiteY164" fmla="*/ 83820 h 2255520"/>
                <a:gd name="connsiteX165" fmla="*/ 2682834 w 3924894"/>
                <a:gd name="connsiteY165" fmla="*/ 45720 h 2255520"/>
                <a:gd name="connsiteX166" fmla="*/ 2637114 w 3924894"/>
                <a:gd name="connsiteY166" fmla="*/ 15240 h 2255520"/>
                <a:gd name="connsiteX167" fmla="*/ 2614254 w 3924894"/>
                <a:gd name="connsiteY167" fmla="*/ 0 h 2255520"/>
                <a:gd name="connsiteX168" fmla="*/ 2553294 w 3924894"/>
                <a:gd name="connsiteY168" fmla="*/ 15240 h 2255520"/>
                <a:gd name="connsiteX169" fmla="*/ 2507574 w 3924894"/>
                <a:gd name="connsiteY169" fmla="*/ 45720 h 2255520"/>
                <a:gd name="connsiteX170" fmla="*/ 2492334 w 3924894"/>
                <a:gd name="connsiteY170" fmla="*/ 68580 h 2255520"/>
                <a:gd name="connsiteX171" fmla="*/ 2484714 w 3924894"/>
                <a:gd name="connsiteY171" fmla="*/ 91440 h 2255520"/>
                <a:gd name="connsiteX172" fmla="*/ 2461854 w 3924894"/>
                <a:gd name="connsiteY172" fmla="*/ 99060 h 2255520"/>
                <a:gd name="connsiteX173" fmla="*/ 2431374 w 3924894"/>
                <a:gd name="connsiteY173" fmla="*/ 144780 h 2255520"/>
                <a:gd name="connsiteX174" fmla="*/ 2416134 w 3924894"/>
                <a:gd name="connsiteY174" fmla="*/ 167640 h 2255520"/>
                <a:gd name="connsiteX175" fmla="*/ 2347554 w 3924894"/>
                <a:gd name="connsiteY175" fmla="*/ 205740 h 2255520"/>
                <a:gd name="connsiteX176" fmla="*/ 2324694 w 3924894"/>
                <a:gd name="connsiteY176" fmla="*/ 220980 h 2255520"/>
                <a:gd name="connsiteX177" fmla="*/ 2301834 w 3924894"/>
                <a:gd name="connsiteY177" fmla="*/ 236220 h 2255520"/>
                <a:gd name="connsiteX178" fmla="*/ 2286594 w 3924894"/>
                <a:gd name="connsiteY178" fmla="*/ 259080 h 2255520"/>
                <a:gd name="connsiteX179" fmla="*/ 2240874 w 3924894"/>
                <a:gd name="connsiteY179" fmla="*/ 289560 h 2255520"/>
                <a:gd name="connsiteX180" fmla="*/ 2233254 w 3924894"/>
                <a:gd name="connsiteY180" fmla="*/ 312420 h 2255520"/>
                <a:gd name="connsiteX181" fmla="*/ 2172294 w 3924894"/>
                <a:gd name="connsiteY181" fmla="*/ 304800 h 2255520"/>
                <a:gd name="connsiteX182" fmla="*/ 2080854 w 3924894"/>
                <a:gd name="connsiteY182" fmla="*/ 312420 h 2255520"/>
                <a:gd name="connsiteX183" fmla="*/ 2057994 w 3924894"/>
                <a:gd name="connsiteY183" fmla="*/ 320040 h 2255520"/>
                <a:gd name="connsiteX184" fmla="*/ 1958934 w 3924894"/>
                <a:gd name="connsiteY184" fmla="*/ 297180 h 2255520"/>
                <a:gd name="connsiteX185" fmla="*/ 1928454 w 3924894"/>
                <a:gd name="connsiteY185" fmla="*/ 289560 h 2255520"/>
                <a:gd name="connsiteX186" fmla="*/ 1882734 w 3924894"/>
                <a:gd name="connsiteY186" fmla="*/ 259080 h 2255520"/>
                <a:gd name="connsiteX187" fmla="*/ 1852254 w 3924894"/>
                <a:gd name="connsiteY187" fmla="*/ 213360 h 2255520"/>
                <a:gd name="connsiteX188" fmla="*/ 1829394 w 3924894"/>
                <a:gd name="connsiteY188" fmla="*/ 205740 h 2255520"/>
                <a:gd name="connsiteX189" fmla="*/ 1806534 w 3924894"/>
                <a:gd name="connsiteY189" fmla="*/ 190500 h 2255520"/>
                <a:gd name="connsiteX190" fmla="*/ 1768434 w 3924894"/>
                <a:gd name="connsiteY190" fmla="*/ 182880 h 2255520"/>
                <a:gd name="connsiteX191" fmla="*/ 1745574 w 3924894"/>
                <a:gd name="connsiteY191" fmla="*/ 175260 h 2255520"/>
                <a:gd name="connsiteX192" fmla="*/ 1699854 w 3924894"/>
                <a:gd name="connsiteY192" fmla="*/ 182880 h 2255520"/>
                <a:gd name="connsiteX193" fmla="*/ 1669374 w 3924894"/>
                <a:gd name="connsiteY193" fmla="*/ 243840 h 2255520"/>
                <a:gd name="connsiteX194" fmla="*/ 1623654 w 3924894"/>
                <a:gd name="connsiteY194" fmla="*/ 251460 h 2255520"/>
                <a:gd name="connsiteX195" fmla="*/ 1593174 w 3924894"/>
                <a:gd name="connsiteY195" fmla="*/ 297180 h 2255520"/>
                <a:gd name="connsiteX196" fmla="*/ 1608414 w 3924894"/>
                <a:gd name="connsiteY196" fmla="*/ 350520 h 2255520"/>
                <a:gd name="connsiteX197" fmla="*/ 1616034 w 3924894"/>
                <a:gd name="connsiteY197" fmla="*/ 381000 h 2255520"/>
                <a:gd name="connsiteX198" fmla="*/ 1676994 w 3924894"/>
                <a:gd name="connsiteY198" fmla="*/ 403860 h 2255520"/>
                <a:gd name="connsiteX199" fmla="*/ 1699854 w 3924894"/>
                <a:gd name="connsiteY199" fmla="*/ 411480 h 2255520"/>
                <a:gd name="connsiteX200" fmla="*/ 1753194 w 3924894"/>
                <a:gd name="connsiteY200" fmla="*/ 426720 h 2255520"/>
                <a:gd name="connsiteX201" fmla="*/ 1806534 w 3924894"/>
                <a:gd name="connsiteY201" fmla="*/ 449580 h 2255520"/>
                <a:gd name="connsiteX202" fmla="*/ 1852254 w 3924894"/>
                <a:gd name="connsiteY202" fmla="*/ 464820 h 2255520"/>
                <a:gd name="connsiteX203" fmla="*/ 1875114 w 3924894"/>
                <a:gd name="connsiteY203" fmla="*/ 472440 h 2255520"/>
                <a:gd name="connsiteX204" fmla="*/ 1966554 w 3924894"/>
                <a:gd name="connsiteY204" fmla="*/ 472440 h 2255520"/>
                <a:gd name="connsiteX0" fmla="*/ 1966554 w 3924894"/>
                <a:gd name="connsiteY0" fmla="*/ 472440 h 2255520"/>
                <a:gd name="connsiteX1" fmla="*/ 1852254 w 3924894"/>
                <a:gd name="connsiteY1" fmla="*/ 483870 h 2255520"/>
                <a:gd name="connsiteX2" fmla="*/ 1795104 w 3924894"/>
                <a:gd name="connsiteY2" fmla="*/ 476250 h 2255520"/>
                <a:gd name="connsiteX3" fmla="*/ 1745574 w 3924894"/>
                <a:gd name="connsiteY3" fmla="*/ 480060 h 2255520"/>
                <a:gd name="connsiteX4" fmla="*/ 1699854 w 3924894"/>
                <a:gd name="connsiteY4" fmla="*/ 464820 h 2255520"/>
                <a:gd name="connsiteX5" fmla="*/ 1661754 w 3924894"/>
                <a:gd name="connsiteY5" fmla="*/ 468630 h 2255520"/>
                <a:gd name="connsiteX6" fmla="*/ 1372194 w 3924894"/>
                <a:gd name="connsiteY6" fmla="*/ 457200 h 2255520"/>
                <a:gd name="connsiteX7" fmla="*/ 1349334 w 3924894"/>
                <a:gd name="connsiteY7" fmla="*/ 449580 h 2255520"/>
                <a:gd name="connsiteX8" fmla="*/ 1227414 w 3924894"/>
                <a:gd name="connsiteY8" fmla="*/ 434340 h 2255520"/>
                <a:gd name="connsiteX9" fmla="*/ 1181694 w 3924894"/>
                <a:gd name="connsiteY9" fmla="*/ 419100 h 2255520"/>
                <a:gd name="connsiteX10" fmla="*/ 1029294 w 3924894"/>
                <a:gd name="connsiteY10" fmla="*/ 403860 h 2255520"/>
                <a:gd name="connsiteX11" fmla="*/ 907374 w 3924894"/>
                <a:gd name="connsiteY11" fmla="*/ 388620 h 2255520"/>
                <a:gd name="connsiteX12" fmla="*/ 876894 w 3924894"/>
                <a:gd name="connsiteY12" fmla="*/ 381000 h 2255520"/>
                <a:gd name="connsiteX13" fmla="*/ 831174 w 3924894"/>
                <a:gd name="connsiteY13" fmla="*/ 365760 h 2255520"/>
                <a:gd name="connsiteX14" fmla="*/ 724494 w 3924894"/>
                <a:gd name="connsiteY14" fmla="*/ 358140 h 2255520"/>
                <a:gd name="connsiteX15" fmla="*/ 701634 w 3924894"/>
                <a:gd name="connsiteY15" fmla="*/ 342900 h 2255520"/>
                <a:gd name="connsiteX16" fmla="*/ 648294 w 3924894"/>
                <a:gd name="connsiteY16" fmla="*/ 350520 h 2255520"/>
                <a:gd name="connsiteX17" fmla="*/ 473034 w 3924894"/>
                <a:gd name="connsiteY17" fmla="*/ 342900 h 2255520"/>
                <a:gd name="connsiteX18" fmla="*/ 396834 w 3924894"/>
                <a:gd name="connsiteY18" fmla="*/ 335280 h 2255520"/>
                <a:gd name="connsiteX19" fmla="*/ 351114 w 3924894"/>
                <a:gd name="connsiteY19" fmla="*/ 320040 h 2255520"/>
                <a:gd name="connsiteX20" fmla="*/ 293964 w 3924894"/>
                <a:gd name="connsiteY20" fmla="*/ 308610 h 2255520"/>
                <a:gd name="connsiteX21" fmla="*/ 248244 w 3924894"/>
                <a:gd name="connsiteY21" fmla="*/ 312420 h 2255520"/>
                <a:gd name="connsiteX22" fmla="*/ 194904 w 3924894"/>
                <a:gd name="connsiteY22" fmla="*/ 312420 h 2255520"/>
                <a:gd name="connsiteX23" fmla="*/ 164424 w 3924894"/>
                <a:gd name="connsiteY23" fmla="*/ 331470 h 2255520"/>
                <a:gd name="connsiteX24" fmla="*/ 118704 w 3924894"/>
                <a:gd name="connsiteY24" fmla="*/ 350520 h 2255520"/>
                <a:gd name="connsiteX25" fmla="*/ 69174 w 3924894"/>
                <a:gd name="connsiteY25" fmla="*/ 369570 h 2255520"/>
                <a:gd name="connsiteX26" fmla="*/ 27264 w 3924894"/>
                <a:gd name="connsiteY26" fmla="*/ 411480 h 2255520"/>
                <a:gd name="connsiteX27" fmla="*/ 15834 w 3924894"/>
                <a:gd name="connsiteY27" fmla="*/ 457200 h 2255520"/>
                <a:gd name="connsiteX28" fmla="*/ 594 w 3924894"/>
                <a:gd name="connsiteY28" fmla="*/ 480060 h 2255520"/>
                <a:gd name="connsiteX29" fmla="*/ 15834 w 3924894"/>
                <a:gd name="connsiteY29" fmla="*/ 586740 h 2255520"/>
                <a:gd name="connsiteX30" fmla="*/ 23454 w 3924894"/>
                <a:gd name="connsiteY30" fmla="*/ 678180 h 2255520"/>
                <a:gd name="connsiteX31" fmla="*/ 38694 w 3924894"/>
                <a:gd name="connsiteY31" fmla="*/ 701040 h 2255520"/>
                <a:gd name="connsiteX32" fmla="*/ 61554 w 3924894"/>
                <a:gd name="connsiteY32" fmla="*/ 746760 h 2255520"/>
                <a:gd name="connsiteX33" fmla="*/ 69174 w 3924894"/>
                <a:gd name="connsiteY33" fmla="*/ 868680 h 2255520"/>
                <a:gd name="connsiteX34" fmla="*/ 114894 w 3924894"/>
                <a:gd name="connsiteY34" fmla="*/ 960120 h 2255520"/>
                <a:gd name="connsiteX35" fmla="*/ 130134 w 3924894"/>
                <a:gd name="connsiteY35" fmla="*/ 982980 h 2255520"/>
                <a:gd name="connsiteX36" fmla="*/ 145374 w 3924894"/>
                <a:gd name="connsiteY36" fmla="*/ 1005840 h 2255520"/>
                <a:gd name="connsiteX37" fmla="*/ 160614 w 3924894"/>
                <a:gd name="connsiteY37" fmla="*/ 1051560 h 2255520"/>
                <a:gd name="connsiteX38" fmla="*/ 168234 w 3924894"/>
                <a:gd name="connsiteY38" fmla="*/ 1089660 h 2255520"/>
                <a:gd name="connsiteX39" fmla="*/ 198714 w 3924894"/>
                <a:gd name="connsiteY39" fmla="*/ 1135380 h 2255520"/>
                <a:gd name="connsiteX40" fmla="*/ 213954 w 3924894"/>
                <a:gd name="connsiteY40" fmla="*/ 1158240 h 2255520"/>
                <a:gd name="connsiteX41" fmla="*/ 252054 w 3924894"/>
                <a:gd name="connsiteY41" fmla="*/ 1219200 h 2255520"/>
                <a:gd name="connsiteX42" fmla="*/ 282534 w 3924894"/>
                <a:gd name="connsiteY42" fmla="*/ 1264920 h 2255520"/>
                <a:gd name="connsiteX43" fmla="*/ 297774 w 3924894"/>
                <a:gd name="connsiteY43" fmla="*/ 1287780 h 2255520"/>
                <a:gd name="connsiteX44" fmla="*/ 320634 w 3924894"/>
                <a:gd name="connsiteY44" fmla="*/ 1303020 h 2255520"/>
                <a:gd name="connsiteX45" fmla="*/ 328254 w 3924894"/>
                <a:gd name="connsiteY45" fmla="*/ 1325880 h 2255520"/>
                <a:gd name="connsiteX46" fmla="*/ 343494 w 3924894"/>
                <a:gd name="connsiteY46" fmla="*/ 1440180 h 2255520"/>
                <a:gd name="connsiteX47" fmla="*/ 358734 w 3924894"/>
                <a:gd name="connsiteY47" fmla="*/ 1463040 h 2255520"/>
                <a:gd name="connsiteX48" fmla="*/ 404454 w 3924894"/>
                <a:gd name="connsiteY48" fmla="*/ 1493520 h 2255520"/>
                <a:gd name="connsiteX49" fmla="*/ 442554 w 3924894"/>
                <a:gd name="connsiteY49" fmla="*/ 1531620 h 2255520"/>
                <a:gd name="connsiteX50" fmla="*/ 457794 w 3924894"/>
                <a:gd name="connsiteY50" fmla="*/ 1554480 h 2255520"/>
                <a:gd name="connsiteX51" fmla="*/ 480654 w 3924894"/>
                <a:gd name="connsiteY51" fmla="*/ 1569720 h 2255520"/>
                <a:gd name="connsiteX52" fmla="*/ 503514 w 3924894"/>
                <a:gd name="connsiteY52" fmla="*/ 1600200 h 2255520"/>
                <a:gd name="connsiteX53" fmla="*/ 533994 w 3924894"/>
                <a:gd name="connsiteY53" fmla="*/ 1607820 h 2255520"/>
                <a:gd name="connsiteX54" fmla="*/ 556854 w 3924894"/>
                <a:gd name="connsiteY54" fmla="*/ 1630680 h 2255520"/>
                <a:gd name="connsiteX55" fmla="*/ 594954 w 3924894"/>
                <a:gd name="connsiteY55" fmla="*/ 1699260 h 2255520"/>
                <a:gd name="connsiteX56" fmla="*/ 640674 w 3924894"/>
                <a:gd name="connsiteY56" fmla="*/ 1729740 h 2255520"/>
                <a:gd name="connsiteX57" fmla="*/ 663534 w 3924894"/>
                <a:gd name="connsiteY57" fmla="*/ 1744980 h 2255520"/>
                <a:gd name="connsiteX58" fmla="*/ 709254 w 3924894"/>
                <a:gd name="connsiteY58" fmla="*/ 1760220 h 2255520"/>
                <a:gd name="connsiteX59" fmla="*/ 777834 w 3924894"/>
                <a:gd name="connsiteY59" fmla="*/ 1798320 h 2255520"/>
                <a:gd name="connsiteX60" fmla="*/ 785454 w 3924894"/>
                <a:gd name="connsiteY60" fmla="*/ 1821180 h 2255520"/>
                <a:gd name="connsiteX61" fmla="*/ 861654 w 3924894"/>
                <a:gd name="connsiteY61" fmla="*/ 1897380 h 2255520"/>
                <a:gd name="connsiteX62" fmla="*/ 884514 w 3924894"/>
                <a:gd name="connsiteY62" fmla="*/ 1905000 h 2255520"/>
                <a:gd name="connsiteX63" fmla="*/ 945474 w 3924894"/>
                <a:gd name="connsiteY63" fmla="*/ 1927860 h 2255520"/>
                <a:gd name="connsiteX64" fmla="*/ 968334 w 3924894"/>
                <a:gd name="connsiteY64" fmla="*/ 1973580 h 2255520"/>
                <a:gd name="connsiteX65" fmla="*/ 991194 w 3924894"/>
                <a:gd name="connsiteY65" fmla="*/ 2019300 h 2255520"/>
                <a:gd name="connsiteX66" fmla="*/ 1021674 w 3924894"/>
                <a:gd name="connsiteY66" fmla="*/ 2026920 h 2255520"/>
                <a:gd name="connsiteX67" fmla="*/ 1097874 w 3924894"/>
                <a:gd name="connsiteY67" fmla="*/ 2049780 h 2255520"/>
                <a:gd name="connsiteX68" fmla="*/ 1181694 w 3924894"/>
                <a:gd name="connsiteY68" fmla="*/ 2072640 h 2255520"/>
                <a:gd name="connsiteX69" fmla="*/ 1227414 w 3924894"/>
                <a:gd name="connsiteY69" fmla="*/ 2095500 h 2255520"/>
                <a:gd name="connsiteX70" fmla="*/ 1257894 w 3924894"/>
                <a:gd name="connsiteY70" fmla="*/ 2103120 h 2255520"/>
                <a:gd name="connsiteX71" fmla="*/ 1303614 w 3924894"/>
                <a:gd name="connsiteY71" fmla="*/ 2125980 h 2255520"/>
                <a:gd name="connsiteX72" fmla="*/ 1326474 w 3924894"/>
                <a:gd name="connsiteY72" fmla="*/ 2141220 h 2255520"/>
                <a:gd name="connsiteX73" fmla="*/ 1356954 w 3924894"/>
                <a:gd name="connsiteY73" fmla="*/ 2148840 h 2255520"/>
                <a:gd name="connsiteX74" fmla="*/ 1448394 w 3924894"/>
                <a:gd name="connsiteY74" fmla="*/ 2171700 h 2255520"/>
                <a:gd name="connsiteX75" fmla="*/ 1509354 w 3924894"/>
                <a:gd name="connsiteY75" fmla="*/ 2186940 h 2255520"/>
                <a:gd name="connsiteX76" fmla="*/ 1539834 w 3924894"/>
                <a:gd name="connsiteY76" fmla="*/ 2194560 h 2255520"/>
                <a:gd name="connsiteX77" fmla="*/ 1616034 w 3924894"/>
                <a:gd name="connsiteY77" fmla="*/ 2209800 h 2255520"/>
                <a:gd name="connsiteX78" fmla="*/ 1646514 w 3924894"/>
                <a:gd name="connsiteY78" fmla="*/ 2217420 h 2255520"/>
                <a:gd name="connsiteX79" fmla="*/ 1768434 w 3924894"/>
                <a:gd name="connsiteY79" fmla="*/ 2232660 h 2255520"/>
                <a:gd name="connsiteX80" fmla="*/ 1798914 w 3924894"/>
                <a:gd name="connsiteY80" fmla="*/ 2240280 h 2255520"/>
                <a:gd name="connsiteX81" fmla="*/ 2027514 w 3924894"/>
                <a:gd name="connsiteY81" fmla="*/ 2247900 h 2255520"/>
                <a:gd name="connsiteX82" fmla="*/ 2050374 w 3924894"/>
                <a:gd name="connsiteY82" fmla="*/ 2240280 h 2255520"/>
                <a:gd name="connsiteX83" fmla="*/ 2073234 w 3924894"/>
                <a:gd name="connsiteY83" fmla="*/ 2247900 h 2255520"/>
                <a:gd name="connsiteX84" fmla="*/ 2134194 w 3924894"/>
                <a:gd name="connsiteY84" fmla="*/ 2255520 h 2255520"/>
                <a:gd name="connsiteX85" fmla="*/ 2263734 w 3924894"/>
                <a:gd name="connsiteY85" fmla="*/ 2247900 h 2255520"/>
                <a:gd name="connsiteX86" fmla="*/ 2309454 w 3924894"/>
                <a:gd name="connsiteY86" fmla="*/ 2217420 h 2255520"/>
                <a:gd name="connsiteX87" fmla="*/ 2370414 w 3924894"/>
                <a:gd name="connsiteY87" fmla="*/ 2202180 h 2255520"/>
                <a:gd name="connsiteX88" fmla="*/ 2484714 w 3924894"/>
                <a:gd name="connsiteY88" fmla="*/ 2179320 h 2255520"/>
                <a:gd name="connsiteX89" fmla="*/ 2507574 w 3924894"/>
                <a:gd name="connsiteY89" fmla="*/ 2171700 h 2255520"/>
                <a:gd name="connsiteX90" fmla="*/ 2553294 w 3924894"/>
                <a:gd name="connsiteY90" fmla="*/ 2164080 h 2255520"/>
                <a:gd name="connsiteX91" fmla="*/ 2599014 w 3924894"/>
                <a:gd name="connsiteY91" fmla="*/ 2125980 h 2255520"/>
                <a:gd name="connsiteX92" fmla="*/ 2621874 w 3924894"/>
                <a:gd name="connsiteY92" fmla="*/ 2118360 h 2255520"/>
                <a:gd name="connsiteX93" fmla="*/ 2644734 w 3924894"/>
                <a:gd name="connsiteY93" fmla="*/ 2103120 h 2255520"/>
                <a:gd name="connsiteX94" fmla="*/ 2743794 w 3924894"/>
                <a:gd name="connsiteY94" fmla="*/ 2087880 h 2255520"/>
                <a:gd name="connsiteX95" fmla="*/ 2827614 w 3924894"/>
                <a:gd name="connsiteY95" fmla="*/ 2065020 h 2255520"/>
                <a:gd name="connsiteX96" fmla="*/ 2858094 w 3924894"/>
                <a:gd name="connsiteY96" fmla="*/ 2057400 h 2255520"/>
                <a:gd name="connsiteX97" fmla="*/ 2903814 w 3924894"/>
                <a:gd name="connsiteY97" fmla="*/ 2034540 h 2255520"/>
                <a:gd name="connsiteX98" fmla="*/ 2972394 w 3924894"/>
                <a:gd name="connsiteY98" fmla="*/ 1981200 h 2255520"/>
                <a:gd name="connsiteX99" fmla="*/ 3018114 w 3924894"/>
                <a:gd name="connsiteY99" fmla="*/ 1965960 h 2255520"/>
                <a:gd name="connsiteX100" fmla="*/ 3033354 w 3924894"/>
                <a:gd name="connsiteY100" fmla="*/ 1943100 h 2255520"/>
                <a:gd name="connsiteX101" fmla="*/ 3056214 w 3924894"/>
                <a:gd name="connsiteY101" fmla="*/ 1920240 h 2255520"/>
                <a:gd name="connsiteX102" fmla="*/ 3140034 w 3924894"/>
                <a:gd name="connsiteY102" fmla="*/ 1905000 h 2255520"/>
                <a:gd name="connsiteX103" fmla="*/ 3162894 w 3924894"/>
                <a:gd name="connsiteY103" fmla="*/ 1897380 h 2255520"/>
                <a:gd name="connsiteX104" fmla="*/ 3178134 w 3924894"/>
                <a:gd name="connsiteY104" fmla="*/ 1844040 h 2255520"/>
                <a:gd name="connsiteX105" fmla="*/ 3193374 w 3924894"/>
                <a:gd name="connsiteY105" fmla="*/ 1798320 h 2255520"/>
                <a:gd name="connsiteX106" fmla="*/ 3223854 w 3924894"/>
                <a:gd name="connsiteY106" fmla="*/ 1790700 h 2255520"/>
                <a:gd name="connsiteX107" fmla="*/ 3269574 w 3924894"/>
                <a:gd name="connsiteY107" fmla="*/ 1775460 h 2255520"/>
                <a:gd name="connsiteX108" fmla="*/ 3330534 w 3924894"/>
                <a:gd name="connsiteY108" fmla="*/ 1760220 h 2255520"/>
                <a:gd name="connsiteX109" fmla="*/ 3383874 w 3924894"/>
                <a:gd name="connsiteY109" fmla="*/ 1699260 h 2255520"/>
                <a:gd name="connsiteX110" fmla="*/ 3399114 w 3924894"/>
                <a:gd name="connsiteY110" fmla="*/ 1676400 h 2255520"/>
                <a:gd name="connsiteX111" fmla="*/ 3429594 w 3924894"/>
                <a:gd name="connsiteY111" fmla="*/ 1607820 h 2255520"/>
                <a:gd name="connsiteX112" fmla="*/ 3475314 w 3924894"/>
                <a:gd name="connsiteY112" fmla="*/ 1584960 h 2255520"/>
                <a:gd name="connsiteX113" fmla="*/ 3490554 w 3924894"/>
                <a:gd name="connsiteY113" fmla="*/ 1562100 h 2255520"/>
                <a:gd name="connsiteX114" fmla="*/ 3536274 w 3924894"/>
                <a:gd name="connsiteY114" fmla="*/ 1524000 h 2255520"/>
                <a:gd name="connsiteX115" fmla="*/ 3551514 w 3924894"/>
                <a:gd name="connsiteY115" fmla="*/ 1478280 h 2255520"/>
                <a:gd name="connsiteX116" fmla="*/ 3559134 w 3924894"/>
                <a:gd name="connsiteY116" fmla="*/ 1455420 h 2255520"/>
                <a:gd name="connsiteX117" fmla="*/ 3589614 w 3924894"/>
                <a:gd name="connsiteY117" fmla="*/ 1447800 h 2255520"/>
                <a:gd name="connsiteX118" fmla="*/ 3597234 w 3924894"/>
                <a:gd name="connsiteY118" fmla="*/ 1424940 h 2255520"/>
                <a:gd name="connsiteX119" fmla="*/ 3604854 w 3924894"/>
                <a:gd name="connsiteY119" fmla="*/ 1356360 h 2255520"/>
                <a:gd name="connsiteX120" fmla="*/ 3642954 w 3924894"/>
                <a:gd name="connsiteY120" fmla="*/ 1318260 h 2255520"/>
                <a:gd name="connsiteX121" fmla="*/ 3665814 w 3924894"/>
                <a:gd name="connsiteY121" fmla="*/ 1310640 h 2255520"/>
                <a:gd name="connsiteX122" fmla="*/ 3688674 w 3924894"/>
                <a:gd name="connsiteY122" fmla="*/ 1295400 h 2255520"/>
                <a:gd name="connsiteX123" fmla="*/ 3719154 w 3924894"/>
                <a:gd name="connsiteY123" fmla="*/ 1264920 h 2255520"/>
                <a:gd name="connsiteX124" fmla="*/ 3742014 w 3924894"/>
                <a:gd name="connsiteY124" fmla="*/ 1219200 h 2255520"/>
                <a:gd name="connsiteX125" fmla="*/ 3749634 w 3924894"/>
                <a:gd name="connsiteY125" fmla="*/ 1150620 h 2255520"/>
                <a:gd name="connsiteX126" fmla="*/ 3757254 w 3924894"/>
                <a:gd name="connsiteY126" fmla="*/ 1127760 h 2255520"/>
                <a:gd name="connsiteX127" fmla="*/ 3780114 w 3924894"/>
                <a:gd name="connsiteY127" fmla="*/ 1112520 h 2255520"/>
                <a:gd name="connsiteX128" fmla="*/ 3787734 w 3924894"/>
                <a:gd name="connsiteY128" fmla="*/ 1089660 h 2255520"/>
                <a:gd name="connsiteX129" fmla="*/ 3802974 w 3924894"/>
                <a:gd name="connsiteY129" fmla="*/ 937260 h 2255520"/>
                <a:gd name="connsiteX130" fmla="*/ 3818214 w 3924894"/>
                <a:gd name="connsiteY130" fmla="*/ 914400 h 2255520"/>
                <a:gd name="connsiteX131" fmla="*/ 3841074 w 3924894"/>
                <a:gd name="connsiteY131" fmla="*/ 838200 h 2255520"/>
                <a:gd name="connsiteX132" fmla="*/ 3863934 w 3924894"/>
                <a:gd name="connsiteY132" fmla="*/ 822960 h 2255520"/>
                <a:gd name="connsiteX133" fmla="*/ 3879174 w 3924894"/>
                <a:gd name="connsiteY133" fmla="*/ 777240 h 2255520"/>
                <a:gd name="connsiteX134" fmla="*/ 3894414 w 3924894"/>
                <a:gd name="connsiteY134" fmla="*/ 678180 h 2255520"/>
                <a:gd name="connsiteX135" fmla="*/ 3902034 w 3924894"/>
                <a:gd name="connsiteY135" fmla="*/ 655320 h 2255520"/>
                <a:gd name="connsiteX136" fmla="*/ 3924894 w 3924894"/>
                <a:gd name="connsiteY136" fmla="*/ 632460 h 2255520"/>
                <a:gd name="connsiteX137" fmla="*/ 3902034 w 3924894"/>
                <a:gd name="connsiteY137" fmla="*/ 502920 h 2255520"/>
                <a:gd name="connsiteX138" fmla="*/ 3886794 w 3924894"/>
                <a:gd name="connsiteY138" fmla="*/ 480060 h 2255520"/>
                <a:gd name="connsiteX139" fmla="*/ 3879174 w 3924894"/>
                <a:gd name="connsiteY139" fmla="*/ 388620 h 2255520"/>
                <a:gd name="connsiteX140" fmla="*/ 3856314 w 3924894"/>
                <a:gd name="connsiteY140" fmla="*/ 373380 h 2255520"/>
                <a:gd name="connsiteX141" fmla="*/ 3742014 w 3924894"/>
                <a:gd name="connsiteY141" fmla="*/ 358140 h 2255520"/>
                <a:gd name="connsiteX142" fmla="*/ 3734394 w 3924894"/>
                <a:gd name="connsiteY142" fmla="*/ 335280 h 2255520"/>
                <a:gd name="connsiteX143" fmla="*/ 3688674 w 3924894"/>
                <a:gd name="connsiteY143" fmla="*/ 320040 h 2255520"/>
                <a:gd name="connsiteX144" fmla="*/ 3521034 w 3924894"/>
                <a:gd name="connsiteY144" fmla="*/ 304800 h 2255520"/>
                <a:gd name="connsiteX145" fmla="*/ 3460074 w 3924894"/>
                <a:gd name="connsiteY145" fmla="*/ 289560 h 2255520"/>
                <a:gd name="connsiteX146" fmla="*/ 3345774 w 3924894"/>
                <a:gd name="connsiteY146" fmla="*/ 297180 h 2255520"/>
                <a:gd name="connsiteX147" fmla="*/ 3300054 w 3924894"/>
                <a:gd name="connsiteY147" fmla="*/ 312420 h 2255520"/>
                <a:gd name="connsiteX148" fmla="*/ 3277194 w 3924894"/>
                <a:gd name="connsiteY148" fmla="*/ 320040 h 2255520"/>
                <a:gd name="connsiteX149" fmla="*/ 3200994 w 3924894"/>
                <a:gd name="connsiteY149" fmla="*/ 327660 h 2255520"/>
                <a:gd name="connsiteX150" fmla="*/ 3124794 w 3924894"/>
                <a:gd name="connsiteY150" fmla="*/ 350520 h 2255520"/>
                <a:gd name="connsiteX151" fmla="*/ 3101934 w 3924894"/>
                <a:gd name="connsiteY151" fmla="*/ 358140 h 2255520"/>
                <a:gd name="connsiteX152" fmla="*/ 3079074 w 3924894"/>
                <a:gd name="connsiteY152" fmla="*/ 365760 h 2255520"/>
                <a:gd name="connsiteX153" fmla="*/ 3010494 w 3924894"/>
                <a:gd name="connsiteY153" fmla="*/ 373380 h 2255520"/>
                <a:gd name="connsiteX154" fmla="*/ 2941914 w 3924894"/>
                <a:gd name="connsiteY154" fmla="*/ 365760 h 2255520"/>
                <a:gd name="connsiteX155" fmla="*/ 2919054 w 3924894"/>
                <a:gd name="connsiteY155" fmla="*/ 350520 h 2255520"/>
                <a:gd name="connsiteX156" fmla="*/ 2873334 w 3924894"/>
                <a:gd name="connsiteY156" fmla="*/ 342900 h 2255520"/>
                <a:gd name="connsiteX157" fmla="*/ 2850474 w 3924894"/>
                <a:gd name="connsiteY157" fmla="*/ 335280 h 2255520"/>
                <a:gd name="connsiteX158" fmla="*/ 2759034 w 3924894"/>
                <a:gd name="connsiteY158" fmla="*/ 327660 h 2255520"/>
                <a:gd name="connsiteX159" fmla="*/ 2682834 w 3924894"/>
                <a:gd name="connsiteY159" fmla="*/ 304800 h 2255520"/>
                <a:gd name="connsiteX160" fmla="*/ 2659974 w 3924894"/>
                <a:gd name="connsiteY160" fmla="*/ 289560 h 2255520"/>
                <a:gd name="connsiteX161" fmla="*/ 2644734 w 3924894"/>
                <a:gd name="connsiteY161" fmla="*/ 243840 h 2255520"/>
                <a:gd name="connsiteX162" fmla="*/ 2659974 w 3924894"/>
                <a:gd name="connsiteY162" fmla="*/ 175260 h 2255520"/>
                <a:gd name="connsiteX163" fmla="*/ 2667594 w 3924894"/>
                <a:gd name="connsiteY163" fmla="*/ 152400 h 2255520"/>
                <a:gd name="connsiteX164" fmla="*/ 2690454 w 3924894"/>
                <a:gd name="connsiteY164" fmla="*/ 83820 h 2255520"/>
                <a:gd name="connsiteX165" fmla="*/ 2682834 w 3924894"/>
                <a:gd name="connsiteY165" fmla="*/ 45720 h 2255520"/>
                <a:gd name="connsiteX166" fmla="*/ 2637114 w 3924894"/>
                <a:gd name="connsiteY166" fmla="*/ 15240 h 2255520"/>
                <a:gd name="connsiteX167" fmla="*/ 2614254 w 3924894"/>
                <a:gd name="connsiteY167" fmla="*/ 0 h 2255520"/>
                <a:gd name="connsiteX168" fmla="*/ 2553294 w 3924894"/>
                <a:gd name="connsiteY168" fmla="*/ 15240 h 2255520"/>
                <a:gd name="connsiteX169" fmla="*/ 2507574 w 3924894"/>
                <a:gd name="connsiteY169" fmla="*/ 45720 h 2255520"/>
                <a:gd name="connsiteX170" fmla="*/ 2492334 w 3924894"/>
                <a:gd name="connsiteY170" fmla="*/ 68580 h 2255520"/>
                <a:gd name="connsiteX171" fmla="*/ 2484714 w 3924894"/>
                <a:gd name="connsiteY171" fmla="*/ 91440 h 2255520"/>
                <a:gd name="connsiteX172" fmla="*/ 2461854 w 3924894"/>
                <a:gd name="connsiteY172" fmla="*/ 99060 h 2255520"/>
                <a:gd name="connsiteX173" fmla="*/ 2431374 w 3924894"/>
                <a:gd name="connsiteY173" fmla="*/ 144780 h 2255520"/>
                <a:gd name="connsiteX174" fmla="*/ 2416134 w 3924894"/>
                <a:gd name="connsiteY174" fmla="*/ 167640 h 2255520"/>
                <a:gd name="connsiteX175" fmla="*/ 2347554 w 3924894"/>
                <a:gd name="connsiteY175" fmla="*/ 205740 h 2255520"/>
                <a:gd name="connsiteX176" fmla="*/ 2324694 w 3924894"/>
                <a:gd name="connsiteY176" fmla="*/ 220980 h 2255520"/>
                <a:gd name="connsiteX177" fmla="*/ 2301834 w 3924894"/>
                <a:gd name="connsiteY177" fmla="*/ 236220 h 2255520"/>
                <a:gd name="connsiteX178" fmla="*/ 2286594 w 3924894"/>
                <a:gd name="connsiteY178" fmla="*/ 259080 h 2255520"/>
                <a:gd name="connsiteX179" fmla="*/ 2240874 w 3924894"/>
                <a:gd name="connsiteY179" fmla="*/ 289560 h 2255520"/>
                <a:gd name="connsiteX180" fmla="*/ 2233254 w 3924894"/>
                <a:gd name="connsiteY180" fmla="*/ 312420 h 2255520"/>
                <a:gd name="connsiteX181" fmla="*/ 2172294 w 3924894"/>
                <a:gd name="connsiteY181" fmla="*/ 304800 h 2255520"/>
                <a:gd name="connsiteX182" fmla="*/ 2080854 w 3924894"/>
                <a:gd name="connsiteY182" fmla="*/ 312420 h 2255520"/>
                <a:gd name="connsiteX183" fmla="*/ 2057994 w 3924894"/>
                <a:gd name="connsiteY183" fmla="*/ 320040 h 2255520"/>
                <a:gd name="connsiteX184" fmla="*/ 1958934 w 3924894"/>
                <a:gd name="connsiteY184" fmla="*/ 297180 h 2255520"/>
                <a:gd name="connsiteX185" fmla="*/ 1928454 w 3924894"/>
                <a:gd name="connsiteY185" fmla="*/ 289560 h 2255520"/>
                <a:gd name="connsiteX186" fmla="*/ 1882734 w 3924894"/>
                <a:gd name="connsiteY186" fmla="*/ 259080 h 2255520"/>
                <a:gd name="connsiteX187" fmla="*/ 1852254 w 3924894"/>
                <a:gd name="connsiteY187" fmla="*/ 213360 h 2255520"/>
                <a:gd name="connsiteX188" fmla="*/ 1829394 w 3924894"/>
                <a:gd name="connsiteY188" fmla="*/ 205740 h 2255520"/>
                <a:gd name="connsiteX189" fmla="*/ 1806534 w 3924894"/>
                <a:gd name="connsiteY189" fmla="*/ 190500 h 2255520"/>
                <a:gd name="connsiteX190" fmla="*/ 1768434 w 3924894"/>
                <a:gd name="connsiteY190" fmla="*/ 182880 h 2255520"/>
                <a:gd name="connsiteX191" fmla="*/ 1745574 w 3924894"/>
                <a:gd name="connsiteY191" fmla="*/ 175260 h 2255520"/>
                <a:gd name="connsiteX192" fmla="*/ 1699854 w 3924894"/>
                <a:gd name="connsiteY192" fmla="*/ 182880 h 2255520"/>
                <a:gd name="connsiteX193" fmla="*/ 1669374 w 3924894"/>
                <a:gd name="connsiteY193" fmla="*/ 243840 h 2255520"/>
                <a:gd name="connsiteX194" fmla="*/ 1623654 w 3924894"/>
                <a:gd name="connsiteY194" fmla="*/ 251460 h 2255520"/>
                <a:gd name="connsiteX195" fmla="*/ 1593174 w 3924894"/>
                <a:gd name="connsiteY195" fmla="*/ 297180 h 2255520"/>
                <a:gd name="connsiteX196" fmla="*/ 1608414 w 3924894"/>
                <a:gd name="connsiteY196" fmla="*/ 350520 h 2255520"/>
                <a:gd name="connsiteX197" fmla="*/ 1616034 w 3924894"/>
                <a:gd name="connsiteY197" fmla="*/ 381000 h 2255520"/>
                <a:gd name="connsiteX198" fmla="*/ 1676994 w 3924894"/>
                <a:gd name="connsiteY198" fmla="*/ 403860 h 2255520"/>
                <a:gd name="connsiteX199" fmla="*/ 1699854 w 3924894"/>
                <a:gd name="connsiteY199" fmla="*/ 411480 h 2255520"/>
                <a:gd name="connsiteX200" fmla="*/ 1753194 w 3924894"/>
                <a:gd name="connsiteY200" fmla="*/ 426720 h 2255520"/>
                <a:gd name="connsiteX201" fmla="*/ 1806534 w 3924894"/>
                <a:gd name="connsiteY201" fmla="*/ 449580 h 2255520"/>
                <a:gd name="connsiteX202" fmla="*/ 1852254 w 3924894"/>
                <a:gd name="connsiteY202" fmla="*/ 464820 h 2255520"/>
                <a:gd name="connsiteX203" fmla="*/ 1875114 w 3924894"/>
                <a:gd name="connsiteY203" fmla="*/ 472440 h 2255520"/>
                <a:gd name="connsiteX204" fmla="*/ 1966554 w 3924894"/>
                <a:gd name="connsiteY204" fmla="*/ 472440 h 2255520"/>
                <a:gd name="connsiteX0" fmla="*/ 1966554 w 3924894"/>
                <a:gd name="connsiteY0" fmla="*/ 472440 h 2255520"/>
                <a:gd name="connsiteX1" fmla="*/ 1852254 w 3924894"/>
                <a:gd name="connsiteY1" fmla="*/ 483870 h 2255520"/>
                <a:gd name="connsiteX2" fmla="*/ 1795104 w 3924894"/>
                <a:gd name="connsiteY2" fmla="*/ 476250 h 2255520"/>
                <a:gd name="connsiteX3" fmla="*/ 1745574 w 3924894"/>
                <a:gd name="connsiteY3" fmla="*/ 480060 h 2255520"/>
                <a:gd name="connsiteX4" fmla="*/ 1699854 w 3924894"/>
                <a:gd name="connsiteY4" fmla="*/ 464820 h 2255520"/>
                <a:gd name="connsiteX5" fmla="*/ 1661754 w 3924894"/>
                <a:gd name="connsiteY5" fmla="*/ 468630 h 2255520"/>
                <a:gd name="connsiteX6" fmla="*/ 1372194 w 3924894"/>
                <a:gd name="connsiteY6" fmla="*/ 457200 h 2255520"/>
                <a:gd name="connsiteX7" fmla="*/ 1349334 w 3924894"/>
                <a:gd name="connsiteY7" fmla="*/ 449580 h 2255520"/>
                <a:gd name="connsiteX8" fmla="*/ 1227414 w 3924894"/>
                <a:gd name="connsiteY8" fmla="*/ 434340 h 2255520"/>
                <a:gd name="connsiteX9" fmla="*/ 1181694 w 3924894"/>
                <a:gd name="connsiteY9" fmla="*/ 419100 h 2255520"/>
                <a:gd name="connsiteX10" fmla="*/ 1029294 w 3924894"/>
                <a:gd name="connsiteY10" fmla="*/ 403860 h 2255520"/>
                <a:gd name="connsiteX11" fmla="*/ 907374 w 3924894"/>
                <a:gd name="connsiteY11" fmla="*/ 388620 h 2255520"/>
                <a:gd name="connsiteX12" fmla="*/ 876894 w 3924894"/>
                <a:gd name="connsiteY12" fmla="*/ 381000 h 2255520"/>
                <a:gd name="connsiteX13" fmla="*/ 831174 w 3924894"/>
                <a:gd name="connsiteY13" fmla="*/ 365760 h 2255520"/>
                <a:gd name="connsiteX14" fmla="*/ 724494 w 3924894"/>
                <a:gd name="connsiteY14" fmla="*/ 358140 h 2255520"/>
                <a:gd name="connsiteX15" fmla="*/ 701634 w 3924894"/>
                <a:gd name="connsiteY15" fmla="*/ 342900 h 2255520"/>
                <a:gd name="connsiteX16" fmla="*/ 648294 w 3924894"/>
                <a:gd name="connsiteY16" fmla="*/ 350520 h 2255520"/>
                <a:gd name="connsiteX17" fmla="*/ 473034 w 3924894"/>
                <a:gd name="connsiteY17" fmla="*/ 342900 h 2255520"/>
                <a:gd name="connsiteX18" fmla="*/ 396834 w 3924894"/>
                <a:gd name="connsiteY18" fmla="*/ 335280 h 2255520"/>
                <a:gd name="connsiteX19" fmla="*/ 387121 w 3924894"/>
                <a:gd name="connsiteY19" fmla="*/ 316230 h 2255520"/>
                <a:gd name="connsiteX20" fmla="*/ 351114 w 3924894"/>
                <a:gd name="connsiteY20" fmla="*/ 320040 h 2255520"/>
                <a:gd name="connsiteX21" fmla="*/ 293964 w 3924894"/>
                <a:gd name="connsiteY21" fmla="*/ 308610 h 2255520"/>
                <a:gd name="connsiteX22" fmla="*/ 248244 w 3924894"/>
                <a:gd name="connsiteY22" fmla="*/ 312420 h 2255520"/>
                <a:gd name="connsiteX23" fmla="*/ 194904 w 3924894"/>
                <a:gd name="connsiteY23" fmla="*/ 312420 h 2255520"/>
                <a:gd name="connsiteX24" fmla="*/ 164424 w 3924894"/>
                <a:gd name="connsiteY24" fmla="*/ 331470 h 2255520"/>
                <a:gd name="connsiteX25" fmla="*/ 118704 w 3924894"/>
                <a:gd name="connsiteY25" fmla="*/ 350520 h 2255520"/>
                <a:gd name="connsiteX26" fmla="*/ 69174 w 3924894"/>
                <a:gd name="connsiteY26" fmla="*/ 369570 h 2255520"/>
                <a:gd name="connsiteX27" fmla="*/ 27264 w 3924894"/>
                <a:gd name="connsiteY27" fmla="*/ 411480 h 2255520"/>
                <a:gd name="connsiteX28" fmla="*/ 15834 w 3924894"/>
                <a:gd name="connsiteY28" fmla="*/ 457200 h 2255520"/>
                <a:gd name="connsiteX29" fmla="*/ 594 w 3924894"/>
                <a:gd name="connsiteY29" fmla="*/ 480060 h 2255520"/>
                <a:gd name="connsiteX30" fmla="*/ 15834 w 3924894"/>
                <a:gd name="connsiteY30" fmla="*/ 586740 h 2255520"/>
                <a:gd name="connsiteX31" fmla="*/ 23454 w 3924894"/>
                <a:gd name="connsiteY31" fmla="*/ 678180 h 2255520"/>
                <a:gd name="connsiteX32" fmla="*/ 38694 w 3924894"/>
                <a:gd name="connsiteY32" fmla="*/ 701040 h 2255520"/>
                <a:gd name="connsiteX33" fmla="*/ 61554 w 3924894"/>
                <a:gd name="connsiteY33" fmla="*/ 746760 h 2255520"/>
                <a:gd name="connsiteX34" fmla="*/ 69174 w 3924894"/>
                <a:gd name="connsiteY34" fmla="*/ 868680 h 2255520"/>
                <a:gd name="connsiteX35" fmla="*/ 114894 w 3924894"/>
                <a:gd name="connsiteY35" fmla="*/ 960120 h 2255520"/>
                <a:gd name="connsiteX36" fmla="*/ 130134 w 3924894"/>
                <a:gd name="connsiteY36" fmla="*/ 982980 h 2255520"/>
                <a:gd name="connsiteX37" fmla="*/ 145374 w 3924894"/>
                <a:gd name="connsiteY37" fmla="*/ 1005840 h 2255520"/>
                <a:gd name="connsiteX38" fmla="*/ 160614 w 3924894"/>
                <a:gd name="connsiteY38" fmla="*/ 1051560 h 2255520"/>
                <a:gd name="connsiteX39" fmla="*/ 168234 w 3924894"/>
                <a:gd name="connsiteY39" fmla="*/ 1089660 h 2255520"/>
                <a:gd name="connsiteX40" fmla="*/ 198714 w 3924894"/>
                <a:gd name="connsiteY40" fmla="*/ 1135380 h 2255520"/>
                <a:gd name="connsiteX41" fmla="*/ 213954 w 3924894"/>
                <a:gd name="connsiteY41" fmla="*/ 1158240 h 2255520"/>
                <a:gd name="connsiteX42" fmla="*/ 252054 w 3924894"/>
                <a:gd name="connsiteY42" fmla="*/ 1219200 h 2255520"/>
                <a:gd name="connsiteX43" fmla="*/ 282534 w 3924894"/>
                <a:gd name="connsiteY43" fmla="*/ 1264920 h 2255520"/>
                <a:gd name="connsiteX44" fmla="*/ 297774 w 3924894"/>
                <a:gd name="connsiteY44" fmla="*/ 1287780 h 2255520"/>
                <a:gd name="connsiteX45" fmla="*/ 320634 w 3924894"/>
                <a:gd name="connsiteY45" fmla="*/ 1303020 h 2255520"/>
                <a:gd name="connsiteX46" fmla="*/ 328254 w 3924894"/>
                <a:gd name="connsiteY46" fmla="*/ 1325880 h 2255520"/>
                <a:gd name="connsiteX47" fmla="*/ 343494 w 3924894"/>
                <a:gd name="connsiteY47" fmla="*/ 1440180 h 2255520"/>
                <a:gd name="connsiteX48" fmla="*/ 358734 w 3924894"/>
                <a:gd name="connsiteY48" fmla="*/ 1463040 h 2255520"/>
                <a:gd name="connsiteX49" fmla="*/ 404454 w 3924894"/>
                <a:gd name="connsiteY49" fmla="*/ 1493520 h 2255520"/>
                <a:gd name="connsiteX50" fmla="*/ 442554 w 3924894"/>
                <a:gd name="connsiteY50" fmla="*/ 1531620 h 2255520"/>
                <a:gd name="connsiteX51" fmla="*/ 457794 w 3924894"/>
                <a:gd name="connsiteY51" fmla="*/ 1554480 h 2255520"/>
                <a:gd name="connsiteX52" fmla="*/ 480654 w 3924894"/>
                <a:gd name="connsiteY52" fmla="*/ 1569720 h 2255520"/>
                <a:gd name="connsiteX53" fmla="*/ 503514 w 3924894"/>
                <a:gd name="connsiteY53" fmla="*/ 1600200 h 2255520"/>
                <a:gd name="connsiteX54" fmla="*/ 533994 w 3924894"/>
                <a:gd name="connsiteY54" fmla="*/ 1607820 h 2255520"/>
                <a:gd name="connsiteX55" fmla="*/ 556854 w 3924894"/>
                <a:gd name="connsiteY55" fmla="*/ 1630680 h 2255520"/>
                <a:gd name="connsiteX56" fmla="*/ 594954 w 3924894"/>
                <a:gd name="connsiteY56" fmla="*/ 1699260 h 2255520"/>
                <a:gd name="connsiteX57" fmla="*/ 640674 w 3924894"/>
                <a:gd name="connsiteY57" fmla="*/ 1729740 h 2255520"/>
                <a:gd name="connsiteX58" fmla="*/ 663534 w 3924894"/>
                <a:gd name="connsiteY58" fmla="*/ 1744980 h 2255520"/>
                <a:gd name="connsiteX59" fmla="*/ 709254 w 3924894"/>
                <a:gd name="connsiteY59" fmla="*/ 1760220 h 2255520"/>
                <a:gd name="connsiteX60" fmla="*/ 777834 w 3924894"/>
                <a:gd name="connsiteY60" fmla="*/ 1798320 h 2255520"/>
                <a:gd name="connsiteX61" fmla="*/ 785454 w 3924894"/>
                <a:gd name="connsiteY61" fmla="*/ 1821180 h 2255520"/>
                <a:gd name="connsiteX62" fmla="*/ 861654 w 3924894"/>
                <a:gd name="connsiteY62" fmla="*/ 1897380 h 2255520"/>
                <a:gd name="connsiteX63" fmla="*/ 884514 w 3924894"/>
                <a:gd name="connsiteY63" fmla="*/ 1905000 h 2255520"/>
                <a:gd name="connsiteX64" fmla="*/ 945474 w 3924894"/>
                <a:gd name="connsiteY64" fmla="*/ 1927860 h 2255520"/>
                <a:gd name="connsiteX65" fmla="*/ 968334 w 3924894"/>
                <a:gd name="connsiteY65" fmla="*/ 1973580 h 2255520"/>
                <a:gd name="connsiteX66" fmla="*/ 991194 w 3924894"/>
                <a:gd name="connsiteY66" fmla="*/ 2019300 h 2255520"/>
                <a:gd name="connsiteX67" fmla="*/ 1021674 w 3924894"/>
                <a:gd name="connsiteY67" fmla="*/ 2026920 h 2255520"/>
                <a:gd name="connsiteX68" fmla="*/ 1097874 w 3924894"/>
                <a:gd name="connsiteY68" fmla="*/ 2049780 h 2255520"/>
                <a:gd name="connsiteX69" fmla="*/ 1181694 w 3924894"/>
                <a:gd name="connsiteY69" fmla="*/ 2072640 h 2255520"/>
                <a:gd name="connsiteX70" fmla="*/ 1227414 w 3924894"/>
                <a:gd name="connsiteY70" fmla="*/ 2095500 h 2255520"/>
                <a:gd name="connsiteX71" fmla="*/ 1257894 w 3924894"/>
                <a:gd name="connsiteY71" fmla="*/ 2103120 h 2255520"/>
                <a:gd name="connsiteX72" fmla="*/ 1303614 w 3924894"/>
                <a:gd name="connsiteY72" fmla="*/ 2125980 h 2255520"/>
                <a:gd name="connsiteX73" fmla="*/ 1326474 w 3924894"/>
                <a:gd name="connsiteY73" fmla="*/ 2141220 h 2255520"/>
                <a:gd name="connsiteX74" fmla="*/ 1356954 w 3924894"/>
                <a:gd name="connsiteY74" fmla="*/ 2148840 h 2255520"/>
                <a:gd name="connsiteX75" fmla="*/ 1448394 w 3924894"/>
                <a:gd name="connsiteY75" fmla="*/ 2171700 h 2255520"/>
                <a:gd name="connsiteX76" fmla="*/ 1509354 w 3924894"/>
                <a:gd name="connsiteY76" fmla="*/ 2186940 h 2255520"/>
                <a:gd name="connsiteX77" fmla="*/ 1539834 w 3924894"/>
                <a:gd name="connsiteY77" fmla="*/ 2194560 h 2255520"/>
                <a:gd name="connsiteX78" fmla="*/ 1616034 w 3924894"/>
                <a:gd name="connsiteY78" fmla="*/ 2209800 h 2255520"/>
                <a:gd name="connsiteX79" fmla="*/ 1646514 w 3924894"/>
                <a:gd name="connsiteY79" fmla="*/ 2217420 h 2255520"/>
                <a:gd name="connsiteX80" fmla="*/ 1768434 w 3924894"/>
                <a:gd name="connsiteY80" fmla="*/ 2232660 h 2255520"/>
                <a:gd name="connsiteX81" fmla="*/ 1798914 w 3924894"/>
                <a:gd name="connsiteY81" fmla="*/ 2240280 h 2255520"/>
                <a:gd name="connsiteX82" fmla="*/ 2027514 w 3924894"/>
                <a:gd name="connsiteY82" fmla="*/ 2247900 h 2255520"/>
                <a:gd name="connsiteX83" fmla="*/ 2050374 w 3924894"/>
                <a:gd name="connsiteY83" fmla="*/ 2240280 h 2255520"/>
                <a:gd name="connsiteX84" fmla="*/ 2073234 w 3924894"/>
                <a:gd name="connsiteY84" fmla="*/ 2247900 h 2255520"/>
                <a:gd name="connsiteX85" fmla="*/ 2134194 w 3924894"/>
                <a:gd name="connsiteY85" fmla="*/ 2255520 h 2255520"/>
                <a:gd name="connsiteX86" fmla="*/ 2263734 w 3924894"/>
                <a:gd name="connsiteY86" fmla="*/ 2247900 h 2255520"/>
                <a:gd name="connsiteX87" fmla="*/ 2309454 w 3924894"/>
                <a:gd name="connsiteY87" fmla="*/ 2217420 h 2255520"/>
                <a:gd name="connsiteX88" fmla="*/ 2370414 w 3924894"/>
                <a:gd name="connsiteY88" fmla="*/ 2202180 h 2255520"/>
                <a:gd name="connsiteX89" fmla="*/ 2484714 w 3924894"/>
                <a:gd name="connsiteY89" fmla="*/ 2179320 h 2255520"/>
                <a:gd name="connsiteX90" fmla="*/ 2507574 w 3924894"/>
                <a:gd name="connsiteY90" fmla="*/ 2171700 h 2255520"/>
                <a:gd name="connsiteX91" fmla="*/ 2553294 w 3924894"/>
                <a:gd name="connsiteY91" fmla="*/ 2164080 h 2255520"/>
                <a:gd name="connsiteX92" fmla="*/ 2599014 w 3924894"/>
                <a:gd name="connsiteY92" fmla="*/ 2125980 h 2255520"/>
                <a:gd name="connsiteX93" fmla="*/ 2621874 w 3924894"/>
                <a:gd name="connsiteY93" fmla="*/ 2118360 h 2255520"/>
                <a:gd name="connsiteX94" fmla="*/ 2644734 w 3924894"/>
                <a:gd name="connsiteY94" fmla="*/ 2103120 h 2255520"/>
                <a:gd name="connsiteX95" fmla="*/ 2743794 w 3924894"/>
                <a:gd name="connsiteY95" fmla="*/ 2087880 h 2255520"/>
                <a:gd name="connsiteX96" fmla="*/ 2827614 w 3924894"/>
                <a:gd name="connsiteY96" fmla="*/ 2065020 h 2255520"/>
                <a:gd name="connsiteX97" fmla="*/ 2858094 w 3924894"/>
                <a:gd name="connsiteY97" fmla="*/ 2057400 h 2255520"/>
                <a:gd name="connsiteX98" fmla="*/ 2903814 w 3924894"/>
                <a:gd name="connsiteY98" fmla="*/ 2034540 h 2255520"/>
                <a:gd name="connsiteX99" fmla="*/ 2972394 w 3924894"/>
                <a:gd name="connsiteY99" fmla="*/ 1981200 h 2255520"/>
                <a:gd name="connsiteX100" fmla="*/ 3018114 w 3924894"/>
                <a:gd name="connsiteY100" fmla="*/ 1965960 h 2255520"/>
                <a:gd name="connsiteX101" fmla="*/ 3033354 w 3924894"/>
                <a:gd name="connsiteY101" fmla="*/ 1943100 h 2255520"/>
                <a:gd name="connsiteX102" fmla="*/ 3056214 w 3924894"/>
                <a:gd name="connsiteY102" fmla="*/ 1920240 h 2255520"/>
                <a:gd name="connsiteX103" fmla="*/ 3140034 w 3924894"/>
                <a:gd name="connsiteY103" fmla="*/ 1905000 h 2255520"/>
                <a:gd name="connsiteX104" fmla="*/ 3162894 w 3924894"/>
                <a:gd name="connsiteY104" fmla="*/ 1897380 h 2255520"/>
                <a:gd name="connsiteX105" fmla="*/ 3178134 w 3924894"/>
                <a:gd name="connsiteY105" fmla="*/ 1844040 h 2255520"/>
                <a:gd name="connsiteX106" fmla="*/ 3193374 w 3924894"/>
                <a:gd name="connsiteY106" fmla="*/ 1798320 h 2255520"/>
                <a:gd name="connsiteX107" fmla="*/ 3223854 w 3924894"/>
                <a:gd name="connsiteY107" fmla="*/ 1790700 h 2255520"/>
                <a:gd name="connsiteX108" fmla="*/ 3269574 w 3924894"/>
                <a:gd name="connsiteY108" fmla="*/ 1775460 h 2255520"/>
                <a:gd name="connsiteX109" fmla="*/ 3330534 w 3924894"/>
                <a:gd name="connsiteY109" fmla="*/ 1760220 h 2255520"/>
                <a:gd name="connsiteX110" fmla="*/ 3383874 w 3924894"/>
                <a:gd name="connsiteY110" fmla="*/ 1699260 h 2255520"/>
                <a:gd name="connsiteX111" fmla="*/ 3399114 w 3924894"/>
                <a:gd name="connsiteY111" fmla="*/ 1676400 h 2255520"/>
                <a:gd name="connsiteX112" fmla="*/ 3429594 w 3924894"/>
                <a:gd name="connsiteY112" fmla="*/ 1607820 h 2255520"/>
                <a:gd name="connsiteX113" fmla="*/ 3475314 w 3924894"/>
                <a:gd name="connsiteY113" fmla="*/ 1584960 h 2255520"/>
                <a:gd name="connsiteX114" fmla="*/ 3490554 w 3924894"/>
                <a:gd name="connsiteY114" fmla="*/ 1562100 h 2255520"/>
                <a:gd name="connsiteX115" fmla="*/ 3536274 w 3924894"/>
                <a:gd name="connsiteY115" fmla="*/ 1524000 h 2255520"/>
                <a:gd name="connsiteX116" fmla="*/ 3551514 w 3924894"/>
                <a:gd name="connsiteY116" fmla="*/ 1478280 h 2255520"/>
                <a:gd name="connsiteX117" fmla="*/ 3559134 w 3924894"/>
                <a:gd name="connsiteY117" fmla="*/ 1455420 h 2255520"/>
                <a:gd name="connsiteX118" fmla="*/ 3589614 w 3924894"/>
                <a:gd name="connsiteY118" fmla="*/ 1447800 h 2255520"/>
                <a:gd name="connsiteX119" fmla="*/ 3597234 w 3924894"/>
                <a:gd name="connsiteY119" fmla="*/ 1424940 h 2255520"/>
                <a:gd name="connsiteX120" fmla="*/ 3604854 w 3924894"/>
                <a:gd name="connsiteY120" fmla="*/ 1356360 h 2255520"/>
                <a:gd name="connsiteX121" fmla="*/ 3642954 w 3924894"/>
                <a:gd name="connsiteY121" fmla="*/ 1318260 h 2255520"/>
                <a:gd name="connsiteX122" fmla="*/ 3665814 w 3924894"/>
                <a:gd name="connsiteY122" fmla="*/ 1310640 h 2255520"/>
                <a:gd name="connsiteX123" fmla="*/ 3688674 w 3924894"/>
                <a:gd name="connsiteY123" fmla="*/ 1295400 h 2255520"/>
                <a:gd name="connsiteX124" fmla="*/ 3719154 w 3924894"/>
                <a:gd name="connsiteY124" fmla="*/ 1264920 h 2255520"/>
                <a:gd name="connsiteX125" fmla="*/ 3742014 w 3924894"/>
                <a:gd name="connsiteY125" fmla="*/ 1219200 h 2255520"/>
                <a:gd name="connsiteX126" fmla="*/ 3749634 w 3924894"/>
                <a:gd name="connsiteY126" fmla="*/ 1150620 h 2255520"/>
                <a:gd name="connsiteX127" fmla="*/ 3757254 w 3924894"/>
                <a:gd name="connsiteY127" fmla="*/ 1127760 h 2255520"/>
                <a:gd name="connsiteX128" fmla="*/ 3780114 w 3924894"/>
                <a:gd name="connsiteY128" fmla="*/ 1112520 h 2255520"/>
                <a:gd name="connsiteX129" fmla="*/ 3787734 w 3924894"/>
                <a:gd name="connsiteY129" fmla="*/ 1089660 h 2255520"/>
                <a:gd name="connsiteX130" fmla="*/ 3802974 w 3924894"/>
                <a:gd name="connsiteY130" fmla="*/ 937260 h 2255520"/>
                <a:gd name="connsiteX131" fmla="*/ 3818214 w 3924894"/>
                <a:gd name="connsiteY131" fmla="*/ 914400 h 2255520"/>
                <a:gd name="connsiteX132" fmla="*/ 3841074 w 3924894"/>
                <a:gd name="connsiteY132" fmla="*/ 838200 h 2255520"/>
                <a:gd name="connsiteX133" fmla="*/ 3863934 w 3924894"/>
                <a:gd name="connsiteY133" fmla="*/ 822960 h 2255520"/>
                <a:gd name="connsiteX134" fmla="*/ 3879174 w 3924894"/>
                <a:gd name="connsiteY134" fmla="*/ 777240 h 2255520"/>
                <a:gd name="connsiteX135" fmla="*/ 3894414 w 3924894"/>
                <a:gd name="connsiteY135" fmla="*/ 678180 h 2255520"/>
                <a:gd name="connsiteX136" fmla="*/ 3902034 w 3924894"/>
                <a:gd name="connsiteY136" fmla="*/ 655320 h 2255520"/>
                <a:gd name="connsiteX137" fmla="*/ 3924894 w 3924894"/>
                <a:gd name="connsiteY137" fmla="*/ 632460 h 2255520"/>
                <a:gd name="connsiteX138" fmla="*/ 3902034 w 3924894"/>
                <a:gd name="connsiteY138" fmla="*/ 502920 h 2255520"/>
                <a:gd name="connsiteX139" fmla="*/ 3886794 w 3924894"/>
                <a:gd name="connsiteY139" fmla="*/ 480060 h 2255520"/>
                <a:gd name="connsiteX140" fmla="*/ 3879174 w 3924894"/>
                <a:gd name="connsiteY140" fmla="*/ 388620 h 2255520"/>
                <a:gd name="connsiteX141" fmla="*/ 3856314 w 3924894"/>
                <a:gd name="connsiteY141" fmla="*/ 373380 h 2255520"/>
                <a:gd name="connsiteX142" fmla="*/ 3742014 w 3924894"/>
                <a:gd name="connsiteY142" fmla="*/ 358140 h 2255520"/>
                <a:gd name="connsiteX143" fmla="*/ 3734394 w 3924894"/>
                <a:gd name="connsiteY143" fmla="*/ 335280 h 2255520"/>
                <a:gd name="connsiteX144" fmla="*/ 3688674 w 3924894"/>
                <a:gd name="connsiteY144" fmla="*/ 320040 h 2255520"/>
                <a:gd name="connsiteX145" fmla="*/ 3521034 w 3924894"/>
                <a:gd name="connsiteY145" fmla="*/ 304800 h 2255520"/>
                <a:gd name="connsiteX146" fmla="*/ 3460074 w 3924894"/>
                <a:gd name="connsiteY146" fmla="*/ 289560 h 2255520"/>
                <a:gd name="connsiteX147" fmla="*/ 3345774 w 3924894"/>
                <a:gd name="connsiteY147" fmla="*/ 297180 h 2255520"/>
                <a:gd name="connsiteX148" fmla="*/ 3300054 w 3924894"/>
                <a:gd name="connsiteY148" fmla="*/ 312420 h 2255520"/>
                <a:gd name="connsiteX149" fmla="*/ 3277194 w 3924894"/>
                <a:gd name="connsiteY149" fmla="*/ 320040 h 2255520"/>
                <a:gd name="connsiteX150" fmla="*/ 3200994 w 3924894"/>
                <a:gd name="connsiteY150" fmla="*/ 327660 h 2255520"/>
                <a:gd name="connsiteX151" fmla="*/ 3124794 w 3924894"/>
                <a:gd name="connsiteY151" fmla="*/ 350520 h 2255520"/>
                <a:gd name="connsiteX152" fmla="*/ 3101934 w 3924894"/>
                <a:gd name="connsiteY152" fmla="*/ 358140 h 2255520"/>
                <a:gd name="connsiteX153" fmla="*/ 3079074 w 3924894"/>
                <a:gd name="connsiteY153" fmla="*/ 365760 h 2255520"/>
                <a:gd name="connsiteX154" fmla="*/ 3010494 w 3924894"/>
                <a:gd name="connsiteY154" fmla="*/ 373380 h 2255520"/>
                <a:gd name="connsiteX155" fmla="*/ 2941914 w 3924894"/>
                <a:gd name="connsiteY155" fmla="*/ 365760 h 2255520"/>
                <a:gd name="connsiteX156" fmla="*/ 2919054 w 3924894"/>
                <a:gd name="connsiteY156" fmla="*/ 350520 h 2255520"/>
                <a:gd name="connsiteX157" fmla="*/ 2873334 w 3924894"/>
                <a:gd name="connsiteY157" fmla="*/ 342900 h 2255520"/>
                <a:gd name="connsiteX158" fmla="*/ 2850474 w 3924894"/>
                <a:gd name="connsiteY158" fmla="*/ 335280 h 2255520"/>
                <a:gd name="connsiteX159" fmla="*/ 2759034 w 3924894"/>
                <a:gd name="connsiteY159" fmla="*/ 327660 h 2255520"/>
                <a:gd name="connsiteX160" fmla="*/ 2682834 w 3924894"/>
                <a:gd name="connsiteY160" fmla="*/ 304800 h 2255520"/>
                <a:gd name="connsiteX161" fmla="*/ 2659974 w 3924894"/>
                <a:gd name="connsiteY161" fmla="*/ 289560 h 2255520"/>
                <a:gd name="connsiteX162" fmla="*/ 2644734 w 3924894"/>
                <a:gd name="connsiteY162" fmla="*/ 243840 h 2255520"/>
                <a:gd name="connsiteX163" fmla="*/ 2659974 w 3924894"/>
                <a:gd name="connsiteY163" fmla="*/ 175260 h 2255520"/>
                <a:gd name="connsiteX164" fmla="*/ 2667594 w 3924894"/>
                <a:gd name="connsiteY164" fmla="*/ 152400 h 2255520"/>
                <a:gd name="connsiteX165" fmla="*/ 2690454 w 3924894"/>
                <a:gd name="connsiteY165" fmla="*/ 83820 h 2255520"/>
                <a:gd name="connsiteX166" fmla="*/ 2682834 w 3924894"/>
                <a:gd name="connsiteY166" fmla="*/ 45720 h 2255520"/>
                <a:gd name="connsiteX167" fmla="*/ 2637114 w 3924894"/>
                <a:gd name="connsiteY167" fmla="*/ 15240 h 2255520"/>
                <a:gd name="connsiteX168" fmla="*/ 2614254 w 3924894"/>
                <a:gd name="connsiteY168" fmla="*/ 0 h 2255520"/>
                <a:gd name="connsiteX169" fmla="*/ 2553294 w 3924894"/>
                <a:gd name="connsiteY169" fmla="*/ 15240 h 2255520"/>
                <a:gd name="connsiteX170" fmla="*/ 2507574 w 3924894"/>
                <a:gd name="connsiteY170" fmla="*/ 45720 h 2255520"/>
                <a:gd name="connsiteX171" fmla="*/ 2492334 w 3924894"/>
                <a:gd name="connsiteY171" fmla="*/ 68580 h 2255520"/>
                <a:gd name="connsiteX172" fmla="*/ 2484714 w 3924894"/>
                <a:gd name="connsiteY172" fmla="*/ 91440 h 2255520"/>
                <a:gd name="connsiteX173" fmla="*/ 2461854 w 3924894"/>
                <a:gd name="connsiteY173" fmla="*/ 99060 h 2255520"/>
                <a:gd name="connsiteX174" fmla="*/ 2431374 w 3924894"/>
                <a:gd name="connsiteY174" fmla="*/ 144780 h 2255520"/>
                <a:gd name="connsiteX175" fmla="*/ 2416134 w 3924894"/>
                <a:gd name="connsiteY175" fmla="*/ 167640 h 2255520"/>
                <a:gd name="connsiteX176" fmla="*/ 2347554 w 3924894"/>
                <a:gd name="connsiteY176" fmla="*/ 205740 h 2255520"/>
                <a:gd name="connsiteX177" fmla="*/ 2324694 w 3924894"/>
                <a:gd name="connsiteY177" fmla="*/ 220980 h 2255520"/>
                <a:gd name="connsiteX178" fmla="*/ 2301834 w 3924894"/>
                <a:gd name="connsiteY178" fmla="*/ 236220 h 2255520"/>
                <a:gd name="connsiteX179" fmla="*/ 2286594 w 3924894"/>
                <a:gd name="connsiteY179" fmla="*/ 259080 h 2255520"/>
                <a:gd name="connsiteX180" fmla="*/ 2240874 w 3924894"/>
                <a:gd name="connsiteY180" fmla="*/ 289560 h 2255520"/>
                <a:gd name="connsiteX181" fmla="*/ 2233254 w 3924894"/>
                <a:gd name="connsiteY181" fmla="*/ 312420 h 2255520"/>
                <a:gd name="connsiteX182" fmla="*/ 2172294 w 3924894"/>
                <a:gd name="connsiteY182" fmla="*/ 304800 h 2255520"/>
                <a:gd name="connsiteX183" fmla="*/ 2080854 w 3924894"/>
                <a:gd name="connsiteY183" fmla="*/ 312420 h 2255520"/>
                <a:gd name="connsiteX184" fmla="*/ 2057994 w 3924894"/>
                <a:gd name="connsiteY184" fmla="*/ 320040 h 2255520"/>
                <a:gd name="connsiteX185" fmla="*/ 1958934 w 3924894"/>
                <a:gd name="connsiteY185" fmla="*/ 297180 h 2255520"/>
                <a:gd name="connsiteX186" fmla="*/ 1928454 w 3924894"/>
                <a:gd name="connsiteY186" fmla="*/ 289560 h 2255520"/>
                <a:gd name="connsiteX187" fmla="*/ 1882734 w 3924894"/>
                <a:gd name="connsiteY187" fmla="*/ 259080 h 2255520"/>
                <a:gd name="connsiteX188" fmla="*/ 1852254 w 3924894"/>
                <a:gd name="connsiteY188" fmla="*/ 213360 h 2255520"/>
                <a:gd name="connsiteX189" fmla="*/ 1829394 w 3924894"/>
                <a:gd name="connsiteY189" fmla="*/ 205740 h 2255520"/>
                <a:gd name="connsiteX190" fmla="*/ 1806534 w 3924894"/>
                <a:gd name="connsiteY190" fmla="*/ 190500 h 2255520"/>
                <a:gd name="connsiteX191" fmla="*/ 1768434 w 3924894"/>
                <a:gd name="connsiteY191" fmla="*/ 182880 h 2255520"/>
                <a:gd name="connsiteX192" fmla="*/ 1745574 w 3924894"/>
                <a:gd name="connsiteY192" fmla="*/ 175260 h 2255520"/>
                <a:gd name="connsiteX193" fmla="*/ 1699854 w 3924894"/>
                <a:gd name="connsiteY193" fmla="*/ 182880 h 2255520"/>
                <a:gd name="connsiteX194" fmla="*/ 1669374 w 3924894"/>
                <a:gd name="connsiteY194" fmla="*/ 243840 h 2255520"/>
                <a:gd name="connsiteX195" fmla="*/ 1623654 w 3924894"/>
                <a:gd name="connsiteY195" fmla="*/ 251460 h 2255520"/>
                <a:gd name="connsiteX196" fmla="*/ 1593174 w 3924894"/>
                <a:gd name="connsiteY196" fmla="*/ 297180 h 2255520"/>
                <a:gd name="connsiteX197" fmla="*/ 1608414 w 3924894"/>
                <a:gd name="connsiteY197" fmla="*/ 350520 h 2255520"/>
                <a:gd name="connsiteX198" fmla="*/ 1616034 w 3924894"/>
                <a:gd name="connsiteY198" fmla="*/ 381000 h 2255520"/>
                <a:gd name="connsiteX199" fmla="*/ 1676994 w 3924894"/>
                <a:gd name="connsiteY199" fmla="*/ 403860 h 2255520"/>
                <a:gd name="connsiteX200" fmla="*/ 1699854 w 3924894"/>
                <a:gd name="connsiteY200" fmla="*/ 411480 h 2255520"/>
                <a:gd name="connsiteX201" fmla="*/ 1753194 w 3924894"/>
                <a:gd name="connsiteY201" fmla="*/ 426720 h 2255520"/>
                <a:gd name="connsiteX202" fmla="*/ 1806534 w 3924894"/>
                <a:gd name="connsiteY202" fmla="*/ 449580 h 2255520"/>
                <a:gd name="connsiteX203" fmla="*/ 1852254 w 3924894"/>
                <a:gd name="connsiteY203" fmla="*/ 464820 h 2255520"/>
                <a:gd name="connsiteX204" fmla="*/ 1875114 w 3924894"/>
                <a:gd name="connsiteY204" fmla="*/ 472440 h 2255520"/>
                <a:gd name="connsiteX205" fmla="*/ 1966554 w 3924894"/>
                <a:gd name="connsiteY205" fmla="*/ 472440 h 2255520"/>
                <a:gd name="connsiteX0" fmla="*/ 1966554 w 3924894"/>
                <a:gd name="connsiteY0" fmla="*/ 472440 h 2255520"/>
                <a:gd name="connsiteX1" fmla="*/ 1852254 w 3924894"/>
                <a:gd name="connsiteY1" fmla="*/ 483870 h 2255520"/>
                <a:gd name="connsiteX2" fmla="*/ 1795104 w 3924894"/>
                <a:gd name="connsiteY2" fmla="*/ 476250 h 2255520"/>
                <a:gd name="connsiteX3" fmla="*/ 1745574 w 3924894"/>
                <a:gd name="connsiteY3" fmla="*/ 480060 h 2255520"/>
                <a:gd name="connsiteX4" fmla="*/ 1699854 w 3924894"/>
                <a:gd name="connsiteY4" fmla="*/ 464820 h 2255520"/>
                <a:gd name="connsiteX5" fmla="*/ 1661754 w 3924894"/>
                <a:gd name="connsiteY5" fmla="*/ 468630 h 2255520"/>
                <a:gd name="connsiteX6" fmla="*/ 1372194 w 3924894"/>
                <a:gd name="connsiteY6" fmla="*/ 457200 h 2255520"/>
                <a:gd name="connsiteX7" fmla="*/ 1349334 w 3924894"/>
                <a:gd name="connsiteY7" fmla="*/ 449580 h 2255520"/>
                <a:gd name="connsiteX8" fmla="*/ 1227414 w 3924894"/>
                <a:gd name="connsiteY8" fmla="*/ 434340 h 2255520"/>
                <a:gd name="connsiteX9" fmla="*/ 1181694 w 3924894"/>
                <a:gd name="connsiteY9" fmla="*/ 419100 h 2255520"/>
                <a:gd name="connsiteX10" fmla="*/ 1029294 w 3924894"/>
                <a:gd name="connsiteY10" fmla="*/ 403860 h 2255520"/>
                <a:gd name="connsiteX11" fmla="*/ 907374 w 3924894"/>
                <a:gd name="connsiteY11" fmla="*/ 388620 h 2255520"/>
                <a:gd name="connsiteX12" fmla="*/ 876894 w 3924894"/>
                <a:gd name="connsiteY12" fmla="*/ 381000 h 2255520"/>
                <a:gd name="connsiteX13" fmla="*/ 831174 w 3924894"/>
                <a:gd name="connsiteY13" fmla="*/ 365760 h 2255520"/>
                <a:gd name="connsiteX14" fmla="*/ 724494 w 3924894"/>
                <a:gd name="connsiteY14" fmla="*/ 358140 h 2255520"/>
                <a:gd name="connsiteX15" fmla="*/ 701634 w 3924894"/>
                <a:gd name="connsiteY15" fmla="*/ 342900 h 2255520"/>
                <a:gd name="connsiteX16" fmla="*/ 648294 w 3924894"/>
                <a:gd name="connsiteY16" fmla="*/ 350520 h 2255520"/>
                <a:gd name="connsiteX17" fmla="*/ 473034 w 3924894"/>
                <a:gd name="connsiteY17" fmla="*/ 342900 h 2255520"/>
                <a:gd name="connsiteX18" fmla="*/ 431124 w 3924894"/>
                <a:gd name="connsiteY18" fmla="*/ 320040 h 2255520"/>
                <a:gd name="connsiteX19" fmla="*/ 387121 w 3924894"/>
                <a:gd name="connsiteY19" fmla="*/ 316230 h 2255520"/>
                <a:gd name="connsiteX20" fmla="*/ 351114 w 3924894"/>
                <a:gd name="connsiteY20" fmla="*/ 320040 h 2255520"/>
                <a:gd name="connsiteX21" fmla="*/ 293964 w 3924894"/>
                <a:gd name="connsiteY21" fmla="*/ 308610 h 2255520"/>
                <a:gd name="connsiteX22" fmla="*/ 248244 w 3924894"/>
                <a:gd name="connsiteY22" fmla="*/ 312420 h 2255520"/>
                <a:gd name="connsiteX23" fmla="*/ 194904 w 3924894"/>
                <a:gd name="connsiteY23" fmla="*/ 312420 h 2255520"/>
                <a:gd name="connsiteX24" fmla="*/ 164424 w 3924894"/>
                <a:gd name="connsiteY24" fmla="*/ 331470 h 2255520"/>
                <a:gd name="connsiteX25" fmla="*/ 118704 w 3924894"/>
                <a:gd name="connsiteY25" fmla="*/ 350520 h 2255520"/>
                <a:gd name="connsiteX26" fmla="*/ 69174 w 3924894"/>
                <a:gd name="connsiteY26" fmla="*/ 369570 h 2255520"/>
                <a:gd name="connsiteX27" fmla="*/ 27264 w 3924894"/>
                <a:gd name="connsiteY27" fmla="*/ 411480 h 2255520"/>
                <a:gd name="connsiteX28" fmla="*/ 15834 w 3924894"/>
                <a:gd name="connsiteY28" fmla="*/ 457200 h 2255520"/>
                <a:gd name="connsiteX29" fmla="*/ 594 w 3924894"/>
                <a:gd name="connsiteY29" fmla="*/ 480060 h 2255520"/>
                <a:gd name="connsiteX30" fmla="*/ 15834 w 3924894"/>
                <a:gd name="connsiteY30" fmla="*/ 586740 h 2255520"/>
                <a:gd name="connsiteX31" fmla="*/ 23454 w 3924894"/>
                <a:gd name="connsiteY31" fmla="*/ 678180 h 2255520"/>
                <a:gd name="connsiteX32" fmla="*/ 38694 w 3924894"/>
                <a:gd name="connsiteY32" fmla="*/ 701040 h 2255520"/>
                <a:gd name="connsiteX33" fmla="*/ 61554 w 3924894"/>
                <a:gd name="connsiteY33" fmla="*/ 746760 h 2255520"/>
                <a:gd name="connsiteX34" fmla="*/ 69174 w 3924894"/>
                <a:gd name="connsiteY34" fmla="*/ 868680 h 2255520"/>
                <a:gd name="connsiteX35" fmla="*/ 114894 w 3924894"/>
                <a:gd name="connsiteY35" fmla="*/ 960120 h 2255520"/>
                <a:gd name="connsiteX36" fmla="*/ 130134 w 3924894"/>
                <a:gd name="connsiteY36" fmla="*/ 982980 h 2255520"/>
                <a:gd name="connsiteX37" fmla="*/ 145374 w 3924894"/>
                <a:gd name="connsiteY37" fmla="*/ 1005840 h 2255520"/>
                <a:gd name="connsiteX38" fmla="*/ 160614 w 3924894"/>
                <a:gd name="connsiteY38" fmla="*/ 1051560 h 2255520"/>
                <a:gd name="connsiteX39" fmla="*/ 168234 w 3924894"/>
                <a:gd name="connsiteY39" fmla="*/ 1089660 h 2255520"/>
                <a:gd name="connsiteX40" fmla="*/ 198714 w 3924894"/>
                <a:gd name="connsiteY40" fmla="*/ 1135380 h 2255520"/>
                <a:gd name="connsiteX41" fmla="*/ 213954 w 3924894"/>
                <a:gd name="connsiteY41" fmla="*/ 1158240 h 2255520"/>
                <a:gd name="connsiteX42" fmla="*/ 252054 w 3924894"/>
                <a:gd name="connsiteY42" fmla="*/ 1219200 h 2255520"/>
                <a:gd name="connsiteX43" fmla="*/ 282534 w 3924894"/>
                <a:gd name="connsiteY43" fmla="*/ 1264920 h 2255520"/>
                <a:gd name="connsiteX44" fmla="*/ 297774 w 3924894"/>
                <a:gd name="connsiteY44" fmla="*/ 1287780 h 2255520"/>
                <a:gd name="connsiteX45" fmla="*/ 320634 w 3924894"/>
                <a:gd name="connsiteY45" fmla="*/ 1303020 h 2255520"/>
                <a:gd name="connsiteX46" fmla="*/ 328254 w 3924894"/>
                <a:gd name="connsiteY46" fmla="*/ 1325880 h 2255520"/>
                <a:gd name="connsiteX47" fmla="*/ 343494 w 3924894"/>
                <a:gd name="connsiteY47" fmla="*/ 1440180 h 2255520"/>
                <a:gd name="connsiteX48" fmla="*/ 358734 w 3924894"/>
                <a:gd name="connsiteY48" fmla="*/ 1463040 h 2255520"/>
                <a:gd name="connsiteX49" fmla="*/ 404454 w 3924894"/>
                <a:gd name="connsiteY49" fmla="*/ 1493520 h 2255520"/>
                <a:gd name="connsiteX50" fmla="*/ 442554 w 3924894"/>
                <a:gd name="connsiteY50" fmla="*/ 1531620 h 2255520"/>
                <a:gd name="connsiteX51" fmla="*/ 457794 w 3924894"/>
                <a:gd name="connsiteY51" fmla="*/ 1554480 h 2255520"/>
                <a:gd name="connsiteX52" fmla="*/ 480654 w 3924894"/>
                <a:gd name="connsiteY52" fmla="*/ 1569720 h 2255520"/>
                <a:gd name="connsiteX53" fmla="*/ 503514 w 3924894"/>
                <a:gd name="connsiteY53" fmla="*/ 1600200 h 2255520"/>
                <a:gd name="connsiteX54" fmla="*/ 533994 w 3924894"/>
                <a:gd name="connsiteY54" fmla="*/ 1607820 h 2255520"/>
                <a:gd name="connsiteX55" fmla="*/ 556854 w 3924894"/>
                <a:gd name="connsiteY55" fmla="*/ 1630680 h 2255520"/>
                <a:gd name="connsiteX56" fmla="*/ 594954 w 3924894"/>
                <a:gd name="connsiteY56" fmla="*/ 1699260 h 2255520"/>
                <a:gd name="connsiteX57" fmla="*/ 640674 w 3924894"/>
                <a:gd name="connsiteY57" fmla="*/ 1729740 h 2255520"/>
                <a:gd name="connsiteX58" fmla="*/ 663534 w 3924894"/>
                <a:gd name="connsiteY58" fmla="*/ 1744980 h 2255520"/>
                <a:gd name="connsiteX59" fmla="*/ 709254 w 3924894"/>
                <a:gd name="connsiteY59" fmla="*/ 1760220 h 2255520"/>
                <a:gd name="connsiteX60" fmla="*/ 777834 w 3924894"/>
                <a:gd name="connsiteY60" fmla="*/ 1798320 h 2255520"/>
                <a:gd name="connsiteX61" fmla="*/ 785454 w 3924894"/>
                <a:gd name="connsiteY61" fmla="*/ 1821180 h 2255520"/>
                <a:gd name="connsiteX62" fmla="*/ 861654 w 3924894"/>
                <a:gd name="connsiteY62" fmla="*/ 1897380 h 2255520"/>
                <a:gd name="connsiteX63" fmla="*/ 884514 w 3924894"/>
                <a:gd name="connsiteY63" fmla="*/ 1905000 h 2255520"/>
                <a:gd name="connsiteX64" fmla="*/ 945474 w 3924894"/>
                <a:gd name="connsiteY64" fmla="*/ 1927860 h 2255520"/>
                <a:gd name="connsiteX65" fmla="*/ 968334 w 3924894"/>
                <a:gd name="connsiteY65" fmla="*/ 1973580 h 2255520"/>
                <a:gd name="connsiteX66" fmla="*/ 991194 w 3924894"/>
                <a:gd name="connsiteY66" fmla="*/ 2019300 h 2255520"/>
                <a:gd name="connsiteX67" fmla="*/ 1021674 w 3924894"/>
                <a:gd name="connsiteY67" fmla="*/ 2026920 h 2255520"/>
                <a:gd name="connsiteX68" fmla="*/ 1097874 w 3924894"/>
                <a:gd name="connsiteY68" fmla="*/ 2049780 h 2255520"/>
                <a:gd name="connsiteX69" fmla="*/ 1181694 w 3924894"/>
                <a:gd name="connsiteY69" fmla="*/ 2072640 h 2255520"/>
                <a:gd name="connsiteX70" fmla="*/ 1227414 w 3924894"/>
                <a:gd name="connsiteY70" fmla="*/ 2095500 h 2255520"/>
                <a:gd name="connsiteX71" fmla="*/ 1257894 w 3924894"/>
                <a:gd name="connsiteY71" fmla="*/ 2103120 h 2255520"/>
                <a:gd name="connsiteX72" fmla="*/ 1303614 w 3924894"/>
                <a:gd name="connsiteY72" fmla="*/ 2125980 h 2255520"/>
                <a:gd name="connsiteX73" fmla="*/ 1326474 w 3924894"/>
                <a:gd name="connsiteY73" fmla="*/ 2141220 h 2255520"/>
                <a:gd name="connsiteX74" fmla="*/ 1356954 w 3924894"/>
                <a:gd name="connsiteY74" fmla="*/ 2148840 h 2255520"/>
                <a:gd name="connsiteX75" fmla="*/ 1448394 w 3924894"/>
                <a:gd name="connsiteY75" fmla="*/ 2171700 h 2255520"/>
                <a:gd name="connsiteX76" fmla="*/ 1509354 w 3924894"/>
                <a:gd name="connsiteY76" fmla="*/ 2186940 h 2255520"/>
                <a:gd name="connsiteX77" fmla="*/ 1539834 w 3924894"/>
                <a:gd name="connsiteY77" fmla="*/ 2194560 h 2255520"/>
                <a:gd name="connsiteX78" fmla="*/ 1616034 w 3924894"/>
                <a:gd name="connsiteY78" fmla="*/ 2209800 h 2255520"/>
                <a:gd name="connsiteX79" fmla="*/ 1646514 w 3924894"/>
                <a:gd name="connsiteY79" fmla="*/ 2217420 h 2255520"/>
                <a:gd name="connsiteX80" fmla="*/ 1768434 w 3924894"/>
                <a:gd name="connsiteY80" fmla="*/ 2232660 h 2255520"/>
                <a:gd name="connsiteX81" fmla="*/ 1798914 w 3924894"/>
                <a:gd name="connsiteY81" fmla="*/ 2240280 h 2255520"/>
                <a:gd name="connsiteX82" fmla="*/ 2027514 w 3924894"/>
                <a:gd name="connsiteY82" fmla="*/ 2247900 h 2255520"/>
                <a:gd name="connsiteX83" fmla="*/ 2050374 w 3924894"/>
                <a:gd name="connsiteY83" fmla="*/ 2240280 h 2255520"/>
                <a:gd name="connsiteX84" fmla="*/ 2073234 w 3924894"/>
                <a:gd name="connsiteY84" fmla="*/ 2247900 h 2255520"/>
                <a:gd name="connsiteX85" fmla="*/ 2134194 w 3924894"/>
                <a:gd name="connsiteY85" fmla="*/ 2255520 h 2255520"/>
                <a:gd name="connsiteX86" fmla="*/ 2263734 w 3924894"/>
                <a:gd name="connsiteY86" fmla="*/ 2247900 h 2255520"/>
                <a:gd name="connsiteX87" fmla="*/ 2309454 w 3924894"/>
                <a:gd name="connsiteY87" fmla="*/ 2217420 h 2255520"/>
                <a:gd name="connsiteX88" fmla="*/ 2370414 w 3924894"/>
                <a:gd name="connsiteY88" fmla="*/ 2202180 h 2255520"/>
                <a:gd name="connsiteX89" fmla="*/ 2484714 w 3924894"/>
                <a:gd name="connsiteY89" fmla="*/ 2179320 h 2255520"/>
                <a:gd name="connsiteX90" fmla="*/ 2507574 w 3924894"/>
                <a:gd name="connsiteY90" fmla="*/ 2171700 h 2255520"/>
                <a:gd name="connsiteX91" fmla="*/ 2553294 w 3924894"/>
                <a:gd name="connsiteY91" fmla="*/ 2164080 h 2255520"/>
                <a:gd name="connsiteX92" fmla="*/ 2599014 w 3924894"/>
                <a:gd name="connsiteY92" fmla="*/ 2125980 h 2255520"/>
                <a:gd name="connsiteX93" fmla="*/ 2621874 w 3924894"/>
                <a:gd name="connsiteY93" fmla="*/ 2118360 h 2255520"/>
                <a:gd name="connsiteX94" fmla="*/ 2644734 w 3924894"/>
                <a:gd name="connsiteY94" fmla="*/ 2103120 h 2255520"/>
                <a:gd name="connsiteX95" fmla="*/ 2743794 w 3924894"/>
                <a:gd name="connsiteY95" fmla="*/ 2087880 h 2255520"/>
                <a:gd name="connsiteX96" fmla="*/ 2827614 w 3924894"/>
                <a:gd name="connsiteY96" fmla="*/ 2065020 h 2255520"/>
                <a:gd name="connsiteX97" fmla="*/ 2858094 w 3924894"/>
                <a:gd name="connsiteY97" fmla="*/ 2057400 h 2255520"/>
                <a:gd name="connsiteX98" fmla="*/ 2903814 w 3924894"/>
                <a:gd name="connsiteY98" fmla="*/ 2034540 h 2255520"/>
                <a:gd name="connsiteX99" fmla="*/ 2972394 w 3924894"/>
                <a:gd name="connsiteY99" fmla="*/ 1981200 h 2255520"/>
                <a:gd name="connsiteX100" fmla="*/ 3018114 w 3924894"/>
                <a:gd name="connsiteY100" fmla="*/ 1965960 h 2255520"/>
                <a:gd name="connsiteX101" fmla="*/ 3033354 w 3924894"/>
                <a:gd name="connsiteY101" fmla="*/ 1943100 h 2255520"/>
                <a:gd name="connsiteX102" fmla="*/ 3056214 w 3924894"/>
                <a:gd name="connsiteY102" fmla="*/ 1920240 h 2255520"/>
                <a:gd name="connsiteX103" fmla="*/ 3140034 w 3924894"/>
                <a:gd name="connsiteY103" fmla="*/ 1905000 h 2255520"/>
                <a:gd name="connsiteX104" fmla="*/ 3162894 w 3924894"/>
                <a:gd name="connsiteY104" fmla="*/ 1897380 h 2255520"/>
                <a:gd name="connsiteX105" fmla="*/ 3178134 w 3924894"/>
                <a:gd name="connsiteY105" fmla="*/ 1844040 h 2255520"/>
                <a:gd name="connsiteX106" fmla="*/ 3193374 w 3924894"/>
                <a:gd name="connsiteY106" fmla="*/ 1798320 h 2255520"/>
                <a:gd name="connsiteX107" fmla="*/ 3223854 w 3924894"/>
                <a:gd name="connsiteY107" fmla="*/ 1790700 h 2255520"/>
                <a:gd name="connsiteX108" fmla="*/ 3269574 w 3924894"/>
                <a:gd name="connsiteY108" fmla="*/ 1775460 h 2255520"/>
                <a:gd name="connsiteX109" fmla="*/ 3330534 w 3924894"/>
                <a:gd name="connsiteY109" fmla="*/ 1760220 h 2255520"/>
                <a:gd name="connsiteX110" fmla="*/ 3383874 w 3924894"/>
                <a:gd name="connsiteY110" fmla="*/ 1699260 h 2255520"/>
                <a:gd name="connsiteX111" fmla="*/ 3399114 w 3924894"/>
                <a:gd name="connsiteY111" fmla="*/ 1676400 h 2255520"/>
                <a:gd name="connsiteX112" fmla="*/ 3429594 w 3924894"/>
                <a:gd name="connsiteY112" fmla="*/ 1607820 h 2255520"/>
                <a:gd name="connsiteX113" fmla="*/ 3475314 w 3924894"/>
                <a:gd name="connsiteY113" fmla="*/ 1584960 h 2255520"/>
                <a:gd name="connsiteX114" fmla="*/ 3490554 w 3924894"/>
                <a:gd name="connsiteY114" fmla="*/ 1562100 h 2255520"/>
                <a:gd name="connsiteX115" fmla="*/ 3536274 w 3924894"/>
                <a:gd name="connsiteY115" fmla="*/ 1524000 h 2255520"/>
                <a:gd name="connsiteX116" fmla="*/ 3551514 w 3924894"/>
                <a:gd name="connsiteY116" fmla="*/ 1478280 h 2255520"/>
                <a:gd name="connsiteX117" fmla="*/ 3559134 w 3924894"/>
                <a:gd name="connsiteY117" fmla="*/ 1455420 h 2255520"/>
                <a:gd name="connsiteX118" fmla="*/ 3589614 w 3924894"/>
                <a:gd name="connsiteY118" fmla="*/ 1447800 h 2255520"/>
                <a:gd name="connsiteX119" fmla="*/ 3597234 w 3924894"/>
                <a:gd name="connsiteY119" fmla="*/ 1424940 h 2255520"/>
                <a:gd name="connsiteX120" fmla="*/ 3604854 w 3924894"/>
                <a:gd name="connsiteY120" fmla="*/ 1356360 h 2255520"/>
                <a:gd name="connsiteX121" fmla="*/ 3642954 w 3924894"/>
                <a:gd name="connsiteY121" fmla="*/ 1318260 h 2255520"/>
                <a:gd name="connsiteX122" fmla="*/ 3665814 w 3924894"/>
                <a:gd name="connsiteY122" fmla="*/ 1310640 h 2255520"/>
                <a:gd name="connsiteX123" fmla="*/ 3688674 w 3924894"/>
                <a:gd name="connsiteY123" fmla="*/ 1295400 h 2255520"/>
                <a:gd name="connsiteX124" fmla="*/ 3719154 w 3924894"/>
                <a:gd name="connsiteY124" fmla="*/ 1264920 h 2255520"/>
                <a:gd name="connsiteX125" fmla="*/ 3742014 w 3924894"/>
                <a:gd name="connsiteY125" fmla="*/ 1219200 h 2255520"/>
                <a:gd name="connsiteX126" fmla="*/ 3749634 w 3924894"/>
                <a:gd name="connsiteY126" fmla="*/ 1150620 h 2255520"/>
                <a:gd name="connsiteX127" fmla="*/ 3757254 w 3924894"/>
                <a:gd name="connsiteY127" fmla="*/ 1127760 h 2255520"/>
                <a:gd name="connsiteX128" fmla="*/ 3780114 w 3924894"/>
                <a:gd name="connsiteY128" fmla="*/ 1112520 h 2255520"/>
                <a:gd name="connsiteX129" fmla="*/ 3787734 w 3924894"/>
                <a:gd name="connsiteY129" fmla="*/ 1089660 h 2255520"/>
                <a:gd name="connsiteX130" fmla="*/ 3802974 w 3924894"/>
                <a:gd name="connsiteY130" fmla="*/ 937260 h 2255520"/>
                <a:gd name="connsiteX131" fmla="*/ 3818214 w 3924894"/>
                <a:gd name="connsiteY131" fmla="*/ 914400 h 2255520"/>
                <a:gd name="connsiteX132" fmla="*/ 3841074 w 3924894"/>
                <a:gd name="connsiteY132" fmla="*/ 838200 h 2255520"/>
                <a:gd name="connsiteX133" fmla="*/ 3863934 w 3924894"/>
                <a:gd name="connsiteY133" fmla="*/ 822960 h 2255520"/>
                <a:gd name="connsiteX134" fmla="*/ 3879174 w 3924894"/>
                <a:gd name="connsiteY134" fmla="*/ 777240 h 2255520"/>
                <a:gd name="connsiteX135" fmla="*/ 3894414 w 3924894"/>
                <a:gd name="connsiteY135" fmla="*/ 678180 h 2255520"/>
                <a:gd name="connsiteX136" fmla="*/ 3902034 w 3924894"/>
                <a:gd name="connsiteY136" fmla="*/ 655320 h 2255520"/>
                <a:gd name="connsiteX137" fmla="*/ 3924894 w 3924894"/>
                <a:gd name="connsiteY137" fmla="*/ 632460 h 2255520"/>
                <a:gd name="connsiteX138" fmla="*/ 3902034 w 3924894"/>
                <a:gd name="connsiteY138" fmla="*/ 502920 h 2255520"/>
                <a:gd name="connsiteX139" fmla="*/ 3886794 w 3924894"/>
                <a:gd name="connsiteY139" fmla="*/ 480060 h 2255520"/>
                <a:gd name="connsiteX140" fmla="*/ 3879174 w 3924894"/>
                <a:gd name="connsiteY140" fmla="*/ 388620 h 2255520"/>
                <a:gd name="connsiteX141" fmla="*/ 3856314 w 3924894"/>
                <a:gd name="connsiteY141" fmla="*/ 373380 h 2255520"/>
                <a:gd name="connsiteX142" fmla="*/ 3742014 w 3924894"/>
                <a:gd name="connsiteY142" fmla="*/ 358140 h 2255520"/>
                <a:gd name="connsiteX143" fmla="*/ 3734394 w 3924894"/>
                <a:gd name="connsiteY143" fmla="*/ 335280 h 2255520"/>
                <a:gd name="connsiteX144" fmla="*/ 3688674 w 3924894"/>
                <a:gd name="connsiteY144" fmla="*/ 320040 h 2255520"/>
                <a:gd name="connsiteX145" fmla="*/ 3521034 w 3924894"/>
                <a:gd name="connsiteY145" fmla="*/ 304800 h 2255520"/>
                <a:gd name="connsiteX146" fmla="*/ 3460074 w 3924894"/>
                <a:gd name="connsiteY146" fmla="*/ 289560 h 2255520"/>
                <a:gd name="connsiteX147" fmla="*/ 3345774 w 3924894"/>
                <a:gd name="connsiteY147" fmla="*/ 297180 h 2255520"/>
                <a:gd name="connsiteX148" fmla="*/ 3300054 w 3924894"/>
                <a:gd name="connsiteY148" fmla="*/ 312420 h 2255520"/>
                <a:gd name="connsiteX149" fmla="*/ 3277194 w 3924894"/>
                <a:gd name="connsiteY149" fmla="*/ 320040 h 2255520"/>
                <a:gd name="connsiteX150" fmla="*/ 3200994 w 3924894"/>
                <a:gd name="connsiteY150" fmla="*/ 327660 h 2255520"/>
                <a:gd name="connsiteX151" fmla="*/ 3124794 w 3924894"/>
                <a:gd name="connsiteY151" fmla="*/ 350520 h 2255520"/>
                <a:gd name="connsiteX152" fmla="*/ 3101934 w 3924894"/>
                <a:gd name="connsiteY152" fmla="*/ 358140 h 2255520"/>
                <a:gd name="connsiteX153" fmla="*/ 3079074 w 3924894"/>
                <a:gd name="connsiteY153" fmla="*/ 365760 h 2255520"/>
                <a:gd name="connsiteX154" fmla="*/ 3010494 w 3924894"/>
                <a:gd name="connsiteY154" fmla="*/ 373380 h 2255520"/>
                <a:gd name="connsiteX155" fmla="*/ 2941914 w 3924894"/>
                <a:gd name="connsiteY155" fmla="*/ 365760 h 2255520"/>
                <a:gd name="connsiteX156" fmla="*/ 2919054 w 3924894"/>
                <a:gd name="connsiteY156" fmla="*/ 350520 h 2255520"/>
                <a:gd name="connsiteX157" fmla="*/ 2873334 w 3924894"/>
                <a:gd name="connsiteY157" fmla="*/ 342900 h 2255520"/>
                <a:gd name="connsiteX158" fmla="*/ 2850474 w 3924894"/>
                <a:gd name="connsiteY158" fmla="*/ 335280 h 2255520"/>
                <a:gd name="connsiteX159" fmla="*/ 2759034 w 3924894"/>
                <a:gd name="connsiteY159" fmla="*/ 327660 h 2255520"/>
                <a:gd name="connsiteX160" fmla="*/ 2682834 w 3924894"/>
                <a:gd name="connsiteY160" fmla="*/ 304800 h 2255520"/>
                <a:gd name="connsiteX161" fmla="*/ 2659974 w 3924894"/>
                <a:gd name="connsiteY161" fmla="*/ 289560 h 2255520"/>
                <a:gd name="connsiteX162" fmla="*/ 2644734 w 3924894"/>
                <a:gd name="connsiteY162" fmla="*/ 243840 h 2255520"/>
                <a:gd name="connsiteX163" fmla="*/ 2659974 w 3924894"/>
                <a:gd name="connsiteY163" fmla="*/ 175260 h 2255520"/>
                <a:gd name="connsiteX164" fmla="*/ 2667594 w 3924894"/>
                <a:gd name="connsiteY164" fmla="*/ 152400 h 2255520"/>
                <a:gd name="connsiteX165" fmla="*/ 2690454 w 3924894"/>
                <a:gd name="connsiteY165" fmla="*/ 83820 h 2255520"/>
                <a:gd name="connsiteX166" fmla="*/ 2682834 w 3924894"/>
                <a:gd name="connsiteY166" fmla="*/ 45720 h 2255520"/>
                <a:gd name="connsiteX167" fmla="*/ 2637114 w 3924894"/>
                <a:gd name="connsiteY167" fmla="*/ 15240 h 2255520"/>
                <a:gd name="connsiteX168" fmla="*/ 2614254 w 3924894"/>
                <a:gd name="connsiteY168" fmla="*/ 0 h 2255520"/>
                <a:gd name="connsiteX169" fmla="*/ 2553294 w 3924894"/>
                <a:gd name="connsiteY169" fmla="*/ 15240 h 2255520"/>
                <a:gd name="connsiteX170" fmla="*/ 2507574 w 3924894"/>
                <a:gd name="connsiteY170" fmla="*/ 45720 h 2255520"/>
                <a:gd name="connsiteX171" fmla="*/ 2492334 w 3924894"/>
                <a:gd name="connsiteY171" fmla="*/ 68580 h 2255520"/>
                <a:gd name="connsiteX172" fmla="*/ 2484714 w 3924894"/>
                <a:gd name="connsiteY172" fmla="*/ 91440 h 2255520"/>
                <a:gd name="connsiteX173" fmla="*/ 2461854 w 3924894"/>
                <a:gd name="connsiteY173" fmla="*/ 99060 h 2255520"/>
                <a:gd name="connsiteX174" fmla="*/ 2431374 w 3924894"/>
                <a:gd name="connsiteY174" fmla="*/ 144780 h 2255520"/>
                <a:gd name="connsiteX175" fmla="*/ 2416134 w 3924894"/>
                <a:gd name="connsiteY175" fmla="*/ 167640 h 2255520"/>
                <a:gd name="connsiteX176" fmla="*/ 2347554 w 3924894"/>
                <a:gd name="connsiteY176" fmla="*/ 205740 h 2255520"/>
                <a:gd name="connsiteX177" fmla="*/ 2324694 w 3924894"/>
                <a:gd name="connsiteY177" fmla="*/ 220980 h 2255520"/>
                <a:gd name="connsiteX178" fmla="*/ 2301834 w 3924894"/>
                <a:gd name="connsiteY178" fmla="*/ 236220 h 2255520"/>
                <a:gd name="connsiteX179" fmla="*/ 2286594 w 3924894"/>
                <a:gd name="connsiteY179" fmla="*/ 259080 h 2255520"/>
                <a:gd name="connsiteX180" fmla="*/ 2240874 w 3924894"/>
                <a:gd name="connsiteY180" fmla="*/ 289560 h 2255520"/>
                <a:gd name="connsiteX181" fmla="*/ 2233254 w 3924894"/>
                <a:gd name="connsiteY181" fmla="*/ 312420 h 2255520"/>
                <a:gd name="connsiteX182" fmla="*/ 2172294 w 3924894"/>
                <a:gd name="connsiteY182" fmla="*/ 304800 h 2255520"/>
                <a:gd name="connsiteX183" fmla="*/ 2080854 w 3924894"/>
                <a:gd name="connsiteY183" fmla="*/ 312420 h 2255520"/>
                <a:gd name="connsiteX184" fmla="*/ 2057994 w 3924894"/>
                <a:gd name="connsiteY184" fmla="*/ 320040 h 2255520"/>
                <a:gd name="connsiteX185" fmla="*/ 1958934 w 3924894"/>
                <a:gd name="connsiteY185" fmla="*/ 297180 h 2255520"/>
                <a:gd name="connsiteX186" fmla="*/ 1928454 w 3924894"/>
                <a:gd name="connsiteY186" fmla="*/ 289560 h 2255520"/>
                <a:gd name="connsiteX187" fmla="*/ 1882734 w 3924894"/>
                <a:gd name="connsiteY187" fmla="*/ 259080 h 2255520"/>
                <a:gd name="connsiteX188" fmla="*/ 1852254 w 3924894"/>
                <a:gd name="connsiteY188" fmla="*/ 213360 h 2255520"/>
                <a:gd name="connsiteX189" fmla="*/ 1829394 w 3924894"/>
                <a:gd name="connsiteY189" fmla="*/ 205740 h 2255520"/>
                <a:gd name="connsiteX190" fmla="*/ 1806534 w 3924894"/>
                <a:gd name="connsiteY190" fmla="*/ 190500 h 2255520"/>
                <a:gd name="connsiteX191" fmla="*/ 1768434 w 3924894"/>
                <a:gd name="connsiteY191" fmla="*/ 182880 h 2255520"/>
                <a:gd name="connsiteX192" fmla="*/ 1745574 w 3924894"/>
                <a:gd name="connsiteY192" fmla="*/ 175260 h 2255520"/>
                <a:gd name="connsiteX193" fmla="*/ 1699854 w 3924894"/>
                <a:gd name="connsiteY193" fmla="*/ 182880 h 2255520"/>
                <a:gd name="connsiteX194" fmla="*/ 1669374 w 3924894"/>
                <a:gd name="connsiteY194" fmla="*/ 243840 h 2255520"/>
                <a:gd name="connsiteX195" fmla="*/ 1623654 w 3924894"/>
                <a:gd name="connsiteY195" fmla="*/ 251460 h 2255520"/>
                <a:gd name="connsiteX196" fmla="*/ 1593174 w 3924894"/>
                <a:gd name="connsiteY196" fmla="*/ 297180 h 2255520"/>
                <a:gd name="connsiteX197" fmla="*/ 1608414 w 3924894"/>
                <a:gd name="connsiteY197" fmla="*/ 350520 h 2255520"/>
                <a:gd name="connsiteX198" fmla="*/ 1616034 w 3924894"/>
                <a:gd name="connsiteY198" fmla="*/ 381000 h 2255520"/>
                <a:gd name="connsiteX199" fmla="*/ 1676994 w 3924894"/>
                <a:gd name="connsiteY199" fmla="*/ 403860 h 2255520"/>
                <a:gd name="connsiteX200" fmla="*/ 1699854 w 3924894"/>
                <a:gd name="connsiteY200" fmla="*/ 411480 h 2255520"/>
                <a:gd name="connsiteX201" fmla="*/ 1753194 w 3924894"/>
                <a:gd name="connsiteY201" fmla="*/ 426720 h 2255520"/>
                <a:gd name="connsiteX202" fmla="*/ 1806534 w 3924894"/>
                <a:gd name="connsiteY202" fmla="*/ 449580 h 2255520"/>
                <a:gd name="connsiteX203" fmla="*/ 1852254 w 3924894"/>
                <a:gd name="connsiteY203" fmla="*/ 464820 h 2255520"/>
                <a:gd name="connsiteX204" fmla="*/ 1875114 w 3924894"/>
                <a:gd name="connsiteY204" fmla="*/ 472440 h 2255520"/>
                <a:gd name="connsiteX205" fmla="*/ 1966554 w 3924894"/>
                <a:gd name="connsiteY205" fmla="*/ 472440 h 2255520"/>
                <a:gd name="connsiteX0" fmla="*/ 1966554 w 3924894"/>
                <a:gd name="connsiteY0" fmla="*/ 472440 h 2255520"/>
                <a:gd name="connsiteX1" fmla="*/ 1852254 w 3924894"/>
                <a:gd name="connsiteY1" fmla="*/ 483870 h 2255520"/>
                <a:gd name="connsiteX2" fmla="*/ 1795104 w 3924894"/>
                <a:gd name="connsiteY2" fmla="*/ 476250 h 2255520"/>
                <a:gd name="connsiteX3" fmla="*/ 1745574 w 3924894"/>
                <a:gd name="connsiteY3" fmla="*/ 480060 h 2255520"/>
                <a:gd name="connsiteX4" fmla="*/ 1699854 w 3924894"/>
                <a:gd name="connsiteY4" fmla="*/ 464820 h 2255520"/>
                <a:gd name="connsiteX5" fmla="*/ 1661754 w 3924894"/>
                <a:gd name="connsiteY5" fmla="*/ 468630 h 2255520"/>
                <a:gd name="connsiteX6" fmla="*/ 1372194 w 3924894"/>
                <a:gd name="connsiteY6" fmla="*/ 457200 h 2255520"/>
                <a:gd name="connsiteX7" fmla="*/ 1349334 w 3924894"/>
                <a:gd name="connsiteY7" fmla="*/ 449580 h 2255520"/>
                <a:gd name="connsiteX8" fmla="*/ 1227414 w 3924894"/>
                <a:gd name="connsiteY8" fmla="*/ 434340 h 2255520"/>
                <a:gd name="connsiteX9" fmla="*/ 1181694 w 3924894"/>
                <a:gd name="connsiteY9" fmla="*/ 419100 h 2255520"/>
                <a:gd name="connsiteX10" fmla="*/ 1029294 w 3924894"/>
                <a:gd name="connsiteY10" fmla="*/ 403860 h 2255520"/>
                <a:gd name="connsiteX11" fmla="*/ 907374 w 3924894"/>
                <a:gd name="connsiteY11" fmla="*/ 388620 h 2255520"/>
                <a:gd name="connsiteX12" fmla="*/ 876894 w 3924894"/>
                <a:gd name="connsiteY12" fmla="*/ 381000 h 2255520"/>
                <a:gd name="connsiteX13" fmla="*/ 831174 w 3924894"/>
                <a:gd name="connsiteY13" fmla="*/ 365760 h 2255520"/>
                <a:gd name="connsiteX14" fmla="*/ 724494 w 3924894"/>
                <a:gd name="connsiteY14" fmla="*/ 358140 h 2255520"/>
                <a:gd name="connsiteX15" fmla="*/ 701634 w 3924894"/>
                <a:gd name="connsiteY15" fmla="*/ 342900 h 2255520"/>
                <a:gd name="connsiteX16" fmla="*/ 648294 w 3924894"/>
                <a:gd name="connsiteY16" fmla="*/ 350520 h 2255520"/>
                <a:gd name="connsiteX17" fmla="*/ 476844 w 3924894"/>
                <a:gd name="connsiteY17" fmla="*/ 331470 h 2255520"/>
                <a:gd name="connsiteX18" fmla="*/ 431124 w 3924894"/>
                <a:gd name="connsiteY18" fmla="*/ 320040 h 2255520"/>
                <a:gd name="connsiteX19" fmla="*/ 387121 w 3924894"/>
                <a:gd name="connsiteY19" fmla="*/ 316230 h 2255520"/>
                <a:gd name="connsiteX20" fmla="*/ 351114 w 3924894"/>
                <a:gd name="connsiteY20" fmla="*/ 320040 h 2255520"/>
                <a:gd name="connsiteX21" fmla="*/ 293964 w 3924894"/>
                <a:gd name="connsiteY21" fmla="*/ 308610 h 2255520"/>
                <a:gd name="connsiteX22" fmla="*/ 248244 w 3924894"/>
                <a:gd name="connsiteY22" fmla="*/ 312420 h 2255520"/>
                <a:gd name="connsiteX23" fmla="*/ 194904 w 3924894"/>
                <a:gd name="connsiteY23" fmla="*/ 312420 h 2255520"/>
                <a:gd name="connsiteX24" fmla="*/ 164424 w 3924894"/>
                <a:gd name="connsiteY24" fmla="*/ 331470 h 2255520"/>
                <a:gd name="connsiteX25" fmla="*/ 118704 w 3924894"/>
                <a:gd name="connsiteY25" fmla="*/ 350520 h 2255520"/>
                <a:gd name="connsiteX26" fmla="*/ 69174 w 3924894"/>
                <a:gd name="connsiteY26" fmla="*/ 369570 h 2255520"/>
                <a:gd name="connsiteX27" fmla="*/ 27264 w 3924894"/>
                <a:gd name="connsiteY27" fmla="*/ 411480 h 2255520"/>
                <a:gd name="connsiteX28" fmla="*/ 15834 w 3924894"/>
                <a:gd name="connsiteY28" fmla="*/ 457200 h 2255520"/>
                <a:gd name="connsiteX29" fmla="*/ 594 w 3924894"/>
                <a:gd name="connsiteY29" fmla="*/ 480060 h 2255520"/>
                <a:gd name="connsiteX30" fmla="*/ 15834 w 3924894"/>
                <a:gd name="connsiteY30" fmla="*/ 586740 h 2255520"/>
                <a:gd name="connsiteX31" fmla="*/ 23454 w 3924894"/>
                <a:gd name="connsiteY31" fmla="*/ 678180 h 2255520"/>
                <a:gd name="connsiteX32" fmla="*/ 38694 w 3924894"/>
                <a:gd name="connsiteY32" fmla="*/ 701040 h 2255520"/>
                <a:gd name="connsiteX33" fmla="*/ 61554 w 3924894"/>
                <a:gd name="connsiteY33" fmla="*/ 746760 h 2255520"/>
                <a:gd name="connsiteX34" fmla="*/ 69174 w 3924894"/>
                <a:gd name="connsiteY34" fmla="*/ 868680 h 2255520"/>
                <a:gd name="connsiteX35" fmla="*/ 114894 w 3924894"/>
                <a:gd name="connsiteY35" fmla="*/ 960120 h 2255520"/>
                <a:gd name="connsiteX36" fmla="*/ 130134 w 3924894"/>
                <a:gd name="connsiteY36" fmla="*/ 982980 h 2255520"/>
                <a:gd name="connsiteX37" fmla="*/ 145374 w 3924894"/>
                <a:gd name="connsiteY37" fmla="*/ 1005840 h 2255520"/>
                <a:gd name="connsiteX38" fmla="*/ 160614 w 3924894"/>
                <a:gd name="connsiteY38" fmla="*/ 1051560 h 2255520"/>
                <a:gd name="connsiteX39" fmla="*/ 168234 w 3924894"/>
                <a:gd name="connsiteY39" fmla="*/ 1089660 h 2255520"/>
                <a:gd name="connsiteX40" fmla="*/ 198714 w 3924894"/>
                <a:gd name="connsiteY40" fmla="*/ 1135380 h 2255520"/>
                <a:gd name="connsiteX41" fmla="*/ 213954 w 3924894"/>
                <a:gd name="connsiteY41" fmla="*/ 1158240 h 2255520"/>
                <a:gd name="connsiteX42" fmla="*/ 252054 w 3924894"/>
                <a:gd name="connsiteY42" fmla="*/ 1219200 h 2255520"/>
                <a:gd name="connsiteX43" fmla="*/ 282534 w 3924894"/>
                <a:gd name="connsiteY43" fmla="*/ 1264920 h 2255520"/>
                <a:gd name="connsiteX44" fmla="*/ 297774 w 3924894"/>
                <a:gd name="connsiteY44" fmla="*/ 1287780 h 2255520"/>
                <a:gd name="connsiteX45" fmla="*/ 320634 w 3924894"/>
                <a:gd name="connsiteY45" fmla="*/ 1303020 h 2255520"/>
                <a:gd name="connsiteX46" fmla="*/ 328254 w 3924894"/>
                <a:gd name="connsiteY46" fmla="*/ 1325880 h 2255520"/>
                <a:gd name="connsiteX47" fmla="*/ 343494 w 3924894"/>
                <a:gd name="connsiteY47" fmla="*/ 1440180 h 2255520"/>
                <a:gd name="connsiteX48" fmla="*/ 358734 w 3924894"/>
                <a:gd name="connsiteY48" fmla="*/ 1463040 h 2255520"/>
                <a:gd name="connsiteX49" fmla="*/ 404454 w 3924894"/>
                <a:gd name="connsiteY49" fmla="*/ 1493520 h 2255520"/>
                <a:gd name="connsiteX50" fmla="*/ 442554 w 3924894"/>
                <a:gd name="connsiteY50" fmla="*/ 1531620 h 2255520"/>
                <a:gd name="connsiteX51" fmla="*/ 457794 w 3924894"/>
                <a:gd name="connsiteY51" fmla="*/ 1554480 h 2255520"/>
                <a:gd name="connsiteX52" fmla="*/ 480654 w 3924894"/>
                <a:gd name="connsiteY52" fmla="*/ 1569720 h 2255520"/>
                <a:gd name="connsiteX53" fmla="*/ 503514 w 3924894"/>
                <a:gd name="connsiteY53" fmla="*/ 1600200 h 2255520"/>
                <a:gd name="connsiteX54" fmla="*/ 533994 w 3924894"/>
                <a:gd name="connsiteY54" fmla="*/ 1607820 h 2255520"/>
                <a:gd name="connsiteX55" fmla="*/ 556854 w 3924894"/>
                <a:gd name="connsiteY55" fmla="*/ 1630680 h 2255520"/>
                <a:gd name="connsiteX56" fmla="*/ 594954 w 3924894"/>
                <a:gd name="connsiteY56" fmla="*/ 1699260 h 2255520"/>
                <a:gd name="connsiteX57" fmla="*/ 640674 w 3924894"/>
                <a:gd name="connsiteY57" fmla="*/ 1729740 h 2255520"/>
                <a:gd name="connsiteX58" fmla="*/ 663534 w 3924894"/>
                <a:gd name="connsiteY58" fmla="*/ 1744980 h 2255520"/>
                <a:gd name="connsiteX59" fmla="*/ 709254 w 3924894"/>
                <a:gd name="connsiteY59" fmla="*/ 1760220 h 2255520"/>
                <a:gd name="connsiteX60" fmla="*/ 777834 w 3924894"/>
                <a:gd name="connsiteY60" fmla="*/ 1798320 h 2255520"/>
                <a:gd name="connsiteX61" fmla="*/ 785454 w 3924894"/>
                <a:gd name="connsiteY61" fmla="*/ 1821180 h 2255520"/>
                <a:gd name="connsiteX62" fmla="*/ 861654 w 3924894"/>
                <a:gd name="connsiteY62" fmla="*/ 1897380 h 2255520"/>
                <a:gd name="connsiteX63" fmla="*/ 884514 w 3924894"/>
                <a:gd name="connsiteY63" fmla="*/ 1905000 h 2255520"/>
                <a:gd name="connsiteX64" fmla="*/ 945474 w 3924894"/>
                <a:gd name="connsiteY64" fmla="*/ 1927860 h 2255520"/>
                <a:gd name="connsiteX65" fmla="*/ 968334 w 3924894"/>
                <a:gd name="connsiteY65" fmla="*/ 1973580 h 2255520"/>
                <a:gd name="connsiteX66" fmla="*/ 991194 w 3924894"/>
                <a:gd name="connsiteY66" fmla="*/ 2019300 h 2255520"/>
                <a:gd name="connsiteX67" fmla="*/ 1021674 w 3924894"/>
                <a:gd name="connsiteY67" fmla="*/ 2026920 h 2255520"/>
                <a:gd name="connsiteX68" fmla="*/ 1097874 w 3924894"/>
                <a:gd name="connsiteY68" fmla="*/ 2049780 h 2255520"/>
                <a:gd name="connsiteX69" fmla="*/ 1181694 w 3924894"/>
                <a:gd name="connsiteY69" fmla="*/ 2072640 h 2255520"/>
                <a:gd name="connsiteX70" fmla="*/ 1227414 w 3924894"/>
                <a:gd name="connsiteY70" fmla="*/ 2095500 h 2255520"/>
                <a:gd name="connsiteX71" fmla="*/ 1257894 w 3924894"/>
                <a:gd name="connsiteY71" fmla="*/ 2103120 h 2255520"/>
                <a:gd name="connsiteX72" fmla="*/ 1303614 w 3924894"/>
                <a:gd name="connsiteY72" fmla="*/ 2125980 h 2255520"/>
                <a:gd name="connsiteX73" fmla="*/ 1326474 w 3924894"/>
                <a:gd name="connsiteY73" fmla="*/ 2141220 h 2255520"/>
                <a:gd name="connsiteX74" fmla="*/ 1356954 w 3924894"/>
                <a:gd name="connsiteY74" fmla="*/ 2148840 h 2255520"/>
                <a:gd name="connsiteX75" fmla="*/ 1448394 w 3924894"/>
                <a:gd name="connsiteY75" fmla="*/ 2171700 h 2255520"/>
                <a:gd name="connsiteX76" fmla="*/ 1509354 w 3924894"/>
                <a:gd name="connsiteY76" fmla="*/ 2186940 h 2255520"/>
                <a:gd name="connsiteX77" fmla="*/ 1539834 w 3924894"/>
                <a:gd name="connsiteY77" fmla="*/ 2194560 h 2255520"/>
                <a:gd name="connsiteX78" fmla="*/ 1616034 w 3924894"/>
                <a:gd name="connsiteY78" fmla="*/ 2209800 h 2255520"/>
                <a:gd name="connsiteX79" fmla="*/ 1646514 w 3924894"/>
                <a:gd name="connsiteY79" fmla="*/ 2217420 h 2255520"/>
                <a:gd name="connsiteX80" fmla="*/ 1768434 w 3924894"/>
                <a:gd name="connsiteY80" fmla="*/ 2232660 h 2255520"/>
                <a:gd name="connsiteX81" fmla="*/ 1798914 w 3924894"/>
                <a:gd name="connsiteY81" fmla="*/ 2240280 h 2255520"/>
                <a:gd name="connsiteX82" fmla="*/ 2027514 w 3924894"/>
                <a:gd name="connsiteY82" fmla="*/ 2247900 h 2255520"/>
                <a:gd name="connsiteX83" fmla="*/ 2050374 w 3924894"/>
                <a:gd name="connsiteY83" fmla="*/ 2240280 h 2255520"/>
                <a:gd name="connsiteX84" fmla="*/ 2073234 w 3924894"/>
                <a:gd name="connsiteY84" fmla="*/ 2247900 h 2255520"/>
                <a:gd name="connsiteX85" fmla="*/ 2134194 w 3924894"/>
                <a:gd name="connsiteY85" fmla="*/ 2255520 h 2255520"/>
                <a:gd name="connsiteX86" fmla="*/ 2263734 w 3924894"/>
                <a:gd name="connsiteY86" fmla="*/ 2247900 h 2255520"/>
                <a:gd name="connsiteX87" fmla="*/ 2309454 w 3924894"/>
                <a:gd name="connsiteY87" fmla="*/ 2217420 h 2255520"/>
                <a:gd name="connsiteX88" fmla="*/ 2370414 w 3924894"/>
                <a:gd name="connsiteY88" fmla="*/ 2202180 h 2255520"/>
                <a:gd name="connsiteX89" fmla="*/ 2484714 w 3924894"/>
                <a:gd name="connsiteY89" fmla="*/ 2179320 h 2255520"/>
                <a:gd name="connsiteX90" fmla="*/ 2507574 w 3924894"/>
                <a:gd name="connsiteY90" fmla="*/ 2171700 h 2255520"/>
                <a:gd name="connsiteX91" fmla="*/ 2553294 w 3924894"/>
                <a:gd name="connsiteY91" fmla="*/ 2164080 h 2255520"/>
                <a:gd name="connsiteX92" fmla="*/ 2599014 w 3924894"/>
                <a:gd name="connsiteY92" fmla="*/ 2125980 h 2255520"/>
                <a:gd name="connsiteX93" fmla="*/ 2621874 w 3924894"/>
                <a:gd name="connsiteY93" fmla="*/ 2118360 h 2255520"/>
                <a:gd name="connsiteX94" fmla="*/ 2644734 w 3924894"/>
                <a:gd name="connsiteY94" fmla="*/ 2103120 h 2255520"/>
                <a:gd name="connsiteX95" fmla="*/ 2743794 w 3924894"/>
                <a:gd name="connsiteY95" fmla="*/ 2087880 h 2255520"/>
                <a:gd name="connsiteX96" fmla="*/ 2827614 w 3924894"/>
                <a:gd name="connsiteY96" fmla="*/ 2065020 h 2255520"/>
                <a:gd name="connsiteX97" fmla="*/ 2858094 w 3924894"/>
                <a:gd name="connsiteY97" fmla="*/ 2057400 h 2255520"/>
                <a:gd name="connsiteX98" fmla="*/ 2903814 w 3924894"/>
                <a:gd name="connsiteY98" fmla="*/ 2034540 h 2255520"/>
                <a:gd name="connsiteX99" fmla="*/ 2972394 w 3924894"/>
                <a:gd name="connsiteY99" fmla="*/ 1981200 h 2255520"/>
                <a:gd name="connsiteX100" fmla="*/ 3018114 w 3924894"/>
                <a:gd name="connsiteY100" fmla="*/ 1965960 h 2255520"/>
                <a:gd name="connsiteX101" fmla="*/ 3033354 w 3924894"/>
                <a:gd name="connsiteY101" fmla="*/ 1943100 h 2255520"/>
                <a:gd name="connsiteX102" fmla="*/ 3056214 w 3924894"/>
                <a:gd name="connsiteY102" fmla="*/ 1920240 h 2255520"/>
                <a:gd name="connsiteX103" fmla="*/ 3140034 w 3924894"/>
                <a:gd name="connsiteY103" fmla="*/ 1905000 h 2255520"/>
                <a:gd name="connsiteX104" fmla="*/ 3162894 w 3924894"/>
                <a:gd name="connsiteY104" fmla="*/ 1897380 h 2255520"/>
                <a:gd name="connsiteX105" fmla="*/ 3178134 w 3924894"/>
                <a:gd name="connsiteY105" fmla="*/ 1844040 h 2255520"/>
                <a:gd name="connsiteX106" fmla="*/ 3193374 w 3924894"/>
                <a:gd name="connsiteY106" fmla="*/ 1798320 h 2255520"/>
                <a:gd name="connsiteX107" fmla="*/ 3223854 w 3924894"/>
                <a:gd name="connsiteY107" fmla="*/ 1790700 h 2255520"/>
                <a:gd name="connsiteX108" fmla="*/ 3269574 w 3924894"/>
                <a:gd name="connsiteY108" fmla="*/ 1775460 h 2255520"/>
                <a:gd name="connsiteX109" fmla="*/ 3330534 w 3924894"/>
                <a:gd name="connsiteY109" fmla="*/ 1760220 h 2255520"/>
                <a:gd name="connsiteX110" fmla="*/ 3383874 w 3924894"/>
                <a:gd name="connsiteY110" fmla="*/ 1699260 h 2255520"/>
                <a:gd name="connsiteX111" fmla="*/ 3399114 w 3924894"/>
                <a:gd name="connsiteY111" fmla="*/ 1676400 h 2255520"/>
                <a:gd name="connsiteX112" fmla="*/ 3429594 w 3924894"/>
                <a:gd name="connsiteY112" fmla="*/ 1607820 h 2255520"/>
                <a:gd name="connsiteX113" fmla="*/ 3475314 w 3924894"/>
                <a:gd name="connsiteY113" fmla="*/ 1584960 h 2255520"/>
                <a:gd name="connsiteX114" fmla="*/ 3490554 w 3924894"/>
                <a:gd name="connsiteY114" fmla="*/ 1562100 h 2255520"/>
                <a:gd name="connsiteX115" fmla="*/ 3536274 w 3924894"/>
                <a:gd name="connsiteY115" fmla="*/ 1524000 h 2255520"/>
                <a:gd name="connsiteX116" fmla="*/ 3551514 w 3924894"/>
                <a:gd name="connsiteY116" fmla="*/ 1478280 h 2255520"/>
                <a:gd name="connsiteX117" fmla="*/ 3559134 w 3924894"/>
                <a:gd name="connsiteY117" fmla="*/ 1455420 h 2255520"/>
                <a:gd name="connsiteX118" fmla="*/ 3589614 w 3924894"/>
                <a:gd name="connsiteY118" fmla="*/ 1447800 h 2255520"/>
                <a:gd name="connsiteX119" fmla="*/ 3597234 w 3924894"/>
                <a:gd name="connsiteY119" fmla="*/ 1424940 h 2255520"/>
                <a:gd name="connsiteX120" fmla="*/ 3604854 w 3924894"/>
                <a:gd name="connsiteY120" fmla="*/ 1356360 h 2255520"/>
                <a:gd name="connsiteX121" fmla="*/ 3642954 w 3924894"/>
                <a:gd name="connsiteY121" fmla="*/ 1318260 h 2255520"/>
                <a:gd name="connsiteX122" fmla="*/ 3665814 w 3924894"/>
                <a:gd name="connsiteY122" fmla="*/ 1310640 h 2255520"/>
                <a:gd name="connsiteX123" fmla="*/ 3688674 w 3924894"/>
                <a:gd name="connsiteY123" fmla="*/ 1295400 h 2255520"/>
                <a:gd name="connsiteX124" fmla="*/ 3719154 w 3924894"/>
                <a:gd name="connsiteY124" fmla="*/ 1264920 h 2255520"/>
                <a:gd name="connsiteX125" fmla="*/ 3742014 w 3924894"/>
                <a:gd name="connsiteY125" fmla="*/ 1219200 h 2255520"/>
                <a:gd name="connsiteX126" fmla="*/ 3749634 w 3924894"/>
                <a:gd name="connsiteY126" fmla="*/ 1150620 h 2255520"/>
                <a:gd name="connsiteX127" fmla="*/ 3757254 w 3924894"/>
                <a:gd name="connsiteY127" fmla="*/ 1127760 h 2255520"/>
                <a:gd name="connsiteX128" fmla="*/ 3780114 w 3924894"/>
                <a:gd name="connsiteY128" fmla="*/ 1112520 h 2255520"/>
                <a:gd name="connsiteX129" fmla="*/ 3787734 w 3924894"/>
                <a:gd name="connsiteY129" fmla="*/ 1089660 h 2255520"/>
                <a:gd name="connsiteX130" fmla="*/ 3802974 w 3924894"/>
                <a:gd name="connsiteY130" fmla="*/ 937260 h 2255520"/>
                <a:gd name="connsiteX131" fmla="*/ 3818214 w 3924894"/>
                <a:gd name="connsiteY131" fmla="*/ 914400 h 2255520"/>
                <a:gd name="connsiteX132" fmla="*/ 3841074 w 3924894"/>
                <a:gd name="connsiteY132" fmla="*/ 838200 h 2255520"/>
                <a:gd name="connsiteX133" fmla="*/ 3863934 w 3924894"/>
                <a:gd name="connsiteY133" fmla="*/ 822960 h 2255520"/>
                <a:gd name="connsiteX134" fmla="*/ 3879174 w 3924894"/>
                <a:gd name="connsiteY134" fmla="*/ 777240 h 2255520"/>
                <a:gd name="connsiteX135" fmla="*/ 3894414 w 3924894"/>
                <a:gd name="connsiteY135" fmla="*/ 678180 h 2255520"/>
                <a:gd name="connsiteX136" fmla="*/ 3902034 w 3924894"/>
                <a:gd name="connsiteY136" fmla="*/ 655320 h 2255520"/>
                <a:gd name="connsiteX137" fmla="*/ 3924894 w 3924894"/>
                <a:gd name="connsiteY137" fmla="*/ 632460 h 2255520"/>
                <a:gd name="connsiteX138" fmla="*/ 3902034 w 3924894"/>
                <a:gd name="connsiteY138" fmla="*/ 502920 h 2255520"/>
                <a:gd name="connsiteX139" fmla="*/ 3886794 w 3924894"/>
                <a:gd name="connsiteY139" fmla="*/ 480060 h 2255520"/>
                <a:gd name="connsiteX140" fmla="*/ 3879174 w 3924894"/>
                <a:gd name="connsiteY140" fmla="*/ 388620 h 2255520"/>
                <a:gd name="connsiteX141" fmla="*/ 3856314 w 3924894"/>
                <a:gd name="connsiteY141" fmla="*/ 373380 h 2255520"/>
                <a:gd name="connsiteX142" fmla="*/ 3742014 w 3924894"/>
                <a:gd name="connsiteY142" fmla="*/ 358140 h 2255520"/>
                <a:gd name="connsiteX143" fmla="*/ 3734394 w 3924894"/>
                <a:gd name="connsiteY143" fmla="*/ 335280 h 2255520"/>
                <a:gd name="connsiteX144" fmla="*/ 3688674 w 3924894"/>
                <a:gd name="connsiteY144" fmla="*/ 320040 h 2255520"/>
                <a:gd name="connsiteX145" fmla="*/ 3521034 w 3924894"/>
                <a:gd name="connsiteY145" fmla="*/ 304800 h 2255520"/>
                <a:gd name="connsiteX146" fmla="*/ 3460074 w 3924894"/>
                <a:gd name="connsiteY146" fmla="*/ 289560 h 2255520"/>
                <a:gd name="connsiteX147" fmla="*/ 3345774 w 3924894"/>
                <a:gd name="connsiteY147" fmla="*/ 297180 h 2255520"/>
                <a:gd name="connsiteX148" fmla="*/ 3300054 w 3924894"/>
                <a:gd name="connsiteY148" fmla="*/ 312420 h 2255520"/>
                <a:gd name="connsiteX149" fmla="*/ 3277194 w 3924894"/>
                <a:gd name="connsiteY149" fmla="*/ 320040 h 2255520"/>
                <a:gd name="connsiteX150" fmla="*/ 3200994 w 3924894"/>
                <a:gd name="connsiteY150" fmla="*/ 327660 h 2255520"/>
                <a:gd name="connsiteX151" fmla="*/ 3124794 w 3924894"/>
                <a:gd name="connsiteY151" fmla="*/ 350520 h 2255520"/>
                <a:gd name="connsiteX152" fmla="*/ 3101934 w 3924894"/>
                <a:gd name="connsiteY152" fmla="*/ 358140 h 2255520"/>
                <a:gd name="connsiteX153" fmla="*/ 3079074 w 3924894"/>
                <a:gd name="connsiteY153" fmla="*/ 365760 h 2255520"/>
                <a:gd name="connsiteX154" fmla="*/ 3010494 w 3924894"/>
                <a:gd name="connsiteY154" fmla="*/ 373380 h 2255520"/>
                <a:gd name="connsiteX155" fmla="*/ 2941914 w 3924894"/>
                <a:gd name="connsiteY155" fmla="*/ 365760 h 2255520"/>
                <a:gd name="connsiteX156" fmla="*/ 2919054 w 3924894"/>
                <a:gd name="connsiteY156" fmla="*/ 350520 h 2255520"/>
                <a:gd name="connsiteX157" fmla="*/ 2873334 w 3924894"/>
                <a:gd name="connsiteY157" fmla="*/ 342900 h 2255520"/>
                <a:gd name="connsiteX158" fmla="*/ 2850474 w 3924894"/>
                <a:gd name="connsiteY158" fmla="*/ 335280 h 2255520"/>
                <a:gd name="connsiteX159" fmla="*/ 2759034 w 3924894"/>
                <a:gd name="connsiteY159" fmla="*/ 327660 h 2255520"/>
                <a:gd name="connsiteX160" fmla="*/ 2682834 w 3924894"/>
                <a:gd name="connsiteY160" fmla="*/ 304800 h 2255520"/>
                <a:gd name="connsiteX161" fmla="*/ 2659974 w 3924894"/>
                <a:gd name="connsiteY161" fmla="*/ 289560 h 2255520"/>
                <a:gd name="connsiteX162" fmla="*/ 2644734 w 3924894"/>
                <a:gd name="connsiteY162" fmla="*/ 243840 h 2255520"/>
                <a:gd name="connsiteX163" fmla="*/ 2659974 w 3924894"/>
                <a:gd name="connsiteY163" fmla="*/ 175260 h 2255520"/>
                <a:gd name="connsiteX164" fmla="*/ 2667594 w 3924894"/>
                <a:gd name="connsiteY164" fmla="*/ 152400 h 2255520"/>
                <a:gd name="connsiteX165" fmla="*/ 2690454 w 3924894"/>
                <a:gd name="connsiteY165" fmla="*/ 83820 h 2255520"/>
                <a:gd name="connsiteX166" fmla="*/ 2682834 w 3924894"/>
                <a:gd name="connsiteY166" fmla="*/ 45720 h 2255520"/>
                <a:gd name="connsiteX167" fmla="*/ 2637114 w 3924894"/>
                <a:gd name="connsiteY167" fmla="*/ 15240 h 2255520"/>
                <a:gd name="connsiteX168" fmla="*/ 2614254 w 3924894"/>
                <a:gd name="connsiteY168" fmla="*/ 0 h 2255520"/>
                <a:gd name="connsiteX169" fmla="*/ 2553294 w 3924894"/>
                <a:gd name="connsiteY169" fmla="*/ 15240 h 2255520"/>
                <a:gd name="connsiteX170" fmla="*/ 2507574 w 3924894"/>
                <a:gd name="connsiteY170" fmla="*/ 45720 h 2255520"/>
                <a:gd name="connsiteX171" fmla="*/ 2492334 w 3924894"/>
                <a:gd name="connsiteY171" fmla="*/ 68580 h 2255520"/>
                <a:gd name="connsiteX172" fmla="*/ 2484714 w 3924894"/>
                <a:gd name="connsiteY172" fmla="*/ 91440 h 2255520"/>
                <a:gd name="connsiteX173" fmla="*/ 2461854 w 3924894"/>
                <a:gd name="connsiteY173" fmla="*/ 99060 h 2255520"/>
                <a:gd name="connsiteX174" fmla="*/ 2431374 w 3924894"/>
                <a:gd name="connsiteY174" fmla="*/ 144780 h 2255520"/>
                <a:gd name="connsiteX175" fmla="*/ 2416134 w 3924894"/>
                <a:gd name="connsiteY175" fmla="*/ 167640 h 2255520"/>
                <a:gd name="connsiteX176" fmla="*/ 2347554 w 3924894"/>
                <a:gd name="connsiteY176" fmla="*/ 205740 h 2255520"/>
                <a:gd name="connsiteX177" fmla="*/ 2324694 w 3924894"/>
                <a:gd name="connsiteY177" fmla="*/ 220980 h 2255520"/>
                <a:gd name="connsiteX178" fmla="*/ 2301834 w 3924894"/>
                <a:gd name="connsiteY178" fmla="*/ 236220 h 2255520"/>
                <a:gd name="connsiteX179" fmla="*/ 2286594 w 3924894"/>
                <a:gd name="connsiteY179" fmla="*/ 259080 h 2255520"/>
                <a:gd name="connsiteX180" fmla="*/ 2240874 w 3924894"/>
                <a:gd name="connsiteY180" fmla="*/ 289560 h 2255520"/>
                <a:gd name="connsiteX181" fmla="*/ 2233254 w 3924894"/>
                <a:gd name="connsiteY181" fmla="*/ 312420 h 2255520"/>
                <a:gd name="connsiteX182" fmla="*/ 2172294 w 3924894"/>
                <a:gd name="connsiteY182" fmla="*/ 304800 h 2255520"/>
                <a:gd name="connsiteX183" fmla="*/ 2080854 w 3924894"/>
                <a:gd name="connsiteY183" fmla="*/ 312420 h 2255520"/>
                <a:gd name="connsiteX184" fmla="*/ 2057994 w 3924894"/>
                <a:gd name="connsiteY184" fmla="*/ 320040 h 2255520"/>
                <a:gd name="connsiteX185" fmla="*/ 1958934 w 3924894"/>
                <a:gd name="connsiteY185" fmla="*/ 297180 h 2255520"/>
                <a:gd name="connsiteX186" fmla="*/ 1928454 w 3924894"/>
                <a:gd name="connsiteY186" fmla="*/ 289560 h 2255520"/>
                <a:gd name="connsiteX187" fmla="*/ 1882734 w 3924894"/>
                <a:gd name="connsiteY187" fmla="*/ 259080 h 2255520"/>
                <a:gd name="connsiteX188" fmla="*/ 1852254 w 3924894"/>
                <a:gd name="connsiteY188" fmla="*/ 213360 h 2255520"/>
                <a:gd name="connsiteX189" fmla="*/ 1829394 w 3924894"/>
                <a:gd name="connsiteY189" fmla="*/ 205740 h 2255520"/>
                <a:gd name="connsiteX190" fmla="*/ 1806534 w 3924894"/>
                <a:gd name="connsiteY190" fmla="*/ 190500 h 2255520"/>
                <a:gd name="connsiteX191" fmla="*/ 1768434 w 3924894"/>
                <a:gd name="connsiteY191" fmla="*/ 182880 h 2255520"/>
                <a:gd name="connsiteX192" fmla="*/ 1745574 w 3924894"/>
                <a:gd name="connsiteY192" fmla="*/ 175260 h 2255520"/>
                <a:gd name="connsiteX193" fmla="*/ 1699854 w 3924894"/>
                <a:gd name="connsiteY193" fmla="*/ 182880 h 2255520"/>
                <a:gd name="connsiteX194" fmla="*/ 1669374 w 3924894"/>
                <a:gd name="connsiteY194" fmla="*/ 243840 h 2255520"/>
                <a:gd name="connsiteX195" fmla="*/ 1623654 w 3924894"/>
                <a:gd name="connsiteY195" fmla="*/ 251460 h 2255520"/>
                <a:gd name="connsiteX196" fmla="*/ 1593174 w 3924894"/>
                <a:gd name="connsiteY196" fmla="*/ 297180 h 2255520"/>
                <a:gd name="connsiteX197" fmla="*/ 1608414 w 3924894"/>
                <a:gd name="connsiteY197" fmla="*/ 350520 h 2255520"/>
                <a:gd name="connsiteX198" fmla="*/ 1616034 w 3924894"/>
                <a:gd name="connsiteY198" fmla="*/ 381000 h 2255520"/>
                <a:gd name="connsiteX199" fmla="*/ 1676994 w 3924894"/>
                <a:gd name="connsiteY199" fmla="*/ 403860 h 2255520"/>
                <a:gd name="connsiteX200" fmla="*/ 1699854 w 3924894"/>
                <a:gd name="connsiteY200" fmla="*/ 411480 h 2255520"/>
                <a:gd name="connsiteX201" fmla="*/ 1753194 w 3924894"/>
                <a:gd name="connsiteY201" fmla="*/ 426720 h 2255520"/>
                <a:gd name="connsiteX202" fmla="*/ 1806534 w 3924894"/>
                <a:gd name="connsiteY202" fmla="*/ 449580 h 2255520"/>
                <a:gd name="connsiteX203" fmla="*/ 1852254 w 3924894"/>
                <a:gd name="connsiteY203" fmla="*/ 464820 h 2255520"/>
                <a:gd name="connsiteX204" fmla="*/ 1875114 w 3924894"/>
                <a:gd name="connsiteY204" fmla="*/ 472440 h 2255520"/>
                <a:gd name="connsiteX205" fmla="*/ 1966554 w 3924894"/>
                <a:gd name="connsiteY205" fmla="*/ 472440 h 2255520"/>
                <a:gd name="connsiteX0" fmla="*/ 1966554 w 3924894"/>
                <a:gd name="connsiteY0" fmla="*/ 472440 h 2255520"/>
                <a:gd name="connsiteX1" fmla="*/ 1852254 w 3924894"/>
                <a:gd name="connsiteY1" fmla="*/ 483870 h 2255520"/>
                <a:gd name="connsiteX2" fmla="*/ 1795104 w 3924894"/>
                <a:gd name="connsiteY2" fmla="*/ 476250 h 2255520"/>
                <a:gd name="connsiteX3" fmla="*/ 1745574 w 3924894"/>
                <a:gd name="connsiteY3" fmla="*/ 480060 h 2255520"/>
                <a:gd name="connsiteX4" fmla="*/ 1699854 w 3924894"/>
                <a:gd name="connsiteY4" fmla="*/ 464820 h 2255520"/>
                <a:gd name="connsiteX5" fmla="*/ 1661754 w 3924894"/>
                <a:gd name="connsiteY5" fmla="*/ 468630 h 2255520"/>
                <a:gd name="connsiteX6" fmla="*/ 1372194 w 3924894"/>
                <a:gd name="connsiteY6" fmla="*/ 457200 h 2255520"/>
                <a:gd name="connsiteX7" fmla="*/ 1349334 w 3924894"/>
                <a:gd name="connsiteY7" fmla="*/ 449580 h 2255520"/>
                <a:gd name="connsiteX8" fmla="*/ 1227414 w 3924894"/>
                <a:gd name="connsiteY8" fmla="*/ 434340 h 2255520"/>
                <a:gd name="connsiteX9" fmla="*/ 1181694 w 3924894"/>
                <a:gd name="connsiteY9" fmla="*/ 419100 h 2255520"/>
                <a:gd name="connsiteX10" fmla="*/ 1029294 w 3924894"/>
                <a:gd name="connsiteY10" fmla="*/ 403860 h 2255520"/>
                <a:gd name="connsiteX11" fmla="*/ 907374 w 3924894"/>
                <a:gd name="connsiteY11" fmla="*/ 388620 h 2255520"/>
                <a:gd name="connsiteX12" fmla="*/ 876894 w 3924894"/>
                <a:gd name="connsiteY12" fmla="*/ 381000 h 2255520"/>
                <a:gd name="connsiteX13" fmla="*/ 831174 w 3924894"/>
                <a:gd name="connsiteY13" fmla="*/ 365760 h 2255520"/>
                <a:gd name="connsiteX14" fmla="*/ 724494 w 3924894"/>
                <a:gd name="connsiteY14" fmla="*/ 358140 h 2255520"/>
                <a:gd name="connsiteX15" fmla="*/ 701634 w 3924894"/>
                <a:gd name="connsiteY15" fmla="*/ 342900 h 2255520"/>
                <a:gd name="connsiteX16" fmla="*/ 648294 w 3924894"/>
                <a:gd name="connsiteY16" fmla="*/ 350520 h 2255520"/>
                <a:gd name="connsiteX17" fmla="*/ 476844 w 3924894"/>
                <a:gd name="connsiteY17" fmla="*/ 331470 h 2255520"/>
                <a:gd name="connsiteX18" fmla="*/ 431124 w 3924894"/>
                <a:gd name="connsiteY18" fmla="*/ 320040 h 2255520"/>
                <a:gd name="connsiteX19" fmla="*/ 387121 w 3924894"/>
                <a:gd name="connsiteY19" fmla="*/ 316230 h 2255520"/>
                <a:gd name="connsiteX20" fmla="*/ 351114 w 3924894"/>
                <a:gd name="connsiteY20" fmla="*/ 320040 h 2255520"/>
                <a:gd name="connsiteX21" fmla="*/ 293964 w 3924894"/>
                <a:gd name="connsiteY21" fmla="*/ 308610 h 2255520"/>
                <a:gd name="connsiteX22" fmla="*/ 248244 w 3924894"/>
                <a:gd name="connsiteY22" fmla="*/ 312420 h 2255520"/>
                <a:gd name="connsiteX23" fmla="*/ 194904 w 3924894"/>
                <a:gd name="connsiteY23" fmla="*/ 312420 h 2255520"/>
                <a:gd name="connsiteX24" fmla="*/ 164424 w 3924894"/>
                <a:gd name="connsiteY24" fmla="*/ 331470 h 2255520"/>
                <a:gd name="connsiteX25" fmla="*/ 114894 w 3924894"/>
                <a:gd name="connsiteY25" fmla="*/ 327660 h 2255520"/>
                <a:gd name="connsiteX26" fmla="*/ 69174 w 3924894"/>
                <a:gd name="connsiteY26" fmla="*/ 369570 h 2255520"/>
                <a:gd name="connsiteX27" fmla="*/ 27264 w 3924894"/>
                <a:gd name="connsiteY27" fmla="*/ 411480 h 2255520"/>
                <a:gd name="connsiteX28" fmla="*/ 15834 w 3924894"/>
                <a:gd name="connsiteY28" fmla="*/ 457200 h 2255520"/>
                <a:gd name="connsiteX29" fmla="*/ 594 w 3924894"/>
                <a:gd name="connsiteY29" fmla="*/ 480060 h 2255520"/>
                <a:gd name="connsiteX30" fmla="*/ 15834 w 3924894"/>
                <a:gd name="connsiteY30" fmla="*/ 586740 h 2255520"/>
                <a:gd name="connsiteX31" fmla="*/ 23454 w 3924894"/>
                <a:gd name="connsiteY31" fmla="*/ 678180 h 2255520"/>
                <a:gd name="connsiteX32" fmla="*/ 38694 w 3924894"/>
                <a:gd name="connsiteY32" fmla="*/ 701040 h 2255520"/>
                <a:gd name="connsiteX33" fmla="*/ 61554 w 3924894"/>
                <a:gd name="connsiteY33" fmla="*/ 746760 h 2255520"/>
                <a:gd name="connsiteX34" fmla="*/ 69174 w 3924894"/>
                <a:gd name="connsiteY34" fmla="*/ 868680 h 2255520"/>
                <a:gd name="connsiteX35" fmla="*/ 114894 w 3924894"/>
                <a:gd name="connsiteY35" fmla="*/ 960120 h 2255520"/>
                <a:gd name="connsiteX36" fmla="*/ 130134 w 3924894"/>
                <a:gd name="connsiteY36" fmla="*/ 982980 h 2255520"/>
                <a:gd name="connsiteX37" fmla="*/ 145374 w 3924894"/>
                <a:gd name="connsiteY37" fmla="*/ 1005840 h 2255520"/>
                <a:gd name="connsiteX38" fmla="*/ 160614 w 3924894"/>
                <a:gd name="connsiteY38" fmla="*/ 1051560 h 2255520"/>
                <a:gd name="connsiteX39" fmla="*/ 168234 w 3924894"/>
                <a:gd name="connsiteY39" fmla="*/ 1089660 h 2255520"/>
                <a:gd name="connsiteX40" fmla="*/ 198714 w 3924894"/>
                <a:gd name="connsiteY40" fmla="*/ 1135380 h 2255520"/>
                <a:gd name="connsiteX41" fmla="*/ 213954 w 3924894"/>
                <a:gd name="connsiteY41" fmla="*/ 1158240 h 2255520"/>
                <a:gd name="connsiteX42" fmla="*/ 252054 w 3924894"/>
                <a:gd name="connsiteY42" fmla="*/ 1219200 h 2255520"/>
                <a:gd name="connsiteX43" fmla="*/ 282534 w 3924894"/>
                <a:gd name="connsiteY43" fmla="*/ 1264920 h 2255520"/>
                <a:gd name="connsiteX44" fmla="*/ 297774 w 3924894"/>
                <a:gd name="connsiteY44" fmla="*/ 1287780 h 2255520"/>
                <a:gd name="connsiteX45" fmla="*/ 320634 w 3924894"/>
                <a:gd name="connsiteY45" fmla="*/ 1303020 h 2255520"/>
                <a:gd name="connsiteX46" fmla="*/ 328254 w 3924894"/>
                <a:gd name="connsiteY46" fmla="*/ 1325880 h 2255520"/>
                <a:gd name="connsiteX47" fmla="*/ 343494 w 3924894"/>
                <a:gd name="connsiteY47" fmla="*/ 1440180 h 2255520"/>
                <a:gd name="connsiteX48" fmla="*/ 358734 w 3924894"/>
                <a:gd name="connsiteY48" fmla="*/ 1463040 h 2255520"/>
                <a:gd name="connsiteX49" fmla="*/ 404454 w 3924894"/>
                <a:gd name="connsiteY49" fmla="*/ 1493520 h 2255520"/>
                <a:gd name="connsiteX50" fmla="*/ 442554 w 3924894"/>
                <a:gd name="connsiteY50" fmla="*/ 1531620 h 2255520"/>
                <a:gd name="connsiteX51" fmla="*/ 457794 w 3924894"/>
                <a:gd name="connsiteY51" fmla="*/ 1554480 h 2255520"/>
                <a:gd name="connsiteX52" fmla="*/ 480654 w 3924894"/>
                <a:gd name="connsiteY52" fmla="*/ 1569720 h 2255520"/>
                <a:gd name="connsiteX53" fmla="*/ 503514 w 3924894"/>
                <a:gd name="connsiteY53" fmla="*/ 1600200 h 2255520"/>
                <a:gd name="connsiteX54" fmla="*/ 533994 w 3924894"/>
                <a:gd name="connsiteY54" fmla="*/ 1607820 h 2255520"/>
                <a:gd name="connsiteX55" fmla="*/ 556854 w 3924894"/>
                <a:gd name="connsiteY55" fmla="*/ 1630680 h 2255520"/>
                <a:gd name="connsiteX56" fmla="*/ 594954 w 3924894"/>
                <a:gd name="connsiteY56" fmla="*/ 1699260 h 2255520"/>
                <a:gd name="connsiteX57" fmla="*/ 640674 w 3924894"/>
                <a:gd name="connsiteY57" fmla="*/ 1729740 h 2255520"/>
                <a:gd name="connsiteX58" fmla="*/ 663534 w 3924894"/>
                <a:gd name="connsiteY58" fmla="*/ 1744980 h 2255520"/>
                <a:gd name="connsiteX59" fmla="*/ 709254 w 3924894"/>
                <a:gd name="connsiteY59" fmla="*/ 1760220 h 2255520"/>
                <a:gd name="connsiteX60" fmla="*/ 777834 w 3924894"/>
                <a:gd name="connsiteY60" fmla="*/ 1798320 h 2255520"/>
                <a:gd name="connsiteX61" fmla="*/ 785454 w 3924894"/>
                <a:gd name="connsiteY61" fmla="*/ 1821180 h 2255520"/>
                <a:gd name="connsiteX62" fmla="*/ 861654 w 3924894"/>
                <a:gd name="connsiteY62" fmla="*/ 1897380 h 2255520"/>
                <a:gd name="connsiteX63" fmla="*/ 884514 w 3924894"/>
                <a:gd name="connsiteY63" fmla="*/ 1905000 h 2255520"/>
                <a:gd name="connsiteX64" fmla="*/ 945474 w 3924894"/>
                <a:gd name="connsiteY64" fmla="*/ 1927860 h 2255520"/>
                <a:gd name="connsiteX65" fmla="*/ 968334 w 3924894"/>
                <a:gd name="connsiteY65" fmla="*/ 1973580 h 2255520"/>
                <a:gd name="connsiteX66" fmla="*/ 991194 w 3924894"/>
                <a:gd name="connsiteY66" fmla="*/ 2019300 h 2255520"/>
                <a:gd name="connsiteX67" fmla="*/ 1021674 w 3924894"/>
                <a:gd name="connsiteY67" fmla="*/ 2026920 h 2255520"/>
                <a:gd name="connsiteX68" fmla="*/ 1097874 w 3924894"/>
                <a:gd name="connsiteY68" fmla="*/ 2049780 h 2255520"/>
                <a:gd name="connsiteX69" fmla="*/ 1181694 w 3924894"/>
                <a:gd name="connsiteY69" fmla="*/ 2072640 h 2255520"/>
                <a:gd name="connsiteX70" fmla="*/ 1227414 w 3924894"/>
                <a:gd name="connsiteY70" fmla="*/ 2095500 h 2255520"/>
                <a:gd name="connsiteX71" fmla="*/ 1257894 w 3924894"/>
                <a:gd name="connsiteY71" fmla="*/ 2103120 h 2255520"/>
                <a:gd name="connsiteX72" fmla="*/ 1303614 w 3924894"/>
                <a:gd name="connsiteY72" fmla="*/ 2125980 h 2255520"/>
                <a:gd name="connsiteX73" fmla="*/ 1326474 w 3924894"/>
                <a:gd name="connsiteY73" fmla="*/ 2141220 h 2255520"/>
                <a:gd name="connsiteX74" fmla="*/ 1356954 w 3924894"/>
                <a:gd name="connsiteY74" fmla="*/ 2148840 h 2255520"/>
                <a:gd name="connsiteX75" fmla="*/ 1448394 w 3924894"/>
                <a:gd name="connsiteY75" fmla="*/ 2171700 h 2255520"/>
                <a:gd name="connsiteX76" fmla="*/ 1509354 w 3924894"/>
                <a:gd name="connsiteY76" fmla="*/ 2186940 h 2255520"/>
                <a:gd name="connsiteX77" fmla="*/ 1539834 w 3924894"/>
                <a:gd name="connsiteY77" fmla="*/ 2194560 h 2255520"/>
                <a:gd name="connsiteX78" fmla="*/ 1616034 w 3924894"/>
                <a:gd name="connsiteY78" fmla="*/ 2209800 h 2255520"/>
                <a:gd name="connsiteX79" fmla="*/ 1646514 w 3924894"/>
                <a:gd name="connsiteY79" fmla="*/ 2217420 h 2255520"/>
                <a:gd name="connsiteX80" fmla="*/ 1768434 w 3924894"/>
                <a:gd name="connsiteY80" fmla="*/ 2232660 h 2255520"/>
                <a:gd name="connsiteX81" fmla="*/ 1798914 w 3924894"/>
                <a:gd name="connsiteY81" fmla="*/ 2240280 h 2255520"/>
                <a:gd name="connsiteX82" fmla="*/ 2027514 w 3924894"/>
                <a:gd name="connsiteY82" fmla="*/ 2247900 h 2255520"/>
                <a:gd name="connsiteX83" fmla="*/ 2050374 w 3924894"/>
                <a:gd name="connsiteY83" fmla="*/ 2240280 h 2255520"/>
                <a:gd name="connsiteX84" fmla="*/ 2073234 w 3924894"/>
                <a:gd name="connsiteY84" fmla="*/ 2247900 h 2255520"/>
                <a:gd name="connsiteX85" fmla="*/ 2134194 w 3924894"/>
                <a:gd name="connsiteY85" fmla="*/ 2255520 h 2255520"/>
                <a:gd name="connsiteX86" fmla="*/ 2263734 w 3924894"/>
                <a:gd name="connsiteY86" fmla="*/ 2247900 h 2255520"/>
                <a:gd name="connsiteX87" fmla="*/ 2309454 w 3924894"/>
                <a:gd name="connsiteY87" fmla="*/ 2217420 h 2255520"/>
                <a:gd name="connsiteX88" fmla="*/ 2370414 w 3924894"/>
                <a:gd name="connsiteY88" fmla="*/ 2202180 h 2255520"/>
                <a:gd name="connsiteX89" fmla="*/ 2484714 w 3924894"/>
                <a:gd name="connsiteY89" fmla="*/ 2179320 h 2255520"/>
                <a:gd name="connsiteX90" fmla="*/ 2507574 w 3924894"/>
                <a:gd name="connsiteY90" fmla="*/ 2171700 h 2255520"/>
                <a:gd name="connsiteX91" fmla="*/ 2553294 w 3924894"/>
                <a:gd name="connsiteY91" fmla="*/ 2164080 h 2255520"/>
                <a:gd name="connsiteX92" fmla="*/ 2599014 w 3924894"/>
                <a:gd name="connsiteY92" fmla="*/ 2125980 h 2255520"/>
                <a:gd name="connsiteX93" fmla="*/ 2621874 w 3924894"/>
                <a:gd name="connsiteY93" fmla="*/ 2118360 h 2255520"/>
                <a:gd name="connsiteX94" fmla="*/ 2644734 w 3924894"/>
                <a:gd name="connsiteY94" fmla="*/ 2103120 h 2255520"/>
                <a:gd name="connsiteX95" fmla="*/ 2743794 w 3924894"/>
                <a:gd name="connsiteY95" fmla="*/ 2087880 h 2255520"/>
                <a:gd name="connsiteX96" fmla="*/ 2827614 w 3924894"/>
                <a:gd name="connsiteY96" fmla="*/ 2065020 h 2255520"/>
                <a:gd name="connsiteX97" fmla="*/ 2858094 w 3924894"/>
                <a:gd name="connsiteY97" fmla="*/ 2057400 h 2255520"/>
                <a:gd name="connsiteX98" fmla="*/ 2903814 w 3924894"/>
                <a:gd name="connsiteY98" fmla="*/ 2034540 h 2255520"/>
                <a:gd name="connsiteX99" fmla="*/ 2972394 w 3924894"/>
                <a:gd name="connsiteY99" fmla="*/ 1981200 h 2255520"/>
                <a:gd name="connsiteX100" fmla="*/ 3018114 w 3924894"/>
                <a:gd name="connsiteY100" fmla="*/ 1965960 h 2255520"/>
                <a:gd name="connsiteX101" fmla="*/ 3033354 w 3924894"/>
                <a:gd name="connsiteY101" fmla="*/ 1943100 h 2255520"/>
                <a:gd name="connsiteX102" fmla="*/ 3056214 w 3924894"/>
                <a:gd name="connsiteY102" fmla="*/ 1920240 h 2255520"/>
                <a:gd name="connsiteX103" fmla="*/ 3140034 w 3924894"/>
                <a:gd name="connsiteY103" fmla="*/ 1905000 h 2255520"/>
                <a:gd name="connsiteX104" fmla="*/ 3162894 w 3924894"/>
                <a:gd name="connsiteY104" fmla="*/ 1897380 h 2255520"/>
                <a:gd name="connsiteX105" fmla="*/ 3178134 w 3924894"/>
                <a:gd name="connsiteY105" fmla="*/ 1844040 h 2255520"/>
                <a:gd name="connsiteX106" fmla="*/ 3193374 w 3924894"/>
                <a:gd name="connsiteY106" fmla="*/ 1798320 h 2255520"/>
                <a:gd name="connsiteX107" fmla="*/ 3223854 w 3924894"/>
                <a:gd name="connsiteY107" fmla="*/ 1790700 h 2255520"/>
                <a:gd name="connsiteX108" fmla="*/ 3269574 w 3924894"/>
                <a:gd name="connsiteY108" fmla="*/ 1775460 h 2255520"/>
                <a:gd name="connsiteX109" fmla="*/ 3330534 w 3924894"/>
                <a:gd name="connsiteY109" fmla="*/ 1760220 h 2255520"/>
                <a:gd name="connsiteX110" fmla="*/ 3383874 w 3924894"/>
                <a:gd name="connsiteY110" fmla="*/ 1699260 h 2255520"/>
                <a:gd name="connsiteX111" fmla="*/ 3399114 w 3924894"/>
                <a:gd name="connsiteY111" fmla="*/ 1676400 h 2255520"/>
                <a:gd name="connsiteX112" fmla="*/ 3429594 w 3924894"/>
                <a:gd name="connsiteY112" fmla="*/ 1607820 h 2255520"/>
                <a:gd name="connsiteX113" fmla="*/ 3475314 w 3924894"/>
                <a:gd name="connsiteY113" fmla="*/ 1584960 h 2255520"/>
                <a:gd name="connsiteX114" fmla="*/ 3490554 w 3924894"/>
                <a:gd name="connsiteY114" fmla="*/ 1562100 h 2255520"/>
                <a:gd name="connsiteX115" fmla="*/ 3536274 w 3924894"/>
                <a:gd name="connsiteY115" fmla="*/ 1524000 h 2255520"/>
                <a:gd name="connsiteX116" fmla="*/ 3551514 w 3924894"/>
                <a:gd name="connsiteY116" fmla="*/ 1478280 h 2255520"/>
                <a:gd name="connsiteX117" fmla="*/ 3559134 w 3924894"/>
                <a:gd name="connsiteY117" fmla="*/ 1455420 h 2255520"/>
                <a:gd name="connsiteX118" fmla="*/ 3589614 w 3924894"/>
                <a:gd name="connsiteY118" fmla="*/ 1447800 h 2255520"/>
                <a:gd name="connsiteX119" fmla="*/ 3597234 w 3924894"/>
                <a:gd name="connsiteY119" fmla="*/ 1424940 h 2255520"/>
                <a:gd name="connsiteX120" fmla="*/ 3604854 w 3924894"/>
                <a:gd name="connsiteY120" fmla="*/ 1356360 h 2255520"/>
                <a:gd name="connsiteX121" fmla="*/ 3642954 w 3924894"/>
                <a:gd name="connsiteY121" fmla="*/ 1318260 h 2255520"/>
                <a:gd name="connsiteX122" fmla="*/ 3665814 w 3924894"/>
                <a:gd name="connsiteY122" fmla="*/ 1310640 h 2255520"/>
                <a:gd name="connsiteX123" fmla="*/ 3688674 w 3924894"/>
                <a:gd name="connsiteY123" fmla="*/ 1295400 h 2255520"/>
                <a:gd name="connsiteX124" fmla="*/ 3719154 w 3924894"/>
                <a:gd name="connsiteY124" fmla="*/ 1264920 h 2255520"/>
                <a:gd name="connsiteX125" fmla="*/ 3742014 w 3924894"/>
                <a:gd name="connsiteY125" fmla="*/ 1219200 h 2255520"/>
                <a:gd name="connsiteX126" fmla="*/ 3749634 w 3924894"/>
                <a:gd name="connsiteY126" fmla="*/ 1150620 h 2255520"/>
                <a:gd name="connsiteX127" fmla="*/ 3757254 w 3924894"/>
                <a:gd name="connsiteY127" fmla="*/ 1127760 h 2255520"/>
                <a:gd name="connsiteX128" fmla="*/ 3780114 w 3924894"/>
                <a:gd name="connsiteY128" fmla="*/ 1112520 h 2255520"/>
                <a:gd name="connsiteX129" fmla="*/ 3787734 w 3924894"/>
                <a:gd name="connsiteY129" fmla="*/ 1089660 h 2255520"/>
                <a:gd name="connsiteX130" fmla="*/ 3802974 w 3924894"/>
                <a:gd name="connsiteY130" fmla="*/ 937260 h 2255520"/>
                <a:gd name="connsiteX131" fmla="*/ 3818214 w 3924894"/>
                <a:gd name="connsiteY131" fmla="*/ 914400 h 2255520"/>
                <a:gd name="connsiteX132" fmla="*/ 3841074 w 3924894"/>
                <a:gd name="connsiteY132" fmla="*/ 838200 h 2255520"/>
                <a:gd name="connsiteX133" fmla="*/ 3863934 w 3924894"/>
                <a:gd name="connsiteY133" fmla="*/ 822960 h 2255520"/>
                <a:gd name="connsiteX134" fmla="*/ 3879174 w 3924894"/>
                <a:gd name="connsiteY134" fmla="*/ 777240 h 2255520"/>
                <a:gd name="connsiteX135" fmla="*/ 3894414 w 3924894"/>
                <a:gd name="connsiteY135" fmla="*/ 678180 h 2255520"/>
                <a:gd name="connsiteX136" fmla="*/ 3902034 w 3924894"/>
                <a:gd name="connsiteY136" fmla="*/ 655320 h 2255520"/>
                <a:gd name="connsiteX137" fmla="*/ 3924894 w 3924894"/>
                <a:gd name="connsiteY137" fmla="*/ 632460 h 2255520"/>
                <a:gd name="connsiteX138" fmla="*/ 3902034 w 3924894"/>
                <a:gd name="connsiteY138" fmla="*/ 502920 h 2255520"/>
                <a:gd name="connsiteX139" fmla="*/ 3886794 w 3924894"/>
                <a:gd name="connsiteY139" fmla="*/ 480060 h 2255520"/>
                <a:gd name="connsiteX140" fmla="*/ 3879174 w 3924894"/>
                <a:gd name="connsiteY140" fmla="*/ 388620 h 2255520"/>
                <a:gd name="connsiteX141" fmla="*/ 3856314 w 3924894"/>
                <a:gd name="connsiteY141" fmla="*/ 373380 h 2255520"/>
                <a:gd name="connsiteX142" fmla="*/ 3742014 w 3924894"/>
                <a:gd name="connsiteY142" fmla="*/ 358140 h 2255520"/>
                <a:gd name="connsiteX143" fmla="*/ 3734394 w 3924894"/>
                <a:gd name="connsiteY143" fmla="*/ 335280 h 2255520"/>
                <a:gd name="connsiteX144" fmla="*/ 3688674 w 3924894"/>
                <a:gd name="connsiteY144" fmla="*/ 320040 h 2255520"/>
                <a:gd name="connsiteX145" fmla="*/ 3521034 w 3924894"/>
                <a:gd name="connsiteY145" fmla="*/ 304800 h 2255520"/>
                <a:gd name="connsiteX146" fmla="*/ 3460074 w 3924894"/>
                <a:gd name="connsiteY146" fmla="*/ 289560 h 2255520"/>
                <a:gd name="connsiteX147" fmla="*/ 3345774 w 3924894"/>
                <a:gd name="connsiteY147" fmla="*/ 297180 h 2255520"/>
                <a:gd name="connsiteX148" fmla="*/ 3300054 w 3924894"/>
                <a:gd name="connsiteY148" fmla="*/ 312420 h 2255520"/>
                <a:gd name="connsiteX149" fmla="*/ 3277194 w 3924894"/>
                <a:gd name="connsiteY149" fmla="*/ 320040 h 2255520"/>
                <a:gd name="connsiteX150" fmla="*/ 3200994 w 3924894"/>
                <a:gd name="connsiteY150" fmla="*/ 327660 h 2255520"/>
                <a:gd name="connsiteX151" fmla="*/ 3124794 w 3924894"/>
                <a:gd name="connsiteY151" fmla="*/ 350520 h 2255520"/>
                <a:gd name="connsiteX152" fmla="*/ 3101934 w 3924894"/>
                <a:gd name="connsiteY152" fmla="*/ 358140 h 2255520"/>
                <a:gd name="connsiteX153" fmla="*/ 3079074 w 3924894"/>
                <a:gd name="connsiteY153" fmla="*/ 365760 h 2255520"/>
                <a:gd name="connsiteX154" fmla="*/ 3010494 w 3924894"/>
                <a:gd name="connsiteY154" fmla="*/ 373380 h 2255520"/>
                <a:gd name="connsiteX155" fmla="*/ 2941914 w 3924894"/>
                <a:gd name="connsiteY155" fmla="*/ 365760 h 2255520"/>
                <a:gd name="connsiteX156" fmla="*/ 2919054 w 3924894"/>
                <a:gd name="connsiteY156" fmla="*/ 350520 h 2255520"/>
                <a:gd name="connsiteX157" fmla="*/ 2873334 w 3924894"/>
                <a:gd name="connsiteY157" fmla="*/ 342900 h 2255520"/>
                <a:gd name="connsiteX158" fmla="*/ 2850474 w 3924894"/>
                <a:gd name="connsiteY158" fmla="*/ 335280 h 2255520"/>
                <a:gd name="connsiteX159" fmla="*/ 2759034 w 3924894"/>
                <a:gd name="connsiteY159" fmla="*/ 327660 h 2255520"/>
                <a:gd name="connsiteX160" fmla="*/ 2682834 w 3924894"/>
                <a:gd name="connsiteY160" fmla="*/ 304800 h 2255520"/>
                <a:gd name="connsiteX161" fmla="*/ 2659974 w 3924894"/>
                <a:gd name="connsiteY161" fmla="*/ 289560 h 2255520"/>
                <a:gd name="connsiteX162" fmla="*/ 2644734 w 3924894"/>
                <a:gd name="connsiteY162" fmla="*/ 243840 h 2255520"/>
                <a:gd name="connsiteX163" fmla="*/ 2659974 w 3924894"/>
                <a:gd name="connsiteY163" fmla="*/ 175260 h 2255520"/>
                <a:gd name="connsiteX164" fmla="*/ 2667594 w 3924894"/>
                <a:gd name="connsiteY164" fmla="*/ 152400 h 2255520"/>
                <a:gd name="connsiteX165" fmla="*/ 2690454 w 3924894"/>
                <a:gd name="connsiteY165" fmla="*/ 83820 h 2255520"/>
                <a:gd name="connsiteX166" fmla="*/ 2682834 w 3924894"/>
                <a:gd name="connsiteY166" fmla="*/ 45720 h 2255520"/>
                <a:gd name="connsiteX167" fmla="*/ 2637114 w 3924894"/>
                <a:gd name="connsiteY167" fmla="*/ 15240 h 2255520"/>
                <a:gd name="connsiteX168" fmla="*/ 2614254 w 3924894"/>
                <a:gd name="connsiteY168" fmla="*/ 0 h 2255520"/>
                <a:gd name="connsiteX169" fmla="*/ 2553294 w 3924894"/>
                <a:gd name="connsiteY169" fmla="*/ 15240 h 2255520"/>
                <a:gd name="connsiteX170" fmla="*/ 2507574 w 3924894"/>
                <a:gd name="connsiteY170" fmla="*/ 45720 h 2255520"/>
                <a:gd name="connsiteX171" fmla="*/ 2492334 w 3924894"/>
                <a:gd name="connsiteY171" fmla="*/ 68580 h 2255520"/>
                <a:gd name="connsiteX172" fmla="*/ 2484714 w 3924894"/>
                <a:gd name="connsiteY172" fmla="*/ 91440 h 2255520"/>
                <a:gd name="connsiteX173" fmla="*/ 2461854 w 3924894"/>
                <a:gd name="connsiteY173" fmla="*/ 99060 h 2255520"/>
                <a:gd name="connsiteX174" fmla="*/ 2431374 w 3924894"/>
                <a:gd name="connsiteY174" fmla="*/ 144780 h 2255520"/>
                <a:gd name="connsiteX175" fmla="*/ 2416134 w 3924894"/>
                <a:gd name="connsiteY175" fmla="*/ 167640 h 2255520"/>
                <a:gd name="connsiteX176" fmla="*/ 2347554 w 3924894"/>
                <a:gd name="connsiteY176" fmla="*/ 205740 h 2255520"/>
                <a:gd name="connsiteX177" fmla="*/ 2324694 w 3924894"/>
                <a:gd name="connsiteY177" fmla="*/ 220980 h 2255520"/>
                <a:gd name="connsiteX178" fmla="*/ 2301834 w 3924894"/>
                <a:gd name="connsiteY178" fmla="*/ 236220 h 2255520"/>
                <a:gd name="connsiteX179" fmla="*/ 2286594 w 3924894"/>
                <a:gd name="connsiteY179" fmla="*/ 259080 h 2255520"/>
                <a:gd name="connsiteX180" fmla="*/ 2240874 w 3924894"/>
                <a:gd name="connsiteY180" fmla="*/ 289560 h 2255520"/>
                <a:gd name="connsiteX181" fmla="*/ 2233254 w 3924894"/>
                <a:gd name="connsiteY181" fmla="*/ 312420 h 2255520"/>
                <a:gd name="connsiteX182" fmla="*/ 2172294 w 3924894"/>
                <a:gd name="connsiteY182" fmla="*/ 304800 h 2255520"/>
                <a:gd name="connsiteX183" fmla="*/ 2080854 w 3924894"/>
                <a:gd name="connsiteY183" fmla="*/ 312420 h 2255520"/>
                <a:gd name="connsiteX184" fmla="*/ 2057994 w 3924894"/>
                <a:gd name="connsiteY184" fmla="*/ 320040 h 2255520"/>
                <a:gd name="connsiteX185" fmla="*/ 1958934 w 3924894"/>
                <a:gd name="connsiteY185" fmla="*/ 297180 h 2255520"/>
                <a:gd name="connsiteX186" fmla="*/ 1928454 w 3924894"/>
                <a:gd name="connsiteY186" fmla="*/ 289560 h 2255520"/>
                <a:gd name="connsiteX187" fmla="*/ 1882734 w 3924894"/>
                <a:gd name="connsiteY187" fmla="*/ 259080 h 2255520"/>
                <a:gd name="connsiteX188" fmla="*/ 1852254 w 3924894"/>
                <a:gd name="connsiteY188" fmla="*/ 213360 h 2255520"/>
                <a:gd name="connsiteX189" fmla="*/ 1829394 w 3924894"/>
                <a:gd name="connsiteY189" fmla="*/ 205740 h 2255520"/>
                <a:gd name="connsiteX190" fmla="*/ 1806534 w 3924894"/>
                <a:gd name="connsiteY190" fmla="*/ 190500 h 2255520"/>
                <a:gd name="connsiteX191" fmla="*/ 1768434 w 3924894"/>
                <a:gd name="connsiteY191" fmla="*/ 182880 h 2255520"/>
                <a:gd name="connsiteX192" fmla="*/ 1745574 w 3924894"/>
                <a:gd name="connsiteY192" fmla="*/ 175260 h 2255520"/>
                <a:gd name="connsiteX193" fmla="*/ 1699854 w 3924894"/>
                <a:gd name="connsiteY193" fmla="*/ 182880 h 2255520"/>
                <a:gd name="connsiteX194" fmla="*/ 1669374 w 3924894"/>
                <a:gd name="connsiteY194" fmla="*/ 243840 h 2255520"/>
                <a:gd name="connsiteX195" fmla="*/ 1623654 w 3924894"/>
                <a:gd name="connsiteY195" fmla="*/ 251460 h 2255520"/>
                <a:gd name="connsiteX196" fmla="*/ 1593174 w 3924894"/>
                <a:gd name="connsiteY196" fmla="*/ 297180 h 2255520"/>
                <a:gd name="connsiteX197" fmla="*/ 1608414 w 3924894"/>
                <a:gd name="connsiteY197" fmla="*/ 350520 h 2255520"/>
                <a:gd name="connsiteX198" fmla="*/ 1616034 w 3924894"/>
                <a:gd name="connsiteY198" fmla="*/ 381000 h 2255520"/>
                <a:gd name="connsiteX199" fmla="*/ 1676994 w 3924894"/>
                <a:gd name="connsiteY199" fmla="*/ 403860 h 2255520"/>
                <a:gd name="connsiteX200" fmla="*/ 1699854 w 3924894"/>
                <a:gd name="connsiteY200" fmla="*/ 411480 h 2255520"/>
                <a:gd name="connsiteX201" fmla="*/ 1753194 w 3924894"/>
                <a:gd name="connsiteY201" fmla="*/ 426720 h 2255520"/>
                <a:gd name="connsiteX202" fmla="*/ 1806534 w 3924894"/>
                <a:gd name="connsiteY202" fmla="*/ 449580 h 2255520"/>
                <a:gd name="connsiteX203" fmla="*/ 1852254 w 3924894"/>
                <a:gd name="connsiteY203" fmla="*/ 464820 h 2255520"/>
                <a:gd name="connsiteX204" fmla="*/ 1875114 w 3924894"/>
                <a:gd name="connsiteY204" fmla="*/ 472440 h 2255520"/>
                <a:gd name="connsiteX205" fmla="*/ 1966554 w 3924894"/>
                <a:gd name="connsiteY205" fmla="*/ 472440 h 2255520"/>
                <a:gd name="connsiteX0" fmla="*/ 1966554 w 3924894"/>
                <a:gd name="connsiteY0" fmla="*/ 472440 h 2255520"/>
                <a:gd name="connsiteX1" fmla="*/ 1852254 w 3924894"/>
                <a:gd name="connsiteY1" fmla="*/ 483870 h 2255520"/>
                <a:gd name="connsiteX2" fmla="*/ 1795104 w 3924894"/>
                <a:gd name="connsiteY2" fmla="*/ 476250 h 2255520"/>
                <a:gd name="connsiteX3" fmla="*/ 1745574 w 3924894"/>
                <a:gd name="connsiteY3" fmla="*/ 480060 h 2255520"/>
                <a:gd name="connsiteX4" fmla="*/ 1699854 w 3924894"/>
                <a:gd name="connsiteY4" fmla="*/ 464820 h 2255520"/>
                <a:gd name="connsiteX5" fmla="*/ 1661754 w 3924894"/>
                <a:gd name="connsiteY5" fmla="*/ 468630 h 2255520"/>
                <a:gd name="connsiteX6" fmla="*/ 1372194 w 3924894"/>
                <a:gd name="connsiteY6" fmla="*/ 457200 h 2255520"/>
                <a:gd name="connsiteX7" fmla="*/ 1349334 w 3924894"/>
                <a:gd name="connsiteY7" fmla="*/ 449580 h 2255520"/>
                <a:gd name="connsiteX8" fmla="*/ 1227414 w 3924894"/>
                <a:gd name="connsiteY8" fmla="*/ 434340 h 2255520"/>
                <a:gd name="connsiteX9" fmla="*/ 1181694 w 3924894"/>
                <a:gd name="connsiteY9" fmla="*/ 419100 h 2255520"/>
                <a:gd name="connsiteX10" fmla="*/ 1029294 w 3924894"/>
                <a:gd name="connsiteY10" fmla="*/ 403860 h 2255520"/>
                <a:gd name="connsiteX11" fmla="*/ 907374 w 3924894"/>
                <a:gd name="connsiteY11" fmla="*/ 388620 h 2255520"/>
                <a:gd name="connsiteX12" fmla="*/ 876894 w 3924894"/>
                <a:gd name="connsiteY12" fmla="*/ 381000 h 2255520"/>
                <a:gd name="connsiteX13" fmla="*/ 831174 w 3924894"/>
                <a:gd name="connsiteY13" fmla="*/ 365760 h 2255520"/>
                <a:gd name="connsiteX14" fmla="*/ 724494 w 3924894"/>
                <a:gd name="connsiteY14" fmla="*/ 358140 h 2255520"/>
                <a:gd name="connsiteX15" fmla="*/ 701634 w 3924894"/>
                <a:gd name="connsiteY15" fmla="*/ 342900 h 2255520"/>
                <a:gd name="connsiteX16" fmla="*/ 648294 w 3924894"/>
                <a:gd name="connsiteY16" fmla="*/ 350520 h 2255520"/>
                <a:gd name="connsiteX17" fmla="*/ 476844 w 3924894"/>
                <a:gd name="connsiteY17" fmla="*/ 331470 h 2255520"/>
                <a:gd name="connsiteX18" fmla="*/ 431124 w 3924894"/>
                <a:gd name="connsiteY18" fmla="*/ 320040 h 2255520"/>
                <a:gd name="connsiteX19" fmla="*/ 387121 w 3924894"/>
                <a:gd name="connsiteY19" fmla="*/ 316230 h 2255520"/>
                <a:gd name="connsiteX20" fmla="*/ 351114 w 3924894"/>
                <a:gd name="connsiteY20" fmla="*/ 320040 h 2255520"/>
                <a:gd name="connsiteX21" fmla="*/ 293964 w 3924894"/>
                <a:gd name="connsiteY21" fmla="*/ 308610 h 2255520"/>
                <a:gd name="connsiteX22" fmla="*/ 248244 w 3924894"/>
                <a:gd name="connsiteY22" fmla="*/ 312420 h 2255520"/>
                <a:gd name="connsiteX23" fmla="*/ 194904 w 3924894"/>
                <a:gd name="connsiteY23" fmla="*/ 312420 h 2255520"/>
                <a:gd name="connsiteX24" fmla="*/ 164424 w 3924894"/>
                <a:gd name="connsiteY24" fmla="*/ 316230 h 2255520"/>
                <a:gd name="connsiteX25" fmla="*/ 114894 w 3924894"/>
                <a:gd name="connsiteY25" fmla="*/ 327660 h 2255520"/>
                <a:gd name="connsiteX26" fmla="*/ 69174 w 3924894"/>
                <a:gd name="connsiteY26" fmla="*/ 369570 h 2255520"/>
                <a:gd name="connsiteX27" fmla="*/ 27264 w 3924894"/>
                <a:gd name="connsiteY27" fmla="*/ 411480 h 2255520"/>
                <a:gd name="connsiteX28" fmla="*/ 15834 w 3924894"/>
                <a:gd name="connsiteY28" fmla="*/ 457200 h 2255520"/>
                <a:gd name="connsiteX29" fmla="*/ 594 w 3924894"/>
                <a:gd name="connsiteY29" fmla="*/ 480060 h 2255520"/>
                <a:gd name="connsiteX30" fmla="*/ 15834 w 3924894"/>
                <a:gd name="connsiteY30" fmla="*/ 586740 h 2255520"/>
                <a:gd name="connsiteX31" fmla="*/ 23454 w 3924894"/>
                <a:gd name="connsiteY31" fmla="*/ 678180 h 2255520"/>
                <a:gd name="connsiteX32" fmla="*/ 38694 w 3924894"/>
                <a:gd name="connsiteY32" fmla="*/ 701040 h 2255520"/>
                <a:gd name="connsiteX33" fmla="*/ 61554 w 3924894"/>
                <a:gd name="connsiteY33" fmla="*/ 746760 h 2255520"/>
                <a:gd name="connsiteX34" fmla="*/ 69174 w 3924894"/>
                <a:gd name="connsiteY34" fmla="*/ 868680 h 2255520"/>
                <a:gd name="connsiteX35" fmla="*/ 114894 w 3924894"/>
                <a:gd name="connsiteY35" fmla="*/ 960120 h 2255520"/>
                <a:gd name="connsiteX36" fmla="*/ 130134 w 3924894"/>
                <a:gd name="connsiteY36" fmla="*/ 982980 h 2255520"/>
                <a:gd name="connsiteX37" fmla="*/ 145374 w 3924894"/>
                <a:gd name="connsiteY37" fmla="*/ 1005840 h 2255520"/>
                <a:gd name="connsiteX38" fmla="*/ 160614 w 3924894"/>
                <a:gd name="connsiteY38" fmla="*/ 1051560 h 2255520"/>
                <a:gd name="connsiteX39" fmla="*/ 168234 w 3924894"/>
                <a:gd name="connsiteY39" fmla="*/ 1089660 h 2255520"/>
                <a:gd name="connsiteX40" fmla="*/ 198714 w 3924894"/>
                <a:gd name="connsiteY40" fmla="*/ 1135380 h 2255520"/>
                <a:gd name="connsiteX41" fmla="*/ 213954 w 3924894"/>
                <a:gd name="connsiteY41" fmla="*/ 1158240 h 2255520"/>
                <a:gd name="connsiteX42" fmla="*/ 252054 w 3924894"/>
                <a:gd name="connsiteY42" fmla="*/ 1219200 h 2255520"/>
                <a:gd name="connsiteX43" fmla="*/ 282534 w 3924894"/>
                <a:gd name="connsiteY43" fmla="*/ 1264920 h 2255520"/>
                <a:gd name="connsiteX44" fmla="*/ 297774 w 3924894"/>
                <a:gd name="connsiteY44" fmla="*/ 1287780 h 2255520"/>
                <a:gd name="connsiteX45" fmla="*/ 320634 w 3924894"/>
                <a:gd name="connsiteY45" fmla="*/ 1303020 h 2255520"/>
                <a:gd name="connsiteX46" fmla="*/ 328254 w 3924894"/>
                <a:gd name="connsiteY46" fmla="*/ 1325880 h 2255520"/>
                <a:gd name="connsiteX47" fmla="*/ 343494 w 3924894"/>
                <a:gd name="connsiteY47" fmla="*/ 1440180 h 2255520"/>
                <a:gd name="connsiteX48" fmla="*/ 358734 w 3924894"/>
                <a:gd name="connsiteY48" fmla="*/ 1463040 h 2255520"/>
                <a:gd name="connsiteX49" fmla="*/ 404454 w 3924894"/>
                <a:gd name="connsiteY49" fmla="*/ 1493520 h 2255520"/>
                <a:gd name="connsiteX50" fmla="*/ 442554 w 3924894"/>
                <a:gd name="connsiteY50" fmla="*/ 1531620 h 2255520"/>
                <a:gd name="connsiteX51" fmla="*/ 457794 w 3924894"/>
                <a:gd name="connsiteY51" fmla="*/ 1554480 h 2255520"/>
                <a:gd name="connsiteX52" fmla="*/ 480654 w 3924894"/>
                <a:gd name="connsiteY52" fmla="*/ 1569720 h 2255520"/>
                <a:gd name="connsiteX53" fmla="*/ 503514 w 3924894"/>
                <a:gd name="connsiteY53" fmla="*/ 1600200 h 2255520"/>
                <a:gd name="connsiteX54" fmla="*/ 533994 w 3924894"/>
                <a:gd name="connsiteY54" fmla="*/ 1607820 h 2255520"/>
                <a:gd name="connsiteX55" fmla="*/ 556854 w 3924894"/>
                <a:gd name="connsiteY55" fmla="*/ 1630680 h 2255520"/>
                <a:gd name="connsiteX56" fmla="*/ 594954 w 3924894"/>
                <a:gd name="connsiteY56" fmla="*/ 1699260 h 2255520"/>
                <a:gd name="connsiteX57" fmla="*/ 640674 w 3924894"/>
                <a:gd name="connsiteY57" fmla="*/ 1729740 h 2255520"/>
                <a:gd name="connsiteX58" fmla="*/ 663534 w 3924894"/>
                <a:gd name="connsiteY58" fmla="*/ 1744980 h 2255520"/>
                <a:gd name="connsiteX59" fmla="*/ 709254 w 3924894"/>
                <a:gd name="connsiteY59" fmla="*/ 1760220 h 2255520"/>
                <a:gd name="connsiteX60" fmla="*/ 777834 w 3924894"/>
                <a:gd name="connsiteY60" fmla="*/ 1798320 h 2255520"/>
                <a:gd name="connsiteX61" fmla="*/ 785454 w 3924894"/>
                <a:gd name="connsiteY61" fmla="*/ 1821180 h 2255520"/>
                <a:gd name="connsiteX62" fmla="*/ 861654 w 3924894"/>
                <a:gd name="connsiteY62" fmla="*/ 1897380 h 2255520"/>
                <a:gd name="connsiteX63" fmla="*/ 884514 w 3924894"/>
                <a:gd name="connsiteY63" fmla="*/ 1905000 h 2255520"/>
                <a:gd name="connsiteX64" fmla="*/ 945474 w 3924894"/>
                <a:gd name="connsiteY64" fmla="*/ 1927860 h 2255520"/>
                <a:gd name="connsiteX65" fmla="*/ 968334 w 3924894"/>
                <a:gd name="connsiteY65" fmla="*/ 1973580 h 2255520"/>
                <a:gd name="connsiteX66" fmla="*/ 991194 w 3924894"/>
                <a:gd name="connsiteY66" fmla="*/ 2019300 h 2255520"/>
                <a:gd name="connsiteX67" fmla="*/ 1021674 w 3924894"/>
                <a:gd name="connsiteY67" fmla="*/ 2026920 h 2255520"/>
                <a:gd name="connsiteX68" fmla="*/ 1097874 w 3924894"/>
                <a:gd name="connsiteY68" fmla="*/ 2049780 h 2255520"/>
                <a:gd name="connsiteX69" fmla="*/ 1181694 w 3924894"/>
                <a:gd name="connsiteY69" fmla="*/ 2072640 h 2255520"/>
                <a:gd name="connsiteX70" fmla="*/ 1227414 w 3924894"/>
                <a:gd name="connsiteY70" fmla="*/ 2095500 h 2255520"/>
                <a:gd name="connsiteX71" fmla="*/ 1257894 w 3924894"/>
                <a:gd name="connsiteY71" fmla="*/ 2103120 h 2255520"/>
                <a:gd name="connsiteX72" fmla="*/ 1303614 w 3924894"/>
                <a:gd name="connsiteY72" fmla="*/ 2125980 h 2255520"/>
                <a:gd name="connsiteX73" fmla="*/ 1326474 w 3924894"/>
                <a:gd name="connsiteY73" fmla="*/ 2141220 h 2255520"/>
                <a:gd name="connsiteX74" fmla="*/ 1356954 w 3924894"/>
                <a:gd name="connsiteY74" fmla="*/ 2148840 h 2255520"/>
                <a:gd name="connsiteX75" fmla="*/ 1448394 w 3924894"/>
                <a:gd name="connsiteY75" fmla="*/ 2171700 h 2255520"/>
                <a:gd name="connsiteX76" fmla="*/ 1509354 w 3924894"/>
                <a:gd name="connsiteY76" fmla="*/ 2186940 h 2255520"/>
                <a:gd name="connsiteX77" fmla="*/ 1539834 w 3924894"/>
                <a:gd name="connsiteY77" fmla="*/ 2194560 h 2255520"/>
                <a:gd name="connsiteX78" fmla="*/ 1616034 w 3924894"/>
                <a:gd name="connsiteY78" fmla="*/ 2209800 h 2255520"/>
                <a:gd name="connsiteX79" fmla="*/ 1646514 w 3924894"/>
                <a:gd name="connsiteY79" fmla="*/ 2217420 h 2255520"/>
                <a:gd name="connsiteX80" fmla="*/ 1768434 w 3924894"/>
                <a:gd name="connsiteY80" fmla="*/ 2232660 h 2255520"/>
                <a:gd name="connsiteX81" fmla="*/ 1798914 w 3924894"/>
                <a:gd name="connsiteY81" fmla="*/ 2240280 h 2255520"/>
                <a:gd name="connsiteX82" fmla="*/ 2027514 w 3924894"/>
                <a:gd name="connsiteY82" fmla="*/ 2247900 h 2255520"/>
                <a:gd name="connsiteX83" fmla="*/ 2050374 w 3924894"/>
                <a:gd name="connsiteY83" fmla="*/ 2240280 h 2255520"/>
                <a:gd name="connsiteX84" fmla="*/ 2073234 w 3924894"/>
                <a:gd name="connsiteY84" fmla="*/ 2247900 h 2255520"/>
                <a:gd name="connsiteX85" fmla="*/ 2134194 w 3924894"/>
                <a:gd name="connsiteY85" fmla="*/ 2255520 h 2255520"/>
                <a:gd name="connsiteX86" fmla="*/ 2263734 w 3924894"/>
                <a:gd name="connsiteY86" fmla="*/ 2247900 h 2255520"/>
                <a:gd name="connsiteX87" fmla="*/ 2309454 w 3924894"/>
                <a:gd name="connsiteY87" fmla="*/ 2217420 h 2255520"/>
                <a:gd name="connsiteX88" fmla="*/ 2370414 w 3924894"/>
                <a:gd name="connsiteY88" fmla="*/ 2202180 h 2255520"/>
                <a:gd name="connsiteX89" fmla="*/ 2484714 w 3924894"/>
                <a:gd name="connsiteY89" fmla="*/ 2179320 h 2255520"/>
                <a:gd name="connsiteX90" fmla="*/ 2507574 w 3924894"/>
                <a:gd name="connsiteY90" fmla="*/ 2171700 h 2255520"/>
                <a:gd name="connsiteX91" fmla="*/ 2553294 w 3924894"/>
                <a:gd name="connsiteY91" fmla="*/ 2164080 h 2255520"/>
                <a:gd name="connsiteX92" fmla="*/ 2599014 w 3924894"/>
                <a:gd name="connsiteY92" fmla="*/ 2125980 h 2255520"/>
                <a:gd name="connsiteX93" fmla="*/ 2621874 w 3924894"/>
                <a:gd name="connsiteY93" fmla="*/ 2118360 h 2255520"/>
                <a:gd name="connsiteX94" fmla="*/ 2644734 w 3924894"/>
                <a:gd name="connsiteY94" fmla="*/ 2103120 h 2255520"/>
                <a:gd name="connsiteX95" fmla="*/ 2743794 w 3924894"/>
                <a:gd name="connsiteY95" fmla="*/ 2087880 h 2255520"/>
                <a:gd name="connsiteX96" fmla="*/ 2827614 w 3924894"/>
                <a:gd name="connsiteY96" fmla="*/ 2065020 h 2255520"/>
                <a:gd name="connsiteX97" fmla="*/ 2858094 w 3924894"/>
                <a:gd name="connsiteY97" fmla="*/ 2057400 h 2255520"/>
                <a:gd name="connsiteX98" fmla="*/ 2903814 w 3924894"/>
                <a:gd name="connsiteY98" fmla="*/ 2034540 h 2255520"/>
                <a:gd name="connsiteX99" fmla="*/ 2972394 w 3924894"/>
                <a:gd name="connsiteY99" fmla="*/ 1981200 h 2255520"/>
                <a:gd name="connsiteX100" fmla="*/ 3018114 w 3924894"/>
                <a:gd name="connsiteY100" fmla="*/ 1965960 h 2255520"/>
                <a:gd name="connsiteX101" fmla="*/ 3033354 w 3924894"/>
                <a:gd name="connsiteY101" fmla="*/ 1943100 h 2255520"/>
                <a:gd name="connsiteX102" fmla="*/ 3056214 w 3924894"/>
                <a:gd name="connsiteY102" fmla="*/ 1920240 h 2255520"/>
                <a:gd name="connsiteX103" fmla="*/ 3140034 w 3924894"/>
                <a:gd name="connsiteY103" fmla="*/ 1905000 h 2255520"/>
                <a:gd name="connsiteX104" fmla="*/ 3162894 w 3924894"/>
                <a:gd name="connsiteY104" fmla="*/ 1897380 h 2255520"/>
                <a:gd name="connsiteX105" fmla="*/ 3178134 w 3924894"/>
                <a:gd name="connsiteY105" fmla="*/ 1844040 h 2255520"/>
                <a:gd name="connsiteX106" fmla="*/ 3193374 w 3924894"/>
                <a:gd name="connsiteY106" fmla="*/ 1798320 h 2255520"/>
                <a:gd name="connsiteX107" fmla="*/ 3223854 w 3924894"/>
                <a:gd name="connsiteY107" fmla="*/ 1790700 h 2255520"/>
                <a:gd name="connsiteX108" fmla="*/ 3269574 w 3924894"/>
                <a:gd name="connsiteY108" fmla="*/ 1775460 h 2255520"/>
                <a:gd name="connsiteX109" fmla="*/ 3330534 w 3924894"/>
                <a:gd name="connsiteY109" fmla="*/ 1760220 h 2255520"/>
                <a:gd name="connsiteX110" fmla="*/ 3383874 w 3924894"/>
                <a:gd name="connsiteY110" fmla="*/ 1699260 h 2255520"/>
                <a:gd name="connsiteX111" fmla="*/ 3399114 w 3924894"/>
                <a:gd name="connsiteY111" fmla="*/ 1676400 h 2255520"/>
                <a:gd name="connsiteX112" fmla="*/ 3429594 w 3924894"/>
                <a:gd name="connsiteY112" fmla="*/ 1607820 h 2255520"/>
                <a:gd name="connsiteX113" fmla="*/ 3475314 w 3924894"/>
                <a:gd name="connsiteY113" fmla="*/ 1584960 h 2255520"/>
                <a:gd name="connsiteX114" fmla="*/ 3490554 w 3924894"/>
                <a:gd name="connsiteY114" fmla="*/ 1562100 h 2255520"/>
                <a:gd name="connsiteX115" fmla="*/ 3536274 w 3924894"/>
                <a:gd name="connsiteY115" fmla="*/ 1524000 h 2255520"/>
                <a:gd name="connsiteX116" fmla="*/ 3551514 w 3924894"/>
                <a:gd name="connsiteY116" fmla="*/ 1478280 h 2255520"/>
                <a:gd name="connsiteX117" fmla="*/ 3559134 w 3924894"/>
                <a:gd name="connsiteY117" fmla="*/ 1455420 h 2255520"/>
                <a:gd name="connsiteX118" fmla="*/ 3589614 w 3924894"/>
                <a:gd name="connsiteY118" fmla="*/ 1447800 h 2255520"/>
                <a:gd name="connsiteX119" fmla="*/ 3597234 w 3924894"/>
                <a:gd name="connsiteY119" fmla="*/ 1424940 h 2255520"/>
                <a:gd name="connsiteX120" fmla="*/ 3604854 w 3924894"/>
                <a:gd name="connsiteY120" fmla="*/ 1356360 h 2255520"/>
                <a:gd name="connsiteX121" fmla="*/ 3642954 w 3924894"/>
                <a:gd name="connsiteY121" fmla="*/ 1318260 h 2255520"/>
                <a:gd name="connsiteX122" fmla="*/ 3665814 w 3924894"/>
                <a:gd name="connsiteY122" fmla="*/ 1310640 h 2255520"/>
                <a:gd name="connsiteX123" fmla="*/ 3688674 w 3924894"/>
                <a:gd name="connsiteY123" fmla="*/ 1295400 h 2255520"/>
                <a:gd name="connsiteX124" fmla="*/ 3719154 w 3924894"/>
                <a:gd name="connsiteY124" fmla="*/ 1264920 h 2255520"/>
                <a:gd name="connsiteX125" fmla="*/ 3742014 w 3924894"/>
                <a:gd name="connsiteY125" fmla="*/ 1219200 h 2255520"/>
                <a:gd name="connsiteX126" fmla="*/ 3749634 w 3924894"/>
                <a:gd name="connsiteY126" fmla="*/ 1150620 h 2255520"/>
                <a:gd name="connsiteX127" fmla="*/ 3757254 w 3924894"/>
                <a:gd name="connsiteY127" fmla="*/ 1127760 h 2255520"/>
                <a:gd name="connsiteX128" fmla="*/ 3780114 w 3924894"/>
                <a:gd name="connsiteY128" fmla="*/ 1112520 h 2255520"/>
                <a:gd name="connsiteX129" fmla="*/ 3787734 w 3924894"/>
                <a:gd name="connsiteY129" fmla="*/ 1089660 h 2255520"/>
                <a:gd name="connsiteX130" fmla="*/ 3802974 w 3924894"/>
                <a:gd name="connsiteY130" fmla="*/ 937260 h 2255520"/>
                <a:gd name="connsiteX131" fmla="*/ 3818214 w 3924894"/>
                <a:gd name="connsiteY131" fmla="*/ 914400 h 2255520"/>
                <a:gd name="connsiteX132" fmla="*/ 3841074 w 3924894"/>
                <a:gd name="connsiteY132" fmla="*/ 838200 h 2255520"/>
                <a:gd name="connsiteX133" fmla="*/ 3863934 w 3924894"/>
                <a:gd name="connsiteY133" fmla="*/ 822960 h 2255520"/>
                <a:gd name="connsiteX134" fmla="*/ 3879174 w 3924894"/>
                <a:gd name="connsiteY134" fmla="*/ 777240 h 2255520"/>
                <a:gd name="connsiteX135" fmla="*/ 3894414 w 3924894"/>
                <a:gd name="connsiteY135" fmla="*/ 678180 h 2255520"/>
                <a:gd name="connsiteX136" fmla="*/ 3902034 w 3924894"/>
                <a:gd name="connsiteY136" fmla="*/ 655320 h 2255520"/>
                <a:gd name="connsiteX137" fmla="*/ 3924894 w 3924894"/>
                <a:gd name="connsiteY137" fmla="*/ 632460 h 2255520"/>
                <a:gd name="connsiteX138" fmla="*/ 3902034 w 3924894"/>
                <a:gd name="connsiteY138" fmla="*/ 502920 h 2255520"/>
                <a:gd name="connsiteX139" fmla="*/ 3886794 w 3924894"/>
                <a:gd name="connsiteY139" fmla="*/ 480060 h 2255520"/>
                <a:gd name="connsiteX140" fmla="*/ 3879174 w 3924894"/>
                <a:gd name="connsiteY140" fmla="*/ 388620 h 2255520"/>
                <a:gd name="connsiteX141" fmla="*/ 3856314 w 3924894"/>
                <a:gd name="connsiteY141" fmla="*/ 373380 h 2255520"/>
                <a:gd name="connsiteX142" fmla="*/ 3742014 w 3924894"/>
                <a:gd name="connsiteY142" fmla="*/ 358140 h 2255520"/>
                <a:gd name="connsiteX143" fmla="*/ 3734394 w 3924894"/>
                <a:gd name="connsiteY143" fmla="*/ 335280 h 2255520"/>
                <a:gd name="connsiteX144" fmla="*/ 3688674 w 3924894"/>
                <a:gd name="connsiteY144" fmla="*/ 320040 h 2255520"/>
                <a:gd name="connsiteX145" fmla="*/ 3521034 w 3924894"/>
                <a:gd name="connsiteY145" fmla="*/ 304800 h 2255520"/>
                <a:gd name="connsiteX146" fmla="*/ 3460074 w 3924894"/>
                <a:gd name="connsiteY146" fmla="*/ 289560 h 2255520"/>
                <a:gd name="connsiteX147" fmla="*/ 3345774 w 3924894"/>
                <a:gd name="connsiteY147" fmla="*/ 297180 h 2255520"/>
                <a:gd name="connsiteX148" fmla="*/ 3300054 w 3924894"/>
                <a:gd name="connsiteY148" fmla="*/ 312420 h 2255520"/>
                <a:gd name="connsiteX149" fmla="*/ 3277194 w 3924894"/>
                <a:gd name="connsiteY149" fmla="*/ 320040 h 2255520"/>
                <a:gd name="connsiteX150" fmla="*/ 3200994 w 3924894"/>
                <a:gd name="connsiteY150" fmla="*/ 327660 h 2255520"/>
                <a:gd name="connsiteX151" fmla="*/ 3124794 w 3924894"/>
                <a:gd name="connsiteY151" fmla="*/ 350520 h 2255520"/>
                <a:gd name="connsiteX152" fmla="*/ 3101934 w 3924894"/>
                <a:gd name="connsiteY152" fmla="*/ 358140 h 2255520"/>
                <a:gd name="connsiteX153" fmla="*/ 3079074 w 3924894"/>
                <a:gd name="connsiteY153" fmla="*/ 365760 h 2255520"/>
                <a:gd name="connsiteX154" fmla="*/ 3010494 w 3924894"/>
                <a:gd name="connsiteY154" fmla="*/ 373380 h 2255520"/>
                <a:gd name="connsiteX155" fmla="*/ 2941914 w 3924894"/>
                <a:gd name="connsiteY155" fmla="*/ 365760 h 2255520"/>
                <a:gd name="connsiteX156" fmla="*/ 2919054 w 3924894"/>
                <a:gd name="connsiteY156" fmla="*/ 350520 h 2255520"/>
                <a:gd name="connsiteX157" fmla="*/ 2873334 w 3924894"/>
                <a:gd name="connsiteY157" fmla="*/ 342900 h 2255520"/>
                <a:gd name="connsiteX158" fmla="*/ 2850474 w 3924894"/>
                <a:gd name="connsiteY158" fmla="*/ 335280 h 2255520"/>
                <a:gd name="connsiteX159" fmla="*/ 2759034 w 3924894"/>
                <a:gd name="connsiteY159" fmla="*/ 327660 h 2255520"/>
                <a:gd name="connsiteX160" fmla="*/ 2682834 w 3924894"/>
                <a:gd name="connsiteY160" fmla="*/ 304800 h 2255520"/>
                <a:gd name="connsiteX161" fmla="*/ 2659974 w 3924894"/>
                <a:gd name="connsiteY161" fmla="*/ 289560 h 2255520"/>
                <a:gd name="connsiteX162" fmla="*/ 2644734 w 3924894"/>
                <a:gd name="connsiteY162" fmla="*/ 243840 h 2255520"/>
                <a:gd name="connsiteX163" fmla="*/ 2659974 w 3924894"/>
                <a:gd name="connsiteY163" fmla="*/ 175260 h 2255520"/>
                <a:gd name="connsiteX164" fmla="*/ 2667594 w 3924894"/>
                <a:gd name="connsiteY164" fmla="*/ 152400 h 2255520"/>
                <a:gd name="connsiteX165" fmla="*/ 2690454 w 3924894"/>
                <a:gd name="connsiteY165" fmla="*/ 83820 h 2255520"/>
                <a:gd name="connsiteX166" fmla="*/ 2682834 w 3924894"/>
                <a:gd name="connsiteY166" fmla="*/ 45720 h 2255520"/>
                <a:gd name="connsiteX167" fmla="*/ 2637114 w 3924894"/>
                <a:gd name="connsiteY167" fmla="*/ 15240 h 2255520"/>
                <a:gd name="connsiteX168" fmla="*/ 2614254 w 3924894"/>
                <a:gd name="connsiteY168" fmla="*/ 0 h 2255520"/>
                <a:gd name="connsiteX169" fmla="*/ 2553294 w 3924894"/>
                <a:gd name="connsiteY169" fmla="*/ 15240 h 2255520"/>
                <a:gd name="connsiteX170" fmla="*/ 2507574 w 3924894"/>
                <a:gd name="connsiteY170" fmla="*/ 45720 h 2255520"/>
                <a:gd name="connsiteX171" fmla="*/ 2492334 w 3924894"/>
                <a:gd name="connsiteY171" fmla="*/ 68580 h 2255520"/>
                <a:gd name="connsiteX172" fmla="*/ 2484714 w 3924894"/>
                <a:gd name="connsiteY172" fmla="*/ 91440 h 2255520"/>
                <a:gd name="connsiteX173" fmla="*/ 2461854 w 3924894"/>
                <a:gd name="connsiteY173" fmla="*/ 99060 h 2255520"/>
                <a:gd name="connsiteX174" fmla="*/ 2431374 w 3924894"/>
                <a:gd name="connsiteY174" fmla="*/ 144780 h 2255520"/>
                <a:gd name="connsiteX175" fmla="*/ 2416134 w 3924894"/>
                <a:gd name="connsiteY175" fmla="*/ 167640 h 2255520"/>
                <a:gd name="connsiteX176" fmla="*/ 2347554 w 3924894"/>
                <a:gd name="connsiteY176" fmla="*/ 205740 h 2255520"/>
                <a:gd name="connsiteX177" fmla="*/ 2324694 w 3924894"/>
                <a:gd name="connsiteY177" fmla="*/ 220980 h 2255520"/>
                <a:gd name="connsiteX178" fmla="*/ 2301834 w 3924894"/>
                <a:gd name="connsiteY178" fmla="*/ 236220 h 2255520"/>
                <a:gd name="connsiteX179" fmla="*/ 2286594 w 3924894"/>
                <a:gd name="connsiteY179" fmla="*/ 259080 h 2255520"/>
                <a:gd name="connsiteX180" fmla="*/ 2240874 w 3924894"/>
                <a:gd name="connsiteY180" fmla="*/ 289560 h 2255520"/>
                <a:gd name="connsiteX181" fmla="*/ 2233254 w 3924894"/>
                <a:gd name="connsiteY181" fmla="*/ 312420 h 2255520"/>
                <a:gd name="connsiteX182" fmla="*/ 2172294 w 3924894"/>
                <a:gd name="connsiteY182" fmla="*/ 304800 h 2255520"/>
                <a:gd name="connsiteX183" fmla="*/ 2080854 w 3924894"/>
                <a:gd name="connsiteY183" fmla="*/ 312420 h 2255520"/>
                <a:gd name="connsiteX184" fmla="*/ 2057994 w 3924894"/>
                <a:gd name="connsiteY184" fmla="*/ 320040 h 2255520"/>
                <a:gd name="connsiteX185" fmla="*/ 1958934 w 3924894"/>
                <a:gd name="connsiteY185" fmla="*/ 297180 h 2255520"/>
                <a:gd name="connsiteX186" fmla="*/ 1928454 w 3924894"/>
                <a:gd name="connsiteY186" fmla="*/ 289560 h 2255520"/>
                <a:gd name="connsiteX187" fmla="*/ 1882734 w 3924894"/>
                <a:gd name="connsiteY187" fmla="*/ 259080 h 2255520"/>
                <a:gd name="connsiteX188" fmla="*/ 1852254 w 3924894"/>
                <a:gd name="connsiteY188" fmla="*/ 213360 h 2255520"/>
                <a:gd name="connsiteX189" fmla="*/ 1829394 w 3924894"/>
                <a:gd name="connsiteY189" fmla="*/ 205740 h 2255520"/>
                <a:gd name="connsiteX190" fmla="*/ 1806534 w 3924894"/>
                <a:gd name="connsiteY190" fmla="*/ 190500 h 2255520"/>
                <a:gd name="connsiteX191" fmla="*/ 1768434 w 3924894"/>
                <a:gd name="connsiteY191" fmla="*/ 182880 h 2255520"/>
                <a:gd name="connsiteX192" fmla="*/ 1745574 w 3924894"/>
                <a:gd name="connsiteY192" fmla="*/ 175260 h 2255520"/>
                <a:gd name="connsiteX193" fmla="*/ 1699854 w 3924894"/>
                <a:gd name="connsiteY193" fmla="*/ 182880 h 2255520"/>
                <a:gd name="connsiteX194" fmla="*/ 1669374 w 3924894"/>
                <a:gd name="connsiteY194" fmla="*/ 243840 h 2255520"/>
                <a:gd name="connsiteX195" fmla="*/ 1623654 w 3924894"/>
                <a:gd name="connsiteY195" fmla="*/ 251460 h 2255520"/>
                <a:gd name="connsiteX196" fmla="*/ 1593174 w 3924894"/>
                <a:gd name="connsiteY196" fmla="*/ 297180 h 2255520"/>
                <a:gd name="connsiteX197" fmla="*/ 1608414 w 3924894"/>
                <a:gd name="connsiteY197" fmla="*/ 350520 h 2255520"/>
                <a:gd name="connsiteX198" fmla="*/ 1616034 w 3924894"/>
                <a:gd name="connsiteY198" fmla="*/ 381000 h 2255520"/>
                <a:gd name="connsiteX199" fmla="*/ 1676994 w 3924894"/>
                <a:gd name="connsiteY199" fmla="*/ 403860 h 2255520"/>
                <a:gd name="connsiteX200" fmla="*/ 1699854 w 3924894"/>
                <a:gd name="connsiteY200" fmla="*/ 411480 h 2255520"/>
                <a:gd name="connsiteX201" fmla="*/ 1753194 w 3924894"/>
                <a:gd name="connsiteY201" fmla="*/ 426720 h 2255520"/>
                <a:gd name="connsiteX202" fmla="*/ 1806534 w 3924894"/>
                <a:gd name="connsiteY202" fmla="*/ 449580 h 2255520"/>
                <a:gd name="connsiteX203" fmla="*/ 1852254 w 3924894"/>
                <a:gd name="connsiteY203" fmla="*/ 464820 h 2255520"/>
                <a:gd name="connsiteX204" fmla="*/ 1875114 w 3924894"/>
                <a:gd name="connsiteY204" fmla="*/ 472440 h 2255520"/>
                <a:gd name="connsiteX205" fmla="*/ 1966554 w 3924894"/>
                <a:gd name="connsiteY205" fmla="*/ 472440 h 2255520"/>
                <a:gd name="connsiteX0" fmla="*/ 1966554 w 3924894"/>
                <a:gd name="connsiteY0" fmla="*/ 472440 h 2255520"/>
                <a:gd name="connsiteX1" fmla="*/ 1852254 w 3924894"/>
                <a:gd name="connsiteY1" fmla="*/ 483870 h 2255520"/>
                <a:gd name="connsiteX2" fmla="*/ 1795104 w 3924894"/>
                <a:gd name="connsiteY2" fmla="*/ 476250 h 2255520"/>
                <a:gd name="connsiteX3" fmla="*/ 1745574 w 3924894"/>
                <a:gd name="connsiteY3" fmla="*/ 480060 h 2255520"/>
                <a:gd name="connsiteX4" fmla="*/ 1699854 w 3924894"/>
                <a:gd name="connsiteY4" fmla="*/ 464820 h 2255520"/>
                <a:gd name="connsiteX5" fmla="*/ 1661754 w 3924894"/>
                <a:gd name="connsiteY5" fmla="*/ 468630 h 2255520"/>
                <a:gd name="connsiteX6" fmla="*/ 1372194 w 3924894"/>
                <a:gd name="connsiteY6" fmla="*/ 457200 h 2255520"/>
                <a:gd name="connsiteX7" fmla="*/ 1349334 w 3924894"/>
                <a:gd name="connsiteY7" fmla="*/ 449580 h 2255520"/>
                <a:gd name="connsiteX8" fmla="*/ 1227414 w 3924894"/>
                <a:gd name="connsiteY8" fmla="*/ 434340 h 2255520"/>
                <a:gd name="connsiteX9" fmla="*/ 1181694 w 3924894"/>
                <a:gd name="connsiteY9" fmla="*/ 419100 h 2255520"/>
                <a:gd name="connsiteX10" fmla="*/ 1029294 w 3924894"/>
                <a:gd name="connsiteY10" fmla="*/ 403860 h 2255520"/>
                <a:gd name="connsiteX11" fmla="*/ 907374 w 3924894"/>
                <a:gd name="connsiteY11" fmla="*/ 388620 h 2255520"/>
                <a:gd name="connsiteX12" fmla="*/ 876894 w 3924894"/>
                <a:gd name="connsiteY12" fmla="*/ 381000 h 2255520"/>
                <a:gd name="connsiteX13" fmla="*/ 831174 w 3924894"/>
                <a:gd name="connsiteY13" fmla="*/ 365760 h 2255520"/>
                <a:gd name="connsiteX14" fmla="*/ 724494 w 3924894"/>
                <a:gd name="connsiteY14" fmla="*/ 358140 h 2255520"/>
                <a:gd name="connsiteX15" fmla="*/ 701634 w 3924894"/>
                <a:gd name="connsiteY15" fmla="*/ 342900 h 2255520"/>
                <a:gd name="connsiteX16" fmla="*/ 648294 w 3924894"/>
                <a:gd name="connsiteY16" fmla="*/ 350520 h 2255520"/>
                <a:gd name="connsiteX17" fmla="*/ 476844 w 3924894"/>
                <a:gd name="connsiteY17" fmla="*/ 331470 h 2255520"/>
                <a:gd name="connsiteX18" fmla="*/ 431124 w 3924894"/>
                <a:gd name="connsiteY18" fmla="*/ 320040 h 2255520"/>
                <a:gd name="connsiteX19" fmla="*/ 387121 w 3924894"/>
                <a:gd name="connsiteY19" fmla="*/ 316230 h 2255520"/>
                <a:gd name="connsiteX20" fmla="*/ 351114 w 3924894"/>
                <a:gd name="connsiteY20" fmla="*/ 320040 h 2255520"/>
                <a:gd name="connsiteX21" fmla="*/ 293964 w 3924894"/>
                <a:gd name="connsiteY21" fmla="*/ 308610 h 2255520"/>
                <a:gd name="connsiteX22" fmla="*/ 248244 w 3924894"/>
                <a:gd name="connsiteY22" fmla="*/ 312420 h 2255520"/>
                <a:gd name="connsiteX23" fmla="*/ 194904 w 3924894"/>
                <a:gd name="connsiteY23" fmla="*/ 312420 h 2255520"/>
                <a:gd name="connsiteX24" fmla="*/ 164424 w 3924894"/>
                <a:gd name="connsiteY24" fmla="*/ 316230 h 2255520"/>
                <a:gd name="connsiteX25" fmla="*/ 114894 w 3924894"/>
                <a:gd name="connsiteY25" fmla="*/ 327660 h 2255520"/>
                <a:gd name="connsiteX26" fmla="*/ 50124 w 3924894"/>
                <a:gd name="connsiteY26" fmla="*/ 358140 h 2255520"/>
                <a:gd name="connsiteX27" fmla="*/ 27264 w 3924894"/>
                <a:gd name="connsiteY27" fmla="*/ 411480 h 2255520"/>
                <a:gd name="connsiteX28" fmla="*/ 15834 w 3924894"/>
                <a:gd name="connsiteY28" fmla="*/ 457200 h 2255520"/>
                <a:gd name="connsiteX29" fmla="*/ 594 w 3924894"/>
                <a:gd name="connsiteY29" fmla="*/ 480060 h 2255520"/>
                <a:gd name="connsiteX30" fmla="*/ 15834 w 3924894"/>
                <a:gd name="connsiteY30" fmla="*/ 586740 h 2255520"/>
                <a:gd name="connsiteX31" fmla="*/ 23454 w 3924894"/>
                <a:gd name="connsiteY31" fmla="*/ 678180 h 2255520"/>
                <a:gd name="connsiteX32" fmla="*/ 38694 w 3924894"/>
                <a:gd name="connsiteY32" fmla="*/ 701040 h 2255520"/>
                <a:gd name="connsiteX33" fmla="*/ 61554 w 3924894"/>
                <a:gd name="connsiteY33" fmla="*/ 746760 h 2255520"/>
                <a:gd name="connsiteX34" fmla="*/ 69174 w 3924894"/>
                <a:gd name="connsiteY34" fmla="*/ 868680 h 2255520"/>
                <a:gd name="connsiteX35" fmla="*/ 114894 w 3924894"/>
                <a:gd name="connsiteY35" fmla="*/ 960120 h 2255520"/>
                <a:gd name="connsiteX36" fmla="*/ 130134 w 3924894"/>
                <a:gd name="connsiteY36" fmla="*/ 982980 h 2255520"/>
                <a:gd name="connsiteX37" fmla="*/ 145374 w 3924894"/>
                <a:gd name="connsiteY37" fmla="*/ 1005840 h 2255520"/>
                <a:gd name="connsiteX38" fmla="*/ 160614 w 3924894"/>
                <a:gd name="connsiteY38" fmla="*/ 1051560 h 2255520"/>
                <a:gd name="connsiteX39" fmla="*/ 168234 w 3924894"/>
                <a:gd name="connsiteY39" fmla="*/ 1089660 h 2255520"/>
                <a:gd name="connsiteX40" fmla="*/ 198714 w 3924894"/>
                <a:gd name="connsiteY40" fmla="*/ 1135380 h 2255520"/>
                <a:gd name="connsiteX41" fmla="*/ 213954 w 3924894"/>
                <a:gd name="connsiteY41" fmla="*/ 1158240 h 2255520"/>
                <a:gd name="connsiteX42" fmla="*/ 252054 w 3924894"/>
                <a:gd name="connsiteY42" fmla="*/ 1219200 h 2255520"/>
                <a:gd name="connsiteX43" fmla="*/ 282534 w 3924894"/>
                <a:gd name="connsiteY43" fmla="*/ 1264920 h 2255520"/>
                <a:gd name="connsiteX44" fmla="*/ 297774 w 3924894"/>
                <a:gd name="connsiteY44" fmla="*/ 1287780 h 2255520"/>
                <a:gd name="connsiteX45" fmla="*/ 320634 w 3924894"/>
                <a:gd name="connsiteY45" fmla="*/ 1303020 h 2255520"/>
                <a:gd name="connsiteX46" fmla="*/ 328254 w 3924894"/>
                <a:gd name="connsiteY46" fmla="*/ 1325880 h 2255520"/>
                <a:gd name="connsiteX47" fmla="*/ 343494 w 3924894"/>
                <a:gd name="connsiteY47" fmla="*/ 1440180 h 2255520"/>
                <a:gd name="connsiteX48" fmla="*/ 358734 w 3924894"/>
                <a:gd name="connsiteY48" fmla="*/ 1463040 h 2255520"/>
                <a:gd name="connsiteX49" fmla="*/ 404454 w 3924894"/>
                <a:gd name="connsiteY49" fmla="*/ 1493520 h 2255520"/>
                <a:gd name="connsiteX50" fmla="*/ 442554 w 3924894"/>
                <a:gd name="connsiteY50" fmla="*/ 1531620 h 2255520"/>
                <a:gd name="connsiteX51" fmla="*/ 457794 w 3924894"/>
                <a:gd name="connsiteY51" fmla="*/ 1554480 h 2255520"/>
                <a:gd name="connsiteX52" fmla="*/ 480654 w 3924894"/>
                <a:gd name="connsiteY52" fmla="*/ 1569720 h 2255520"/>
                <a:gd name="connsiteX53" fmla="*/ 503514 w 3924894"/>
                <a:gd name="connsiteY53" fmla="*/ 1600200 h 2255520"/>
                <a:gd name="connsiteX54" fmla="*/ 533994 w 3924894"/>
                <a:gd name="connsiteY54" fmla="*/ 1607820 h 2255520"/>
                <a:gd name="connsiteX55" fmla="*/ 556854 w 3924894"/>
                <a:gd name="connsiteY55" fmla="*/ 1630680 h 2255520"/>
                <a:gd name="connsiteX56" fmla="*/ 594954 w 3924894"/>
                <a:gd name="connsiteY56" fmla="*/ 1699260 h 2255520"/>
                <a:gd name="connsiteX57" fmla="*/ 640674 w 3924894"/>
                <a:gd name="connsiteY57" fmla="*/ 1729740 h 2255520"/>
                <a:gd name="connsiteX58" fmla="*/ 663534 w 3924894"/>
                <a:gd name="connsiteY58" fmla="*/ 1744980 h 2255520"/>
                <a:gd name="connsiteX59" fmla="*/ 709254 w 3924894"/>
                <a:gd name="connsiteY59" fmla="*/ 1760220 h 2255520"/>
                <a:gd name="connsiteX60" fmla="*/ 777834 w 3924894"/>
                <a:gd name="connsiteY60" fmla="*/ 1798320 h 2255520"/>
                <a:gd name="connsiteX61" fmla="*/ 785454 w 3924894"/>
                <a:gd name="connsiteY61" fmla="*/ 1821180 h 2255520"/>
                <a:gd name="connsiteX62" fmla="*/ 861654 w 3924894"/>
                <a:gd name="connsiteY62" fmla="*/ 1897380 h 2255520"/>
                <a:gd name="connsiteX63" fmla="*/ 884514 w 3924894"/>
                <a:gd name="connsiteY63" fmla="*/ 1905000 h 2255520"/>
                <a:gd name="connsiteX64" fmla="*/ 945474 w 3924894"/>
                <a:gd name="connsiteY64" fmla="*/ 1927860 h 2255520"/>
                <a:gd name="connsiteX65" fmla="*/ 968334 w 3924894"/>
                <a:gd name="connsiteY65" fmla="*/ 1973580 h 2255520"/>
                <a:gd name="connsiteX66" fmla="*/ 991194 w 3924894"/>
                <a:gd name="connsiteY66" fmla="*/ 2019300 h 2255520"/>
                <a:gd name="connsiteX67" fmla="*/ 1021674 w 3924894"/>
                <a:gd name="connsiteY67" fmla="*/ 2026920 h 2255520"/>
                <a:gd name="connsiteX68" fmla="*/ 1097874 w 3924894"/>
                <a:gd name="connsiteY68" fmla="*/ 2049780 h 2255520"/>
                <a:gd name="connsiteX69" fmla="*/ 1181694 w 3924894"/>
                <a:gd name="connsiteY69" fmla="*/ 2072640 h 2255520"/>
                <a:gd name="connsiteX70" fmla="*/ 1227414 w 3924894"/>
                <a:gd name="connsiteY70" fmla="*/ 2095500 h 2255520"/>
                <a:gd name="connsiteX71" fmla="*/ 1257894 w 3924894"/>
                <a:gd name="connsiteY71" fmla="*/ 2103120 h 2255520"/>
                <a:gd name="connsiteX72" fmla="*/ 1303614 w 3924894"/>
                <a:gd name="connsiteY72" fmla="*/ 2125980 h 2255520"/>
                <a:gd name="connsiteX73" fmla="*/ 1326474 w 3924894"/>
                <a:gd name="connsiteY73" fmla="*/ 2141220 h 2255520"/>
                <a:gd name="connsiteX74" fmla="*/ 1356954 w 3924894"/>
                <a:gd name="connsiteY74" fmla="*/ 2148840 h 2255520"/>
                <a:gd name="connsiteX75" fmla="*/ 1448394 w 3924894"/>
                <a:gd name="connsiteY75" fmla="*/ 2171700 h 2255520"/>
                <a:gd name="connsiteX76" fmla="*/ 1509354 w 3924894"/>
                <a:gd name="connsiteY76" fmla="*/ 2186940 h 2255520"/>
                <a:gd name="connsiteX77" fmla="*/ 1539834 w 3924894"/>
                <a:gd name="connsiteY77" fmla="*/ 2194560 h 2255520"/>
                <a:gd name="connsiteX78" fmla="*/ 1616034 w 3924894"/>
                <a:gd name="connsiteY78" fmla="*/ 2209800 h 2255520"/>
                <a:gd name="connsiteX79" fmla="*/ 1646514 w 3924894"/>
                <a:gd name="connsiteY79" fmla="*/ 2217420 h 2255520"/>
                <a:gd name="connsiteX80" fmla="*/ 1768434 w 3924894"/>
                <a:gd name="connsiteY80" fmla="*/ 2232660 h 2255520"/>
                <a:gd name="connsiteX81" fmla="*/ 1798914 w 3924894"/>
                <a:gd name="connsiteY81" fmla="*/ 2240280 h 2255520"/>
                <a:gd name="connsiteX82" fmla="*/ 2027514 w 3924894"/>
                <a:gd name="connsiteY82" fmla="*/ 2247900 h 2255520"/>
                <a:gd name="connsiteX83" fmla="*/ 2050374 w 3924894"/>
                <a:gd name="connsiteY83" fmla="*/ 2240280 h 2255520"/>
                <a:gd name="connsiteX84" fmla="*/ 2073234 w 3924894"/>
                <a:gd name="connsiteY84" fmla="*/ 2247900 h 2255520"/>
                <a:gd name="connsiteX85" fmla="*/ 2134194 w 3924894"/>
                <a:gd name="connsiteY85" fmla="*/ 2255520 h 2255520"/>
                <a:gd name="connsiteX86" fmla="*/ 2263734 w 3924894"/>
                <a:gd name="connsiteY86" fmla="*/ 2247900 h 2255520"/>
                <a:gd name="connsiteX87" fmla="*/ 2309454 w 3924894"/>
                <a:gd name="connsiteY87" fmla="*/ 2217420 h 2255520"/>
                <a:gd name="connsiteX88" fmla="*/ 2370414 w 3924894"/>
                <a:gd name="connsiteY88" fmla="*/ 2202180 h 2255520"/>
                <a:gd name="connsiteX89" fmla="*/ 2484714 w 3924894"/>
                <a:gd name="connsiteY89" fmla="*/ 2179320 h 2255520"/>
                <a:gd name="connsiteX90" fmla="*/ 2507574 w 3924894"/>
                <a:gd name="connsiteY90" fmla="*/ 2171700 h 2255520"/>
                <a:gd name="connsiteX91" fmla="*/ 2553294 w 3924894"/>
                <a:gd name="connsiteY91" fmla="*/ 2164080 h 2255520"/>
                <a:gd name="connsiteX92" fmla="*/ 2599014 w 3924894"/>
                <a:gd name="connsiteY92" fmla="*/ 2125980 h 2255520"/>
                <a:gd name="connsiteX93" fmla="*/ 2621874 w 3924894"/>
                <a:gd name="connsiteY93" fmla="*/ 2118360 h 2255520"/>
                <a:gd name="connsiteX94" fmla="*/ 2644734 w 3924894"/>
                <a:gd name="connsiteY94" fmla="*/ 2103120 h 2255520"/>
                <a:gd name="connsiteX95" fmla="*/ 2743794 w 3924894"/>
                <a:gd name="connsiteY95" fmla="*/ 2087880 h 2255520"/>
                <a:gd name="connsiteX96" fmla="*/ 2827614 w 3924894"/>
                <a:gd name="connsiteY96" fmla="*/ 2065020 h 2255520"/>
                <a:gd name="connsiteX97" fmla="*/ 2858094 w 3924894"/>
                <a:gd name="connsiteY97" fmla="*/ 2057400 h 2255520"/>
                <a:gd name="connsiteX98" fmla="*/ 2903814 w 3924894"/>
                <a:gd name="connsiteY98" fmla="*/ 2034540 h 2255520"/>
                <a:gd name="connsiteX99" fmla="*/ 2972394 w 3924894"/>
                <a:gd name="connsiteY99" fmla="*/ 1981200 h 2255520"/>
                <a:gd name="connsiteX100" fmla="*/ 3018114 w 3924894"/>
                <a:gd name="connsiteY100" fmla="*/ 1965960 h 2255520"/>
                <a:gd name="connsiteX101" fmla="*/ 3033354 w 3924894"/>
                <a:gd name="connsiteY101" fmla="*/ 1943100 h 2255520"/>
                <a:gd name="connsiteX102" fmla="*/ 3056214 w 3924894"/>
                <a:gd name="connsiteY102" fmla="*/ 1920240 h 2255520"/>
                <a:gd name="connsiteX103" fmla="*/ 3140034 w 3924894"/>
                <a:gd name="connsiteY103" fmla="*/ 1905000 h 2255520"/>
                <a:gd name="connsiteX104" fmla="*/ 3162894 w 3924894"/>
                <a:gd name="connsiteY104" fmla="*/ 1897380 h 2255520"/>
                <a:gd name="connsiteX105" fmla="*/ 3178134 w 3924894"/>
                <a:gd name="connsiteY105" fmla="*/ 1844040 h 2255520"/>
                <a:gd name="connsiteX106" fmla="*/ 3193374 w 3924894"/>
                <a:gd name="connsiteY106" fmla="*/ 1798320 h 2255520"/>
                <a:gd name="connsiteX107" fmla="*/ 3223854 w 3924894"/>
                <a:gd name="connsiteY107" fmla="*/ 1790700 h 2255520"/>
                <a:gd name="connsiteX108" fmla="*/ 3269574 w 3924894"/>
                <a:gd name="connsiteY108" fmla="*/ 1775460 h 2255520"/>
                <a:gd name="connsiteX109" fmla="*/ 3330534 w 3924894"/>
                <a:gd name="connsiteY109" fmla="*/ 1760220 h 2255520"/>
                <a:gd name="connsiteX110" fmla="*/ 3383874 w 3924894"/>
                <a:gd name="connsiteY110" fmla="*/ 1699260 h 2255520"/>
                <a:gd name="connsiteX111" fmla="*/ 3399114 w 3924894"/>
                <a:gd name="connsiteY111" fmla="*/ 1676400 h 2255520"/>
                <a:gd name="connsiteX112" fmla="*/ 3429594 w 3924894"/>
                <a:gd name="connsiteY112" fmla="*/ 1607820 h 2255520"/>
                <a:gd name="connsiteX113" fmla="*/ 3475314 w 3924894"/>
                <a:gd name="connsiteY113" fmla="*/ 1584960 h 2255520"/>
                <a:gd name="connsiteX114" fmla="*/ 3490554 w 3924894"/>
                <a:gd name="connsiteY114" fmla="*/ 1562100 h 2255520"/>
                <a:gd name="connsiteX115" fmla="*/ 3536274 w 3924894"/>
                <a:gd name="connsiteY115" fmla="*/ 1524000 h 2255520"/>
                <a:gd name="connsiteX116" fmla="*/ 3551514 w 3924894"/>
                <a:gd name="connsiteY116" fmla="*/ 1478280 h 2255520"/>
                <a:gd name="connsiteX117" fmla="*/ 3559134 w 3924894"/>
                <a:gd name="connsiteY117" fmla="*/ 1455420 h 2255520"/>
                <a:gd name="connsiteX118" fmla="*/ 3589614 w 3924894"/>
                <a:gd name="connsiteY118" fmla="*/ 1447800 h 2255520"/>
                <a:gd name="connsiteX119" fmla="*/ 3597234 w 3924894"/>
                <a:gd name="connsiteY119" fmla="*/ 1424940 h 2255520"/>
                <a:gd name="connsiteX120" fmla="*/ 3604854 w 3924894"/>
                <a:gd name="connsiteY120" fmla="*/ 1356360 h 2255520"/>
                <a:gd name="connsiteX121" fmla="*/ 3642954 w 3924894"/>
                <a:gd name="connsiteY121" fmla="*/ 1318260 h 2255520"/>
                <a:gd name="connsiteX122" fmla="*/ 3665814 w 3924894"/>
                <a:gd name="connsiteY122" fmla="*/ 1310640 h 2255520"/>
                <a:gd name="connsiteX123" fmla="*/ 3688674 w 3924894"/>
                <a:gd name="connsiteY123" fmla="*/ 1295400 h 2255520"/>
                <a:gd name="connsiteX124" fmla="*/ 3719154 w 3924894"/>
                <a:gd name="connsiteY124" fmla="*/ 1264920 h 2255520"/>
                <a:gd name="connsiteX125" fmla="*/ 3742014 w 3924894"/>
                <a:gd name="connsiteY125" fmla="*/ 1219200 h 2255520"/>
                <a:gd name="connsiteX126" fmla="*/ 3749634 w 3924894"/>
                <a:gd name="connsiteY126" fmla="*/ 1150620 h 2255520"/>
                <a:gd name="connsiteX127" fmla="*/ 3757254 w 3924894"/>
                <a:gd name="connsiteY127" fmla="*/ 1127760 h 2255520"/>
                <a:gd name="connsiteX128" fmla="*/ 3780114 w 3924894"/>
                <a:gd name="connsiteY128" fmla="*/ 1112520 h 2255520"/>
                <a:gd name="connsiteX129" fmla="*/ 3787734 w 3924894"/>
                <a:gd name="connsiteY129" fmla="*/ 1089660 h 2255520"/>
                <a:gd name="connsiteX130" fmla="*/ 3802974 w 3924894"/>
                <a:gd name="connsiteY130" fmla="*/ 937260 h 2255520"/>
                <a:gd name="connsiteX131" fmla="*/ 3818214 w 3924894"/>
                <a:gd name="connsiteY131" fmla="*/ 914400 h 2255520"/>
                <a:gd name="connsiteX132" fmla="*/ 3841074 w 3924894"/>
                <a:gd name="connsiteY132" fmla="*/ 838200 h 2255520"/>
                <a:gd name="connsiteX133" fmla="*/ 3863934 w 3924894"/>
                <a:gd name="connsiteY133" fmla="*/ 822960 h 2255520"/>
                <a:gd name="connsiteX134" fmla="*/ 3879174 w 3924894"/>
                <a:gd name="connsiteY134" fmla="*/ 777240 h 2255520"/>
                <a:gd name="connsiteX135" fmla="*/ 3894414 w 3924894"/>
                <a:gd name="connsiteY135" fmla="*/ 678180 h 2255520"/>
                <a:gd name="connsiteX136" fmla="*/ 3902034 w 3924894"/>
                <a:gd name="connsiteY136" fmla="*/ 655320 h 2255520"/>
                <a:gd name="connsiteX137" fmla="*/ 3924894 w 3924894"/>
                <a:gd name="connsiteY137" fmla="*/ 632460 h 2255520"/>
                <a:gd name="connsiteX138" fmla="*/ 3902034 w 3924894"/>
                <a:gd name="connsiteY138" fmla="*/ 502920 h 2255520"/>
                <a:gd name="connsiteX139" fmla="*/ 3886794 w 3924894"/>
                <a:gd name="connsiteY139" fmla="*/ 480060 h 2255520"/>
                <a:gd name="connsiteX140" fmla="*/ 3879174 w 3924894"/>
                <a:gd name="connsiteY140" fmla="*/ 388620 h 2255520"/>
                <a:gd name="connsiteX141" fmla="*/ 3856314 w 3924894"/>
                <a:gd name="connsiteY141" fmla="*/ 373380 h 2255520"/>
                <a:gd name="connsiteX142" fmla="*/ 3742014 w 3924894"/>
                <a:gd name="connsiteY142" fmla="*/ 358140 h 2255520"/>
                <a:gd name="connsiteX143" fmla="*/ 3734394 w 3924894"/>
                <a:gd name="connsiteY143" fmla="*/ 335280 h 2255520"/>
                <a:gd name="connsiteX144" fmla="*/ 3688674 w 3924894"/>
                <a:gd name="connsiteY144" fmla="*/ 320040 h 2255520"/>
                <a:gd name="connsiteX145" fmla="*/ 3521034 w 3924894"/>
                <a:gd name="connsiteY145" fmla="*/ 304800 h 2255520"/>
                <a:gd name="connsiteX146" fmla="*/ 3460074 w 3924894"/>
                <a:gd name="connsiteY146" fmla="*/ 289560 h 2255520"/>
                <a:gd name="connsiteX147" fmla="*/ 3345774 w 3924894"/>
                <a:gd name="connsiteY147" fmla="*/ 297180 h 2255520"/>
                <a:gd name="connsiteX148" fmla="*/ 3300054 w 3924894"/>
                <a:gd name="connsiteY148" fmla="*/ 312420 h 2255520"/>
                <a:gd name="connsiteX149" fmla="*/ 3277194 w 3924894"/>
                <a:gd name="connsiteY149" fmla="*/ 320040 h 2255520"/>
                <a:gd name="connsiteX150" fmla="*/ 3200994 w 3924894"/>
                <a:gd name="connsiteY150" fmla="*/ 327660 h 2255520"/>
                <a:gd name="connsiteX151" fmla="*/ 3124794 w 3924894"/>
                <a:gd name="connsiteY151" fmla="*/ 350520 h 2255520"/>
                <a:gd name="connsiteX152" fmla="*/ 3101934 w 3924894"/>
                <a:gd name="connsiteY152" fmla="*/ 358140 h 2255520"/>
                <a:gd name="connsiteX153" fmla="*/ 3079074 w 3924894"/>
                <a:gd name="connsiteY153" fmla="*/ 365760 h 2255520"/>
                <a:gd name="connsiteX154" fmla="*/ 3010494 w 3924894"/>
                <a:gd name="connsiteY154" fmla="*/ 373380 h 2255520"/>
                <a:gd name="connsiteX155" fmla="*/ 2941914 w 3924894"/>
                <a:gd name="connsiteY155" fmla="*/ 365760 h 2255520"/>
                <a:gd name="connsiteX156" fmla="*/ 2919054 w 3924894"/>
                <a:gd name="connsiteY156" fmla="*/ 350520 h 2255520"/>
                <a:gd name="connsiteX157" fmla="*/ 2873334 w 3924894"/>
                <a:gd name="connsiteY157" fmla="*/ 342900 h 2255520"/>
                <a:gd name="connsiteX158" fmla="*/ 2850474 w 3924894"/>
                <a:gd name="connsiteY158" fmla="*/ 335280 h 2255520"/>
                <a:gd name="connsiteX159" fmla="*/ 2759034 w 3924894"/>
                <a:gd name="connsiteY159" fmla="*/ 327660 h 2255520"/>
                <a:gd name="connsiteX160" fmla="*/ 2682834 w 3924894"/>
                <a:gd name="connsiteY160" fmla="*/ 304800 h 2255520"/>
                <a:gd name="connsiteX161" fmla="*/ 2659974 w 3924894"/>
                <a:gd name="connsiteY161" fmla="*/ 289560 h 2255520"/>
                <a:gd name="connsiteX162" fmla="*/ 2644734 w 3924894"/>
                <a:gd name="connsiteY162" fmla="*/ 243840 h 2255520"/>
                <a:gd name="connsiteX163" fmla="*/ 2659974 w 3924894"/>
                <a:gd name="connsiteY163" fmla="*/ 175260 h 2255520"/>
                <a:gd name="connsiteX164" fmla="*/ 2667594 w 3924894"/>
                <a:gd name="connsiteY164" fmla="*/ 152400 h 2255520"/>
                <a:gd name="connsiteX165" fmla="*/ 2690454 w 3924894"/>
                <a:gd name="connsiteY165" fmla="*/ 83820 h 2255520"/>
                <a:gd name="connsiteX166" fmla="*/ 2682834 w 3924894"/>
                <a:gd name="connsiteY166" fmla="*/ 45720 h 2255520"/>
                <a:gd name="connsiteX167" fmla="*/ 2637114 w 3924894"/>
                <a:gd name="connsiteY167" fmla="*/ 15240 h 2255520"/>
                <a:gd name="connsiteX168" fmla="*/ 2614254 w 3924894"/>
                <a:gd name="connsiteY168" fmla="*/ 0 h 2255520"/>
                <a:gd name="connsiteX169" fmla="*/ 2553294 w 3924894"/>
                <a:gd name="connsiteY169" fmla="*/ 15240 h 2255520"/>
                <a:gd name="connsiteX170" fmla="*/ 2507574 w 3924894"/>
                <a:gd name="connsiteY170" fmla="*/ 45720 h 2255520"/>
                <a:gd name="connsiteX171" fmla="*/ 2492334 w 3924894"/>
                <a:gd name="connsiteY171" fmla="*/ 68580 h 2255520"/>
                <a:gd name="connsiteX172" fmla="*/ 2484714 w 3924894"/>
                <a:gd name="connsiteY172" fmla="*/ 91440 h 2255520"/>
                <a:gd name="connsiteX173" fmla="*/ 2461854 w 3924894"/>
                <a:gd name="connsiteY173" fmla="*/ 99060 h 2255520"/>
                <a:gd name="connsiteX174" fmla="*/ 2431374 w 3924894"/>
                <a:gd name="connsiteY174" fmla="*/ 144780 h 2255520"/>
                <a:gd name="connsiteX175" fmla="*/ 2416134 w 3924894"/>
                <a:gd name="connsiteY175" fmla="*/ 167640 h 2255520"/>
                <a:gd name="connsiteX176" fmla="*/ 2347554 w 3924894"/>
                <a:gd name="connsiteY176" fmla="*/ 205740 h 2255520"/>
                <a:gd name="connsiteX177" fmla="*/ 2324694 w 3924894"/>
                <a:gd name="connsiteY177" fmla="*/ 220980 h 2255520"/>
                <a:gd name="connsiteX178" fmla="*/ 2301834 w 3924894"/>
                <a:gd name="connsiteY178" fmla="*/ 236220 h 2255520"/>
                <a:gd name="connsiteX179" fmla="*/ 2286594 w 3924894"/>
                <a:gd name="connsiteY179" fmla="*/ 259080 h 2255520"/>
                <a:gd name="connsiteX180" fmla="*/ 2240874 w 3924894"/>
                <a:gd name="connsiteY180" fmla="*/ 289560 h 2255520"/>
                <a:gd name="connsiteX181" fmla="*/ 2233254 w 3924894"/>
                <a:gd name="connsiteY181" fmla="*/ 312420 h 2255520"/>
                <a:gd name="connsiteX182" fmla="*/ 2172294 w 3924894"/>
                <a:gd name="connsiteY182" fmla="*/ 304800 h 2255520"/>
                <a:gd name="connsiteX183" fmla="*/ 2080854 w 3924894"/>
                <a:gd name="connsiteY183" fmla="*/ 312420 h 2255520"/>
                <a:gd name="connsiteX184" fmla="*/ 2057994 w 3924894"/>
                <a:gd name="connsiteY184" fmla="*/ 320040 h 2255520"/>
                <a:gd name="connsiteX185" fmla="*/ 1958934 w 3924894"/>
                <a:gd name="connsiteY185" fmla="*/ 297180 h 2255520"/>
                <a:gd name="connsiteX186" fmla="*/ 1928454 w 3924894"/>
                <a:gd name="connsiteY186" fmla="*/ 289560 h 2255520"/>
                <a:gd name="connsiteX187" fmla="*/ 1882734 w 3924894"/>
                <a:gd name="connsiteY187" fmla="*/ 259080 h 2255520"/>
                <a:gd name="connsiteX188" fmla="*/ 1852254 w 3924894"/>
                <a:gd name="connsiteY188" fmla="*/ 213360 h 2255520"/>
                <a:gd name="connsiteX189" fmla="*/ 1829394 w 3924894"/>
                <a:gd name="connsiteY189" fmla="*/ 205740 h 2255520"/>
                <a:gd name="connsiteX190" fmla="*/ 1806534 w 3924894"/>
                <a:gd name="connsiteY190" fmla="*/ 190500 h 2255520"/>
                <a:gd name="connsiteX191" fmla="*/ 1768434 w 3924894"/>
                <a:gd name="connsiteY191" fmla="*/ 182880 h 2255520"/>
                <a:gd name="connsiteX192" fmla="*/ 1745574 w 3924894"/>
                <a:gd name="connsiteY192" fmla="*/ 175260 h 2255520"/>
                <a:gd name="connsiteX193" fmla="*/ 1699854 w 3924894"/>
                <a:gd name="connsiteY193" fmla="*/ 182880 h 2255520"/>
                <a:gd name="connsiteX194" fmla="*/ 1669374 w 3924894"/>
                <a:gd name="connsiteY194" fmla="*/ 243840 h 2255520"/>
                <a:gd name="connsiteX195" fmla="*/ 1623654 w 3924894"/>
                <a:gd name="connsiteY195" fmla="*/ 251460 h 2255520"/>
                <a:gd name="connsiteX196" fmla="*/ 1593174 w 3924894"/>
                <a:gd name="connsiteY196" fmla="*/ 297180 h 2255520"/>
                <a:gd name="connsiteX197" fmla="*/ 1608414 w 3924894"/>
                <a:gd name="connsiteY197" fmla="*/ 350520 h 2255520"/>
                <a:gd name="connsiteX198" fmla="*/ 1616034 w 3924894"/>
                <a:gd name="connsiteY198" fmla="*/ 381000 h 2255520"/>
                <a:gd name="connsiteX199" fmla="*/ 1676994 w 3924894"/>
                <a:gd name="connsiteY199" fmla="*/ 403860 h 2255520"/>
                <a:gd name="connsiteX200" fmla="*/ 1699854 w 3924894"/>
                <a:gd name="connsiteY200" fmla="*/ 411480 h 2255520"/>
                <a:gd name="connsiteX201" fmla="*/ 1753194 w 3924894"/>
                <a:gd name="connsiteY201" fmla="*/ 426720 h 2255520"/>
                <a:gd name="connsiteX202" fmla="*/ 1806534 w 3924894"/>
                <a:gd name="connsiteY202" fmla="*/ 449580 h 2255520"/>
                <a:gd name="connsiteX203" fmla="*/ 1852254 w 3924894"/>
                <a:gd name="connsiteY203" fmla="*/ 464820 h 2255520"/>
                <a:gd name="connsiteX204" fmla="*/ 1875114 w 3924894"/>
                <a:gd name="connsiteY204" fmla="*/ 472440 h 2255520"/>
                <a:gd name="connsiteX205" fmla="*/ 1966554 w 3924894"/>
                <a:gd name="connsiteY205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48637 w 3925287"/>
                <a:gd name="connsiteY22" fmla="*/ 312420 h 2255520"/>
                <a:gd name="connsiteX23" fmla="*/ 195297 w 3925287"/>
                <a:gd name="connsiteY23" fmla="*/ 312420 h 2255520"/>
                <a:gd name="connsiteX24" fmla="*/ 164817 w 3925287"/>
                <a:gd name="connsiteY24" fmla="*/ 316230 h 2255520"/>
                <a:gd name="connsiteX25" fmla="*/ 115287 w 3925287"/>
                <a:gd name="connsiteY25" fmla="*/ 327660 h 2255520"/>
                <a:gd name="connsiteX26" fmla="*/ 50517 w 3925287"/>
                <a:gd name="connsiteY26" fmla="*/ 358140 h 2255520"/>
                <a:gd name="connsiteX27" fmla="*/ 27657 w 3925287"/>
                <a:gd name="connsiteY27" fmla="*/ 41148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52647 w 3925287"/>
                <a:gd name="connsiteY188" fmla="*/ 213360 h 2255520"/>
                <a:gd name="connsiteX189" fmla="*/ 1829787 w 3925287"/>
                <a:gd name="connsiteY189" fmla="*/ 205740 h 2255520"/>
                <a:gd name="connsiteX190" fmla="*/ 1806927 w 3925287"/>
                <a:gd name="connsiteY190" fmla="*/ 19050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700247 w 3925287"/>
                <a:gd name="connsiteY193" fmla="*/ 182880 h 2255520"/>
                <a:gd name="connsiteX194" fmla="*/ 1669767 w 3925287"/>
                <a:gd name="connsiteY194" fmla="*/ 243840 h 2255520"/>
                <a:gd name="connsiteX195" fmla="*/ 1624047 w 3925287"/>
                <a:gd name="connsiteY195" fmla="*/ 251460 h 2255520"/>
                <a:gd name="connsiteX196" fmla="*/ 1593567 w 3925287"/>
                <a:gd name="connsiteY196" fmla="*/ 297180 h 2255520"/>
                <a:gd name="connsiteX197" fmla="*/ 1608807 w 3925287"/>
                <a:gd name="connsiteY197" fmla="*/ 350520 h 2255520"/>
                <a:gd name="connsiteX198" fmla="*/ 1616427 w 3925287"/>
                <a:gd name="connsiteY198" fmla="*/ 381000 h 2255520"/>
                <a:gd name="connsiteX199" fmla="*/ 1677387 w 3925287"/>
                <a:gd name="connsiteY199" fmla="*/ 403860 h 2255520"/>
                <a:gd name="connsiteX200" fmla="*/ 1700247 w 3925287"/>
                <a:gd name="connsiteY200" fmla="*/ 411480 h 2255520"/>
                <a:gd name="connsiteX201" fmla="*/ 1753587 w 3925287"/>
                <a:gd name="connsiteY201" fmla="*/ 426720 h 2255520"/>
                <a:gd name="connsiteX202" fmla="*/ 1806927 w 3925287"/>
                <a:gd name="connsiteY202" fmla="*/ 449580 h 2255520"/>
                <a:gd name="connsiteX203" fmla="*/ 1852647 w 3925287"/>
                <a:gd name="connsiteY203" fmla="*/ 464820 h 2255520"/>
                <a:gd name="connsiteX204" fmla="*/ 1875507 w 3925287"/>
                <a:gd name="connsiteY204" fmla="*/ 472440 h 2255520"/>
                <a:gd name="connsiteX205" fmla="*/ 1966947 w 3925287"/>
                <a:gd name="connsiteY205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48637 w 3925287"/>
                <a:gd name="connsiteY22" fmla="*/ 312420 h 2255520"/>
                <a:gd name="connsiteX23" fmla="*/ 195297 w 3925287"/>
                <a:gd name="connsiteY23" fmla="*/ 312420 h 2255520"/>
                <a:gd name="connsiteX24" fmla="*/ 164817 w 3925287"/>
                <a:gd name="connsiteY24" fmla="*/ 316230 h 2255520"/>
                <a:gd name="connsiteX25" fmla="*/ 115287 w 3925287"/>
                <a:gd name="connsiteY25" fmla="*/ 327660 h 2255520"/>
                <a:gd name="connsiteX26" fmla="*/ 50517 w 3925287"/>
                <a:gd name="connsiteY26" fmla="*/ 35814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52647 w 3925287"/>
                <a:gd name="connsiteY188" fmla="*/ 213360 h 2255520"/>
                <a:gd name="connsiteX189" fmla="*/ 1829787 w 3925287"/>
                <a:gd name="connsiteY189" fmla="*/ 205740 h 2255520"/>
                <a:gd name="connsiteX190" fmla="*/ 1806927 w 3925287"/>
                <a:gd name="connsiteY190" fmla="*/ 19050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700247 w 3925287"/>
                <a:gd name="connsiteY193" fmla="*/ 182880 h 2255520"/>
                <a:gd name="connsiteX194" fmla="*/ 1669767 w 3925287"/>
                <a:gd name="connsiteY194" fmla="*/ 243840 h 2255520"/>
                <a:gd name="connsiteX195" fmla="*/ 1624047 w 3925287"/>
                <a:gd name="connsiteY195" fmla="*/ 251460 h 2255520"/>
                <a:gd name="connsiteX196" fmla="*/ 1593567 w 3925287"/>
                <a:gd name="connsiteY196" fmla="*/ 297180 h 2255520"/>
                <a:gd name="connsiteX197" fmla="*/ 1608807 w 3925287"/>
                <a:gd name="connsiteY197" fmla="*/ 350520 h 2255520"/>
                <a:gd name="connsiteX198" fmla="*/ 1616427 w 3925287"/>
                <a:gd name="connsiteY198" fmla="*/ 381000 h 2255520"/>
                <a:gd name="connsiteX199" fmla="*/ 1677387 w 3925287"/>
                <a:gd name="connsiteY199" fmla="*/ 403860 h 2255520"/>
                <a:gd name="connsiteX200" fmla="*/ 1700247 w 3925287"/>
                <a:gd name="connsiteY200" fmla="*/ 411480 h 2255520"/>
                <a:gd name="connsiteX201" fmla="*/ 1753587 w 3925287"/>
                <a:gd name="connsiteY201" fmla="*/ 426720 h 2255520"/>
                <a:gd name="connsiteX202" fmla="*/ 1806927 w 3925287"/>
                <a:gd name="connsiteY202" fmla="*/ 449580 h 2255520"/>
                <a:gd name="connsiteX203" fmla="*/ 1852647 w 3925287"/>
                <a:gd name="connsiteY203" fmla="*/ 464820 h 2255520"/>
                <a:gd name="connsiteX204" fmla="*/ 1875507 w 3925287"/>
                <a:gd name="connsiteY204" fmla="*/ 472440 h 2255520"/>
                <a:gd name="connsiteX205" fmla="*/ 1966947 w 3925287"/>
                <a:gd name="connsiteY205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48637 w 3925287"/>
                <a:gd name="connsiteY22" fmla="*/ 312420 h 2255520"/>
                <a:gd name="connsiteX23" fmla="*/ 195297 w 3925287"/>
                <a:gd name="connsiteY23" fmla="*/ 312420 h 2255520"/>
                <a:gd name="connsiteX24" fmla="*/ 164817 w 3925287"/>
                <a:gd name="connsiteY24" fmla="*/ 316230 h 2255520"/>
                <a:gd name="connsiteX25" fmla="*/ 115287 w 3925287"/>
                <a:gd name="connsiteY25" fmla="*/ 32766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52647 w 3925287"/>
                <a:gd name="connsiteY188" fmla="*/ 213360 h 2255520"/>
                <a:gd name="connsiteX189" fmla="*/ 1829787 w 3925287"/>
                <a:gd name="connsiteY189" fmla="*/ 205740 h 2255520"/>
                <a:gd name="connsiteX190" fmla="*/ 1806927 w 3925287"/>
                <a:gd name="connsiteY190" fmla="*/ 19050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700247 w 3925287"/>
                <a:gd name="connsiteY193" fmla="*/ 182880 h 2255520"/>
                <a:gd name="connsiteX194" fmla="*/ 1669767 w 3925287"/>
                <a:gd name="connsiteY194" fmla="*/ 243840 h 2255520"/>
                <a:gd name="connsiteX195" fmla="*/ 1624047 w 3925287"/>
                <a:gd name="connsiteY195" fmla="*/ 251460 h 2255520"/>
                <a:gd name="connsiteX196" fmla="*/ 1593567 w 3925287"/>
                <a:gd name="connsiteY196" fmla="*/ 297180 h 2255520"/>
                <a:gd name="connsiteX197" fmla="*/ 1608807 w 3925287"/>
                <a:gd name="connsiteY197" fmla="*/ 350520 h 2255520"/>
                <a:gd name="connsiteX198" fmla="*/ 1616427 w 3925287"/>
                <a:gd name="connsiteY198" fmla="*/ 381000 h 2255520"/>
                <a:gd name="connsiteX199" fmla="*/ 1677387 w 3925287"/>
                <a:gd name="connsiteY199" fmla="*/ 403860 h 2255520"/>
                <a:gd name="connsiteX200" fmla="*/ 1700247 w 3925287"/>
                <a:gd name="connsiteY200" fmla="*/ 411480 h 2255520"/>
                <a:gd name="connsiteX201" fmla="*/ 1753587 w 3925287"/>
                <a:gd name="connsiteY201" fmla="*/ 426720 h 2255520"/>
                <a:gd name="connsiteX202" fmla="*/ 1806927 w 3925287"/>
                <a:gd name="connsiteY202" fmla="*/ 449580 h 2255520"/>
                <a:gd name="connsiteX203" fmla="*/ 1852647 w 3925287"/>
                <a:gd name="connsiteY203" fmla="*/ 464820 h 2255520"/>
                <a:gd name="connsiteX204" fmla="*/ 1875507 w 3925287"/>
                <a:gd name="connsiteY204" fmla="*/ 472440 h 2255520"/>
                <a:gd name="connsiteX205" fmla="*/ 1966947 w 3925287"/>
                <a:gd name="connsiteY205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48637 w 3925287"/>
                <a:gd name="connsiteY22" fmla="*/ 312420 h 2255520"/>
                <a:gd name="connsiteX23" fmla="*/ 195297 w 3925287"/>
                <a:gd name="connsiteY23" fmla="*/ 31242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52647 w 3925287"/>
                <a:gd name="connsiteY188" fmla="*/ 213360 h 2255520"/>
                <a:gd name="connsiteX189" fmla="*/ 1829787 w 3925287"/>
                <a:gd name="connsiteY189" fmla="*/ 205740 h 2255520"/>
                <a:gd name="connsiteX190" fmla="*/ 1806927 w 3925287"/>
                <a:gd name="connsiteY190" fmla="*/ 19050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700247 w 3925287"/>
                <a:gd name="connsiteY193" fmla="*/ 182880 h 2255520"/>
                <a:gd name="connsiteX194" fmla="*/ 1669767 w 3925287"/>
                <a:gd name="connsiteY194" fmla="*/ 243840 h 2255520"/>
                <a:gd name="connsiteX195" fmla="*/ 1624047 w 3925287"/>
                <a:gd name="connsiteY195" fmla="*/ 251460 h 2255520"/>
                <a:gd name="connsiteX196" fmla="*/ 1593567 w 3925287"/>
                <a:gd name="connsiteY196" fmla="*/ 297180 h 2255520"/>
                <a:gd name="connsiteX197" fmla="*/ 1608807 w 3925287"/>
                <a:gd name="connsiteY197" fmla="*/ 350520 h 2255520"/>
                <a:gd name="connsiteX198" fmla="*/ 1616427 w 3925287"/>
                <a:gd name="connsiteY198" fmla="*/ 381000 h 2255520"/>
                <a:gd name="connsiteX199" fmla="*/ 1677387 w 3925287"/>
                <a:gd name="connsiteY199" fmla="*/ 403860 h 2255520"/>
                <a:gd name="connsiteX200" fmla="*/ 1700247 w 3925287"/>
                <a:gd name="connsiteY200" fmla="*/ 411480 h 2255520"/>
                <a:gd name="connsiteX201" fmla="*/ 1753587 w 3925287"/>
                <a:gd name="connsiteY201" fmla="*/ 426720 h 2255520"/>
                <a:gd name="connsiteX202" fmla="*/ 1806927 w 3925287"/>
                <a:gd name="connsiteY202" fmla="*/ 449580 h 2255520"/>
                <a:gd name="connsiteX203" fmla="*/ 1852647 w 3925287"/>
                <a:gd name="connsiteY203" fmla="*/ 464820 h 2255520"/>
                <a:gd name="connsiteX204" fmla="*/ 1875507 w 3925287"/>
                <a:gd name="connsiteY204" fmla="*/ 472440 h 2255520"/>
                <a:gd name="connsiteX205" fmla="*/ 1966947 w 3925287"/>
                <a:gd name="connsiteY205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48637 w 3925287"/>
                <a:gd name="connsiteY22" fmla="*/ 31242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52647 w 3925287"/>
                <a:gd name="connsiteY188" fmla="*/ 213360 h 2255520"/>
                <a:gd name="connsiteX189" fmla="*/ 1829787 w 3925287"/>
                <a:gd name="connsiteY189" fmla="*/ 205740 h 2255520"/>
                <a:gd name="connsiteX190" fmla="*/ 1806927 w 3925287"/>
                <a:gd name="connsiteY190" fmla="*/ 19050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700247 w 3925287"/>
                <a:gd name="connsiteY193" fmla="*/ 182880 h 2255520"/>
                <a:gd name="connsiteX194" fmla="*/ 1669767 w 3925287"/>
                <a:gd name="connsiteY194" fmla="*/ 243840 h 2255520"/>
                <a:gd name="connsiteX195" fmla="*/ 1624047 w 3925287"/>
                <a:gd name="connsiteY195" fmla="*/ 251460 h 2255520"/>
                <a:gd name="connsiteX196" fmla="*/ 1593567 w 3925287"/>
                <a:gd name="connsiteY196" fmla="*/ 297180 h 2255520"/>
                <a:gd name="connsiteX197" fmla="*/ 1608807 w 3925287"/>
                <a:gd name="connsiteY197" fmla="*/ 350520 h 2255520"/>
                <a:gd name="connsiteX198" fmla="*/ 1616427 w 3925287"/>
                <a:gd name="connsiteY198" fmla="*/ 381000 h 2255520"/>
                <a:gd name="connsiteX199" fmla="*/ 1677387 w 3925287"/>
                <a:gd name="connsiteY199" fmla="*/ 403860 h 2255520"/>
                <a:gd name="connsiteX200" fmla="*/ 1700247 w 3925287"/>
                <a:gd name="connsiteY200" fmla="*/ 411480 h 2255520"/>
                <a:gd name="connsiteX201" fmla="*/ 1753587 w 3925287"/>
                <a:gd name="connsiteY201" fmla="*/ 426720 h 2255520"/>
                <a:gd name="connsiteX202" fmla="*/ 1806927 w 3925287"/>
                <a:gd name="connsiteY202" fmla="*/ 449580 h 2255520"/>
                <a:gd name="connsiteX203" fmla="*/ 1852647 w 3925287"/>
                <a:gd name="connsiteY203" fmla="*/ 464820 h 2255520"/>
                <a:gd name="connsiteX204" fmla="*/ 1875507 w 3925287"/>
                <a:gd name="connsiteY204" fmla="*/ 472440 h 2255520"/>
                <a:gd name="connsiteX205" fmla="*/ 1966947 w 3925287"/>
                <a:gd name="connsiteY205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52647 w 3925287"/>
                <a:gd name="connsiteY188" fmla="*/ 213360 h 2255520"/>
                <a:gd name="connsiteX189" fmla="*/ 1829787 w 3925287"/>
                <a:gd name="connsiteY189" fmla="*/ 205740 h 2255520"/>
                <a:gd name="connsiteX190" fmla="*/ 1806927 w 3925287"/>
                <a:gd name="connsiteY190" fmla="*/ 19050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700247 w 3925287"/>
                <a:gd name="connsiteY193" fmla="*/ 182880 h 2255520"/>
                <a:gd name="connsiteX194" fmla="*/ 1669767 w 3925287"/>
                <a:gd name="connsiteY194" fmla="*/ 243840 h 2255520"/>
                <a:gd name="connsiteX195" fmla="*/ 1624047 w 3925287"/>
                <a:gd name="connsiteY195" fmla="*/ 251460 h 2255520"/>
                <a:gd name="connsiteX196" fmla="*/ 1593567 w 3925287"/>
                <a:gd name="connsiteY196" fmla="*/ 297180 h 2255520"/>
                <a:gd name="connsiteX197" fmla="*/ 1608807 w 3925287"/>
                <a:gd name="connsiteY197" fmla="*/ 350520 h 2255520"/>
                <a:gd name="connsiteX198" fmla="*/ 1616427 w 3925287"/>
                <a:gd name="connsiteY198" fmla="*/ 381000 h 2255520"/>
                <a:gd name="connsiteX199" fmla="*/ 1677387 w 3925287"/>
                <a:gd name="connsiteY199" fmla="*/ 403860 h 2255520"/>
                <a:gd name="connsiteX200" fmla="*/ 1700247 w 3925287"/>
                <a:gd name="connsiteY200" fmla="*/ 411480 h 2255520"/>
                <a:gd name="connsiteX201" fmla="*/ 1753587 w 3925287"/>
                <a:gd name="connsiteY201" fmla="*/ 426720 h 2255520"/>
                <a:gd name="connsiteX202" fmla="*/ 1806927 w 3925287"/>
                <a:gd name="connsiteY202" fmla="*/ 449580 h 2255520"/>
                <a:gd name="connsiteX203" fmla="*/ 1852647 w 3925287"/>
                <a:gd name="connsiteY203" fmla="*/ 464820 h 2255520"/>
                <a:gd name="connsiteX204" fmla="*/ 1875507 w 3925287"/>
                <a:gd name="connsiteY204" fmla="*/ 472440 h 2255520"/>
                <a:gd name="connsiteX205" fmla="*/ 1966947 w 3925287"/>
                <a:gd name="connsiteY205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52647 w 3925287"/>
                <a:gd name="connsiteY188" fmla="*/ 213360 h 2255520"/>
                <a:gd name="connsiteX189" fmla="*/ 1829787 w 3925287"/>
                <a:gd name="connsiteY189" fmla="*/ 205740 h 2255520"/>
                <a:gd name="connsiteX190" fmla="*/ 1806927 w 3925287"/>
                <a:gd name="connsiteY190" fmla="*/ 19050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700247 w 3925287"/>
                <a:gd name="connsiteY193" fmla="*/ 182880 h 2255520"/>
                <a:gd name="connsiteX194" fmla="*/ 1669767 w 3925287"/>
                <a:gd name="connsiteY194" fmla="*/ 243840 h 2255520"/>
                <a:gd name="connsiteX195" fmla="*/ 1624047 w 3925287"/>
                <a:gd name="connsiteY195" fmla="*/ 251460 h 2255520"/>
                <a:gd name="connsiteX196" fmla="*/ 1593567 w 3925287"/>
                <a:gd name="connsiteY196" fmla="*/ 297180 h 2255520"/>
                <a:gd name="connsiteX197" fmla="*/ 1582137 w 3925287"/>
                <a:gd name="connsiteY197" fmla="*/ 346710 h 2255520"/>
                <a:gd name="connsiteX198" fmla="*/ 1616427 w 3925287"/>
                <a:gd name="connsiteY198" fmla="*/ 381000 h 2255520"/>
                <a:gd name="connsiteX199" fmla="*/ 1677387 w 3925287"/>
                <a:gd name="connsiteY199" fmla="*/ 403860 h 2255520"/>
                <a:gd name="connsiteX200" fmla="*/ 1700247 w 3925287"/>
                <a:gd name="connsiteY200" fmla="*/ 411480 h 2255520"/>
                <a:gd name="connsiteX201" fmla="*/ 1753587 w 3925287"/>
                <a:gd name="connsiteY201" fmla="*/ 426720 h 2255520"/>
                <a:gd name="connsiteX202" fmla="*/ 1806927 w 3925287"/>
                <a:gd name="connsiteY202" fmla="*/ 449580 h 2255520"/>
                <a:gd name="connsiteX203" fmla="*/ 1852647 w 3925287"/>
                <a:gd name="connsiteY203" fmla="*/ 464820 h 2255520"/>
                <a:gd name="connsiteX204" fmla="*/ 1875507 w 3925287"/>
                <a:gd name="connsiteY204" fmla="*/ 472440 h 2255520"/>
                <a:gd name="connsiteX205" fmla="*/ 1966947 w 3925287"/>
                <a:gd name="connsiteY205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52647 w 3925287"/>
                <a:gd name="connsiteY188" fmla="*/ 213360 h 2255520"/>
                <a:gd name="connsiteX189" fmla="*/ 1829787 w 3925287"/>
                <a:gd name="connsiteY189" fmla="*/ 205740 h 2255520"/>
                <a:gd name="connsiteX190" fmla="*/ 1806927 w 3925287"/>
                <a:gd name="connsiteY190" fmla="*/ 19050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700247 w 3925287"/>
                <a:gd name="connsiteY193" fmla="*/ 182880 h 2255520"/>
                <a:gd name="connsiteX194" fmla="*/ 1669767 w 3925287"/>
                <a:gd name="connsiteY194" fmla="*/ 243840 h 2255520"/>
                <a:gd name="connsiteX195" fmla="*/ 1624047 w 3925287"/>
                <a:gd name="connsiteY195" fmla="*/ 251460 h 2255520"/>
                <a:gd name="connsiteX196" fmla="*/ 1583855 w 3925287"/>
                <a:gd name="connsiteY196" fmla="*/ 262890 h 2255520"/>
                <a:gd name="connsiteX197" fmla="*/ 1593567 w 3925287"/>
                <a:gd name="connsiteY197" fmla="*/ 297180 h 2255520"/>
                <a:gd name="connsiteX198" fmla="*/ 1582137 w 3925287"/>
                <a:gd name="connsiteY198" fmla="*/ 346710 h 2255520"/>
                <a:gd name="connsiteX199" fmla="*/ 1616427 w 3925287"/>
                <a:gd name="connsiteY199" fmla="*/ 381000 h 2255520"/>
                <a:gd name="connsiteX200" fmla="*/ 1677387 w 3925287"/>
                <a:gd name="connsiteY200" fmla="*/ 403860 h 2255520"/>
                <a:gd name="connsiteX201" fmla="*/ 1700247 w 3925287"/>
                <a:gd name="connsiteY201" fmla="*/ 411480 h 2255520"/>
                <a:gd name="connsiteX202" fmla="*/ 1753587 w 3925287"/>
                <a:gd name="connsiteY202" fmla="*/ 426720 h 2255520"/>
                <a:gd name="connsiteX203" fmla="*/ 1806927 w 3925287"/>
                <a:gd name="connsiteY203" fmla="*/ 449580 h 2255520"/>
                <a:gd name="connsiteX204" fmla="*/ 1852647 w 3925287"/>
                <a:gd name="connsiteY204" fmla="*/ 464820 h 2255520"/>
                <a:gd name="connsiteX205" fmla="*/ 1875507 w 3925287"/>
                <a:gd name="connsiteY205" fmla="*/ 472440 h 2255520"/>
                <a:gd name="connsiteX206" fmla="*/ 1966947 w 3925287"/>
                <a:gd name="connsiteY206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52647 w 3925287"/>
                <a:gd name="connsiteY188" fmla="*/ 213360 h 2255520"/>
                <a:gd name="connsiteX189" fmla="*/ 1829787 w 3925287"/>
                <a:gd name="connsiteY189" fmla="*/ 205740 h 2255520"/>
                <a:gd name="connsiteX190" fmla="*/ 1806927 w 3925287"/>
                <a:gd name="connsiteY190" fmla="*/ 19050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700247 w 3925287"/>
                <a:gd name="connsiteY193" fmla="*/ 182880 h 2255520"/>
                <a:gd name="connsiteX194" fmla="*/ 1669767 w 3925287"/>
                <a:gd name="connsiteY194" fmla="*/ 243840 h 2255520"/>
                <a:gd name="connsiteX195" fmla="*/ 1627857 w 3925287"/>
                <a:gd name="connsiteY195" fmla="*/ 236220 h 2255520"/>
                <a:gd name="connsiteX196" fmla="*/ 1583855 w 3925287"/>
                <a:gd name="connsiteY196" fmla="*/ 262890 h 2255520"/>
                <a:gd name="connsiteX197" fmla="*/ 1593567 w 3925287"/>
                <a:gd name="connsiteY197" fmla="*/ 297180 h 2255520"/>
                <a:gd name="connsiteX198" fmla="*/ 1582137 w 3925287"/>
                <a:gd name="connsiteY198" fmla="*/ 346710 h 2255520"/>
                <a:gd name="connsiteX199" fmla="*/ 1616427 w 3925287"/>
                <a:gd name="connsiteY199" fmla="*/ 381000 h 2255520"/>
                <a:gd name="connsiteX200" fmla="*/ 1677387 w 3925287"/>
                <a:gd name="connsiteY200" fmla="*/ 403860 h 2255520"/>
                <a:gd name="connsiteX201" fmla="*/ 1700247 w 3925287"/>
                <a:gd name="connsiteY201" fmla="*/ 411480 h 2255520"/>
                <a:gd name="connsiteX202" fmla="*/ 1753587 w 3925287"/>
                <a:gd name="connsiteY202" fmla="*/ 426720 h 2255520"/>
                <a:gd name="connsiteX203" fmla="*/ 1806927 w 3925287"/>
                <a:gd name="connsiteY203" fmla="*/ 449580 h 2255520"/>
                <a:gd name="connsiteX204" fmla="*/ 1852647 w 3925287"/>
                <a:gd name="connsiteY204" fmla="*/ 464820 h 2255520"/>
                <a:gd name="connsiteX205" fmla="*/ 1875507 w 3925287"/>
                <a:gd name="connsiteY205" fmla="*/ 472440 h 2255520"/>
                <a:gd name="connsiteX206" fmla="*/ 1966947 w 3925287"/>
                <a:gd name="connsiteY206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52647 w 3925287"/>
                <a:gd name="connsiteY188" fmla="*/ 213360 h 2255520"/>
                <a:gd name="connsiteX189" fmla="*/ 1829787 w 3925287"/>
                <a:gd name="connsiteY189" fmla="*/ 205740 h 2255520"/>
                <a:gd name="connsiteX190" fmla="*/ 1806927 w 3925287"/>
                <a:gd name="connsiteY190" fmla="*/ 19050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700247 w 3925287"/>
                <a:gd name="connsiteY193" fmla="*/ 182880 h 2255520"/>
                <a:gd name="connsiteX194" fmla="*/ 1646907 w 3925287"/>
                <a:gd name="connsiteY194" fmla="*/ 205740 h 2255520"/>
                <a:gd name="connsiteX195" fmla="*/ 1627857 w 3925287"/>
                <a:gd name="connsiteY195" fmla="*/ 236220 h 2255520"/>
                <a:gd name="connsiteX196" fmla="*/ 1583855 w 3925287"/>
                <a:gd name="connsiteY196" fmla="*/ 262890 h 2255520"/>
                <a:gd name="connsiteX197" fmla="*/ 1593567 w 3925287"/>
                <a:gd name="connsiteY197" fmla="*/ 297180 h 2255520"/>
                <a:gd name="connsiteX198" fmla="*/ 1582137 w 3925287"/>
                <a:gd name="connsiteY198" fmla="*/ 346710 h 2255520"/>
                <a:gd name="connsiteX199" fmla="*/ 1616427 w 3925287"/>
                <a:gd name="connsiteY199" fmla="*/ 381000 h 2255520"/>
                <a:gd name="connsiteX200" fmla="*/ 1677387 w 3925287"/>
                <a:gd name="connsiteY200" fmla="*/ 403860 h 2255520"/>
                <a:gd name="connsiteX201" fmla="*/ 1700247 w 3925287"/>
                <a:gd name="connsiteY201" fmla="*/ 411480 h 2255520"/>
                <a:gd name="connsiteX202" fmla="*/ 1753587 w 3925287"/>
                <a:gd name="connsiteY202" fmla="*/ 426720 h 2255520"/>
                <a:gd name="connsiteX203" fmla="*/ 1806927 w 3925287"/>
                <a:gd name="connsiteY203" fmla="*/ 449580 h 2255520"/>
                <a:gd name="connsiteX204" fmla="*/ 1852647 w 3925287"/>
                <a:gd name="connsiteY204" fmla="*/ 464820 h 2255520"/>
                <a:gd name="connsiteX205" fmla="*/ 1875507 w 3925287"/>
                <a:gd name="connsiteY205" fmla="*/ 472440 h 2255520"/>
                <a:gd name="connsiteX206" fmla="*/ 1966947 w 3925287"/>
                <a:gd name="connsiteY206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52647 w 3925287"/>
                <a:gd name="connsiteY188" fmla="*/ 213360 h 2255520"/>
                <a:gd name="connsiteX189" fmla="*/ 1829787 w 3925287"/>
                <a:gd name="connsiteY189" fmla="*/ 205740 h 2255520"/>
                <a:gd name="connsiteX190" fmla="*/ 1806927 w 3925287"/>
                <a:gd name="connsiteY190" fmla="*/ 19050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46907 w 3925287"/>
                <a:gd name="connsiteY194" fmla="*/ 205740 h 2255520"/>
                <a:gd name="connsiteX195" fmla="*/ 1627857 w 3925287"/>
                <a:gd name="connsiteY195" fmla="*/ 236220 h 2255520"/>
                <a:gd name="connsiteX196" fmla="*/ 1583855 w 3925287"/>
                <a:gd name="connsiteY196" fmla="*/ 262890 h 2255520"/>
                <a:gd name="connsiteX197" fmla="*/ 1593567 w 3925287"/>
                <a:gd name="connsiteY197" fmla="*/ 297180 h 2255520"/>
                <a:gd name="connsiteX198" fmla="*/ 1582137 w 3925287"/>
                <a:gd name="connsiteY198" fmla="*/ 346710 h 2255520"/>
                <a:gd name="connsiteX199" fmla="*/ 1616427 w 3925287"/>
                <a:gd name="connsiteY199" fmla="*/ 381000 h 2255520"/>
                <a:gd name="connsiteX200" fmla="*/ 1677387 w 3925287"/>
                <a:gd name="connsiteY200" fmla="*/ 403860 h 2255520"/>
                <a:gd name="connsiteX201" fmla="*/ 1700247 w 3925287"/>
                <a:gd name="connsiteY201" fmla="*/ 411480 h 2255520"/>
                <a:gd name="connsiteX202" fmla="*/ 1753587 w 3925287"/>
                <a:gd name="connsiteY202" fmla="*/ 426720 h 2255520"/>
                <a:gd name="connsiteX203" fmla="*/ 1806927 w 3925287"/>
                <a:gd name="connsiteY203" fmla="*/ 449580 h 2255520"/>
                <a:gd name="connsiteX204" fmla="*/ 1852647 w 3925287"/>
                <a:gd name="connsiteY204" fmla="*/ 464820 h 2255520"/>
                <a:gd name="connsiteX205" fmla="*/ 1875507 w 3925287"/>
                <a:gd name="connsiteY205" fmla="*/ 472440 h 2255520"/>
                <a:gd name="connsiteX206" fmla="*/ 1966947 w 3925287"/>
                <a:gd name="connsiteY206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52647 w 3925287"/>
                <a:gd name="connsiteY188" fmla="*/ 213360 h 2255520"/>
                <a:gd name="connsiteX189" fmla="*/ 1829787 w 3925287"/>
                <a:gd name="connsiteY189" fmla="*/ 205740 h 2255520"/>
                <a:gd name="connsiteX190" fmla="*/ 1806927 w 3925287"/>
                <a:gd name="connsiteY190" fmla="*/ 19050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46907 w 3925287"/>
                <a:gd name="connsiteY194" fmla="*/ 205740 h 2255520"/>
                <a:gd name="connsiteX195" fmla="*/ 1627857 w 3925287"/>
                <a:gd name="connsiteY195" fmla="*/ 236220 h 2255520"/>
                <a:gd name="connsiteX196" fmla="*/ 1583855 w 3925287"/>
                <a:gd name="connsiteY196" fmla="*/ 262890 h 2255520"/>
                <a:gd name="connsiteX197" fmla="*/ 1593567 w 3925287"/>
                <a:gd name="connsiteY197" fmla="*/ 297180 h 2255520"/>
                <a:gd name="connsiteX198" fmla="*/ 1553375 w 3925287"/>
                <a:gd name="connsiteY198" fmla="*/ 300990 h 2255520"/>
                <a:gd name="connsiteX199" fmla="*/ 1582137 w 3925287"/>
                <a:gd name="connsiteY199" fmla="*/ 346710 h 2255520"/>
                <a:gd name="connsiteX200" fmla="*/ 1616427 w 3925287"/>
                <a:gd name="connsiteY200" fmla="*/ 381000 h 2255520"/>
                <a:gd name="connsiteX201" fmla="*/ 1677387 w 3925287"/>
                <a:gd name="connsiteY201" fmla="*/ 403860 h 2255520"/>
                <a:gd name="connsiteX202" fmla="*/ 1700247 w 3925287"/>
                <a:gd name="connsiteY202" fmla="*/ 411480 h 2255520"/>
                <a:gd name="connsiteX203" fmla="*/ 1753587 w 3925287"/>
                <a:gd name="connsiteY203" fmla="*/ 426720 h 2255520"/>
                <a:gd name="connsiteX204" fmla="*/ 1806927 w 3925287"/>
                <a:gd name="connsiteY204" fmla="*/ 449580 h 2255520"/>
                <a:gd name="connsiteX205" fmla="*/ 1852647 w 3925287"/>
                <a:gd name="connsiteY205" fmla="*/ 464820 h 2255520"/>
                <a:gd name="connsiteX206" fmla="*/ 1875507 w 3925287"/>
                <a:gd name="connsiteY206" fmla="*/ 472440 h 2255520"/>
                <a:gd name="connsiteX207" fmla="*/ 1966947 w 3925287"/>
                <a:gd name="connsiteY207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52647 w 3925287"/>
                <a:gd name="connsiteY188" fmla="*/ 213360 h 2255520"/>
                <a:gd name="connsiteX189" fmla="*/ 1829787 w 3925287"/>
                <a:gd name="connsiteY189" fmla="*/ 205740 h 2255520"/>
                <a:gd name="connsiteX190" fmla="*/ 1806927 w 3925287"/>
                <a:gd name="connsiteY190" fmla="*/ 19050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46907 w 3925287"/>
                <a:gd name="connsiteY194" fmla="*/ 20574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553375 w 3925287"/>
                <a:gd name="connsiteY199" fmla="*/ 300990 h 2255520"/>
                <a:gd name="connsiteX200" fmla="*/ 1582137 w 3925287"/>
                <a:gd name="connsiteY200" fmla="*/ 346710 h 2255520"/>
                <a:gd name="connsiteX201" fmla="*/ 1616427 w 3925287"/>
                <a:gd name="connsiteY201" fmla="*/ 381000 h 2255520"/>
                <a:gd name="connsiteX202" fmla="*/ 1677387 w 3925287"/>
                <a:gd name="connsiteY202" fmla="*/ 403860 h 2255520"/>
                <a:gd name="connsiteX203" fmla="*/ 1700247 w 3925287"/>
                <a:gd name="connsiteY203" fmla="*/ 411480 h 2255520"/>
                <a:gd name="connsiteX204" fmla="*/ 1753587 w 3925287"/>
                <a:gd name="connsiteY204" fmla="*/ 426720 h 2255520"/>
                <a:gd name="connsiteX205" fmla="*/ 1806927 w 3925287"/>
                <a:gd name="connsiteY205" fmla="*/ 449580 h 2255520"/>
                <a:gd name="connsiteX206" fmla="*/ 1852647 w 3925287"/>
                <a:gd name="connsiteY206" fmla="*/ 464820 h 2255520"/>
                <a:gd name="connsiteX207" fmla="*/ 1875507 w 3925287"/>
                <a:gd name="connsiteY207" fmla="*/ 472440 h 2255520"/>
                <a:gd name="connsiteX208" fmla="*/ 1966947 w 3925287"/>
                <a:gd name="connsiteY208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52647 w 3925287"/>
                <a:gd name="connsiteY188" fmla="*/ 213360 h 2255520"/>
                <a:gd name="connsiteX189" fmla="*/ 1829787 w 3925287"/>
                <a:gd name="connsiteY189" fmla="*/ 205740 h 2255520"/>
                <a:gd name="connsiteX190" fmla="*/ 1806927 w 3925287"/>
                <a:gd name="connsiteY190" fmla="*/ 19050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553375 w 3925287"/>
                <a:gd name="connsiteY199" fmla="*/ 300990 h 2255520"/>
                <a:gd name="connsiteX200" fmla="*/ 1582137 w 3925287"/>
                <a:gd name="connsiteY200" fmla="*/ 346710 h 2255520"/>
                <a:gd name="connsiteX201" fmla="*/ 1616427 w 3925287"/>
                <a:gd name="connsiteY201" fmla="*/ 381000 h 2255520"/>
                <a:gd name="connsiteX202" fmla="*/ 1677387 w 3925287"/>
                <a:gd name="connsiteY202" fmla="*/ 403860 h 2255520"/>
                <a:gd name="connsiteX203" fmla="*/ 1700247 w 3925287"/>
                <a:gd name="connsiteY203" fmla="*/ 411480 h 2255520"/>
                <a:gd name="connsiteX204" fmla="*/ 1753587 w 3925287"/>
                <a:gd name="connsiteY204" fmla="*/ 426720 h 2255520"/>
                <a:gd name="connsiteX205" fmla="*/ 1806927 w 3925287"/>
                <a:gd name="connsiteY205" fmla="*/ 449580 h 2255520"/>
                <a:gd name="connsiteX206" fmla="*/ 1852647 w 3925287"/>
                <a:gd name="connsiteY206" fmla="*/ 464820 h 2255520"/>
                <a:gd name="connsiteX207" fmla="*/ 1875507 w 3925287"/>
                <a:gd name="connsiteY207" fmla="*/ 472440 h 2255520"/>
                <a:gd name="connsiteX208" fmla="*/ 1966947 w 3925287"/>
                <a:gd name="connsiteY208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52647 w 3925287"/>
                <a:gd name="connsiteY188" fmla="*/ 213360 h 2255520"/>
                <a:gd name="connsiteX189" fmla="*/ 1829787 w 3925287"/>
                <a:gd name="connsiteY189" fmla="*/ 205740 h 2255520"/>
                <a:gd name="connsiteX190" fmla="*/ 1806927 w 3925287"/>
                <a:gd name="connsiteY190" fmla="*/ 19050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580045 w 3925287"/>
                <a:gd name="connsiteY199" fmla="*/ 308610 h 2255520"/>
                <a:gd name="connsiteX200" fmla="*/ 1582137 w 3925287"/>
                <a:gd name="connsiteY200" fmla="*/ 346710 h 2255520"/>
                <a:gd name="connsiteX201" fmla="*/ 1616427 w 3925287"/>
                <a:gd name="connsiteY201" fmla="*/ 381000 h 2255520"/>
                <a:gd name="connsiteX202" fmla="*/ 1677387 w 3925287"/>
                <a:gd name="connsiteY202" fmla="*/ 403860 h 2255520"/>
                <a:gd name="connsiteX203" fmla="*/ 1700247 w 3925287"/>
                <a:gd name="connsiteY203" fmla="*/ 411480 h 2255520"/>
                <a:gd name="connsiteX204" fmla="*/ 1753587 w 3925287"/>
                <a:gd name="connsiteY204" fmla="*/ 426720 h 2255520"/>
                <a:gd name="connsiteX205" fmla="*/ 1806927 w 3925287"/>
                <a:gd name="connsiteY205" fmla="*/ 449580 h 2255520"/>
                <a:gd name="connsiteX206" fmla="*/ 1852647 w 3925287"/>
                <a:gd name="connsiteY206" fmla="*/ 464820 h 2255520"/>
                <a:gd name="connsiteX207" fmla="*/ 1875507 w 3925287"/>
                <a:gd name="connsiteY207" fmla="*/ 472440 h 2255520"/>
                <a:gd name="connsiteX208" fmla="*/ 1966947 w 3925287"/>
                <a:gd name="connsiteY208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52647 w 3925287"/>
                <a:gd name="connsiteY188" fmla="*/ 213360 h 2255520"/>
                <a:gd name="connsiteX189" fmla="*/ 1829787 w 3925287"/>
                <a:gd name="connsiteY189" fmla="*/ 205740 h 2255520"/>
                <a:gd name="connsiteX190" fmla="*/ 1806927 w 3925287"/>
                <a:gd name="connsiteY190" fmla="*/ 19050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580045 w 3925287"/>
                <a:gd name="connsiteY199" fmla="*/ 308610 h 2255520"/>
                <a:gd name="connsiteX200" fmla="*/ 1601187 w 3925287"/>
                <a:gd name="connsiteY200" fmla="*/ 346710 h 2255520"/>
                <a:gd name="connsiteX201" fmla="*/ 1616427 w 3925287"/>
                <a:gd name="connsiteY201" fmla="*/ 381000 h 2255520"/>
                <a:gd name="connsiteX202" fmla="*/ 1677387 w 3925287"/>
                <a:gd name="connsiteY202" fmla="*/ 403860 h 2255520"/>
                <a:gd name="connsiteX203" fmla="*/ 1700247 w 3925287"/>
                <a:gd name="connsiteY203" fmla="*/ 411480 h 2255520"/>
                <a:gd name="connsiteX204" fmla="*/ 1753587 w 3925287"/>
                <a:gd name="connsiteY204" fmla="*/ 426720 h 2255520"/>
                <a:gd name="connsiteX205" fmla="*/ 1806927 w 3925287"/>
                <a:gd name="connsiteY205" fmla="*/ 449580 h 2255520"/>
                <a:gd name="connsiteX206" fmla="*/ 1852647 w 3925287"/>
                <a:gd name="connsiteY206" fmla="*/ 464820 h 2255520"/>
                <a:gd name="connsiteX207" fmla="*/ 1875507 w 3925287"/>
                <a:gd name="connsiteY207" fmla="*/ 472440 h 2255520"/>
                <a:gd name="connsiteX208" fmla="*/ 1966947 w 3925287"/>
                <a:gd name="connsiteY208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806927 w 3925287"/>
                <a:gd name="connsiteY190" fmla="*/ 19050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580045 w 3925287"/>
                <a:gd name="connsiteY199" fmla="*/ 308610 h 2255520"/>
                <a:gd name="connsiteX200" fmla="*/ 1601187 w 3925287"/>
                <a:gd name="connsiteY200" fmla="*/ 346710 h 2255520"/>
                <a:gd name="connsiteX201" fmla="*/ 1616427 w 3925287"/>
                <a:gd name="connsiteY201" fmla="*/ 381000 h 2255520"/>
                <a:gd name="connsiteX202" fmla="*/ 1677387 w 3925287"/>
                <a:gd name="connsiteY202" fmla="*/ 403860 h 2255520"/>
                <a:gd name="connsiteX203" fmla="*/ 1700247 w 3925287"/>
                <a:gd name="connsiteY203" fmla="*/ 411480 h 2255520"/>
                <a:gd name="connsiteX204" fmla="*/ 1753587 w 3925287"/>
                <a:gd name="connsiteY204" fmla="*/ 426720 h 2255520"/>
                <a:gd name="connsiteX205" fmla="*/ 1806927 w 3925287"/>
                <a:gd name="connsiteY205" fmla="*/ 449580 h 2255520"/>
                <a:gd name="connsiteX206" fmla="*/ 1852647 w 3925287"/>
                <a:gd name="connsiteY206" fmla="*/ 464820 h 2255520"/>
                <a:gd name="connsiteX207" fmla="*/ 1875507 w 3925287"/>
                <a:gd name="connsiteY207" fmla="*/ 472440 h 2255520"/>
                <a:gd name="connsiteX208" fmla="*/ 1966947 w 3925287"/>
                <a:gd name="connsiteY208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580045 w 3925287"/>
                <a:gd name="connsiteY199" fmla="*/ 308610 h 2255520"/>
                <a:gd name="connsiteX200" fmla="*/ 1601187 w 3925287"/>
                <a:gd name="connsiteY200" fmla="*/ 346710 h 2255520"/>
                <a:gd name="connsiteX201" fmla="*/ 1616427 w 3925287"/>
                <a:gd name="connsiteY201" fmla="*/ 381000 h 2255520"/>
                <a:gd name="connsiteX202" fmla="*/ 1677387 w 3925287"/>
                <a:gd name="connsiteY202" fmla="*/ 403860 h 2255520"/>
                <a:gd name="connsiteX203" fmla="*/ 1700247 w 3925287"/>
                <a:gd name="connsiteY203" fmla="*/ 411480 h 2255520"/>
                <a:gd name="connsiteX204" fmla="*/ 1753587 w 3925287"/>
                <a:gd name="connsiteY204" fmla="*/ 426720 h 2255520"/>
                <a:gd name="connsiteX205" fmla="*/ 1806927 w 3925287"/>
                <a:gd name="connsiteY205" fmla="*/ 449580 h 2255520"/>
                <a:gd name="connsiteX206" fmla="*/ 1852647 w 3925287"/>
                <a:gd name="connsiteY206" fmla="*/ 464820 h 2255520"/>
                <a:gd name="connsiteX207" fmla="*/ 1875507 w 3925287"/>
                <a:gd name="connsiteY207" fmla="*/ 472440 h 2255520"/>
                <a:gd name="connsiteX208" fmla="*/ 1966947 w 3925287"/>
                <a:gd name="connsiteY208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580045 w 3925287"/>
                <a:gd name="connsiteY199" fmla="*/ 308610 h 2255520"/>
                <a:gd name="connsiteX200" fmla="*/ 1601187 w 3925287"/>
                <a:gd name="connsiteY200" fmla="*/ 346710 h 2255520"/>
                <a:gd name="connsiteX201" fmla="*/ 1624047 w 3925287"/>
                <a:gd name="connsiteY201" fmla="*/ 354330 h 2255520"/>
                <a:gd name="connsiteX202" fmla="*/ 1677387 w 3925287"/>
                <a:gd name="connsiteY202" fmla="*/ 403860 h 2255520"/>
                <a:gd name="connsiteX203" fmla="*/ 1700247 w 3925287"/>
                <a:gd name="connsiteY203" fmla="*/ 411480 h 2255520"/>
                <a:gd name="connsiteX204" fmla="*/ 1753587 w 3925287"/>
                <a:gd name="connsiteY204" fmla="*/ 426720 h 2255520"/>
                <a:gd name="connsiteX205" fmla="*/ 1806927 w 3925287"/>
                <a:gd name="connsiteY205" fmla="*/ 449580 h 2255520"/>
                <a:gd name="connsiteX206" fmla="*/ 1852647 w 3925287"/>
                <a:gd name="connsiteY206" fmla="*/ 464820 h 2255520"/>
                <a:gd name="connsiteX207" fmla="*/ 1875507 w 3925287"/>
                <a:gd name="connsiteY207" fmla="*/ 472440 h 2255520"/>
                <a:gd name="connsiteX208" fmla="*/ 1966947 w 3925287"/>
                <a:gd name="connsiteY208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580045 w 3925287"/>
                <a:gd name="connsiteY199" fmla="*/ 308610 h 2255520"/>
                <a:gd name="connsiteX200" fmla="*/ 1601187 w 3925287"/>
                <a:gd name="connsiteY200" fmla="*/ 346710 h 2255520"/>
                <a:gd name="connsiteX201" fmla="*/ 1624047 w 3925287"/>
                <a:gd name="connsiteY201" fmla="*/ 354330 h 2255520"/>
                <a:gd name="connsiteX202" fmla="*/ 1677387 w 3925287"/>
                <a:gd name="connsiteY202" fmla="*/ 403860 h 2255520"/>
                <a:gd name="connsiteX203" fmla="*/ 1711677 w 3925287"/>
                <a:gd name="connsiteY203" fmla="*/ 388620 h 2255520"/>
                <a:gd name="connsiteX204" fmla="*/ 1753587 w 3925287"/>
                <a:gd name="connsiteY204" fmla="*/ 426720 h 2255520"/>
                <a:gd name="connsiteX205" fmla="*/ 1806927 w 3925287"/>
                <a:gd name="connsiteY205" fmla="*/ 449580 h 2255520"/>
                <a:gd name="connsiteX206" fmla="*/ 1852647 w 3925287"/>
                <a:gd name="connsiteY206" fmla="*/ 464820 h 2255520"/>
                <a:gd name="connsiteX207" fmla="*/ 1875507 w 3925287"/>
                <a:gd name="connsiteY207" fmla="*/ 472440 h 2255520"/>
                <a:gd name="connsiteX208" fmla="*/ 1966947 w 3925287"/>
                <a:gd name="connsiteY208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580045 w 3925287"/>
                <a:gd name="connsiteY199" fmla="*/ 308610 h 2255520"/>
                <a:gd name="connsiteX200" fmla="*/ 1604997 w 3925287"/>
                <a:gd name="connsiteY200" fmla="*/ 316230 h 2255520"/>
                <a:gd name="connsiteX201" fmla="*/ 1624047 w 3925287"/>
                <a:gd name="connsiteY201" fmla="*/ 354330 h 2255520"/>
                <a:gd name="connsiteX202" fmla="*/ 1677387 w 3925287"/>
                <a:gd name="connsiteY202" fmla="*/ 403860 h 2255520"/>
                <a:gd name="connsiteX203" fmla="*/ 1711677 w 3925287"/>
                <a:gd name="connsiteY203" fmla="*/ 388620 h 2255520"/>
                <a:gd name="connsiteX204" fmla="*/ 1753587 w 3925287"/>
                <a:gd name="connsiteY204" fmla="*/ 426720 h 2255520"/>
                <a:gd name="connsiteX205" fmla="*/ 1806927 w 3925287"/>
                <a:gd name="connsiteY205" fmla="*/ 449580 h 2255520"/>
                <a:gd name="connsiteX206" fmla="*/ 1852647 w 3925287"/>
                <a:gd name="connsiteY206" fmla="*/ 464820 h 2255520"/>
                <a:gd name="connsiteX207" fmla="*/ 1875507 w 3925287"/>
                <a:gd name="connsiteY207" fmla="*/ 472440 h 2255520"/>
                <a:gd name="connsiteX208" fmla="*/ 1966947 w 3925287"/>
                <a:gd name="connsiteY208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580045 w 3925287"/>
                <a:gd name="connsiteY199" fmla="*/ 308610 h 2255520"/>
                <a:gd name="connsiteX200" fmla="*/ 1604997 w 3925287"/>
                <a:gd name="connsiteY200" fmla="*/ 316230 h 2255520"/>
                <a:gd name="connsiteX201" fmla="*/ 1624047 w 3925287"/>
                <a:gd name="connsiteY201" fmla="*/ 354330 h 2255520"/>
                <a:gd name="connsiteX202" fmla="*/ 1677387 w 3925287"/>
                <a:gd name="connsiteY202" fmla="*/ 369570 h 2255520"/>
                <a:gd name="connsiteX203" fmla="*/ 1711677 w 3925287"/>
                <a:gd name="connsiteY203" fmla="*/ 388620 h 2255520"/>
                <a:gd name="connsiteX204" fmla="*/ 1753587 w 3925287"/>
                <a:gd name="connsiteY204" fmla="*/ 426720 h 2255520"/>
                <a:gd name="connsiteX205" fmla="*/ 1806927 w 3925287"/>
                <a:gd name="connsiteY205" fmla="*/ 449580 h 2255520"/>
                <a:gd name="connsiteX206" fmla="*/ 1852647 w 3925287"/>
                <a:gd name="connsiteY206" fmla="*/ 464820 h 2255520"/>
                <a:gd name="connsiteX207" fmla="*/ 1875507 w 3925287"/>
                <a:gd name="connsiteY207" fmla="*/ 472440 h 2255520"/>
                <a:gd name="connsiteX208" fmla="*/ 1966947 w 3925287"/>
                <a:gd name="connsiteY208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580045 w 3925287"/>
                <a:gd name="connsiteY199" fmla="*/ 308610 h 2255520"/>
                <a:gd name="connsiteX200" fmla="*/ 1604997 w 3925287"/>
                <a:gd name="connsiteY200" fmla="*/ 316230 h 2255520"/>
                <a:gd name="connsiteX201" fmla="*/ 1624047 w 3925287"/>
                <a:gd name="connsiteY201" fmla="*/ 323850 h 2255520"/>
                <a:gd name="connsiteX202" fmla="*/ 1677387 w 3925287"/>
                <a:gd name="connsiteY202" fmla="*/ 369570 h 2255520"/>
                <a:gd name="connsiteX203" fmla="*/ 1711677 w 3925287"/>
                <a:gd name="connsiteY203" fmla="*/ 388620 h 2255520"/>
                <a:gd name="connsiteX204" fmla="*/ 1753587 w 3925287"/>
                <a:gd name="connsiteY204" fmla="*/ 426720 h 2255520"/>
                <a:gd name="connsiteX205" fmla="*/ 1806927 w 3925287"/>
                <a:gd name="connsiteY205" fmla="*/ 449580 h 2255520"/>
                <a:gd name="connsiteX206" fmla="*/ 1852647 w 3925287"/>
                <a:gd name="connsiteY206" fmla="*/ 464820 h 2255520"/>
                <a:gd name="connsiteX207" fmla="*/ 1875507 w 3925287"/>
                <a:gd name="connsiteY207" fmla="*/ 472440 h 2255520"/>
                <a:gd name="connsiteX208" fmla="*/ 1966947 w 3925287"/>
                <a:gd name="connsiteY208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580045 w 3925287"/>
                <a:gd name="connsiteY199" fmla="*/ 308610 h 2255520"/>
                <a:gd name="connsiteX200" fmla="*/ 1604997 w 3925287"/>
                <a:gd name="connsiteY200" fmla="*/ 316230 h 2255520"/>
                <a:gd name="connsiteX201" fmla="*/ 1624047 w 3925287"/>
                <a:gd name="connsiteY201" fmla="*/ 323850 h 2255520"/>
                <a:gd name="connsiteX202" fmla="*/ 1677387 w 3925287"/>
                <a:gd name="connsiteY202" fmla="*/ 369570 h 2255520"/>
                <a:gd name="connsiteX203" fmla="*/ 1711677 w 3925287"/>
                <a:gd name="connsiteY203" fmla="*/ 388620 h 2255520"/>
                <a:gd name="connsiteX204" fmla="*/ 1768827 w 3925287"/>
                <a:gd name="connsiteY204" fmla="*/ 411480 h 2255520"/>
                <a:gd name="connsiteX205" fmla="*/ 1806927 w 3925287"/>
                <a:gd name="connsiteY205" fmla="*/ 449580 h 2255520"/>
                <a:gd name="connsiteX206" fmla="*/ 1852647 w 3925287"/>
                <a:gd name="connsiteY206" fmla="*/ 464820 h 2255520"/>
                <a:gd name="connsiteX207" fmla="*/ 1875507 w 3925287"/>
                <a:gd name="connsiteY207" fmla="*/ 472440 h 2255520"/>
                <a:gd name="connsiteX208" fmla="*/ 1966947 w 3925287"/>
                <a:gd name="connsiteY208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580045 w 3925287"/>
                <a:gd name="connsiteY199" fmla="*/ 308610 h 2255520"/>
                <a:gd name="connsiteX200" fmla="*/ 1604997 w 3925287"/>
                <a:gd name="connsiteY200" fmla="*/ 316230 h 2255520"/>
                <a:gd name="connsiteX201" fmla="*/ 1624047 w 3925287"/>
                <a:gd name="connsiteY201" fmla="*/ 323850 h 2255520"/>
                <a:gd name="connsiteX202" fmla="*/ 1677387 w 3925287"/>
                <a:gd name="connsiteY202" fmla="*/ 369570 h 2255520"/>
                <a:gd name="connsiteX203" fmla="*/ 1711677 w 3925287"/>
                <a:gd name="connsiteY203" fmla="*/ 388620 h 2255520"/>
                <a:gd name="connsiteX204" fmla="*/ 1768827 w 3925287"/>
                <a:gd name="connsiteY204" fmla="*/ 411480 h 2255520"/>
                <a:gd name="connsiteX205" fmla="*/ 1818357 w 3925287"/>
                <a:gd name="connsiteY205" fmla="*/ 426720 h 2255520"/>
                <a:gd name="connsiteX206" fmla="*/ 1852647 w 3925287"/>
                <a:gd name="connsiteY206" fmla="*/ 464820 h 2255520"/>
                <a:gd name="connsiteX207" fmla="*/ 1875507 w 3925287"/>
                <a:gd name="connsiteY207" fmla="*/ 472440 h 2255520"/>
                <a:gd name="connsiteX208" fmla="*/ 1966947 w 3925287"/>
                <a:gd name="connsiteY208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580045 w 3925287"/>
                <a:gd name="connsiteY199" fmla="*/ 308610 h 2255520"/>
                <a:gd name="connsiteX200" fmla="*/ 1604997 w 3925287"/>
                <a:gd name="connsiteY200" fmla="*/ 316230 h 2255520"/>
                <a:gd name="connsiteX201" fmla="*/ 1624047 w 3925287"/>
                <a:gd name="connsiteY201" fmla="*/ 323850 h 2255520"/>
                <a:gd name="connsiteX202" fmla="*/ 1677387 w 3925287"/>
                <a:gd name="connsiteY202" fmla="*/ 369570 h 2255520"/>
                <a:gd name="connsiteX203" fmla="*/ 1711677 w 3925287"/>
                <a:gd name="connsiteY203" fmla="*/ 388620 h 2255520"/>
                <a:gd name="connsiteX204" fmla="*/ 1768827 w 3925287"/>
                <a:gd name="connsiteY204" fmla="*/ 411480 h 2255520"/>
                <a:gd name="connsiteX205" fmla="*/ 1818357 w 3925287"/>
                <a:gd name="connsiteY205" fmla="*/ 426720 h 2255520"/>
                <a:gd name="connsiteX206" fmla="*/ 1867887 w 3925287"/>
                <a:gd name="connsiteY206" fmla="*/ 453390 h 2255520"/>
                <a:gd name="connsiteX207" fmla="*/ 1875507 w 3925287"/>
                <a:gd name="connsiteY207" fmla="*/ 472440 h 2255520"/>
                <a:gd name="connsiteX208" fmla="*/ 1966947 w 3925287"/>
                <a:gd name="connsiteY208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580045 w 3925287"/>
                <a:gd name="connsiteY199" fmla="*/ 308610 h 2255520"/>
                <a:gd name="connsiteX200" fmla="*/ 1604997 w 3925287"/>
                <a:gd name="connsiteY200" fmla="*/ 316230 h 2255520"/>
                <a:gd name="connsiteX201" fmla="*/ 1624047 w 3925287"/>
                <a:gd name="connsiteY201" fmla="*/ 323850 h 2255520"/>
                <a:gd name="connsiteX202" fmla="*/ 1677387 w 3925287"/>
                <a:gd name="connsiteY202" fmla="*/ 369570 h 2255520"/>
                <a:gd name="connsiteX203" fmla="*/ 1711677 w 3925287"/>
                <a:gd name="connsiteY203" fmla="*/ 388620 h 2255520"/>
                <a:gd name="connsiteX204" fmla="*/ 1768827 w 3925287"/>
                <a:gd name="connsiteY204" fmla="*/ 384810 h 2255520"/>
                <a:gd name="connsiteX205" fmla="*/ 1818357 w 3925287"/>
                <a:gd name="connsiteY205" fmla="*/ 426720 h 2255520"/>
                <a:gd name="connsiteX206" fmla="*/ 1867887 w 3925287"/>
                <a:gd name="connsiteY206" fmla="*/ 453390 h 2255520"/>
                <a:gd name="connsiteX207" fmla="*/ 1875507 w 3925287"/>
                <a:gd name="connsiteY207" fmla="*/ 472440 h 2255520"/>
                <a:gd name="connsiteX208" fmla="*/ 1966947 w 3925287"/>
                <a:gd name="connsiteY208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580045 w 3925287"/>
                <a:gd name="connsiteY199" fmla="*/ 308610 h 2255520"/>
                <a:gd name="connsiteX200" fmla="*/ 1604997 w 3925287"/>
                <a:gd name="connsiteY200" fmla="*/ 316230 h 2255520"/>
                <a:gd name="connsiteX201" fmla="*/ 1624047 w 3925287"/>
                <a:gd name="connsiteY201" fmla="*/ 323850 h 2255520"/>
                <a:gd name="connsiteX202" fmla="*/ 1677387 w 3925287"/>
                <a:gd name="connsiteY202" fmla="*/ 369570 h 2255520"/>
                <a:gd name="connsiteX203" fmla="*/ 1704057 w 3925287"/>
                <a:gd name="connsiteY203" fmla="*/ 361950 h 2255520"/>
                <a:gd name="connsiteX204" fmla="*/ 1768827 w 3925287"/>
                <a:gd name="connsiteY204" fmla="*/ 384810 h 2255520"/>
                <a:gd name="connsiteX205" fmla="*/ 1818357 w 3925287"/>
                <a:gd name="connsiteY205" fmla="*/ 426720 h 2255520"/>
                <a:gd name="connsiteX206" fmla="*/ 1867887 w 3925287"/>
                <a:gd name="connsiteY206" fmla="*/ 453390 h 2255520"/>
                <a:gd name="connsiteX207" fmla="*/ 1875507 w 3925287"/>
                <a:gd name="connsiteY207" fmla="*/ 472440 h 2255520"/>
                <a:gd name="connsiteX208" fmla="*/ 1966947 w 3925287"/>
                <a:gd name="connsiteY208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580045 w 3925287"/>
                <a:gd name="connsiteY199" fmla="*/ 308610 h 2255520"/>
                <a:gd name="connsiteX200" fmla="*/ 1604997 w 3925287"/>
                <a:gd name="connsiteY200" fmla="*/ 316230 h 2255520"/>
                <a:gd name="connsiteX201" fmla="*/ 1624047 w 3925287"/>
                <a:gd name="connsiteY201" fmla="*/ 323850 h 2255520"/>
                <a:gd name="connsiteX202" fmla="*/ 1673577 w 3925287"/>
                <a:gd name="connsiteY202" fmla="*/ 342900 h 2255520"/>
                <a:gd name="connsiteX203" fmla="*/ 1704057 w 3925287"/>
                <a:gd name="connsiteY203" fmla="*/ 361950 h 2255520"/>
                <a:gd name="connsiteX204" fmla="*/ 1768827 w 3925287"/>
                <a:gd name="connsiteY204" fmla="*/ 384810 h 2255520"/>
                <a:gd name="connsiteX205" fmla="*/ 1818357 w 3925287"/>
                <a:gd name="connsiteY205" fmla="*/ 426720 h 2255520"/>
                <a:gd name="connsiteX206" fmla="*/ 1867887 w 3925287"/>
                <a:gd name="connsiteY206" fmla="*/ 453390 h 2255520"/>
                <a:gd name="connsiteX207" fmla="*/ 1875507 w 3925287"/>
                <a:gd name="connsiteY207" fmla="*/ 472440 h 2255520"/>
                <a:gd name="connsiteX208" fmla="*/ 1966947 w 3925287"/>
                <a:gd name="connsiteY208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580045 w 3925287"/>
                <a:gd name="connsiteY199" fmla="*/ 308610 h 2255520"/>
                <a:gd name="connsiteX200" fmla="*/ 1604997 w 3925287"/>
                <a:gd name="connsiteY200" fmla="*/ 316230 h 2255520"/>
                <a:gd name="connsiteX201" fmla="*/ 1627857 w 3925287"/>
                <a:gd name="connsiteY201" fmla="*/ 308610 h 2255520"/>
                <a:gd name="connsiteX202" fmla="*/ 1673577 w 3925287"/>
                <a:gd name="connsiteY202" fmla="*/ 342900 h 2255520"/>
                <a:gd name="connsiteX203" fmla="*/ 1704057 w 3925287"/>
                <a:gd name="connsiteY203" fmla="*/ 361950 h 2255520"/>
                <a:gd name="connsiteX204" fmla="*/ 1768827 w 3925287"/>
                <a:gd name="connsiteY204" fmla="*/ 384810 h 2255520"/>
                <a:gd name="connsiteX205" fmla="*/ 1818357 w 3925287"/>
                <a:gd name="connsiteY205" fmla="*/ 426720 h 2255520"/>
                <a:gd name="connsiteX206" fmla="*/ 1867887 w 3925287"/>
                <a:gd name="connsiteY206" fmla="*/ 453390 h 2255520"/>
                <a:gd name="connsiteX207" fmla="*/ 1875507 w 3925287"/>
                <a:gd name="connsiteY207" fmla="*/ 472440 h 2255520"/>
                <a:gd name="connsiteX208" fmla="*/ 1966947 w 3925287"/>
                <a:gd name="connsiteY208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610525 w 3925287"/>
                <a:gd name="connsiteY199" fmla="*/ 262890 h 2255520"/>
                <a:gd name="connsiteX200" fmla="*/ 1604997 w 3925287"/>
                <a:gd name="connsiteY200" fmla="*/ 316230 h 2255520"/>
                <a:gd name="connsiteX201" fmla="*/ 1627857 w 3925287"/>
                <a:gd name="connsiteY201" fmla="*/ 308610 h 2255520"/>
                <a:gd name="connsiteX202" fmla="*/ 1673577 w 3925287"/>
                <a:gd name="connsiteY202" fmla="*/ 342900 h 2255520"/>
                <a:gd name="connsiteX203" fmla="*/ 1704057 w 3925287"/>
                <a:gd name="connsiteY203" fmla="*/ 361950 h 2255520"/>
                <a:gd name="connsiteX204" fmla="*/ 1768827 w 3925287"/>
                <a:gd name="connsiteY204" fmla="*/ 384810 h 2255520"/>
                <a:gd name="connsiteX205" fmla="*/ 1818357 w 3925287"/>
                <a:gd name="connsiteY205" fmla="*/ 426720 h 2255520"/>
                <a:gd name="connsiteX206" fmla="*/ 1867887 w 3925287"/>
                <a:gd name="connsiteY206" fmla="*/ 453390 h 2255520"/>
                <a:gd name="connsiteX207" fmla="*/ 1875507 w 3925287"/>
                <a:gd name="connsiteY207" fmla="*/ 472440 h 2255520"/>
                <a:gd name="connsiteX208" fmla="*/ 1966947 w 3925287"/>
                <a:gd name="connsiteY208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610525 w 3925287"/>
                <a:gd name="connsiteY199" fmla="*/ 262890 h 2255520"/>
                <a:gd name="connsiteX200" fmla="*/ 1604997 w 3925287"/>
                <a:gd name="connsiteY200" fmla="*/ 316230 h 2255520"/>
                <a:gd name="connsiteX201" fmla="*/ 1627857 w 3925287"/>
                <a:gd name="connsiteY201" fmla="*/ 308610 h 2255520"/>
                <a:gd name="connsiteX202" fmla="*/ 1673577 w 3925287"/>
                <a:gd name="connsiteY202" fmla="*/ 342900 h 2255520"/>
                <a:gd name="connsiteX203" fmla="*/ 1704057 w 3925287"/>
                <a:gd name="connsiteY203" fmla="*/ 361950 h 2255520"/>
                <a:gd name="connsiteX204" fmla="*/ 1768827 w 3925287"/>
                <a:gd name="connsiteY204" fmla="*/ 384810 h 2255520"/>
                <a:gd name="connsiteX205" fmla="*/ 1959327 w 3925287"/>
                <a:gd name="connsiteY205" fmla="*/ 464820 h 2255520"/>
                <a:gd name="connsiteX206" fmla="*/ 1867887 w 3925287"/>
                <a:gd name="connsiteY206" fmla="*/ 453390 h 2255520"/>
                <a:gd name="connsiteX207" fmla="*/ 1875507 w 3925287"/>
                <a:gd name="connsiteY207" fmla="*/ 472440 h 2255520"/>
                <a:gd name="connsiteX208" fmla="*/ 1966947 w 3925287"/>
                <a:gd name="connsiteY208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610525 w 3925287"/>
                <a:gd name="connsiteY199" fmla="*/ 262890 h 2255520"/>
                <a:gd name="connsiteX200" fmla="*/ 1604997 w 3925287"/>
                <a:gd name="connsiteY200" fmla="*/ 316230 h 2255520"/>
                <a:gd name="connsiteX201" fmla="*/ 1627857 w 3925287"/>
                <a:gd name="connsiteY201" fmla="*/ 308610 h 2255520"/>
                <a:gd name="connsiteX202" fmla="*/ 1673577 w 3925287"/>
                <a:gd name="connsiteY202" fmla="*/ 342900 h 2255520"/>
                <a:gd name="connsiteX203" fmla="*/ 1704057 w 3925287"/>
                <a:gd name="connsiteY203" fmla="*/ 361950 h 2255520"/>
                <a:gd name="connsiteX204" fmla="*/ 1921227 w 3925287"/>
                <a:gd name="connsiteY204" fmla="*/ 441960 h 2255520"/>
                <a:gd name="connsiteX205" fmla="*/ 1959327 w 3925287"/>
                <a:gd name="connsiteY205" fmla="*/ 464820 h 2255520"/>
                <a:gd name="connsiteX206" fmla="*/ 1867887 w 3925287"/>
                <a:gd name="connsiteY206" fmla="*/ 453390 h 2255520"/>
                <a:gd name="connsiteX207" fmla="*/ 1875507 w 3925287"/>
                <a:gd name="connsiteY207" fmla="*/ 472440 h 2255520"/>
                <a:gd name="connsiteX208" fmla="*/ 1966947 w 3925287"/>
                <a:gd name="connsiteY208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610525 w 3925287"/>
                <a:gd name="connsiteY199" fmla="*/ 262890 h 2255520"/>
                <a:gd name="connsiteX200" fmla="*/ 1604997 w 3925287"/>
                <a:gd name="connsiteY200" fmla="*/ 316230 h 2255520"/>
                <a:gd name="connsiteX201" fmla="*/ 1627857 w 3925287"/>
                <a:gd name="connsiteY201" fmla="*/ 308610 h 2255520"/>
                <a:gd name="connsiteX202" fmla="*/ 1673577 w 3925287"/>
                <a:gd name="connsiteY202" fmla="*/ 342900 h 2255520"/>
                <a:gd name="connsiteX203" fmla="*/ 1894557 w 3925287"/>
                <a:gd name="connsiteY203" fmla="*/ 422910 h 2255520"/>
                <a:gd name="connsiteX204" fmla="*/ 1921227 w 3925287"/>
                <a:gd name="connsiteY204" fmla="*/ 441960 h 2255520"/>
                <a:gd name="connsiteX205" fmla="*/ 1959327 w 3925287"/>
                <a:gd name="connsiteY205" fmla="*/ 464820 h 2255520"/>
                <a:gd name="connsiteX206" fmla="*/ 1867887 w 3925287"/>
                <a:gd name="connsiteY206" fmla="*/ 453390 h 2255520"/>
                <a:gd name="connsiteX207" fmla="*/ 1875507 w 3925287"/>
                <a:gd name="connsiteY207" fmla="*/ 472440 h 2255520"/>
                <a:gd name="connsiteX208" fmla="*/ 1966947 w 3925287"/>
                <a:gd name="connsiteY208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610525 w 3925287"/>
                <a:gd name="connsiteY199" fmla="*/ 262890 h 2255520"/>
                <a:gd name="connsiteX200" fmla="*/ 1604997 w 3925287"/>
                <a:gd name="connsiteY200" fmla="*/ 316230 h 2255520"/>
                <a:gd name="connsiteX201" fmla="*/ 1627857 w 3925287"/>
                <a:gd name="connsiteY201" fmla="*/ 308610 h 2255520"/>
                <a:gd name="connsiteX202" fmla="*/ 1673577 w 3925287"/>
                <a:gd name="connsiteY202" fmla="*/ 342900 h 2255520"/>
                <a:gd name="connsiteX203" fmla="*/ 1881035 w 3925287"/>
                <a:gd name="connsiteY203" fmla="*/ 419100 h 2255520"/>
                <a:gd name="connsiteX204" fmla="*/ 1894557 w 3925287"/>
                <a:gd name="connsiteY204" fmla="*/ 422910 h 2255520"/>
                <a:gd name="connsiteX205" fmla="*/ 1921227 w 3925287"/>
                <a:gd name="connsiteY205" fmla="*/ 441960 h 2255520"/>
                <a:gd name="connsiteX206" fmla="*/ 1959327 w 3925287"/>
                <a:gd name="connsiteY206" fmla="*/ 464820 h 2255520"/>
                <a:gd name="connsiteX207" fmla="*/ 1867887 w 3925287"/>
                <a:gd name="connsiteY207" fmla="*/ 453390 h 2255520"/>
                <a:gd name="connsiteX208" fmla="*/ 1875507 w 3925287"/>
                <a:gd name="connsiteY208" fmla="*/ 472440 h 2255520"/>
                <a:gd name="connsiteX209" fmla="*/ 1966947 w 3925287"/>
                <a:gd name="connsiteY209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610525 w 3925287"/>
                <a:gd name="connsiteY199" fmla="*/ 262890 h 2255520"/>
                <a:gd name="connsiteX200" fmla="*/ 1604997 w 3925287"/>
                <a:gd name="connsiteY200" fmla="*/ 316230 h 2255520"/>
                <a:gd name="connsiteX201" fmla="*/ 1627857 w 3925287"/>
                <a:gd name="connsiteY201" fmla="*/ 308610 h 2255520"/>
                <a:gd name="connsiteX202" fmla="*/ 1883127 w 3925287"/>
                <a:gd name="connsiteY202" fmla="*/ 422910 h 2255520"/>
                <a:gd name="connsiteX203" fmla="*/ 1881035 w 3925287"/>
                <a:gd name="connsiteY203" fmla="*/ 419100 h 2255520"/>
                <a:gd name="connsiteX204" fmla="*/ 1894557 w 3925287"/>
                <a:gd name="connsiteY204" fmla="*/ 422910 h 2255520"/>
                <a:gd name="connsiteX205" fmla="*/ 1921227 w 3925287"/>
                <a:gd name="connsiteY205" fmla="*/ 441960 h 2255520"/>
                <a:gd name="connsiteX206" fmla="*/ 1959327 w 3925287"/>
                <a:gd name="connsiteY206" fmla="*/ 464820 h 2255520"/>
                <a:gd name="connsiteX207" fmla="*/ 1867887 w 3925287"/>
                <a:gd name="connsiteY207" fmla="*/ 453390 h 2255520"/>
                <a:gd name="connsiteX208" fmla="*/ 1875507 w 3925287"/>
                <a:gd name="connsiteY208" fmla="*/ 472440 h 2255520"/>
                <a:gd name="connsiteX209" fmla="*/ 1966947 w 3925287"/>
                <a:gd name="connsiteY209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610525 w 3925287"/>
                <a:gd name="connsiteY199" fmla="*/ 262890 h 2255520"/>
                <a:gd name="connsiteX200" fmla="*/ 1604997 w 3925287"/>
                <a:gd name="connsiteY200" fmla="*/ 316230 h 2255520"/>
                <a:gd name="connsiteX201" fmla="*/ 1627857 w 3925287"/>
                <a:gd name="connsiteY201" fmla="*/ 308610 h 2255520"/>
                <a:gd name="connsiteX202" fmla="*/ 1888655 w 3925287"/>
                <a:gd name="connsiteY202" fmla="*/ 441960 h 2255520"/>
                <a:gd name="connsiteX203" fmla="*/ 1883127 w 3925287"/>
                <a:gd name="connsiteY203" fmla="*/ 422910 h 2255520"/>
                <a:gd name="connsiteX204" fmla="*/ 1881035 w 3925287"/>
                <a:gd name="connsiteY204" fmla="*/ 419100 h 2255520"/>
                <a:gd name="connsiteX205" fmla="*/ 1894557 w 3925287"/>
                <a:gd name="connsiteY205" fmla="*/ 422910 h 2255520"/>
                <a:gd name="connsiteX206" fmla="*/ 1921227 w 3925287"/>
                <a:gd name="connsiteY206" fmla="*/ 441960 h 2255520"/>
                <a:gd name="connsiteX207" fmla="*/ 1959327 w 3925287"/>
                <a:gd name="connsiteY207" fmla="*/ 464820 h 2255520"/>
                <a:gd name="connsiteX208" fmla="*/ 1867887 w 3925287"/>
                <a:gd name="connsiteY208" fmla="*/ 453390 h 2255520"/>
                <a:gd name="connsiteX209" fmla="*/ 1875507 w 3925287"/>
                <a:gd name="connsiteY209" fmla="*/ 472440 h 2255520"/>
                <a:gd name="connsiteX210" fmla="*/ 1966947 w 3925287"/>
                <a:gd name="connsiteY210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610525 w 3925287"/>
                <a:gd name="connsiteY199" fmla="*/ 262890 h 2255520"/>
                <a:gd name="connsiteX200" fmla="*/ 1604997 w 3925287"/>
                <a:gd name="connsiteY200" fmla="*/ 316230 h 2255520"/>
                <a:gd name="connsiteX201" fmla="*/ 1875507 w 3925287"/>
                <a:gd name="connsiteY201" fmla="*/ 441960 h 2255520"/>
                <a:gd name="connsiteX202" fmla="*/ 1888655 w 3925287"/>
                <a:gd name="connsiteY202" fmla="*/ 441960 h 2255520"/>
                <a:gd name="connsiteX203" fmla="*/ 1883127 w 3925287"/>
                <a:gd name="connsiteY203" fmla="*/ 422910 h 2255520"/>
                <a:gd name="connsiteX204" fmla="*/ 1881035 w 3925287"/>
                <a:gd name="connsiteY204" fmla="*/ 419100 h 2255520"/>
                <a:gd name="connsiteX205" fmla="*/ 1894557 w 3925287"/>
                <a:gd name="connsiteY205" fmla="*/ 422910 h 2255520"/>
                <a:gd name="connsiteX206" fmla="*/ 1921227 w 3925287"/>
                <a:gd name="connsiteY206" fmla="*/ 441960 h 2255520"/>
                <a:gd name="connsiteX207" fmla="*/ 1959327 w 3925287"/>
                <a:gd name="connsiteY207" fmla="*/ 464820 h 2255520"/>
                <a:gd name="connsiteX208" fmla="*/ 1867887 w 3925287"/>
                <a:gd name="connsiteY208" fmla="*/ 453390 h 2255520"/>
                <a:gd name="connsiteX209" fmla="*/ 1875507 w 3925287"/>
                <a:gd name="connsiteY209" fmla="*/ 472440 h 2255520"/>
                <a:gd name="connsiteX210" fmla="*/ 1966947 w 3925287"/>
                <a:gd name="connsiteY210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593567 w 3925287"/>
                <a:gd name="connsiteY198" fmla="*/ 297180 h 2255520"/>
                <a:gd name="connsiteX199" fmla="*/ 1610525 w 3925287"/>
                <a:gd name="connsiteY199" fmla="*/ 262890 h 2255520"/>
                <a:gd name="connsiteX200" fmla="*/ 1864077 w 3925287"/>
                <a:gd name="connsiteY200" fmla="*/ 430530 h 2255520"/>
                <a:gd name="connsiteX201" fmla="*/ 1875507 w 3925287"/>
                <a:gd name="connsiteY201" fmla="*/ 441960 h 2255520"/>
                <a:gd name="connsiteX202" fmla="*/ 1888655 w 3925287"/>
                <a:gd name="connsiteY202" fmla="*/ 441960 h 2255520"/>
                <a:gd name="connsiteX203" fmla="*/ 1883127 w 3925287"/>
                <a:gd name="connsiteY203" fmla="*/ 422910 h 2255520"/>
                <a:gd name="connsiteX204" fmla="*/ 1881035 w 3925287"/>
                <a:gd name="connsiteY204" fmla="*/ 419100 h 2255520"/>
                <a:gd name="connsiteX205" fmla="*/ 1894557 w 3925287"/>
                <a:gd name="connsiteY205" fmla="*/ 422910 h 2255520"/>
                <a:gd name="connsiteX206" fmla="*/ 1921227 w 3925287"/>
                <a:gd name="connsiteY206" fmla="*/ 441960 h 2255520"/>
                <a:gd name="connsiteX207" fmla="*/ 1959327 w 3925287"/>
                <a:gd name="connsiteY207" fmla="*/ 464820 h 2255520"/>
                <a:gd name="connsiteX208" fmla="*/ 1867887 w 3925287"/>
                <a:gd name="connsiteY208" fmla="*/ 453390 h 2255520"/>
                <a:gd name="connsiteX209" fmla="*/ 1875507 w 3925287"/>
                <a:gd name="connsiteY209" fmla="*/ 472440 h 2255520"/>
                <a:gd name="connsiteX210" fmla="*/ 1966947 w 3925287"/>
                <a:gd name="connsiteY210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902177 w 3925287"/>
                <a:gd name="connsiteY198" fmla="*/ 438150 h 2255520"/>
                <a:gd name="connsiteX199" fmla="*/ 1610525 w 3925287"/>
                <a:gd name="connsiteY199" fmla="*/ 262890 h 2255520"/>
                <a:gd name="connsiteX200" fmla="*/ 1864077 w 3925287"/>
                <a:gd name="connsiteY200" fmla="*/ 430530 h 2255520"/>
                <a:gd name="connsiteX201" fmla="*/ 1875507 w 3925287"/>
                <a:gd name="connsiteY201" fmla="*/ 441960 h 2255520"/>
                <a:gd name="connsiteX202" fmla="*/ 1888655 w 3925287"/>
                <a:gd name="connsiteY202" fmla="*/ 441960 h 2255520"/>
                <a:gd name="connsiteX203" fmla="*/ 1883127 w 3925287"/>
                <a:gd name="connsiteY203" fmla="*/ 422910 h 2255520"/>
                <a:gd name="connsiteX204" fmla="*/ 1881035 w 3925287"/>
                <a:gd name="connsiteY204" fmla="*/ 419100 h 2255520"/>
                <a:gd name="connsiteX205" fmla="*/ 1894557 w 3925287"/>
                <a:gd name="connsiteY205" fmla="*/ 422910 h 2255520"/>
                <a:gd name="connsiteX206" fmla="*/ 1921227 w 3925287"/>
                <a:gd name="connsiteY206" fmla="*/ 441960 h 2255520"/>
                <a:gd name="connsiteX207" fmla="*/ 1959327 w 3925287"/>
                <a:gd name="connsiteY207" fmla="*/ 464820 h 2255520"/>
                <a:gd name="connsiteX208" fmla="*/ 1867887 w 3925287"/>
                <a:gd name="connsiteY208" fmla="*/ 453390 h 2255520"/>
                <a:gd name="connsiteX209" fmla="*/ 1875507 w 3925287"/>
                <a:gd name="connsiteY209" fmla="*/ 472440 h 2255520"/>
                <a:gd name="connsiteX210" fmla="*/ 1966947 w 3925287"/>
                <a:gd name="connsiteY210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583855 w 3925287"/>
                <a:gd name="connsiteY197" fmla="*/ 262890 h 2255520"/>
                <a:gd name="connsiteX198" fmla="*/ 1902177 w 3925287"/>
                <a:gd name="connsiteY198" fmla="*/ 438150 h 2255520"/>
                <a:gd name="connsiteX199" fmla="*/ 1865795 w 3925287"/>
                <a:gd name="connsiteY199" fmla="*/ 430530 h 2255520"/>
                <a:gd name="connsiteX200" fmla="*/ 1864077 w 3925287"/>
                <a:gd name="connsiteY200" fmla="*/ 430530 h 2255520"/>
                <a:gd name="connsiteX201" fmla="*/ 1875507 w 3925287"/>
                <a:gd name="connsiteY201" fmla="*/ 441960 h 2255520"/>
                <a:gd name="connsiteX202" fmla="*/ 1888655 w 3925287"/>
                <a:gd name="connsiteY202" fmla="*/ 441960 h 2255520"/>
                <a:gd name="connsiteX203" fmla="*/ 1883127 w 3925287"/>
                <a:gd name="connsiteY203" fmla="*/ 422910 h 2255520"/>
                <a:gd name="connsiteX204" fmla="*/ 1881035 w 3925287"/>
                <a:gd name="connsiteY204" fmla="*/ 419100 h 2255520"/>
                <a:gd name="connsiteX205" fmla="*/ 1894557 w 3925287"/>
                <a:gd name="connsiteY205" fmla="*/ 422910 h 2255520"/>
                <a:gd name="connsiteX206" fmla="*/ 1921227 w 3925287"/>
                <a:gd name="connsiteY206" fmla="*/ 441960 h 2255520"/>
                <a:gd name="connsiteX207" fmla="*/ 1959327 w 3925287"/>
                <a:gd name="connsiteY207" fmla="*/ 464820 h 2255520"/>
                <a:gd name="connsiteX208" fmla="*/ 1867887 w 3925287"/>
                <a:gd name="connsiteY208" fmla="*/ 453390 h 2255520"/>
                <a:gd name="connsiteX209" fmla="*/ 1875507 w 3925287"/>
                <a:gd name="connsiteY209" fmla="*/ 472440 h 2255520"/>
                <a:gd name="connsiteX210" fmla="*/ 1966947 w 3925287"/>
                <a:gd name="connsiteY210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627857 w 3925287"/>
                <a:gd name="connsiteY196" fmla="*/ 236220 h 2255520"/>
                <a:gd name="connsiteX197" fmla="*/ 1877225 w 3925287"/>
                <a:gd name="connsiteY197" fmla="*/ 441960 h 2255520"/>
                <a:gd name="connsiteX198" fmla="*/ 1902177 w 3925287"/>
                <a:gd name="connsiteY198" fmla="*/ 438150 h 2255520"/>
                <a:gd name="connsiteX199" fmla="*/ 1865795 w 3925287"/>
                <a:gd name="connsiteY199" fmla="*/ 430530 h 2255520"/>
                <a:gd name="connsiteX200" fmla="*/ 1864077 w 3925287"/>
                <a:gd name="connsiteY200" fmla="*/ 430530 h 2255520"/>
                <a:gd name="connsiteX201" fmla="*/ 1875507 w 3925287"/>
                <a:gd name="connsiteY201" fmla="*/ 441960 h 2255520"/>
                <a:gd name="connsiteX202" fmla="*/ 1888655 w 3925287"/>
                <a:gd name="connsiteY202" fmla="*/ 441960 h 2255520"/>
                <a:gd name="connsiteX203" fmla="*/ 1883127 w 3925287"/>
                <a:gd name="connsiteY203" fmla="*/ 422910 h 2255520"/>
                <a:gd name="connsiteX204" fmla="*/ 1881035 w 3925287"/>
                <a:gd name="connsiteY204" fmla="*/ 419100 h 2255520"/>
                <a:gd name="connsiteX205" fmla="*/ 1894557 w 3925287"/>
                <a:gd name="connsiteY205" fmla="*/ 422910 h 2255520"/>
                <a:gd name="connsiteX206" fmla="*/ 1921227 w 3925287"/>
                <a:gd name="connsiteY206" fmla="*/ 441960 h 2255520"/>
                <a:gd name="connsiteX207" fmla="*/ 1959327 w 3925287"/>
                <a:gd name="connsiteY207" fmla="*/ 464820 h 2255520"/>
                <a:gd name="connsiteX208" fmla="*/ 1867887 w 3925287"/>
                <a:gd name="connsiteY208" fmla="*/ 453390 h 2255520"/>
                <a:gd name="connsiteX209" fmla="*/ 1875507 w 3925287"/>
                <a:gd name="connsiteY209" fmla="*/ 472440 h 2255520"/>
                <a:gd name="connsiteX210" fmla="*/ 1966947 w 3925287"/>
                <a:gd name="connsiteY210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625765 w 3925287"/>
                <a:gd name="connsiteY195" fmla="*/ 194310 h 2255520"/>
                <a:gd name="connsiteX196" fmla="*/ 1913607 w 3925287"/>
                <a:gd name="connsiteY196" fmla="*/ 464820 h 2255520"/>
                <a:gd name="connsiteX197" fmla="*/ 1877225 w 3925287"/>
                <a:gd name="connsiteY197" fmla="*/ 441960 h 2255520"/>
                <a:gd name="connsiteX198" fmla="*/ 1902177 w 3925287"/>
                <a:gd name="connsiteY198" fmla="*/ 438150 h 2255520"/>
                <a:gd name="connsiteX199" fmla="*/ 1865795 w 3925287"/>
                <a:gd name="connsiteY199" fmla="*/ 430530 h 2255520"/>
                <a:gd name="connsiteX200" fmla="*/ 1864077 w 3925287"/>
                <a:gd name="connsiteY200" fmla="*/ 430530 h 2255520"/>
                <a:gd name="connsiteX201" fmla="*/ 1875507 w 3925287"/>
                <a:gd name="connsiteY201" fmla="*/ 441960 h 2255520"/>
                <a:gd name="connsiteX202" fmla="*/ 1888655 w 3925287"/>
                <a:gd name="connsiteY202" fmla="*/ 441960 h 2255520"/>
                <a:gd name="connsiteX203" fmla="*/ 1883127 w 3925287"/>
                <a:gd name="connsiteY203" fmla="*/ 422910 h 2255520"/>
                <a:gd name="connsiteX204" fmla="*/ 1881035 w 3925287"/>
                <a:gd name="connsiteY204" fmla="*/ 419100 h 2255520"/>
                <a:gd name="connsiteX205" fmla="*/ 1894557 w 3925287"/>
                <a:gd name="connsiteY205" fmla="*/ 422910 h 2255520"/>
                <a:gd name="connsiteX206" fmla="*/ 1921227 w 3925287"/>
                <a:gd name="connsiteY206" fmla="*/ 441960 h 2255520"/>
                <a:gd name="connsiteX207" fmla="*/ 1959327 w 3925287"/>
                <a:gd name="connsiteY207" fmla="*/ 464820 h 2255520"/>
                <a:gd name="connsiteX208" fmla="*/ 1867887 w 3925287"/>
                <a:gd name="connsiteY208" fmla="*/ 453390 h 2255520"/>
                <a:gd name="connsiteX209" fmla="*/ 1875507 w 3925287"/>
                <a:gd name="connsiteY209" fmla="*/ 472440 h 2255520"/>
                <a:gd name="connsiteX210" fmla="*/ 1966947 w 3925287"/>
                <a:gd name="connsiteY210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696437 w 3925287"/>
                <a:gd name="connsiteY193" fmla="*/ 163830 h 2255520"/>
                <a:gd name="connsiteX194" fmla="*/ 1639287 w 3925287"/>
                <a:gd name="connsiteY194" fmla="*/ 182880 h 2255520"/>
                <a:gd name="connsiteX195" fmla="*/ 1907705 w 3925287"/>
                <a:gd name="connsiteY195" fmla="*/ 457200 h 2255520"/>
                <a:gd name="connsiteX196" fmla="*/ 1913607 w 3925287"/>
                <a:gd name="connsiteY196" fmla="*/ 464820 h 2255520"/>
                <a:gd name="connsiteX197" fmla="*/ 1877225 w 3925287"/>
                <a:gd name="connsiteY197" fmla="*/ 441960 h 2255520"/>
                <a:gd name="connsiteX198" fmla="*/ 1902177 w 3925287"/>
                <a:gd name="connsiteY198" fmla="*/ 438150 h 2255520"/>
                <a:gd name="connsiteX199" fmla="*/ 1865795 w 3925287"/>
                <a:gd name="connsiteY199" fmla="*/ 430530 h 2255520"/>
                <a:gd name="connsiteX200" fmla="*/ 1864077 w 3925287"/>
                <a:gd name="connsiteY200" fmla="*/ 430530 h 2255520"/>
                <a:gd name="connsiteX201" fmla="*/ 1875507 w 3925287"/>
                <a:gd name="connsiteY201" fmla="*/ 441960 h 2255520"/>
                <a:gd name="connsiteX202" fmla="*/ 1888655 w 3925287"/>
                <a:gd name="connsiteY202" fmla="*/ 441960 h 2255520"/>
                <a:gd name="connsiteX203" fmla="*/ 1883127 w 3925287"/>
                <a:gd name="connsiteY203" fmla="*/ 422910 h 2255520"/>
                <a:gd name="connsiteX204" fmla="*/ 1881035 w 3925287"/>
                <a:gd name="connsiteY204" fmla="*/ 419100 h 2255520"/>
                <a:gd name="connsiteX205" fmla="*/ 1894557 w 3925287"/>
                <a:gd name="connsiteY205" fmla="*/ 422910 h 2255520"/>
                <a:gd name="connsiteX206" fmla="*/ 1921227 w 3925287"/>
                <a:gd name="connsiteY206" fmla="*/ 441960 h 2255520"/>
                <a:gd name="connsiteX207" fmla="*/ 1959327 w 3925287"/>
                <a:gd name="connsiteY207" fmla="*/ 464820 h 2255520"/>
                <a:gd name="connsiteX208" fmla="*/ 1867887 w 3925287"/>
                <a:gd name="connsiteY208" fmla="*/ 453390 h 2255520"/>
                <a:gd name="connsiteX209" fmla="*/ 1875507 w 3925287"/>
                <a:gd name="connsiteY209" fmla="*/ 472440 h 2255520"/>
                <a:gd name="connsiteX210" fmla="*/ 1966947 w 3925287"/>
                <a:gd name="connsiteY210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905987 w 3925287"/>
                <a:gd name="connsiteY193" fmla="*/ 453390 h 2255520"/>
                <a:gd name="connsiteX194" fmla="*/ 1639287 w 3925287"/>
                <a:gd name="connsiteY194" fmla="*/ 182880 h 2255520"/>
                <a:gd name="connsiteX195" fmla="*/ 1907705 w 3925287"/>
                <a:gd name="connsiteY195" fmla="*/ 457200 h 2255520"/>
                <a:gd name="connsiteX196" fmla="*/ 1913607 w 3925287"/>
                <a:gd name="connsiteY196" fmla="*/ 464820 h 2255520"/>
                <a:gd name="connsiteX197" fmla="*/ 1877225 w 3925287"/>
                <a:gd name="connsiteY197" fmla="*/ 441960 h 2255520"/>
                <a:gd name="connsiteX198" fmla="*/ 1902177 w 3925287"/>
                <a:gd name="connsiteY198" fmla="*/ 438150 h 2255520"/>
                <a:gd name="connsiteX199" fmla="*/ 1865795 w 3925287"/>
                <a:gd name="connsiteY199" fmla="*/ 430530 h 2255520"/>
                <a:gd name="connsiteX200" fmla="*/ 1864077 w 3925287"/>
                <a:gd name="connsiteY200" fmla="*/ 430530 h 2255520"/>
                <a:gd name="connsiteX201" fmla="*/ 1875507 w 3925287"/>
                <a:gd name="connsiteY201" fmla="*/ 441960 h 2255520"/>
                <a:gd name="connsiteX202" fmla="*/ 1888655 w 3925287"/>
                <a:gd name="connsiteY202" fmla="*/ 441960 h 2255520"/>
                <a:gd name="connsiteX203" fmla="*/ 1883127 w 3925287"/>
                <a:gd name="connsiteY203" fmla="*/ 422910 h 2255520"/>
                <a:gd name="connsiteX204" fmla="*/ 1881035 w 3925287"/>
                <a:gd name="connsiteY204" fmla="*/ 419100 h 2255520"/>
                <a:gd name="connsiteX205" fmla="*/ 1894557 w 3925287"/>
                <a:gd name="connsiteY205" fmla="*/ 422910 h 2255520"/>
                <a:gd name="connsiteX206" fmla="*/ 1921227 w 3925287"/>
                <a:gd name="connsiteY206" fmla="*/ 441960 h 2255520"/>
                <a:gd name="connsiteX207" fmla="*/ 1959327 w 3925287"/>
                <a:gd name="connsiteY207" fmla="*/ 464820 h 2255520"/>
                <a:gd name="connsiteX208" fmla="*/ 1867887 w 3925287"/>
                <a:gd name="connsiteY208" fmla="*/ 453390 h 2255520"/>
                <a:gd name="connsiteX209" fmla="*/ 1875507 w 3925287"/>
                <a:gd name="connsiteY209" fmla="*/ 472440 h 2255520"/>
                <a:gd name="connsiteX210" fmla="*/ 1966947 w 3925287"/>
                <a:gd name="connsiteY210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745967 w 3925287"/>
                <a:gd name="connsiteY192" fmla="*/ 175260 h 2255520"/>
                <a:gd name="connsiteX193" fmla="*/ 1905987 w 3925287"/>
                <a:gd name="connsiteY193" fmla="*/ 453390 h 2255520"/>
                <a:gd name="connsiteX194" fmla="*/ 1898367 w 3925287"/>
                <a:gd name="connsiteY194" fmla="*/ 449580 h 2255520"/>
                <a:gd name="connsiteX195" fmla="*/ 1907705 w 3925287"/>
                <a:gd name="connsiteY195" fmla="*/ 457200 h 2255520"/>
                <a:gd name="connsiteX196" fmla="*/ 1913607 w 3925287"/>
                <a:gd name="connsiteY196" fmla="*/ 464820 h 2255520"/>
                <a:gd name="connsiteX197" fmla="*/ 1877225 w 3925287"/>
                <a:gd name="connsiteY197" fmla="*/ 441960 h 2255520"/>
                <a:gd name="connsiteX198" fmla="*/ 1902177 w 3925287"/>
                <a:gd name="connsiteY198" fmla="*/ 438150 h 2255520"/>
                <a:gd name="connsiteX199" fmla="*/ 1865795 w 3925287"/>
                <a:gd name="connsiteY199" fmla="*/ 430530 h 2255520"/>
                <a:gd name="connsiteX200" fmla="*/ 1864077 w 3925287"/>
                <a:gd name="connsiteY200" fmla="*/ 430530 h 2255520"/>
                <a:gd name="connsiteX201" fmla="*/ 1875507 w 3925287"/>
                <a:gd name="connsiteY201" fmla="*/ 441960 h 2255520"/>
                <a:gd name="connsiteX202" fmla="*/ 1888655 w 3925287"/>
                <a:gd name="connsiteY202" fmla="*/ 441960 h 2255520"/>
                <a:gd name="connsiteX203" fmla="*/ 1883127 w 3925287"/>
                <a:gd name="connsiteY203" fmla="*/ 422910 h 2255520"/>
                <a:gd name="connsiteX204" fmla="*/ 1881035 w 3925287"/>
                <a:gd name="connsiteY204" fmla="*/ 419100 h 2255520"/>
                <a:gd name="connsiteX205" fmla="*/ 1894557 w 3925287"/>
                <a:gd name="connsiteY205" fmla="*/ 422910 h 2255520"/>
                <a:gd name="connsiteX206" fmla="*/ 1921227 w 3925287"/>
                <a:gd name="connsiteY206" fmla="*/ 441960 h 2255520"/>
                <a:gd name="connsiteX207" fmla="*/ 1959327 w 3925287"/>
                <a:gd name="connsiteY207" fmla="*/ 464820 h 2255520"/>
                <a:gd name="connsiteX208" fmla="*/ 1867887 w 3925287"/>
                <a:gd name="connsiteY208" fmla="*/ 453390 h 2255520"/>
                <a:gd name="connsiteX209" fmla="*/ 1875507 w 3925287"/>
                <a:gd name="connsiteY209" fmla="*/ 472440 h 2255520"/>
                <a:gd name="connsiteX210" fmla="*/ 1966947 w 3925287"/>
                <a:gd name="connsiteY210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784067 w 3925287"/>
                <a:gd name="connsiteY190" fmla="*/ 198120 h 2255520"/>
                <a:gd name="connsiteX191" fmla="*/ 1768827 w 3925287"/>
                <a:gd name="connsiteY191" fmla="*/ 182880 h 2255520"/>
                <a:gd name="connsiteX192" fmla="*/ 1913607 w 3925287"/>
                <a:gd name="connsiteY192" fmla="*/ 457200 h 2255520"/>
                <a:gd name="connsiteX193" fmla="*/ 1905987 w 3925287"/>
                <a:gd name="connsiteY193" fmla="*/ 453390 h 2255520"/>
                <a:gd name="connsiteX194" fmla="*/ 1898367 w 3925287"/>
                <a:gd name="connsiteY194" fmla="*/ 449580 h 2255520"/>
                <a:gd name="connsiteX195" fmla="*/ 1907705 w 3925287"/>
                <a:gd name="connsiteY195" fmla="*/ 457200 h 2255520"/>
                <a:gd name="connsiteX196" fmla="*/ 1913607 w 3925287"/>
                <a:gd name="connsiteY196" fmla="*/ 464820 h 2255520"/>
                <a:gd name="connsiteX197" fmla="*/ 1877225 w 3925287"/>
                <a:gd name="connsiteY197" fmla="*/ 441960 h 2255520"/>
                <a:gd name="connsiteX198" fmla="*/ 1902177 w 3925287"/>
                <a:gd name="connsiteY198" fmla="*/ 438150 h 2255520"/>
                <a:gd name="connsiteX199" fmla="*/ 1865795 w 3925287"/>
                <a:gd name="connsiteY199" fmla="*/ 430530 h 2255520"/>
                <a:gd name="connsiteX200" fmla="*/ 1864077 w 3925287"/>
                <a:gd name="connsiteY200" fmla="*/ 430530 h 2255520"/>
                <a:gd name="connsiteX201" fmla="*/ 1875507 w 3925287"/>
                <a:gd name="connsiteY201" fmla="*/ 441960 h 2255520"/>
                <a:gd name="connsiteX202" fmla="*/ 1888655 w 3925287"/>
                <a:gd name="connsiteY202" fmla="*/ 441960 h 2255520"/>
                <a:gd name="connsiteX203" fmla="*/ 1883127 w 3925287"/>
                <a:gd name="connsiteY203" fmla="*/ 422910 h 2255520"/>
                <a:gd name="connsiteX204" fmla="*/ 1881035 w 3925287"/>
                <a:gd name="connsiteY204" fmla="*/ 419100 h 2255520"/>
                <a:gd name="connsiteX205" fmla="*/ 1894557 w 3925287"/>
                <a:gd name="connsiteY205" fmla="*/ 422910 h 2255520"/>
                <a:gd name="connsiteX206" fmla="*/ 1921227 w 3925287"/>
                <a:gd name="connsiteY206" fmla="*/ 441960 h 2255520"/>
                <a:gd name="connsiteX207" fmla="*/ 1959327 w 3925287"/>
                <a:gd name="connsiteY207" fmla="*/ 464820 h 2255520"/>
                <a:gd name="connsiteX208" fmla="*/ 1867887 w 3925287"/>
                <a:gd name="connsiteY208" fmla="*/ 453390 h 2255520"/>
                <a:gd name="connsiteX209" fmla="*/ 1875507 w 3925287"/>
                <a:gd name="connsiteY209" fmla="*/ 472440 h 2255520"/>
                <a:gd name="connsiteX210" fmla="*/ 1966947 w 3925287"/>
                <a:gd name="connsiteY210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921227 w 3925287"/>
                <a:gd name="connsiteY190" fmla="*/ 480060 h 2255520"/>
                <a:gd name="connsiteX191" fmla="*/ 1768827 w 3925287"/>
                <a:gd name="connsiteY191" fmla="*/ 182880 h 2255520"/>
                <a:gd name="connsiteX192" fmla="*/ 1913607 w 3925287"/>
                <a:gd name="connsiteY192" fmla="*/ 457200 h 2255520"/>
                <a:gd name="connsiteX193" fmla="*/ 1905987 w 3925287"/>
                <a:gd name="connsiteY193" fmla="*/ 453390 h 2255520"/>
                <a:gd name="connsiteX194" fmla="*/ 1898367 w 3925287"/>
                <a:gd name="connsiteY194" fmla="*/ 449580 h 2255520"/>
                <a:gd name="connsiteX195" fmla="*/ 1907705 w 3925287"/>
                <a:gd name="connsiteY195" fmla="*/ 457200 h 2255520"/>
                <a:gd name="connsiteX196" fmla="*/ 1913607 w 3925287"/>
                <a:gd name="connsiteY196" fmla="*/ 464820 h 2255520"/>
                <a:gd name="connsiteX197" fmla="*/ 1877225 w 3925287"/>
                <a:gd name="connsiteY197" fmla="*/ 441960 h 2255520"/>
                <a:gd name="connsiteX198" fmla="*/ 1902177 w 3925287"/>
                <a:gd name="connsiteY198" fmla="*/ 438150 h 2255520"/>
                <a:gd name="connsiteX199" fmla="*/ 1865795 w 3925287"/>
                <a:gd name="connsiteY199" fmla="*/ 430530 h 2255520"/>
                <a:gd name="connsiteX200" fmla="*/ 1864077 w 3925287"/>
                <a:gd name="connsiteY200" fmla="*/ 430530 h 2255520"/>
                <a:gd name="connsiteX201" fmla="*/ 1875507 w 3925287"/>
                <a:gd name="connsiteY201" fmla="*/ 441960 h 2255520"/>
                <a:gd name="connsiteX202" fmla="*/ 1888655 w 3925287"/>
                <a:gd name="connsiteY202" fmla="*/ 441960 h 2255520"/>
                <a:gd name="connsiteX203" fmla="*/ 1883127 w 3925287"/>
                <a:gd name="connsiteY203" fmla="*/ 422910 h 2255520"/>
                <a:gd name="connsiteX204" fmla="*/ 1881035 w 3925287"/>
                <a:gd name="connsiteY204" fmla="*/ 419100 h 2255520"/>
                <a:gd name="connsiteX205" fmla="*/ 1894557 w 3925287"/>
                <a:gd name="connsiteY205" fmla="*/ 422910 h 2255520"/>
                <a:gd name="connsiteX206" fmla="*/ 1921227 w 3925287"/>
                <a:gd name="connsiteY206" fmla="*/ 441960 h 2255520"/>
                <a:gd name="connsiteX207" fmla="*/ 1959327 w 3925287"/>
                <a:gd name="connsiteY207" fmla="*/ 464820 h 2255520"/>
                <a:gd name="connsiteX208" fmla="*/ 1867887 w 3925287"/>
                <a:gd name="connsiteY208" fmla="*/ 453390 h 2255520"/>
                <a:gd name="connsiteX209" fmla="*/ 1875507 w 3925287"/>
                <a:gd name="connsiteY209" fmla="*/ 472440 h 2255520"/>
                <a:gd name="connsiteX210" fmla="*/ 1966947 w 3925287"/>
                <a:gd name="connsiteY210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29787 w 3925287"/>
                <a:gd name="connsiteY189" fmla="*/ 205740 h 2255520"/>
                <a:gd name="connsiteX190" fmla="*/ 1921227 w 3925287"/>
                <a:gd name="connsiteY190" fmla="*/ 480060 h 2255520"/>
                <a:gd name="connsiteX191" fmla="*/ 1902177 w 3925287"/>
                <a:gd name="connsiteY191" fmla="*/ 438150 h 2255520"/>
                <a:gd name="connsiteX192" fmla="*/ 1913607 w 3925287"/>
                <a:gd name="connsiteY192" fmla="*/ 457200 h 2255520"/>
                <a:gd name="connsiteX193" fmla="*/ 1905987 w 3925287"/>
                <a:gd name="connsiteY193" fmla="*/ 453390 h 2255520"/>
                <a:gd name="connsiteX194" fmla="*/ 1898367 w 3925287"/>
                <a:gd name="connsiteY194" fmla="*/ 449580 h 2255520"/>
                <a:gd name="connsiteX195" fmla="*/ 1907705 w 3925287"/>
                <a:gd name="connsiteY195" fmla="*/ 457200 h 2255520"/>
                <a:gd name="connsiteX196" fmla="*/ 1913607 w 3925287"/>
                <a:gd name="connsiteY196" fmla="*/ 464820 h 2255520"/>
                <a:gd name="connsiteX197" fmla="*/ 1877225 w 3925287"/>
                <a:gd name="connsiteY197" fmla="*/ 441960 h 2255520"/>
                <a:gd name="connsiteX198" fmla="*/ 1902177 w 3925287"/>
                <a:gd name="connsiteY198" fmla="*/ 438150 h 2255520"/>
                <a:gd name="connsiteX199" fmla="*/ 1865795 w 3925287"/>
                <a:gd name="connsiteY199" fmla="*/ 430530 h 2255520"/>
                <a:gd name="connsiteX200" fmla="*/ 1864077 w 3925287"/>
                <a:gd name="connsiteY200" fmla="*/ 430530 h 2255520"/>
                <a:gd name="connsiteX201" fmla="*/ 1875507 w 3925287"/>
                <a:gd name="connsiteY201" fmla="*/ 441960 h 2255520"/>
                <a:gd name="connsiteX202" fmla="*/ 1888655 w 3925287"/>
                <a:gd name="connsiteY202" fmla="*/ 441960 h 2255520"/>
                <a:gd name="connsiteX203" fmla="*/ 1883127 w 3925287"/>
                <a:gd name="connsiteY203" fmla="*/ 422910 h 2255520"/>
                <a:gd name="connsiteX204" fmla="*/ 1881035 w 3925287"/>
                <a:gd name="connsiteY204" fmla="*/ 419100 h 2255520"/>
                <a:gd name="connsiteX205" fmla="*/ 1894557 w 3925287"/>
                <a:gd name="connsiteY205" fmla="*/ 422910 h 2255520"/>
                <a:gd name="connsiteX206" fmla="*/ 1921227 w 3925287"/>
                <a:gd name="connsiteY206" fmla="*/ 441960 h 2255520"/>
                <a:gd name="connsiteX207" fmla="*/ 1959327 w 3925287"/>
                <a:gd name="connsiteY207" fmla="*/ 464820 h 2255520"/>
                <a:gd name="connsiteX208" fmla="*/ 1867887 w 3925287"/>
                <a:gd name="connsiteY208" fmla="*/ 453390 h 2255520"/>
                <a:gd name="connsiteX209" fmla="*/ 1875507 w 3925287"/>
                <a:gd name="connsiteY209" fmla="*/ 472440 h 2255520"/>
                <a:gd name="connsiteX210" fmla="*/ 1966947 w 3925287"/>
                <a:gd name="connsiteY210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45027 w 3925287"/>
                <a:gd name="connsiteY188" fmla="*/ 228600 h 2255520"/>
                <a:gd name="connsiteX189" fmla="*/ 1898367 w 3925287"/>
                <a:gd name="connsiteY189" fmla="*/ 415290 h 2255520"/>
                <a:gd name="connsiteX190" fmla="*/ 1921227 w 3925287"/>
                <a:gd name="connsiteY190" fmla="*/ 480060 h 2255520"/>
                <a:gd name="connsiteX191" fmla="*/ 1902177 w 3925287"/>
                <a:gd name="connsiteY191" fmla="*/ 438150 h 2255520"/>
                <a:gd name="connsiteX192" fmla="*/ 1913607 w 3925287"/>
                <a:gd name="connsiteY192" fmla="*/ 457200 h 2255520"/>
                <a:gd name="connsiteX193" fmla="*/ 1905987 w 3925287"/>
                <a:gd name="connsiteY193" fmla="*/ 453390 h 2255520"/>
                <a:gd name="connsiteX194" fmla="*/ 1898367 w 3925287"/>
                <a:gd name="connsiteY194" fmla="*/ 449580 h 2255520"/>
                <a:gd name="connsiteX195" fmla="*/ 1907705 w 3925287"/>
                <a:gd name="connsiteY195" fmla="*/ 457200 h 2255520"/>
                <a:gd name="connsiteX196" fmla="*/ 1913607 w 3925287"/>
                <a:gd name="connsiteY196" fmla="*/ 464820 h 2255520"/>
                <a:gd name="connsiteX197" fmla="*/ 1877225 w 3925287"/>
                <a:gd name="connsiteY197" fmla="*/ 441960 h 2255520"/>
                <a:gd name="connsiteX198" fmla="*/ 1902177 w 3925287"/>
                <a:gd name="connsiteY198" fmla="*/ 438150 h 2255520"/>
                <a:gd name="connsiteX199" fmla="*/ 1865795 w 3925287"/>
                <a:gd name="connsiteY199" fmla="*/ 430530 h 2255520"/>
                <a:gd name="connsiteX200" fmla="*/ 1864077 w 3925287"/>
                <a:gd name="connsiteY200" fmla="*/ 430530 h 2255520"/>
                <a:gd name="connsiteX201" fmla="*/ 1875507 w 3925287"/>
                <a:gd name="connsiteY201" fmla="*/ 441960 h 2255520"/>
                <a:gd name="connsiteX202" fmla="*/ 1888655 w 3925287"/>
                <a:gd name="connsiteY202" fmla="*/ 441960 h 2255520"/>
                <a:gd name="connsiteX203" fmla="*/ 1883127 w 3925287"/>
                <a:gd name="connsiteY203" fmla="*/ 422910 h 2255520"/>
                <a:gd name="connsiteX204" fmla="*/ 1881035 w 3925287"/>
                <a:gd name="connsiteY204" fmla="*/ 419100 h 2255520"/>
                <a:gd name="connsiteX205" fmla="*/ 1894557 w 3925287"/>
                <a:gd name="connsiteY205" fmla="*/ 422910 h 2255520"/>
                <a:gd name="connsiteX206" fmla="*/ 1921227 w 3925287"/>
                <a:gd name="connsiteY206" fmla="*/ 441960 h 2255520"/>
                <a:gd name="connsiteX207" fmla="*/ 1959327 w 3925287"/>
                <a:gd name="connsiteY207" fmla="*/ 464820 h 2255520"/>
                <a:gd name="connsiteX208" fmla="*/ 1867887 w 3925287"/>
                <a:gd name="connsiteY208" fmla="*/ 453390 h 2255520"/>
                <a:gd name="connsiteX209" fmla="*/ 1875507 w 3925287"/>
                <a:gd name="connsiteY209" fmla="*/ 472440 h 2255520"/>
                <a:gd name="connsiteX210" fmla="*/ 1966947 w 3925287"/>
                <a:gd name="connsiteY210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883127 w 3925287"/>
                <a:gd name="connsiteY187" fmla="*/ 259080 h 2255520"/>
                <a:gd name="connsiteX188" fmla="*/ 1898367 w 3925287"/>
                <a:gd name="connsiteY188" fmla="*/ 445770 h 2255520"/>
                <a:gd name="connsiteX189" fmla="*/ 1898367 w 3925287"/>
                <a:gd name="connsiteY189" fmla="*/ 415290 h 2255520"/>
                <a:gd name="connsiteX190" fmla="*/ 1921227 w 3925287"/>
                <a:gd name="connsiteY190" fmla="*/ 480060 h 2255520"/>
                <a:gd name="connsiteX191" fmla="*/ 1902177 w 3925287"/>
                <a:gd name="connsiteY191" fmla="*/ 438150 h 2255520"/>
                <a:gd name="connsiteX192" fmla="*/ 1913607 w 3925287"/>
                <a:gd name="connsiteY192" fmla="*/ 457200 h 2255520"/>
                <a:gd name="connsiteX193" fmla="*/ 1905987 w 3925287"/>
                <a:gd name="connsiteY193" fmla="*/ 453390 h 2255520"/>
                <a:gd name="connsiteX194" fmla="*/ 1898367 w 3925287"/>
                <a:gd name="connsiteY194" fmla="*/ 449580 h 2255520"/>
                <a:gd name="connsiteX195" fmla="*/ 1907705 w 3925287"/>
                <a:gd name="connsiteY195" fmla="*/ 457200 h 2255520"/>
                <a:gd name="connsiteX196" fmla="*/ 1913607 w 3925287"/>
                <a:gd name="connsiteY196" fmla="*/ 464820 h 2255520"/>
                <a:gd name="connsiteX197" fmla="*/ 1877225 w 3925287"/>
                <a:gd name="connsiteY197" fmla="*/ 441960 h 2255520"/>
                <a:gd name="connsiteX198" fmla="*/ 1902177 w 3925287"/>
                <a:gd name="connsiteY198" fmla="*/ 438150 h 2255520"/>
                <a:gd name="connsiteX199" fmla="*/ 1865795 w 3925287"/>
                <a:gd name="connsiteY199" fmla="*/ 430530 h 2255520"/>
                <a:gd name="connsiteX200" fmla="*/ 1864077 w 3925287"/>
                <a:gd name="connsiteY200" fmla="*/ 430530 h 2255520"/>
                <a:gd name="connsiteX201" fmla="*/ 1875507 w 3925287"/>
                <a:gd name="connsiteY201" fmla="*/ 441960 h 2255520"/>
                <a:gd name="connsiteX202" fmla="*/ 1888655 w 3925287"/>
                <a:gd name="connsiteY202" fmla="*/ 441960 h 2255520"/>
                <a:gd name="connsiteX203" fmla="*/ 1883127 w 3925287"/>
                <a:gd name="connsiteY203" fmla="*/ 422910 h 2255520"/>
                <a:gd name="connsiteX204" fmla="*/ 1881035 w 3925287"/>
                <a:gd name="connsiteY204" fmla="*/ 419100 h 2255520"/>
                <a:gd name="connsiteX205" fmla="*/ 1894557 w 3925287"/>
                <a:gd name="connsiteY205" fmla="*/ 422910 h 2255520"/>
                <a:gd name="connsiteX206" fmla="*/ 1921227 w 3925287"/>
                <a:gd name="connsiteY206" fmla="*/ 441960 h 2255520"/>
                <a:gd name="connsiteX207" fmla="*/ 1959327 w 3925287"/>
                <a:gd name="connsiteY207" fmla="*/ 464820 h 2255520"/>
                <a:gd name="connsiteX208" fmla="*/ 1867887 w 3925287"/>
                <a:gd name="connsiteY208" fmla="*/ 453390 h 2255520"/>
                <a:gd name="connsiteX209" fmla="*/ 1875507 w 3925287"/>
                <a:gd name="connsiteY209" fmla="*/ 472440 h 2255520"/>
                <a:gd name="connsiteX210" fmla="*/ 1966947 w 3925287"/>
                <a:gd name="connsiteY210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28847 w 3925287"/>
                <a:gd name="connsiteY186" fmla="*/ 289560 h 2255520"/>
                <a:gd name="connsiteX187" fmla="*/ 1940277 w 3925287"/>
                <a:gd name="connsiteY187" fmla="*/ 457200 h 2255520"/>
                <a:gd name="connsiteX188" fmla="*/ 1898367 w 3925287"/>
                <a:gd name="connsiteY188" fmla="*/ 445770 h 2255520"/>
                <a:gd name="connsiteX189" fmla="*/ 1898367 w 3925287"/>
                <a:gd name="connsiteY189" fmla="*/ 415290 h 2255520"/>
                <a:gd name="connsiteX190" fmla="*/ 1921227 w 3925287"/>
                <a:gd name="connsiteY190" fmla="*/ 480060 h 2255520"/>
                <a:gd name="connsiteX191" fmla="*/ 1902177 w 3925287"/>
                <a:gd name="connsiteY191" fmla="*/ 438150 h 2255520"/>
                <a:gd name="connsiteX192" fmla="*/ 1913607 w 3925287"/>
                <a:gd name="connsiteY192" fmla="*/ 457200 h 2255520"/>
                <a:gd name="connsiteX193" fmla="*/ 1905987 w 3925287"/>
                <a:gd name="connsiteY193" fmla="*/ 453390 h 2255520"/>
                <a:gd name="connsiteX194" fmla="*/ 1898367 w 3925287"/>
                <a:gd name="connsiteY194" fmla="*/ 449580 h 2255520"/>
                <a:gd name="connsiteX195" fmla="*/ 1907705 w 3925287"/>
                <a:gd name="connsiteY195" fmla="*/ 457200 h 2255520"/>
                <a:gd name="connsiteX196" fmla="*/ 1913607 w 3925287"/>
                <a:gd name="connsiteY196" fmla="*/ 464820 h 2255520"/>
                <a:gd name="connsiteX197" fmla="*/ 1877225 w 3925287"/>
                <a:gd name="connsiteY197" fmla="*/ 441960 h 2255520"/>
                <a:gd name="connsiteX198" fmla="*/ 1902177 w 3925287"/>
                <a:gd name="connsiteY198" fmla="*/ 438150 h 2255520"/>
                <a:gd name="connsiteX199" fmla="*/ 1865795 w 3925287"/>
                <a:gd name="connsiteY199" fmla="*/ 430530 h 2255520"/>
                <a:gd name="connsiteX200" fmla="*/ 1864077 w 3925287"/>
                <a:gd name="connsiteY200" fmla="*/ 430530 h 2255520"/>
                <a:gd name="connsiteX201" fmla="*/ 1875507 w 3925287"/>
                <a:gd name="connsiteY201" fmla="*/ 441960 h 2255520"/>
                <a:gd name="connsiteX202" fmla="*/ 1888655 w 3925287"/>
                <a:gd name="connsiteY202" fmla="*/ 441960 h 2255520"/>
                <a:gd name="connsiteX203" fmla="*/ 1883127 w 3925287"/>
                <a:gd name="connsiteY203" fmla="*/ 422910 h 2255520"/>
                <a:gd name="connsiteX204" fmla="*/ 1881035 w 3925287"/>
                <a:gd name="connsiteY204" fmla="*/ 419100 h 2255520"/>
                <a:gd name="connsiteX205" fmla="*/ 1894557 w 3925287"/>
                <a:gd name="connsiteY205" fmla="*/ 422910 h 2255520"/>
                <a:gd name="connsiteX206" fmla="*/ 1921227 w 3925287"/>
                <a:gd name="connsiteY206" fmla="*/ 441960 h 2255520"/>
                <a:gd name="connsiteX207" fmla="*/ 1959327 w 3925287"/>
                <a:gd name="connsiteY207" fmla="*/ 464820 h 2255520"/>
                <a:gd name="connsiteX208" fmla="*/ 1867887 w 3925287"/>
                <a:gd name="connsiteY208" fmla="*/ 453390 h 2255520"/>
                <a:gd name="connsiteX209" fmla="*/ 1875507 w 3925287"/>
                <a:gd name="connsiteY209" fmla="*/ 472440 h 2255520"/>
                <a:gd name="connsiteX210" fmla="*/ 1966947 w 3925287"/>
                <a:gd name="connsiteY210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59327 w 3925287"/>
                <a:gd name="connsiteY185" fmla="*/ 297180 h 2255520"/>
                <a:gd name="connsiteX186" fmla="*/ 1947897 w 3925287"/>
                <a:gd name="connsiteY186" fmla="*/ 476250 h 2255520"/>
                <a:gd name="connsiteX187" fmla="*/ 1940277 w 3925287"/>
                <a:gd name="connsiteY187" fmla="*/ 457200 h 2255520"/>
                <a:gd name="connsiteX188" fmla="*/ 1898367 w 3925287"/>
                <a:gd name="connsiteY188" fmla="*/ 445770 h 2255520"/>
                <a:gd name="connsiteX189" fmla="*/ 1898367 w 3925287"/>
                <a:gd name="connsiteY189" fmla="*/ 415290 h 2255520"/>
                <a:gd name="connsiteX190" fmla="*/ 1921227 w 3925287"/>
                <a:gd name="connsiteY190" fmla="*/ 480060 h 2255520"/>
                <a:gd name="connsiteX191" fmla="*/ 1902177 w 3925287"/>
                <a:gd name="connsiteY191" fmla="*/ 438150 h 2255520"/>
                <a:gd name="connsiteX192" fmla="*/ 1913607 w 3925287"/>
                <a:gd name="connsiteY192" fmla="*/ 457200 h 2255520"/>
                <a:gd name="connsiteX193" fmla="*/ 1905987 w 3925287"/>
                <a:gd name="connsiteY193" fmla="*/ 453390 h 2255520"/>
                <a:gd name="connsiteX194" fmla="*/ 1898367 w 3925287"/>
                <a:gd name="connsiteY194" fmla="*/ 449580 h 2255520"/>
                <a:gd name="connsiteX195" fmla="*/ 1907705 w 3925287"/>
                <a:gd name="connsiteY195" fmla="*/ 457200 h 2255520"/>
                <a:gd name="connsiteX196" fmla="*/ 1913607 w 3925287"/>
                <a:gd name="connsiteY196" fmla="*/ 464820 h 2255520"/>
                <a:gd name="connsiteX197" fmla="*/ 1877225 w 3925287"/>
                <a:gd name="connsiteY197" fmla="*/ 441960 h 2255520"/>
                <a:gd name="connsiteX198" fmla="*/ 1902177 w 3925287"/>
                <a:gd name="connsiteY198" fmla="*/ 438150 h 2255520"/>
                <a:gd name="connsiteX199" fmla="*/ 1865795 w 3925287"/>
                <a:gd name="connsiteY199" fmla="*/ 430530 h 2255520"/>
                <a:gd name="connsiteX200" fmla="*/ 1864077 w 3925287"/>
                <a:gd name="connsiteY200" fmla="*/ 430530 h 2255520"/>
                <a:gd name="connsiteX201" fmla="*/ 1875507 w 3925287"/>
                <a:gd name="connsiteY201" fmla="*/ 441960 h 2255520"/>
                <a:gd name="connsiteX202" fmla="*/ 1888655 w 3925287"/>
                <a:gd name="connsiteY202" fmla="*/ 441960 h 2255520"/>
                <a:gd name="connsiteX203" fmla="*/ 1883127 w 3925287"/>
                <a:gd name="connsiteY203" fmla="*/ 422910 h 2255520"/>
                <a:gd name="connsiteX204" fmla="*/ 1881035 w 3925287"/>
                <a:gd name="connsiteY204" fmla="*/ 419100 h 2255520"/>
                <a:gd name="connsiteX205" fmla="*/ 1894557 w 3925287"/>
                <a:gd name="connsiteY205" fmla="*/ 422910 h 2255520"/>
                <a:gd name="connsiteX206" fmla="*/ 1921227 w 3925287"/>
                <a:gd name="connsiteY206" fmla="*/ 441960 h 2255520"/>
                <a:gd name="connsiteX207" fmla="*/ 1959327 w 3925287"/>
                <a:gd name="connsiteY207" fmla="*/ 464820 h 2255520"/>
                <a:gd name="connsiteX208" fmla="*/ 1867887 w 3925287"/>
                <a:gd name="connsiteY208" fmla="*/ 453390 h 2255520"/>
                <a:gd name="connsiteX209" fmla="*/ 1875507 w 3925287"/>
                <a:gd name="connsiteY209" fmla="*/ 472440 h 2255520"/>
                <a:gd name="connsiteX210" fmla="*/ 1966947 w 3925287"/>
                <a:gd name="connsiteY210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64855 w 3925287"/>
                <a:gd name="connsiteY185" fmla="*/ 472440 h 2255520"/>
                <a:gd name="connsiteX186" fmla="*/ 1959327 w 3925287"/>
                <a:gd name="connsiteY186" fmla="*/ 297180 h 2255520"/>
                <a:gd name="connsiteX187" fmla="*/ 1947897 w 3925287"/>
                <a:gd name="connsiteY187" fmla="*/ 476250 h 2255520"/>
                <a:gd name="connsiteX188" fmla="*/ 1940277 w 3925287"/>
                <a:gd name="connsiteY188" fmla="*/ 457200 h 2255520"/>
                <a:gd name="connsiteX189" fmla="*/ 1898367 w 3925287"/>
                <a:gd name="connsiteY189" fmla="*/ 445770 h 2255520"/>
                <a:gd name="connsiteX190" fmla="*/ 1898367 w 3925287"/>
                <a:gd name="connsiteY190" fmla="*/ 415290 h 2255520"/>
                <a:gd name="connsiteX191" fmla="*/ 1921227 w 3925287"/>
                <a:gd name="connsiteY191" fmla="*/ 480060 h 2255520"/>
                <a:gd name="connsiteX192" fmla="*/ 1902177 w 3925287"/>
                <a:gd name="connsiteY192" fmla="*/ 438150 h 2255520"/>
                <a:gd name="connsiteX193" fmla="*/ 1913607 w 3925287"/>
                <a:gd name="connsiteY193" fmla="*/ 457200 h 2255520"/>
                <a:gd name="connsiteX194" fmla="*/ 1905987 w 3925287"/>
                <a:gd name="connsiteY194" fmla="*/ 453390 h 2255520"/>
                <a:gd name="connsiteX195" fmla="*/ 1898367 w 3925287"/>
                <a:gd name="connsiteY195" fmla="*/ 449580 h 2255520"/>
                <a:gd name="connsiteX196" fmla="*/ 1907705 w 3925287"/>
                <a:gd name="connsiteY196" fmla="*/ 457200 h 2255520"/>
                <a:gd name="connsiteX197" fmla="*/ 1913607 w 3925287"/>
                <a:gd name="connsiteY197" fmla="*/ 464820 h 2255520"/>
                <a:gd name="connsiteX198" fmla="*/ 1877225 w 3925287"/>
                <a:gd name="connsiteY198" fmla="*/ 441960 h 2255520"/>
                <a:gd name="connsiteX199" fmla="*/ 1902177 w 3925287"/>
                <a:gd name="connsiteY199" fmla="*/ 438150 h 2255520"/>
                <a:gd name="connsiteX200" fmla="*/ 1865795 w 3925287"/>
                <a:gd name="connsiteY200" fmla="*/ 430530 h 2255520"/>
                <a:gd name="connsiteX201" fmla="*/ 1864077 w 3925287"/>
                <a:gd name="connsiteY201" fmla="*/ 430530 h 2255520"/>
                <a:gd name="connsiteX202" fmla="*/ 1875507 w 3925287"/>
                <a:gd name="connsiteY202" fmla="*/ 441960 h 2255520"/>
                <a:gd name="connsiteX203" fmla="*/ 1888655 w 3925287"/>
                <a:gd name="connsiteY203" fmla="*/ 441960 h 2255520"/>
                <a:gd name="connsiteX204" fmla="*/ 1883127 w 3925287"/>
                <a:gd name="connsiteY204" fmla="*/ 422910 h 2255520"/>
                <a:gd name="connsiteX205" fmla="*/ 1881035 w 3925287"/>
                <a:gd name="connsiteY205" fmla="*/ 419100 h 2255520"/>
                <a:gd name="connsiteX206" fmla="*/ 1894557 w 3925287"/>
                <a:gd name="connsiteY206" fmla="*/ 422910 h 2255520"/>
                <a:gd name="connsiteX207" fmla="*/ 1921227 w 3925287"/>
                <a:gd name="connsiteY207" fmla="*/ 441960 h 2255520"/>
                <a:gd name="connsiteX208" fmla="*/ 1959327 w 3925287"/>
                <a:gd name="connsiteY208" fmla="*/ 464820 h 2255520"/>
                <a:gd name="connsiteX209" fmla="*/ 1867887 w 3925287"/>
                <a:gd name="connsiteY209" fmla="*/ 453390 h 2255520"/>
                <a:gd name="connsiteX210" fmla="*/ 1875507 w 3925287"/>
                <a:gd name="connsiteY210" fmla="*/ 472440 h 2255520"/>
                <a:gd name="connsiteX211" fmla="*/ 1966947 w 3925287"/>
                <a:gd name="connsiteY211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64855 w 3925287"/>
                <a:gd name="connsiteY185" fmla="*/ 472440 h 2255520"/>
                <a:gd name="connsiteX186" fmla="*/ 1959327 w 3925287"/>
                <a:gd name="connsiteY186" fmla="*/ 468630 h 2255520"/>
                <a:gd name="connsiteX187" fmla="*/ 1947897 w 3925287"/>
                <a:gd name="connsiteY187" fmla="*/ 476250 h 2255520"/>
                <a:gd name="connsiteX188" fmla="*/ 1940277 w 3925287"/>
                <a:gd name="connsiteY188" fmla="*/ 457200 h 2255520"/>
                <a:gd name="connsiteX189" fmla="*/ 1898367 w 3925287"/>
                <a:gd name="connsiteY189" fmla="*/ 445770 h 2255520"/>
                <a:gd name="connsiteX190" fmla="*/ 1898367 w 3925287"/>
                <a:gd name="connsiteY190" fmla="*/ 415290 h 2255520"/>
                <a:gd name="connsiteX191" fmla="*/ 1921227 w 3925287"/>
                <a:gd name="connsiteY191" fmla="*/ 480060 h 2255520"/>
                <a:gd name="connsiteX192" fmla="*/ 1902177 w 3925287"/>
                <a:gd name="connsiteY192" fmla="*/ 438150 h 2255520"/>
                <a:gd name="connsiteX193" fmla="*/ 1913607 w 3925287"/>
                <a:gd name="connsiteY193" fmla="*/ 457200 h 2255520"/>
                <a:gd name="connsiteX194" fmla="*/ 1905987 w 3925287"/>
                <a:gd name="connsiteY194" fmla="*/ 453390 h 2255520"/>
                <a:gd name="connsiteX195" fmla="*/ 1898367 w 3925287"/>
                <a:gd name="connsiteY195" fmla="*/ 449580 h 2255520"/>
                <a:gd name="connsiteX196" fmla="*/ 1907705 w 3925287"/>
                <a:gd name="connsiteY196" fmla="*/ 457200 h 2255520"/>
                <a:gd name="connsiteX197" fmla="*/ 1913607 w 3925287"/>
                <a:gd name="connsiteY197" fmla="*/ 464820 h 2255520"/>
                <a:gd name="connsiteX198" fmla="*/ 1877225 w 3925287"/>
                <a:gd name="connsiteY198" fmla="*/ 441960 h 2255520"/>
                <a:gd name="connsiteX199" fmla="*/ 1902177 w 3925287"/>
                <a:gd name="connsiteY199" fmla="*/ 438150 h 2255520"/>
                <a:gd name="connsiteX200" fmla="*/ 1865795 w 3925287"/>
                <a:gd name="connsiteY200" fmla="*/ 430530 h 2255520"/>
                <a:gd name="connsiteX201" fmla="*/ 1864077 w 3925287"/>
                <a:gd name="connsiteY201" fmla="*/ 430530 h 2255520"/>
                <a:gd name="connsiteX202" fmla="*/ 1875507 w 3925287"/>
                <a:gd name="connsiteY202" fmla="*/ 441960 h 2255520"/>
                <a:gd name="connsiteX203" fmla="*/ 1888655 w 3925287"/>
                <a:gd name="connsiteY203" fmla="*/ 441960 h 2255520"/>
                <a:gd name="connsiteX204" fmla="*/ 1883127 w 3925287"/>
                <a:gd name="connsiteY204" fmla="*/ 422910 h 2255520"/>
                <a:gd name="connsiteX205" fmla="*/ 1881035 w 3925287"/>
                <a:gd name="connsiteY205" fmla="*/ 419100 h 2255520"/>
                <a:gd name="connsiteX206" fmla="*/ 1894557 w 3925287"/>
                <a:gd name="connsiteY206" fmla="*/ 422910 h 2255520"/>
                <a:gd name="connsiteX207" fmla="*/ 1921227 w 3925287"/>
                <a:gd name="connsiteY207" fmla="*/ 441960 h 2255520"/>
                <a:gd name="connsiteX208" fmla="*/ 1959327 w 3925287"/>
                <a:gd name="connsiteY208" fmla="*/ 464820 h 2255520"/>
                <a:gd name="connsiteX209" fmla="*/ 1867887 w 3925287"/>
                <a:gd name="connsiteY209" fmla="*/ 453390 h 2255520"/>
                <a:gd name="connsiteX210" fmla="*/ 1875507 w 3925287"/>
                <a:gd name="connsiteY210" fmla="*/ 472440 h 2255520"/>
                <a:gd name="connsiteX211" fmla="*/ 1966947 w 3925287"/>
                <a:gd name="connsiteY211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2058387 w 3925287"/>
                <a:gd name="connsiteY184" fmla="*/ 320040 h 2255520"/>
                <a:gd name="connsiteX185" fmla="*/ 1987715 w 3925287"/>
                <a:gd name="connsiteY185" fmla="*/ 453390 h 2255520"/>
                <a:gd name="connsiteX186" fmla="*/ 1964855 w 3925287"/>
                <a:gd name="connsiteY186" fmla="*/ 472440 h 2255520"/>
                <a:gd name="connsiteX187" fmla="*/ 1959327 w 3925287"/>
                <a:gd name="connsiteY187" fmla="*/ 468630 h 2255520"/>
                <a:gd name="connsiteX188" fmla="*/ 1947897 w 3925287"/>
                <a:gd name="connsiteY188" fmla="*/ 476250 h 2255520"/>
                <a:gd name="connsiteX189" fmla="*/ 1940277 w 3925287"/>
                <a:gd name="connsiteY189" fmla="*/ 457200 h 2255520"/>
                <a:gd name="connsiteX190" fmla="*/ 1898367 w 3925287"/>
                <a:gd name="connsiteY190" fmla="*/ 445770 h 2255520"/>
                <a:gd name="connsiteX191" fmla="*/ 1898367 w 3925287"/>
                <a:gd name="connsiteY191" fmla="*/ 415290 h 2255520"/>
                <a:gd name="connsiteX192" fmla="*/ 1921227 w 3925287"/>
                <a:gd name="connsiteY192" fmla="*/ 480060 h 2255520"/>
                <a:gd name="connsiteX193" fmla="*/ 1902177 w 3925287"/>
                <a:gd name="connsiteY193" fmla="*/ 438150 h 2255520"/>
                <a:gd name="connsiteX194" fmla="*/ 1913607 w 3925287"/>
                <a:gd name="connsiteY194" fmla="*/ 457200 h 2255520"/>
                <a:gd name="connsiteX195" fmla="*/ 1905987 w 3925287"/>
                <a:gd name="connsiteY195" fmla="*/ 453390 h 2255520"/>
                <a:gd name="connsiteX196" fmla="*/ 1898367 w 3925287"/>
                <a:gd name="connsiteY196" fmla="*/ 449580 h 2255520"/>
                <a:gd name="connsiteX197" fmla="*/ 1907705 w 3925287"/>
                <a:gd name="connsiteY197" fmla="*/ 457200 h 2255520"/>
                <a:gd name="connsiteX198" fmla="*/ 1913607 w 3925287"/>
                <a:gd name="connsiteY198" fmla="*/ 464820 h 2255520"/>
                <a:gd name="connsiteX199" fmla="*/ 1877225 w 3925287"/>
                <a:gd name="connsiteY199" fmla="*/ 441960 h 2255520"/>
                <a:gd name="connsiteX200" fmla="*/ 1902177 w 3925287"/>
                <a:gd name="connsiteY200" fmla="*/ 438150 h 2255520"/>
                <a:gd name="connsiteX201" fmla="*/ 1865795 w 3925287"/>
                <a:gd name="connsiteY201" fmla="*/ 430530 h 2255520"/>
                <a:gd name="connsiteX202" fmla="*/ 1864077 w 3925287"/>
                <a:gd name="connsiteY202" fmla="*/ 430530 h 2255520"/>
                <a:gd name="connsiteX203" fmla="*/ 1875507 w 3925287"/>
                <a:gd name="connsiteY203" fmla="*/ 441960 h 2255520"/>
                <a:gd name="connsiteX204" fmla="*/ 1888655 w 3925287"/>
                <a:gd name="connsiteY204" fmla="*/ 441960 h 2255520"/>
                <a:gd name="connsiteX205" fmla="*/ 1883127 w 3925287"/>
                <a:gd name="connsiteY205" fmla="*/ 422910 h 2255520"/>
                <a:gd name="connsiteX206" fmla="*/ 1881035 w 3925287"/>
                <a:gd name="connsiteY206" fmla="*/ 419100 h 2255520"/>
                <a:gd name="connsiteX207" fmla="*/ 1894557 w 3925287"/>
                <a:gd name="connsiteY207" fmla="*/ 422910 h 2255520"/>
                <a:gd name="connsiteX208" fmla="*/ 1921227 w 3925287"/>
                <a:gd name="connsiteY208" fmla="*/ 441960 h 2255520"/>
                <a:gd name="connsiteX209" fmla="*/ 1959327 w 3925287"/>
                <a:gd name="connsiteY209" fmla="*/ 464820 h 2255520"/>
                <a:gd name="connsiteX210" fmla="*/ 1867887 w 3925287"/>
                <a:gd name="connsiteY210" fmla="*/ 453390 h 2255520"/>
                <a:gd name="connsiteX211" fmla="*/ 1875507 w 3925287"/>
                <a:gd name="connsiteY211" fmla="*/ 472440 h 2255520"/>
                <a:gd name="connsiteX212" fmla="*/ 1966947 w 3925287"/>
                <a:gd name="connsiteY212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081247 w 3925287"/>
                <a:gd name="connsiteY183" fmla="*/ 312420 h 2255520"/>
                <a:gd name="connsiteX184" fmla="*/ 1989807 w 3925287"/>
                <a:gd name="connsiteY184" fmla="*/ 457200 h 2255520"/>
                <a:gd name="connsiteX185" fmla="*/ 1987715 w 3925287"/>
                <a:gd name="connsiteY185" fmla="*/ 453390 h 2255520"/>
                <a:gd name="connsiteX186" fmla="*/ 1964855 w 3925287"/>
                <a:gd name="connsiteY186" fmla="*/ 472440 h 2255520"/>
                <a:gd name="connsiteX187" fmla="*/ 1959327 w 3925287"/>
                <a:gd name="connsiteY187" fmla="*/ 468630 h 2255520"/>
                <a:gd name="connsiteX188" fmla="*/ 1947897 w 3925287"/>
                <a:gd name="connsiteY188" fmla="*/ 476250 h 2255520"/>
                <a:gd name="connsiteX189" fmla="*/ 1940277 w 3925287"/>
                <a:gd name="connsiteY189" fmla="*/ 457200 h 2255520"/>
                <a:gd name="connsiteX190" fmla="*/ 1898367 w 3925287"/>
                <a:gd name="connsiteY190" fmla="*/ 445770 h 2255520"/>
                <a:gd name="connsiteX191" fmla="*/ 1898367 w 3925287"/>
                <a:gd name="connsiteY191" fmla="*/ 415290 h 2255520"/>
                <a:gd name="connsiteX192" fmla="*/ 1921227 w 3925287"/>
                <a:gd name="connsiteY192" fmla="*/ 480060 h 2255520"/>
                <a:gd name="connsiteX193" fmla="*/ 1902177 w 3925287"/>
                <a:gd name="connsiteY193" fmla="*/ 438150 h 2255520"/>
                <a:gd name="connsiteX194" fmla="*/ 1913607 w 3925287"/>
                <a:gd name="connsiteY194" fmla="*/ 457200 h 2255520"/>
                <a:gd name="connsiteX195" fmla="*/ 1905987 w 3925287"/>
                <a:gd name="connsiteY195" fmla="*/ 453390 h 2255520"/>
                <a:gd name="connsiteX196" fmla="*/ 1898367 w 3925287"/>
                <a:gd name="connsiteY196" fmla="*/ 449580 h 2255520"/>
                <a:gd name="connsiteX197" fmla="*/ 1907705 w 3925287"/>
                <a:gd name="connsiteY197" fmla="*/ 457200 h 2255520"/>
                <a:gd name="connsiteX198" fmla="*/ 1913607 w 3925287"/>
                <a:gd name="connsiteY198" fmla="*/ 464820 h 2255520"/>
                <a:gd name="connsiteX199" fmla="*/ 1877225 w 3925287"/>
                <a:gd name="connsiteY199" fmla="*/ 441960 h 2255520"/>
                <a:gd name="connsiteX200" fmla="*/ 1902177 w 3925287"/>
                <a:gd name="connsiteY200" fmla="*/ 438150 h 2255520"/>
                <a:gd name="connsiteX201" fmla="*/ 1865795 w 3925287"/>
                <a:gd name="connsiteY201" fmla="*/ 430530 h 2255520"/>
                <a:gd name="connsiteX202" fmla="*/ 1864077 w 3925287"/>
                <a:gd name="connsiteY202" fmla="*/ 430530 h 2255520"/>
                <a:gd name="connsiteX203" fmla="*/ 1875507 w 3925287"/>
                <a:gd name="connsiteY203" fmla="*/ 441960 h 2255520"/>
                <a:gd name="connsiteX204" fmla="*/ 1888655 w 3925287"/>
                <a:gd name="connsiteY204" fmla="*/ 441960 h 2255520"/>
                <a:gd name="connsiteX205" fmla="*/ 1883127 w 3925287"/>
                <a:gd name="connsiteY205" fmla="*/ 422910 h 2255520"/>
                <a:gd name="connsiteX206" fmla="*/ 1881035 w 3925287"/>
                <a:gd name="connsiteY206" fmla="*/ 419100 h 2255520"/>
                <a:gd name="connsiteX207" fmla="*/ 1894557 w 3925287"/>
                <a:gd name="connsiteY207" fmla="*/ 422910 h 2255520"/>
                <a:gd name="connsiteX208" fmla="*/ 1921227 w 3925287"/>
                <a:gd name="connsiteY208" fmla="*/ 441960 h 2255520"/>
                <a:gd name="connsiteX209" fmla="*/ 1959327 w 3925287"/>
                <a:gd name="connsiteY209" fmla="*/ 464820 h 2255520"/>
                <a:gd name="connsiteX210" fmla="*/ 1867887 w 3925287"/>
                <a:gd name="connsiteY210" fmla="*/ 453390 h 2255520"/>
                <a:gd name="connsiteX211" fmla="*/ 1875507 w 3925287"/>
                <a:gd name="connsiteY211" fmla="*/ 472440 h 2255520"/>
                <a:gd name="connsiteX212" fmla="*/ 1966947 w 3925287"/>
                <a:gd name="connsiteY212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72687 w 3925287"/>
                <a:gd name="connsiteY182" fmla="*/ 304800 h 2255520"/>
                <a:gd name="connsiteX183" fmla="*/ 2107917 w 3925287"/>
                <a:gd name="connsiteY183" fmla="*/ 358140 h 2255520"/>
                <a:gd name="connsiteX184" fmla="*/ 1989807 w 3925287"/>
                <a:gd name="connsiteY184" fmla="*/ 457200 h 2255520"/>
                <a:gd name="connsiteX185" fmla="*/ 1987715 w 3925287"/>
                <a:gd name="connsiteY185" fmla="*/ 453390 h 2255520"/>
                <a:gd name="connsiteX186" fmla="*/ 1964855 w 3925287"/>
                <a:gd name="connsiteY186" fmla="*/ 472440 h 2255520"/>
                <a:gd name="connsiteX187" fmla="*/ 1959327 w 3925287"/>
                <a:gd name="connsiteY187" fmla="*/ 468630 h 2255520"/>
                <a:gd name="connsiteX188" fmla="*/ 1947897 w 3925287"/>
                <a:gd name="connsiteY188" fmla="*/ 476250 h 2255520"/>
                <a:gd name="connsiteX189" fmla="*/ 1940277 w 3925287"/>
                <a:gd name="connsiteY189" fmla="*/ 457200 h 2255520"/>
                <a:gd name="connsiteX190" fmla="*/ 1898367 w 3925287"/>
                <a:gd name="connsiteY190" fmla="*/ 445770 h 2255520"/>
                <a:gd name="connsiteX191" fmla="*/ 1898367 w 3925287"/>
                <a:gd name="connsiteY191" fmla="*/ 415290 h 2255520"/>
                <a:gd name="connsiteX192" fmla="*/ 1921227 w 3925287"/>
                <a:gd name="connsiteY192" fmla="*/ 480060 h 2255520"/>
                <a:gd name="connsiteX193" fmla="*/ 1902177 w 3925287"/>
                <a:gd name="connsiteY193" fmla="*/ 438150 h 2255520"/>
                <a:gd name="connsiteX194" fmla="*/ 1913607 w 3925287"/>
                <a:gd name="connsiteY194" fmla="*/ 457200 h 2255520"/>
                <a:gd name="connsiteX195" fmla="*/ 1905987 w 3925287"/>
                <a:gd name="connsiteY195" fmla="*/ 453390 h 2255520"/>
                <a:gd name="connsiteX196" fmla="*/ 1898367 w 3925287"/>
                <a:gd name="connsiteY196" fmla="*/ 449580 h 2255520"/>
                <a:gd name="connsiteX197" fmla="*/ 1907705 w 3925287"/>
                <a:gd name="connsiteY197" fmla="*/ 457200 h 2255520"/>
                <a:gd name="connsiteX198" fmla="*/ 1913607 w 3925287"/>
                <a:gd name="connsiteY198" fmla="*/ 464820 h 2255520"/>
                <a:gd name="connsiteX199" fmla="*/ 1877225 w 3925287"/>
                <a:gd name="connsiteY199" fmla="*/ 441960 h 2255520"/>
                <a:gd name="connsiteX200" fmla="*/ 1902177 w 3925287"/>
                <a:gd name="connsiteY200" fmla="*/ 438150 h 2255520"/>
                <a:gd name="connsiteX201" fmla="*/ 1865795 w 3925287"/>
                <a:gd name="connsiteY201" fmla="*/ 430530 h 2255520"/>
                <a:gd name="connsiteX202" fmla="*/ 1864077 w 3925287"/>
                <a:gd name="connsiteY202" fmla="*/ 430530 h 2255520"/>
                <a:gd name="connsiteX203" fmla="*/ 1875507 w 3925287"/>
                <a:gd name="connsiteY203" fmla="*/ 441960 h 2255520"/>
                <a:gd name="connsiteX204" fmla="*/ 1888655 w 3925287"/>
                <a:gd name="connsiteY204" fmla="*/ 441960 h 2255520"/>
                <a:gd name="connsiteX205" fmla="*/ 1883127 w 3925287"/>
                <a:gd name="connsiteY205" fmla="*/ 422910 h 2255520"/>
                <a:gd name="connsiteX206" fmla="*/ 1881035 w 3925287"/>
                <a:gd name="connsiteY206" fmla="*/ 419100 h 2255520"/>
                <a:gd name="connsiteX207" fmla="*/ 1894557 w 3925287"/>
                <a:gd name="connsiteY207" fmla="*/ 422910 h 2255520"/>
                <a:gd name="connsiteX208" fmla="*/ 1921227 w 3925287"/>
                <a:gd name="connsiteY208" fmla="*/ 441960 h 2255520"/>
                <a:gd name="connsiteX209" fmla="*/ 1959327 w 3925287"/>
                <a:gd name="connsiteY209" fmla="*/ 464820 h 2255520"/>
                <a:gd name="connsiteX210" fmla="*/ 1867887 w 3925287"/>
                <a:gd name="connsiteY210" fmla="*/ 453390 h 2255520"/>
                <a:gd name="connsiteX211" fmla="*/ 1875507 w 3925287"/>
                <a:gd name="connsiteY211" fmla="*/ 472440 h 2255520"/>
                <a:gd name="connsiteX212" fmla="*/ 1966947 w 3925287"/>
                <a:gd name="connsiteY212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87927 w 3925287"/>
                <a:gd name="connsiteY182" fmla="*/ 327660 h 2255520"/>
                <a:gd name="connsiteX183" fmla="*/ 2107917 w 3925287"/>
                <a:gd name="connsiteY183" fmla="*/ 358140 h 2255520"/>
                <a:gd name="connsiteX184" fmla="*/ 1989807 w 3925287"/>
                <a:gd name="connsiteY184" fmla="*/ 457200 h 2255520"/>
                <a:gd name="connsiteX185" fmla="*/ 1987715 w 3925287"/>
                <a:gd name="connsiteY185" fmla="*/ 453390 h 2255520"/>
                <a:gd name="connsiteX186" fmla="*/ 1964855 w 3925287"/>
                <a:gd name="connsiteY186" fmla="*/ 472440 h 2255520"/>
                <a:gd name="connsiteX187" fmla="*/ 1959327 w 3925287"/>
                <a:gd name="connsiteY187" fmla="*/ 468630 h 2255520"/>
                <a:gd name="connsiteX188" fmla="*/ 1947897 w 3925287"/>
                <a:gd name="connsiteY188" fmla="*/ 476250 h 2255520"/>
                <a:gd name="connsiteX189" fmla="*/ 1940277 w 3925287"/>
                <a:gd name="connsiteY189" fmla="*/ 457200 h 2255520"/>
                <a:gd name="connsiteX190" fmla="*/ 1898367 w 3925287"/>
                <a:gd name="connsiteY190" fmla="*/ 445770 h 2255520"/>
                <a:gd name="connsiteX191" fmla="*/ 1898367 w 3925287"/>
                <a:gd name="connsiteY191" fmla="*/ 415290 h 2255520"/>
                <a:gd name="connsiteX192" fmla="*/ 1921227 w 3925287"/>
                <a:gd name="connsiteY192" fmla="*/ 480060 h 2255520"/>
                <a:gd name="connsiteX193" fmla="*/ 1902177 w 3925287"/>
                <a:gd name="connsiteY193" fmla="*/ 438150 h 2255520"/>
                <a:gd name="connsiteX194" fmla="*/ 1913607 w 3925287"/>
                <a:gd name="connsiteY194" fmla="*/ 457200 h 2255520"/>
                <a:gd name="connsiteX195" fmla="*/ 1905987 w 3925287"/>
                <a:gd name="connsiteY195" fmla="*/ 453390 h 2255520"/>
                <a:gd name="connsiteX196" fmla="*/ 1898367 w 3925287"/>
                <a:gd name="connsiteY196" fmla="*/ 449580 h 2255520"/>
                <a:gd name="connsiteX197" fmla="*/ 1907705 w 3925287"/>
                <a:gd name="connsiteY197" fmla="*/ 457200 h 2255520"/>
                <a:gd name="connsiteX198" fmla="*/ 1913607 w 3925287"/>
                <a:gd name="connsiteY198" fmla="*/ 464820 h 2255520"/>
                <a:gd name="connsiteX199" fmla="*/ 1877225 w 3925287"/>
                <a:gd name="connsiteY199" fmla="*/ 441960 h 2255520"/>
                <a:gd name="connsiteX200" fmla="*/ 1902177 w 3925287"/>
                <a:gd name="connsiteY200" fmla="*/ 438150 h 2255520"/>
                <a:gd name="connsiteX201" fmla="*/ 1865795 w 3925287"/>
                <a:gd name="connsiteY201" fmla="*/ 430530 h 2255520"/>
                <a:gd name="connsiteX202" fmla="*/ 1864077 w 3925287"/>
                <a:gd name="connsiteY202" fmla="*/ 430530 h 2255520"/>
                <a:gd name="connsiteX203" fmla="*/ 1875507 w 3925287"/>
                <a:gd name="connsiteY203" fmla="*/ 441960 h 2255520"/>
                <a:gd name="connsiteX204" fmla="*/ 1888655 w 3925287"/>
                <a:gd name="connsiteY204" fmla="*/ 441960 h 2255520"/>
                <a:gd name="connsiteX205" fmla="*/ 1883127 w 3925287"/>
                <a:gd name="connsiteY205" fmla="*/ 422910 h 2255520"/>
                <a:gd name="connsiteX206" fmla="*/ 1881035 w 3925287"/>
                <a:gd name="connsiteY206" fmla="*/ 419100 h 2255520"/>
                <a:gd name="connsiteX207" fmla="*/ 1894557 w 3925287"/>
                <a:gd name="connsiteY207" fmla="*/ 422910 h 2255520"/>
                <a:gd name="connsiteX208" fmla="*/ 1921227 w 3925287"/>
                <a:gd name="connsiteY208" fmla="*/ 441960 h 2255520"/>
                <a:gd name="connsiteX209" fmla="*/ 1959327 w 3925287"/>
                <a:gd name="connsiteY209" fmla="*/ 464820 h 2255520"/>
                <a:gd name="connsiteX210" fmla="*/ 1867887 w 3925287"/>
                <a:gd name="connsiteY210" fmla="*/ 453390 h 2255520"/>
                <a:gd name="connsiteX211" fmla="*/ 1875507 w 3925287"/>
                <a:gd name="connsiteY211" fmla="*/ 472440 h 2255520"/>
                <a:gd name="connsiteX212" fmla="*/ 1966947 w 3925287"/>
                <a:gd name="connsiteY212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187927 w 3925287"/>
                <a:gd name="connsiteY182" fmla="*/ 327660 h 2255520"/>
                <a:gd name="connsiteX183" fmla="*/ 2123157 w 3925287"/>
                <a:gd name="connsiteY183" fmla="*/ 396240 h 2255520"/>
                <a:gd name="connsiteX184" fmla="*/ 1989807 w 3925287"/>
                <a:gd name="connsiteY184" fmla="*/ 457200 h 2255520"/>
                <a:gd name="connsiteX185" fmla="*/ 1987715 w 3925287"/>
                <a:gd name="connsiteY185" fmla="*/ 453390 h 2255520"/>
                <a:gd name="connsiteX186" fmla="*/ 1964855 w 3925287"/>
                <a:gd name="connsiteY186" fmla="*/ 472440 h 2255520"/>
                <a:gd name="connsiteX187" fmla="*/ 1959327 w 3925287"/>
                <a:gd name="connsiteY187" fmla="*/ 468630 h 2255520"/>
                <a:gd name="connsiteX188" fmla="*/ 1947897 w 3925287"/>
                <a:gd name="connsiteY188" fmla="*/ 476250 h 2255520"/>
                <a:gd name="connsiteX189" fmla="*/ 1940277 w 3925287"/>
                <a:gd name="connsiteY189" fmla="*/ 457200 h 2255520"/>
                <a:gd name="connsiteX190" fmla="*/ 1898367 w 3925287"/>
                <a:gd name="connsiteY190" fmla="*/ 445770 h 2255520"/>
                <a:gd name="connsiteX191" fmla="*/ 1898367 w 3925287"/>
                <a:gd name="connsiteY191" fmla="*/ 415290 h 2255520"/>
                <a:gd name="connsiteX192" fmla="*/ 1921227 w 3925287"/>
                <a:gd name="connsiteY192" fmla="*/ 480060 h 2255520"/>
                <a:gd name="connsiteX193" fmla="*/ 1902177 w 3925287"/>
                <a:gd name="connsiteY193" fmla="*/ 438150 h 2255520"/>
                <a:gd name="connsiteX194" fmla="*/ 1913607 w 3925287"/>
                <a:gd name="connsiteY194" fmla="*/ 457200 h 2255520"/>
                <a:gd name="connsiteX195" fmla="*/ 1905987 w 3925287"/>
                <a:gd name="connsiteY195" fmla="*/ 453390 h 2255520"/>
                <a:gd name="connsiteX196" fmla="*/ 1898367 w 3925287"/>
                <a:gd name="connsiteY196" fmla="*/ 449580 h 2255520"/>
                <a:gd name="connsiteX197" fmla="*/ 1907705 w 3925287"/>
                <a:gd name="connsiteY197" fmla="*/ 457200 h 2255520"/>
                <a:gd name="connsiteX198" fmla="*/ 1913607 w 3925287"/>
                <a:gd name="connsiteY198" fmla="*/ 464820 h 2255520"/>
                <a:gd name="connsiteX199" fmla="*/ 1877225 w 3925287"/>
                <a:gd name="connsiteY199" fmla="*/ 441960 h 2255520"/>
                <a:gd name="connsiteX200" fmla="*/ 1902177 w 3925287"/>
                <a:gd name="connsiteY200" fmla="*/ 438150 h 2255520"/>
                <a:gd name="connsiteX201" fmla="*/ 1865795 w 3925287"/>
                <a:gd name="connsiteY201" fmla="*/ 430530 h 2255520"/>
                <a:gd name="connsiteX202" fmla="*/ 1864077 w 3925287"/>
                <a:gd name="connsiteY202" fmla="*/ 430530 h 2255520"/>
                <a:gd name="connsiteX203" fmla="*/ 1875507 w 3925287"/>
                <a:gd name="connsiteY203" fmla="*/ 441960 h 2255520"/>
                <a:gd name="connsiteX204" fmla="*/ 1888655 w 3925287"/>
                <a:gd name="connsiteY204" fmla="*/ 441960 h 2255520"/>
                <a:gd name="connsiteX205" fmla="*/ 1883127 w 3925287"/>
                <a:gd name="connsiteY205" fmla="*/ 422910 h 2255520"/>
                <a:gd name="connsiteX206" fmla="*/ 1881035 w 3925287"/>
                <a:gd name="connsiteY206" fmla="*/ 419100 h 2255520"/>
                <a:gd name="connsiteX207" fmla="*/ 1894557 w 3925287"/>
                <a:gd name="connsiteY207" fmla="*/ 422910 h 2255520"/>
                <a:gd name="connsiteX208" fmla="*/ 1921227 w 3925287"/>
                <a:gd name="connsiteY208" fmla="*/ 441960 h 2255520"/>
                <a:gd name="connsiteX209" fmla="*/ 1959327 w 3925287"/>
                <a:gd name="connsiteY209" fmla="*/ 464820 h 2255520"/>
                <a:gd name="connsiteX210" fmla="*/ 1867887 w 3925287"/>
                <a:gd name="connsiteY210" fmla="*/ 453390 h 2255520"/>
                <a:gd name="connsiteX211" fmla="*/ 1875507 w 3925287"/>
                <a:gd name="connsiteY211" fmla="*/ 472440 h 2255520"/>
                <a:gd name="connsiteX212" fmla="*/ 1966947 w 3925287"/>
                <a:gd name="connsiteY212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227745 w 3925287"/>
                <a:gd name="connsiteY182" fmla="*/ 335280 h 2255520"/>
                <a:gd name="connsiteX183" fmla="*/ 2187927 w 3925287"/>
                <a:gd name="connsiteY183" fmla="*/ 327660 h 2255520"/>
                <a:gd name="connsiteX184" fmla="*/ 2123157 w 3925287"/>
                <a:gd name="connsiteY184" fmla="*/ 396240 h 2255520"/>
                <a:gd name="connsiteX185" fmla="*/ 1989807 w 3925287"/>
                <a:gd name="connsiteY185" fmla="*/ 457200 h 2255520"/>
                <a:gd name="connsiteX186" fmla="*/ 1987715 w 3925287"/>
                <a:gd name="connsiteY186" fmla="*/ 453390 h 2255520"/>
                <a:gd name="connsiteX187" fmla="*/ 1964855 w 3925287"/>
                <a:gd name="connsiteY187" fmla="*/ 472440 h 2255520"/>
                <a:gd name="connsiteX188" fmla="*/ 1959327 w 3925287"/>
                <a:gd name="connsiteY188" fmla="*/ 468630 h 2255520"/>
                <a:gd name="connsiteX189" fmla="*/ 1947897 w 3925287"/>
                <a:gd name="connsiteY189" fmla="*/ 476250 h 2255520"/>
                <a:gd name="connsiteX190" fmla="*/ 1940277 w 3925287"/>
                <a:gd name="connsiteY190" fmla="*/ 457200 h 2255520"/>
                <a:gd name="connsiteX191" fmla="*/ 1898367 w 3925287"/>
                <a:gd name="connsiteY191" fmla="*/ 445770 h 2255520"/>
                <a:gd name="connsiteX192" fmla="*/ 1898367 w 3925287"/>
                <a:gd name="connsiteY192" fmla="*/ 415290 h 2255520"/>
                <a:gd name="connsiteX193" fmla="*/ 1921227 w 3925287"/>
                <a:gd name="connsiteY193" fmla="*/ 480060 h 2255520"/>
                <a:gd name="connsiteX194" fmla="*/ 1902177 w 3925287"/>
                <a:gd name="connsiteY194" fmla="*/ 438150 h 2255520"/>
                <a:gd name="connsiteX195" fmla="*/ 1913607 w 3925287"/>
                <a:gd name="connsiteY195" fmla="*/ 457200 h 2255520"/>
                <a:gd name="connsiteX196" fmla="*/ 1905987 w 3925287"/>
                <a:gd name="connsiteY196" fmla="*/ 453390 h 2255520"/>
                <a:gd name="connsiteX197" fmla="*/ 1898367 w 3925287"/>
                <a:gd name="connsiteY197" fmla="*/ 449580 h 2255520"/>
                <a:gd name="connsiteX198" fmla="*/ 1907705 w 3925287"/>
                <a:gd name="connsiteY198" fmla="*/ 457200 h 2255520"/>
                <a:gd name="connsiteX199" fmla="*/ 1913607 w 3925287"/>
                <a:gd name="connsiteY199" fmla="*/ 464820 h 2255520"/>
                <a:gd name="connsiteX200" fmla="*/ 1877225 w 3925287"/>
                <a:gd name="connsiteY200" fmla="*/ 441960 h 2255520"/>
                <a:gd name="connsiteX201" fmla="*/ 1902177 w 3925287"/>
                <a:gd name="connsiteY201" fmla="*/ 438150 h 2255520"/>
                <a:gd name="connsiteX202" fmla="*/ 1865795 w 3925287"/>
                <a:gd name="connsiteY202" fmla="*/ 430530 h 2255520"/>
                <a:gd name="connsiteX203" fmla="*/ 1864077 w 3925287"/>
                <a:gd name="connsiteY203" fmla="*/ 430530 h 2255520"/>
                <a:gd name="connsiteX204" fmla="*/ 1875507 w 3925287"/>
                <a:gd name="connsiteY204" fmla="*/ 441960 h 2255520"/>
                <a:gd name="connsiteX205" fmla="*/ 1888655 w 3925287"/>
                <a:gd name="connsiteY205" fmla="*/ 441960 h 2255520"/>
                <a:gd name="connsiteX206" fmla="*/ 1883127 w 3925287"/>
                <a:gd name="connsiteY206" fmla="*/ 422910 h 2255520"/>
                <a:gd name="connsiteX207" fmla="*/ 1881035 w 3925287"/>
                <a:gd name="connsiteY207" fmla="*/ 419100 h 2255520"/>
                <a:gd name="connsiteX208" fmla="*/ 1894557 w 3925287"/>
                <a:gd name="connsiteY208" fmla="*/ 422910 h 2255520"/>
                <a:gd name="connsiteX209" fmla="*/ 1921227 w 3925287"/>
                <a:gd name="connsiteY209" fmla="*/ 441960 h 2255520"/>
                <a:gd name="connsiteX210" fmla="*/ 1959327 w 3925287"/>
                <a:gd name="connsiteY210" fmla="*/ 464820 h 2255520"/>
                <a:gd name="connsiteX211" fmla="*/ 1867887 w 3925287"/>
                <a:gd name="connsiteY211" fmla="*/ 453390 h 2255520"/>
                <a:gd name="connsiteX212" fmla="*/ 1875507 w 3925287"/>
                <a:gd name="connsiteY212" fmla="*/ 472440 h 2255520"/>
                <a:gd name="connsiteX213" fmla="*/ 1966947 w 3925287"/>
                <a:gd name="connsiteY213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33647 w 3925287"/>
                <a:gd name="connsiteY181" fmla="*/ 312420 h 2255520"/>
                <a:gd name="connsiteX182" fmla="*/ 2227745 w 3925287"/>
                <a:gd name="connsiteY182" fmla="*/ 335280 h 2255520"/>
                <a:gd name="connsiteX183" fmla="*/ 2195547 w 3925287"/>
                <a:gd name="connsiteY183" fmla="*/ 361950 h 2255520"/>
                <a:gd name="connsiteX184" fmla="*/ 2123157 w 3925287"/>
                <a:gd name="connsiteY184" fmla="*/ 396240 h 2255520"/>
                <a:gd name="connsiteX185" fmla="*/ 1989807 w 3925287"/>
                <a:gd name="connsiteY185" fmla="*/ 457200 h 2255520"/>
                <a:gd name="connsiteX186" fmla="*/ 1987715 w 3925287"/>
                <a:gd name="connsiteY186" fmla="*/ 453390 h 2255520"/>
                <a:gd name="connsiteX187" fmla="*/ 1964855 w 3925287"/>
                <a:gd name="connsiteY187" fmla="*/ 472440 h 2255520"/>
                <a:gd name="connsiteX188" fmla="*/ 1959327 w 3925287"/>
                <a:gd name="connsiteY188" fmla="*/ 468630 h 2255520"/>
                <a:gd name="connsiteX189" fmla="*/ 1947897 w 3925287"/>
                <a:gd name="connsiteY189" fmla="*/ 476250 h 2255520"/>
                <a:gd name="connsiteX190" fmla="*/ 1940277 w 3925287"/>
                <a:gd name="connsiteY190" fmla="*/ 457200 h 2255520"/>
                <a:gd name="connsiteX191" fmla="*/ 1898367 w 3925287"/>
                <a:gd name="connsiteY191" fmla="*/ 445770 h 2255520"/>
                <a:gd name="connsiteX192" fmla="*/ 1898367 w 3925287"/>
                <a:gd name="connsiteY192" fmla="*/ 415290 h 2255520"/>
                <a:gd name="connsiteX193" fmla="*/ 1921227 w 3925287"/>
                <a:gd name="connsiteY193" fmla="*/ 480060 h 2255520"/>
                <a:gd name="connsiteX194" fmla="*/ 1902177 w 3925287"/>
                <a:gd name="connsiteY194" fmla="*/ 438150 h 2255520"/>
                <a:gd name="connsiteX195" fmla="*/ 1913607 w 3925287"/>
                <a:gd name="connsiteY195" fmla="*/ 457200 h 2255520"/>
                <a:gd name="connsiteX196" fmla="*/ 1905987 w 3925287"/>
                <a:gd name="connsiteY196" fmla="*/ 453390 h 2255520"/>
                <a:gd name="connsiteX197" fmla="*/ 1898367 w 3925287"/>
                <a:gd name="connsiteY197" fmla="*/ 449580 h 2255520"/>
                <a:gd name="connsiteX198" fmla="*/ 1907705 w 3925287"/>
                <a:gd name="connsiteY198" fmla="*/ 457200 h 2255520"/>
                <a:gd name="connsiteX199" fmla="*/ 1913607 w 3925287"/>
                <a:gd name="connsiteY199" fmla="*/ 464820 h 2255520"/>
                <a:gd name="connsiteX200" fmla="*/ 1877225 w 3925287"/>
                <a:gd name="connsiteY200" fmla="*/ 441960 h 2255520"/>
                <a:gd name="connsiteX201" fmla="*/ 1902177 w 3925287"/>
                <a:gd name="connsiteY201" fmla="*/ 438150 h 2255520"/>
                <a:gd name="connsiteX202" fmla="*/ 1865795 w 3925287"/>
                <a:gd name="connsiteY202" fmla="*/ 430530 h 2255520"/>
                <a:gd name="connsiteX203" fmla="*/ 1864077 w 3925287"/>
                <a:gd name="connsiteY203" fmla="*/ 430530 h 2255520"/>
                <a:gd name="connsiteX204" fmla="*/ 1875507 w 3925287"/>
                <a:gd name="connsiteY204" fmla="*/ 441960 h 2255520"/>
                <a:gd name="connsiteX205" fmla="*/ 1888655 w 3925287"/>
                <a:gd name="connsiteY205" fmla="*/ 441960 h 2255520"/>
                <a:gd name="connsiteX206" fmla="*/ 1883127 w 3925287"/>
                <a:gd name="connsiteY206" fmla="*/ 422910 h 2255520"/>
                <a:gd name="connsiteX207" fmla="*/ 1881035 w 3925287"/>
                <a:gd name="connsiteY207" fmla="*/ 419100 h 2255520"/>
                <a:gd name="connsiteX208" fmla="*/ 1894557 w 3925287"/>
                <a:gd name="connsiteY208" fmla="*/ 422910 h 2255520"/>
                <a:gd name="connsiteX209" fmla="*/ 1921227 w 3925287"/>
                <a:gd name="connsiteY209" fmla="*/ 441960 h 2255520"/>
                <a:gd name="connsiteX210" fmla="*/ 1959327 w 3925287"/>
                <a:gd name="connsiteY210" fmla="*/ 464820 h 2255520"/>
                <a:gd name="connsiteX211" fmla="*/ 1867887 w 3925287"/>
                <a:gd name="connsiteY211" fmla="*/ 453390 h 2255520"/>
                <a:gd name="connsiteX212" fmla="*/ 1875507 w 3925287"/>
                <a:gd name="connsiteY212" fmla="*/ 472440 h 2255520"/>
                <a:gd name="connsiteX213" fmla="*/ 1966947 w 3925287"/>
                <a:gd name="connsiteY213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59080 h 2255520"/>
                <a:gd name="connsiteX180" fmla="*/ 2241267 w 3925287"/>
                <a:gd name="connsiteY180" fmla="*/ 289560 h 2255520"/>
                <a:gd name="connsiteX181" fmla="*/ 2252697 w 3925287"/>
                <a:gd name="connsiteY181" fmla="*/ 316230 h 2255520"/>
                <a:gd name="connsiteX182" fmla="*/ 2227745 w 3925287"/>
                <a:gd name="connsiteY182" fmla="*/ 335280 h 2255520"/>
                <a:gd name="connsiteX183" fmla="*/ 2195547 w 3925287"/>
                <a:gd name="connsiteY183" fmla="*/ 361950 h 2255520"/>
                <a:gd name="connsiteX184" fmla="*/ 2123157 w 3925287"/>
                <a:gd name="connsiteY184" fmla="*/ 396240 h 2255520"/>
                <a:gd name="connsiteX185" fmla="*/ 1989807 w 3925287"/>
                <a:gd name="connsiteY185" fmla="*/ 457200 h 2255520"/>
                <a:gd name="connsiteX186" fmla="*/ 1987715 w 3925287"/>
                <a:gd name="connsiteY186" fmla="*/ 453390 h 2255520"/>
                <a:gd name="connsiteX187" fmla="*/ 1964855 w 3925287"/>
                <a:gd name="connsiteY187" fmla="*/ 472440 h 2255520"/>
                <a:gd name="connsiteX188" fmla="*/ 1959327 w 3925287"/>
                <a:gd name="connsiteY188" fmla="*/ 468630 h 2255520"/>
                <a:gd name="connsiteX189" fmla="*/ 1947897 w 3925287"/>
                <a:gd name="connsiteY189" fmla="*/ 476250 h 2255520"/>
                <a:gd name="connsiteX190" fmla="*/ 1940277 w 3925287"/>
                <a:gd name="connsiteY190" fmla="*/ 457200 h 2255520"/>
                <a:gd name="connsiteX191" fmla="*/ 1898367 w 3925287"/>
                <a:gd name="connsiteY191" fmla="*/ 445770 h 2255520"/>
                <a:gd name="connsiteX192" fmla="*/ 1898367 w 3925287"/>
                <a:gd name="connsiteY192" fmla="*/ 415290 h 2255520"/>
                <a:gd name="connsiteX193" fmla="*/ 1921227 w 3925287"/>
                <a:gd name="connsiteY193" fmla="*/ 480060 h 2255520"/>
                <a:gd name="connsiteX194" fmla="*/ 1902177 w 3925287"/>
                <a:gd name="connsiteY194" fmla="*/ 438150 h 2255520"/>
                <a:gd name="connsiteX195" fmla="*/ 1913607 w 3925287"/>
                <a:gd name="connsiteY195" fmla="*/ 457200 h 2255520"/>
                <a:gd name="connsiteX196" fmla="*/ 1905987 w 3925287"/>
                <a:gd name="connsiteY196" fmla="*/ 453390 h 2255520"/>
                <a:gd name="connsiteX197" fmla="*/ 1898367 w 3925287"/>
                <a:gd name="connsiteY197" fmla="*/ 449580 h 2255520"/>
                <a:gd name="connsiteX198" fmla="*/ 1907705 w 3925287"/>
                <a:gd name="connsiteY198" fmla="*/ 457200 h 2255520"/>
                <a:gd name="connsiteX199" fmla="*/ 1913607 w 3925287"/>
                <a:gd name="connsiteY199" fmla="*/ 464820 h 2255520"/>
                <a:gd name="connsiteX200" fmla="*/ 1877225 w 3925287"/>
                <a:gd name="connsiteY200" fmla="*/ 441960 h 2255520"/>
                <a:gd name="connsiteX201" fmla="*/ 1902177 w 3925287"/>
                <a:gd name="connsiteY201" fmla="*/ 438150 h 2255520"/>
                <a:gd name="connsiteX202" fmla="*/ 1865795 w 3925287"/>
                <a:gd name="connsiteY202" fmla="*/ 430530 h 2255520"/>
                <a:gd name="connsiteX203" fmla="*/ 1864077 w 3925287"/>
                <a:gd name="connsiteY203" fmla="*/ 430530 h 2255520"/>
                <a:gd name="connsiteX204" fmla="*/ 1875507 w 3925287"/>
                <a:gd name="connsiteY204" fmla="*/ 441960 h 2255520"/>
                <a:gd name="connsiteX205" fmla="*/ 1888655 w 3925287"/>
                <a:gd name="connsiteY205" fmla="*/ 441960 h 2255520"/>
                <a:gd name="connsiteX206" fmla="*/ 1883127 w 3925287"/>
                <a:gd name="connsiteY206" fmla="*/ 422910 h 2255520"/>
                <a:gd name="connsiteX207" fmla="*/ 1881035 w 3925287"/>
                <a:gd name="connsiteY207" fmla="*/ 419100 h 2255520"/>
                <a:gd name="connsiteX208" fmla="*/ 1894557 w 3925287"/>
                <a:gd name="connsiteY208" fmla="*/ 422910 h 2255520"/>
                <a:gd name="connsiteX209" fmla="*/ 1921227 w 3925287"/>
                <a:gd name="connsiteY209" fmla="*/ 441960 h 2255520"/>
                <a:gd name="connsiteX210" fmla="*/ 1959327 w 3925287"/>
                <a:gd name="connsiteY210" fmla="*/ 464820 h 2255520"/>
                <a:gd name="connsiteX211" fmla="*/ 1867887 w 3925287"/>
                <a:gd name="connsiteY211" fmla="*/ 453390 h 2255520"/>
                <a:gd name="connsiteX212" fmla="*/ 1875507 w 3925287"/>
                <a:gd name="connsiteY212" fmla="*/ 472440 h 2255520"/>
                <a:gd name="connsiteX213" fmla="*/ 1966947 w 3925287"/>
                <a:gd name="connsiteY213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313657 w 3925287"/>
                <a:gd name="connsiteY179" fmla="*/ 278130 h 2255520"/>
                <a:gd name="connsiteX180" fmla="*/ 2241267 w 3925287"/>
                <a:gd name="connsiteY180" fmla="*/ 289560 h 2255520"/>
                <a:gd name="connsiteX181" fmla="*/ 2252697 w 3925287"/>
                <a:gd name="connsiteY181" fmla="*/ 316230 h 2255520"/>
                <a:gd name="connsiteX182" fmla="*/ 2227745 w 3925287"/>
                <a:gd name="connsiteY182" fmla="*/ 335280 h 2255520"/>
                <a:gd name="connsiteX183" fmla="*/ 2195547 w 3925287"/>
                <a:gd name="connsiteY183" fmla="*/ 361950 h 2255520"/>
                <a:gd name="connsiteX184" fmla="*/ 2123157 w 3925287"/>
                <a:gd name="connsiteY184" fmla="*/ 396240 h 2255520"/>
                <a:gd name="connsiteX185" fmla="*/ 1989807 w 3925287"/>
                <a:gd name="connsiteY185" fmla="*/ 457200 h 2255520"/>
                <a:gd name="connsiteX186" fmla="*/ 1987715 w 3925287"/>
                <a:gd name="connsiteY186" fmla="*/ 453390 h 2255520"/>
                <a:gd name="connsiteX187" fmla="*/ 1964855 w 3925287"/>
                <a:gd name="connsiteY187" fmla="*/ 472440 h 2255520"/>
                <a:gd name="connsiteX188" fmla="*/ 1959327 w 3925287"/>
                <a:gd name="connsiteY188" fmla="*/ 468630 h 2255520"/>
                <a:gd name="connsiteX189" fmla="*/ 1947897 w 3925287"/>
                <a:gd name="connsiteY189" fmla="*/ 476250 h 2255520"/>
                <a:gd name="connsiteX190" fmla="*/ 1940277 w 3925287"/>
                <a:gd name="connsiteY190" fmla="*/ 457200 h 2255520"/>
                <a:gd name="connsiteX191" fmla="*/ 1898367 w 3925287"/>
                <a:gd name="connsiteY191" fmla="*/ 445770 h 2255520"/>
                <a:gd name="connsiteX192" fmla="*/ 1898367 w 3925287"/>
                <a:gd name="connsiteY192" fmla="*/ 415290 h 2255520"/>
                <a:gd name="connsiteX193" fmla="*/ 1921227 w 3925287"/>
                <a:gd name="connsiteY193" fmla="*/ 480060 h 2255520"/>
                <a:gd name="connsiteX194" fmla="*/ 1902177 w 3925287"/>
                <a:gd name="connsiteY194" fmla="*/ 438150 h 2255520"/>
                <a:gd name="connsiteX195" fmla="*/ 1913607 w 3925287"/>
                <a:gd name="connsiteY195" fmla="*/ 457200 h 2255520"/>
                <a:gd name="connsiteX196" fmla="*/ 1905987 w 3925287"/>
                <a:gd name="connsiteY196" fmla="*/ 453390 h 2255520"/>
                <a:gd name="connsiteX197" fmla="*/ 1898367 w 3925287"/>
                <a:gd name="connsiteY197" fmla="*/ 449580 h 2255520"/>
                <a:gd name="connsiteX198" fmla="*/ 1907705 w 3925287"/>
                <a:gd name="connsiteY198" fmla="*/ 457200 h 2255520"/>
                <a:gd name="connsiteX199" fmla="*/ 1913607 w 3925287"/>
                <a:gd name="connsiteY199" fmla="*/ 464820 h 2255520"/>
                <a:gd name="connsiteX200" fmla="*/ 1877225 w 3925287"/>
                <a:gd name="connsiteY200" fmla="*/ 441960 h 2255520"/>
                <a:gd name="connsiteX201" fmla="*/ 1902177 w 3925287"/>
                <a:gd name="connsiteY201" fmla="*/ 438150 h 2255520"/>
                <a:gd name="connsiteX202" fmla="*/ 1865795 w 3925287"/>
                <a:gd name="connsiteY202" fmla="*/ 430530 h 2255520"/>
                <a:gd name="connsiteX203" fmla="*/ 1864077 w 3925287"/>
                <a:gd name="connsiteY203" fmla="*/ 430530 h 2255520"/>
                <a:gd name="connsiteX204" fmla="*/ 1875507 w 3925287"/>
                <a:gd name="connsiteY204" fmla="*/ 441960 h 2255520"/>
                <a:gd name="connsiteX205" fmla="*/ 1888655 w 3925287"/>
                <a:gd name="connsiteY205" fmla="*/ 441960 h 2255520"/>
                <a:gd name="connsiteX206" fmla="*/ 1883127 w 3925287"/>
                <a:gd name="connsiteY206" fmla="*/ 422910 h 2255520"/>
                <a:gd name="connsiteX207" fmla="*/ 1881035 w 3925287"/>
                <a:gd name="connsiteY207" fmla="*/ 419100 h 2255520"/>
                <a:gd name="connsiteX208" fmla="*/ 1894557 w 3925287"/>
                <a:gd name="connsiteY208" fmla="*/ 422910 h 2255520"/>
                <a:gd name="connsiteX209" fmla="*/ 1921227 w 3925287"/>
                <a:gd name="connsiteY209" fmla="*/ 441960 h 2255520"/>
                <a:gd name="connsiteX210" fmla="*/ 1959327 w 3925287"/>
                <a:gd name="connsiteY210" fmla="*/ 464820 h 2255520"/>
                <a:gd name="connsiteX211" fmla="*/ 1867887 w 3925287"/>
                <a:gd name="connsiteY211" fmla="*/ 453390 h 2255520"/>
                <a:gd name="connsiteX212" fmla="*/ 1875507 w 3925287"/>
                <a:gd name="connsiteY212" fmla="*/ 472440 h 2255520"/>
                <a:gd name="connsiteX213" fmla="*/ 1966947 w 3925287"/>
                <a:gd name="connsiteY213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313657 w 3925287"/>
                <a:gd name="connsiteY179" fmla="*/ 278130 h 2255520"/>
                <a:gd name="connsiteX180" fmla="*/ 2264127 w 3925287"/>
                <a:gd name="connsiteY180" fmla="*/ 316230 h 2255520"/>
                <a:gd name="connsiteX181" fmla="*/ 2252697 w 3925287"/>
                <a:gd name="connsiteY181" fmla="*/ 316230 h 2255520"/>
                <a:gd name="connsiteX182" fmla="*/ 2227745 w 3925287"/>
                <a:gd name="connsiteY182" fmla="*/ 335280 h 2255520"/>
                <a:gd name="connsiteX183" fmla="*/ 2195547 w 3925287"/>
                <a:gd name="connsiteY183" fmla="*/ 361950 h 2255520"/>
                <a:gd name="connsiteX184" fmla="*/ 2123157 w 3925287"/>
                <a:gd name="connsiteY184" fmla="*/ 396240 h 2255520"/>
                <a:gd name="connsiteX185" fmla="*/ 1989807 w 3925287"/>
                <a:gd name="connsiteY185" fmla="*/ 457200 h 2255520"/>
                <a:gd name="connsiteX186" fmla="*/ 1987715 w 3925287"/>
                <a:gd name="connsiteY186" fmla="*/ 453390 h 2255520"/>
                <a:gd name="connsiteX187" fmla="*/ 1964855 w 3925287"/>
                <a:gd name="connsiteY187" fmla="*/ 472440 h 2255520"/>
                <a:gd name="connsiteX188" fmla="*/ 1959327 w 3925287"/>
                <a:gd name="connsiteY188" fmla="*/ 468630 h 2255520"/>
                <a:gd name="connsiteX189" fmla="*/ 1947897 w 3925287"/>
                <a:gd name="connsiteY189" fmla="*/ 476250 h 2255520"/>
                <a:gd name="connsiteX190" fmla="*/ 1940277 w 3925287"/>
                <a:gd name="connsiteY190" fmla="*/ 457200 h 2255520"/>
                <a:gd name="connsiteX191" fmla="*/ 1898367 w 3925287"/>
                <a:gd name="connsiteY191" fmla="*/ 445770 h 2255520"/>
                <a:gd name="connsiteX192" fmla="*/ 1898367 w 3925287"/>
                <a:gd name="connsiteY192" fmla="*/ 415290 h 2255520"/>
                <a:gd name="connsiteX193" fmla="*/ 1921227 w 3925287"/>
                <a:gd name="connsiteY193" fmla="*/ 480060 h 2255520"/>
                <a:gd name="connsiteX194" fmla="*/ 1902177 w 3925287"/>
                <a:gd name="connsiteY194" fmla="*/ 438150 h 2255520"/>
                <a:gd name="connsiteX195" fmla="*/ 1913607 w 3925287"/>
                <a:gd name="connsiteY195" fmla="*/ 457200 h 2255520"/>
                <a:gd name="connsiteX196" fmla="*/ 1905987 w 3925287"/>
                <a:gd name="connsiteY196" fmla="*/ 453390 h 2255520"/>
                <a:gd name="connsiteX197" fmla="*/ 1898367 w 3925287"/>
                <a:gd name="connsiteY197" fmla="*/ 449580 h 2255520"/>
                <a:gd name="connsiteX198" fmla="*/ 1907705 w 3925287"/>
                <a:gd name="connsiteY198" fmla="*/ 457200 h 2255520"/>
                <a:gd name="connsiteX199" fmla="*/ 1913607 w 3925287"/>
                <a:gd name="connsiteY199" fmla="*/ 464820 h 2255520"/>
                <a:gd name="connsiteX200" fmla="*/ 1877225 w 3925287"/>
                <a:gd name="connsiteY200" fmla="*/ 441960 h 2255520"/>
                <a:gd name="connsiteX201" fmla="*/ 1902177 w 3925287"/>
                <a:gd name="connsiteY201" fmla="*/ 438150 h 2255520"/>
                <a:gd name="connsiteX202" fmla="*/ 1865795 w 3925287"/>
                <a:gd name="connsiteY202" fmla="*/ 430530 h 2255520"/>
                <a:gd name="connsiteX203" fmla="*/ 1864077 w 3925287"/>
                <a:gd name="connsiteY203" fmla="*/ 430530 h 2255520"/>
                <a:gd name="connsiteX204" fmla="*/ 1875507 w 3925287"/>
                <a:gd name="connsiteY204" fmla="*/ 441960 h 2255520"/>
                <a:gd name="connsiteX205" fmla="*/ 1888655 w 3925287"/>
                <a:gd name="connsiteY205" fmla="*/ 441960 h 2255520"/>
                <a:gd name="connsiteX206" fmla="*/ 1883127 w 3925287"/>
                <a:gd name="connsiteY206" fmla="*/ 422910 h 2255520"/>
                <a:gd name="connsiteX207" fmla="*/ 1881035 w 3925287"/>
                <a:gd name="connsiteY207" fmla="*/ 419100 h 2255520"/>
                <a:gd name="connsiteX208" fmla="*/ 1894557 w 3925287"/>
                <a:gd name="connsiteY208" fmla="*/ 422910 h 2255520"/>
                <a:gd name="connsiteX209" fmla="*/ 1921227 w 3925287"/>
                <a:gd name="connsiteY209" fmla="*/ 441960 h 2255520"/>
                <a:gd name="connsiteX210" fmla="*/ 1959327 w 3925287"/>
                <a:gd name="connsiteY210" fmla="*/ 464820 h 2255520"/>
                <a:gd name="connsiteX211" fmla="*/ 1867887 w 3925287"/>
                <a:gd name="connsiteY211" fmla="*/ 453390 h 2255520"/>
                <a:gd name="connsiteX212" fmla="*/ 1875507 w 3925287"/>
                <a:gd name="connsiteY212" fmla="*/ 472440 h 2255520"/>
                <a:gd name="connsiteX213" fmla="*/ 1966947 w 3925287"/>
                <a:gd name="connsiteY213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683227 w 3925287"/>
                <a:gd name="connsiteY160" fmla="*/ 3048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70510 h 2255520"/>
                <a:gd name="connsiteX180" fmla="*/ 2264127 w 3925287"/>
                <a:gd name="connsiteY180" fmla="*/ 316230 h 2255520"/>
                <a:gd name="connsiteX181" fmla="*/ 2252697 w 3925287"/>
                <a:gd name="connsiteY181" fmla="*/ 316230 h 2255520"/>
                <a:gd name="connsiteX182" fmla="*/ 2227745 w 3925287"/>
                <a:gd name="connsiteY182" fmla="*/ 335280 h 2255520"/>
                <a:gd name="connsiteX183" fmla="*/ 2195547 w 3925287"/>
                <a:gd name="connsiteY183" fmla="*/ 361950 h 2255520"/>
                <a:gd name="connsiteX184" fmla="*/ 2123157 w 3925287"/>
                <a:gd name="connsiteY184" fmla="*/ 396240 h 2255520"/>
                <a:gd name="connsiteX185" fmla="*/ 1989807 w 3925287"/>
                <a:gd name="connsiteY185" fmla="*/ 457200 h 2255520"/>
                <a:gd name="connsiteX186" fmla="*/ 1987715 w 3925287"/>
                <a:gd name="connsiteY186" fmla="*/ 453390 h 2255520"/>
                <a:gd name="connsiteX187" fmla="*/ 1964855 w 3925287"/>
                <a:gd name="connsiteY187" fmla="*/ 472440 h 2255520"/>
                <a:gd name="connsiteX188" fmla="*/ 1959327 w 3925287"/>
                <a:gd name="connsiteY188" fmla="*/ 468630 h 2255520"/>
                <a:gd name="connsiteX189" fmla="*/ 1947897 w 3925287"/>
                <a:gd name="connsiteY189" fmla="*/ 476250 h 2255520"/>
                <a:gd name="connsiteX190" fmla="*/ 1940277 w 3925287"/>
                <a:gd name="connsiteY190" fmla="*/ 457200 h 2255520"/>
                <a:gd name="connsiteX191" fmla="*/ 1898367 w 3925287"/>
                <a:gd name="connsiteY191" fmla="*/ 445770 h 2255520"/>
                <a:gd name="connsiteX192" fmla="*/ 1898367 w 3925287"/>
                <a:gd name="connsiteY192" fmla="*/ 415290 h 2255520"/>
                <a:gd name="connsiteX193" fmla="*/ 1921227 w 3925287"/>
                <a:gd name="connsiteY193" fmla="*/ 480060 h 2255520"/>
                <a:gd name="connsiteX194" fmla="*/ 1902177 w 3925287"/>
                <a:gd name="connsiteY194" fmla="*/ 438150 h 2255520"/>
                <a:gd name="connsiteX195" fmla="*/ 1913607 w 3925287"/>
                <a:gd name="connsiteY195" fmla="*/ 457200 h 2255520"/>
                <a:gd name="connsiteX196" fmla="*/ 1905987 w 3925287"/>
                <a:gd name="connsiteY196" fmla="*/ 453390 h 2255520"/>
                <a:gd name="connsiteX197" fmla="*/ 1898367 w 3925287"/>
                <a:gd name="connsiteY197" fmla="*/ 449580 h 2255520"/>
                <a:gd name="connsiteX198" fmla="*/ 1907705 w 3925287"/>
                <a:gd name="connsiteY198" fmla="*/ 457200 h 2255520"/>
                <a:gd name="connsiteX199" fmla="*/ 1913607 w 3925287"/>
                <a:gd name="connsiteY199" fmla="*/ 464820 h 2255520"/>
                <a:gd name="connsiteX200" fmla="*/ 1877225 w 3925287"/>
                <a:gd name="connsiteY200" fmla="*/ 441960 h 2255520"/>
                <a:gd name="connsiteX201" fmla="*/ 1902177 w 3925287"/>
                <a:gd name="connsiteY201" fmla="*/ 438150 h 2255520"/>
                <a:gd name="connsiteX202" fmla="*/ 1865795 w 3925287"/>
                <a:gd name="connsiteY202" fmla="*/ 430530 h 2255520"/>
                <a:gd name="connsiteX203" fmla="*/ 1864077 w 3925287"/>
                <a:gd name="connsiteY203" fmla="*/ 430530 h 2255520"/>
                <a:gd name="connsiteX204" fmla="*/ 1875507 w 3925287"/>
                <a:gd name="connsiteY204" fmla="*/ 441960 h 2255520"/>
                <a:gd name="connsiteX205" fmla="*/ 1888655 w 3925287"/>
                <a:gd name="connsiteY205" fmla="*/ 441960 h 2255520"/>
                <a:gd name="connsiteX206" fmla="*/ 1883127 w 3925287"/>
                <a:gd name="connsiteY206" fmla="*/ 422910 h 2255520"/>
                <a:gd name="connsiteX207" fmla="*/ 1881035 w 3925287"/>
                <a:gd name="connsiteY207" fmla="*/ 419100 h 2255520"/>
                <a:gd name="connsiteX208" fmla="*/ 1894557 w 3925287"/>
                <a:gd name="connsiteY208" fmla="*/ 422910 h 2255520"/>
                <a:gd name="connsiteX209" fmla="*/ 1921227 w 3925287"/>
                <a:gd name="connsiteY209" fmla="*/ 441960 h 2255520"/>
                <a:gd name="connsiteX210" fmla="*/ 1959327 w 3925287"/>
                <a:gd name="connsiteY210" fmla="*/ 464820 h 2255520"/>
                <a:gd name="connsiteX211" fmla="*/ 1867887 w 3925287"/>
                <a:gd name="connsiteY211" fmla="*/ 453390 h 2255520"/>
                <a:gd name="connsiteX212" fmla="*/ 1875507 w 3925287"/>
                <a:gd name="connsiteY212" fmla="*/ 472440 h 2255520"/>
                <a:gd name="connsiteX213" fmla="*/ 1966947 w 3925287"/>
                <a:gd name="connsiteY213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549877 w 3925287"/>
                <a:gd name="connsiteY160" fmla="*/ 342900 h 2255520"/>
                <a:gd name="connsiteX161" fmla="*/ 2660367 w 3925287"/>
                <a:gd name="connsiteY161" fmla="*/ 28956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70510 h 2255520"/>
                <a:gd name="connsiteX180" fmla="*/ 2264127 w 3925287"/>
                <a:gd name="connsiteY180" fmla="*/ 316230 h 2255520"/>
                <a:gd name="connsiteX181" fmla="*/ 2252697 w 3925287"/>
                <a:gd name="connsiteY181" fmla="*/ 316230 h 2255520"/>
                <a:gd name="connsiteX182" fmla="*/ 2227745 w 3925287"/>
                <a:gd name="connsiteY182" fmla="*/ 335280 h 2255520"/>
                <a:gd name="connsiteX183" fmla="*/ 2195547 w 3925287"/>
                <a:gd name="connsiteY183" fmla="*/ 361950 h 2255520"/>
                <a:gd name="connsiteX184" fmla="*/ 2123157 w 3925287"/>
                <a:gd name="connsiteY184" fmla="*/ 396240 h 2255520"/>
                <a:gd name="connsiteX185" fmla="*/ 1989807 w 3925287"/>
                <a:gd name="connsiteY185" fmla="*/ 457200 h 2255520"/>
                <a:gd name="connsiteX186" fmla="*/ 1987715 w 3925287"/>
                <a:gd name="connsiteY186" fmla="*/ 453390 h 2255520"/>
                <a:gd name="connsiteX187" fmla="*/ 1964855 w 3925287"/>
                <a:gd name="connsiteY187" fmla="*/ 472440 h 2255520"/>
                <a:gd name="connsiteX188" fmla="*/ 1959327 w 3925287"/>
                <a:gd name="connsiteY188" fmla="*/ 468630 h 2255520"/>
                <a:gd name="connsiteX189" fmla="*/ 1947897 w 3925287"/>
                <a:gd name="connsiteY189" fmla="*/ 476250 h 2255520"/>
                <a:gd name="connsiteX190" fmla="*/ 1940277 w 3925287"/>
                <a:gd name="connsiteY190" fmla="*/ 457200 h 2255520"/>
                <a:gd name="connsiteX191" fmla="*/ 1898367 w 3925287"/>
                <a:gd name="connsiteY191" fmla="*/ 445770 h 2255520"/>
                <a:gd name="connsiteX192" fmla="*/ 1898367 w 3925287"/>
                <a:gd name="connsiteY192" fmla="*/ 415290 h 2255520"/>
                <a:gd name="connsiteX193" fmla="*/ 1921227 w 3925287"/>
                <a:gd name="connsiteY193" fmla="*/ 480060 h 2255520"/>
                <a:gd name="connsiteX194" fmla="*/ 1902177 w 3925287"/>
                <a:gd name="connsiteY194" fmla="*/ 438150 h 2255520"/>
                <a:gd name="connsiteX195" fmla="*/ 1913607 w 3925287"/>
                <a:gd name="connsiteY195" fmla="*/ 457200 h 2255520"/>
                <a:gd name="connsiteX196" fmla="*/ 1905987 w 3925287"/>
                <a:gd name="connsiteY196" fmla="*/ 453390 h 2255520"/>
                <a:gd name="connsiteX197" fmla="*/ 1898367 w 3925287"/>
                <a:gd name="connsiteY197" fmla="*/ 449580 h 2255520"/>
                <a:gd name="connsiteX198" fmla="*/ 1907705 w 3925287"/>
                <a:gd name="connsiteY198" fmla="*/ 457200 h 2255520"/>
                <a:gd name="connsiteX199" fmla="*/ 1913607 w 3925287"/>
                <a:gd name="connsiteY199" fmla="*/ 464820 h 2255520"/>
                <a:gd name="connsiteX200" fmla="*/ 1877225 w 3925287"/>
                <a:gd name="connsiteY200" fmla="*/ 441960 h 2255520"/>
                <a:gd name="connsiteX201" fmla="*/ 1902177 w 3925287"/>
                <a:gd name="connsiteY201" fmla="*/ 438150 h 2255520"/>
                <a:gd name="connsiteX202" fmla="*/ 1865795 w 3925287"/>
                <a:gd name="connsiteY202" fmla="*/ 430530 h 2255520"/>
                <a:gd name="connsiteX203" fmla="*/ 1864077 w 3925287"/>
                <a:gd name="connsiteY203" fmla="*/ 430530 h 2255520"/>
                <a:gd name="connsiteX204" fmla="*/ 1875507 w 3925287"/>
                <a:gd name="connsiteY204" fmla="*/ 441960 h 2255520"/>
                <a:gd name="connsiteX205" fmla="*/ 1888655 w 3925287"/>
                <a:gd name="connsiteY205" fmla="*/ 441960 h 2255520"/>
                <a:gd name="connsiteX206" fmla="*/ 1883127 w 3925287"/>
                <a:gd name="connsiteY206" fmla="*/ 422910 h 2255520"/>
                <a:gd name="connsiteX207" fmla="*/ 1881035 w 3925287"/>
                <a:gd name="connsiteY207" fmla="*/ 419100 h 2255520"/>
                <a:gd name="connsiteX208" fmla="*/ 1894557 w 3925287"/>
                <a:gd name="connsiteY208" fmla="*/ 422910 h 2255520"/>
                <a:gd name="connsiteX209" fmla="*/ 1921227 w 3925287"/>
                <a:gd name="connsiteY209" fmla="*/ 441960 h 2255520"/>
                <a:gd name="connsiteX210" fmla="*/ 1959327 w 3925287"/>
                <a:gd name="connsiteY210" fmla="*/ 464820 h 2255520"/>
                <a:gd name="connsiteX211" fmla="*/ 1867887 w 3925287"/>
                <a:gd name="connsiteY211" fmla="*/ 453390 h 2255520"/>
                <a:gd name="connsiteX212" fmla="*/ 1875507 w 3925287"/>
                <a:gd name="connsiteY212" fmla="*/ 472440 h 2255520"/>
                <a:gd name="connsiteX213" fmla="*/ 1966947 w 3925287"/>
                <a:gd name="connsiteY213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549877 w 3925287"/>
                <a:gd name="connsiteY160" fmla="*/ 342900 h 2255520"/>
                <a:gd name="connsiteX161" fmla="*/ 2454627 w 3925287"/>
                <a:gd name="connsiteY161" fmla="*/ 377190 h 2255520"/>
                <a:gd name="connsiteX162" fmla="*/ 2645127 w 3925287"/>
                <a:gd name="connsiteY162" fmla="*/ 24384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70510 h 2255520"/>
                <a:gd name="connsiteX180" fmla="*/ 2264127 w 3925287"/>
                <a:gd name="connsiteY180" fmla="*/ 316230 h 2255520"/>
                <a:gd name="connsiteX181" fmla="*/ 2252697 w 3925287"/>
                <a:gd name="connsiteY181" fmla="*/ 316230 h 2255520"/>
                <a:gd name="connsiteX182" fmla="*/ 2227745 w 3925287"/>
                <a:gd name="connsiteY182" fmla="*/ 335280 h 2255520"/>
                <a:gd name="connsiteX183" fmla="*/ 2195547 w 3925287"/>
                <a:gd name="connsiteY183" fmla="*/ 361950 h 2255520"/>
                <a:gd name="connsiteX184" fmla="*/ 2123157 w 3925287"/>
                <a:gd name="connsiteY184" fmla="*/ 396240 h 2255520"/>
                <a:gd name="connsiteX185" fmla="*/ 1989807 w 3925287"/>
                <a:gd name="connsiteY185" fmla="*/ 457200 h 2255520"/>
                <a:gd name="connsiteX186" fmla="*/ 1987715 w 3925287"/>
                <a:gd name="connsiteY186" fmla="*/ 453390 h 2255520"/>
                <a:gd name="connsiteX187" fmla="*/ 1964855 w 3925287"/>
                <a:gd name="connsiteY187" fmla="*/ 472440 h 2255520"/>
                <a:gd name="connsiteX188" fmla="*/ 1959327 w 3925287"/>
                <a:gd name="connsiteY188" fmla="*/ 468630 h 2255520"/>
                <a:gd name="connsiteX189" fmla="*/ 1947897 w 3925287"/>
                <a:gd name="connsiteY189" fmla="*/ 476250 h 2255520"/>
                <a:gd name="connsiteX190" fmla="*/ 1940277 w 3925287"/>
                <a:gd name="connsiteY190" fmla="*/ 457200 h 2255520"/>
                <a:gd name="connsiteX191" fmla="*/ 1898367 w 3925287"/>
                <a:gd name="connsiteY191" fmla="*/ 445770 h 2255520"/>
                <a:gd name="connsiteX192" fmla="*/ 1898367 w 3925287"/>
                <a:gd name="connsiteY192" fmla="*/ 415290 h 2255520"/>
                <a:gd name="connsiteX193" fmla="*/ 1921227 w 3925287"/>
                <a:gd name="connsiteY193" fmla="*/ 480060 h 2255520"/>
                <a:gd name="connsiteX194" fmla="*/ 1902177 w 3925287"/>
                <a:gd name="connsiteY194" fmla="*/ 438150 h 2255520"/>
                <a:gd name="connsiteX195" fmla="*/ 1913607 w 3925287"/>
                <a:gd name="connsiteY195" fmla="*/ 457200 h 2255520"/>
                <a:gd name="connsiteX196" fmla="*/ 1905987 w 3925287"/>
                <a:gd name="connsiteY196" fmla="*/ 453390 h 2255520"/>
                <a:gd name="connsiteX197" fmla="*/ 1898367 w 3925287"/>
                <a:gd name="connsiteY197" fmla="*/ 449580 h 2255520"/>
                <a:gd name="connsiteX198" fmla="*/ 1907705 w 3925287"/>
                <a:gd name="connsiteY198" fmla="*/ 457200 h 2255520"/>
                <a:gd name="connsiteX199" fmla="*/ 1913607 w 3925287"/>
                <a:gd name="connsiteY199" fmla="*/ 464820 h 2255520"/>
                <a:gd name="connsiteX200" fmla="*/ 1877225 w 3925287"/>
                <a:gd name="connsiteY200" fmla="*/ 441960 h 2255520"/>
                <a:gd name="connsiteX201" fmla="*/ 1902177 w 3925287"/>
                <a:gd name="connsiteY201" fmla="*/ 438150 h 2255520"/>
                <a:gd name="connsiteX202" fmla="*/ 1865795 w 3925287"/>
                <a:gd name="connsiteY202" fmla="*/ 430530 h 2255520"/>
                <a:gd name="connsiteX203" fmla="*/ 1864077 w 3925287"/>
                <a:gd name="connsiteY203" fmla="*/ 430530 h 2255520"/>
                <a:gd name="connsiteX204" fmla="*/ 1875507 w 3925287"/>
                <a:gd name="connsiteY204" fmla="*/ 441960 h 2255520"/>
                <a:gd name="connsiteX205" fmla="*/ 1888655 w 3925287"/>
                <a:gd name="connsiteY205" fmla="*/ 441960 h 2255520"/>
                <a:gd name="connsiteX206" fmla="*/ 1883127 w 3925287"/>
                <a:gd name="connsiteY206" fmla="*/ 422910 h 2255520"/>
                <a:gd name="connsiteX207" fmla="*/ 1881035 w 3925287"/>
                <a:gd name="connsiteY207" fmla="*/ 419100 h 2255520"/>
                <a:gd name="connsiteX208" fmla="*/ 1894557 w 3925287"/>
                <a:gd name="connsiteY208" fmla="*/ 422910 h 2255520"/>
                <a:gd name="connsiteX209" fmla="*/ 1921227 w 3925287"/>
                <a:gd name="connsiteY209" fmla="*/ 441960 h 2255520"/>
                <a:gd name="connsiteX210" fmla="*/ 1959327 w 3925287"/>
                <a:gd name="connsiteY210" fmla="*/ 464820 h 2255520"/>
                <a:gd name="connsiteX211" fmla="*/ 1867887 w 3925287"/>
                <a:gd name="connsiteY211" fmla="*/ 453390 h 2255520"/>
                <a:gd name="connsiteX212" fmla="*/ 1875507 w 3925287"/>
                <a:gd name="connsiteY212" fmla="*/ 472440 h 2255520"/>
                <a:gd name="connsiteX213" fmla="*/ 1966947 w 3925287"/>
                <a:gd name="connsiteY213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549877 w 3925287"/>
                <a:gd name="connsiteY160" fmla="*/ 342900 h 2255520"/>
                <a:gd name="connsiteX161" fmla="*/ 2454627 w 3925287"/>
                <a:gd name="connsiteY161" fmla="*/ 377190 h 2255520"/>
                <a:gd name="connsiteX162" fmla="*/ 2534637 w 3925287"/>
                <a:gd name="connsiteY162" fmla="*/ 259080 h 2255520"/>
                <a:gd name="connsiteX163" fmla="*/ 2660367 w 3925287"/>
                <a:gd name="connsiteY163" fmla="*/ 17526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70510 h 2255520"/>
                <a:gd name="connsiteX180" fmla="*/ 2264127 w 3925287"/>
                <a:gd name="connsiteY180" fmla="*/ 316230 h 2255520"/>
                <a:gd name="connsiteX181" fmla="*/ 2252697 w 3925287"/>
                <a:gd name="connsiteY181" fmla="*/ 316230 h 2255520"/>
                <a:gd name="connsiteX182" fmla="*/ 2227745 w 3925287"/>
                <a:gd name="connsiteY182" fmla="*/ 335280 h 2255520"/>
                <a:gd name="connsiteX183" fmla="*/ 2195547 w 3925287"/>
                <a:gd name="connsiteY183" fmla="*/ 361950 h 2255520"/>
                <a:gd name="connsiteX184" fmla="*/ 2123157 w 3925287"/>
                <a:gd name="connsiteY184" fmla="*/ 396240 h 2255520"/>
                <a:gd name="connsiteX185" fmla="*/ 1989807 w 3925287"/>
                <a:gd name="connsiteY185" fmla="*/ 457200 h 2255520"/>
                <a:gd name="connsiteX186" fmla="*/ 1987715 w 3925287"/>
                <a:gd name="connsiteY186" fmla="*/ 453390 h 2255520"/>
                <a:gd name="connsiteX187" fmla="*/ 1964855 w 3925287"/>
                <a:gd name="connsiteY187" fmla="*/ 472440 h 2255520"/>
                <a:gd name="connsiteX188" fmla="*/ 1959327 w 3925287"/>
                <a:gd name="connsiteY188" fmla="*/ 468630 h 2255520"/>
                <a:gd name="connsiteX189" fmla="*/ 1947897 w 3925287"/>
                <a:gd name="connsiteY189" fmla="*/ 476250 h 2255520"/>
                <a:gd name="connsiteX190" fmla="*/ 1940277 w 3925287"/>
                <a:gd name="connsiteY190" fmla="*/ 457200 h 2255520"/>
                <a:gd name="connsiteX191" fmla="*/ 1898367 w 3925287"/>
                <a:gd name="connsiteY191" fmla="*/ 445770 h 2255520"/>
                <a:gd name="connsiteX192" fmla="*/ 1898367 w 3925287"/>
                <a:gd name="connsiteY192" fmla="*/ 415290 h 2255520"/>
                <a:gd name="connsiteX193" fmla="*/ 1921227 w 3925287"/>
                <a:gd name="connsiteY193" fmla="*/ 480060 h 2255520"/>
                <a:gd name="connsiteX194" fmla="*/ 1902177 w 3925287"/>
                <a:gd name="connsiteY194" fmla="*/ 438150 h 2255520"/>
                <a:gd name="connsiteX195" fmla="*/ 1913607 w 3925287"/>
                <a:gd name="connsiteY195" fmla="*/ 457200 h 2255520"/>
                <a:gd name="connsiteX196" fmla="*/ 1905987 w 3925287"/>
                <a:gd name="connsiteY196" fmla="*/ 453390 h 2255520"/>
                <a:gd name="connsiteX197" fmla="*/ 1898367 w 3925287"/>
                <a:gd name="connsiteY197" fmla="*/ 449580 h 2255520"/>
                <a:gd name="connsiteX198" fmla="*/ 1907705 w 3925287"/>
                <a:gd name="connsiteY198" fmla="*/ 457200 h 2255520"/>
                <a:gd name="connsiteX199" fmla="*/ 1913607 w 3925287"/>
                <a:gd name="connsiteY199" fmla="*/ 464820 h 2255520"/>
                <a:gd name="connsiteX200" fmla="*/ 1877225 w 3925287"/>
                <a:gd name="connsiteY200" fmla="*/ 441960 h 2255520"/>
                <a:gd name="connsiteX201" fmla="*/ 1902177 w 3925287"/>
                <a:gd name="connsiteY201" fmla="*/ 438150 h 2255520"/>
                <a:gd name="connsiteX202" fmla="*/ 1865795 w 3925287"/>
                <a:gd name="connsiteY202" fmla="*/ 430530 h 2255520"/>
                <a:gd name="connsiteX203" fmla="*/ 1864077 w 3925287"/>
                <a:gd name="connsiteY203" fmla="*/ 430530 h 2255520"/>
                <a:gd name="connsiteX204" fmla="*/ 1875507 w 3925287"/>
                <a:gd name="connsiteY204" fmla="*/ 441960 h 2255520"/>
                <a:gd name="connsiteX205" fmla="*/ 1888655 w 3925287"/>
                <a:gd name="connsiteY205" fmla="*/ 441960 h 2255520"/>
                <a:gd name="connsiteX206" fmla="*/ 1883127 w 3925287"/>
                <a:gd name="connsiteY206" fmla="*/ 422910 h 2255520"/>
                <a:gd name="connsiteX207" fmla="*/ 1881035 w 3925287"/>
                <a:gd name="connsiteY207" fmla="*/ 419100 h 2255520"/>
                <a:gd name="connsiteX208" fmla="*/ 1894557 w 3925287"/>
                <a:gd name="connsiteY208" fmla="*/ 422910 h 2255520"/>
                <a:gd name="connsiteX209" fmla="*/ 1921227 w 3925287"/>
                <a:gd name="connsiteY209" fmla="*/ 441960 h 2255520"/>
                <a:gd name="connsiteX210" fmla="*/ 1959327 w 3925287"/>
                <a:gd name="connsiteY210" fmla="*/ 464820 h 2255520"/>
                <a:gd name="connsiteX211" fmla="*/ 1867887 w 3925287"/>
                <a:gd name="connsiteY211" fmla="*/ 453390 h 2255520"/>
                <a:gd name="connsiteX212" fmla="*/ 1875507 w 3925287"/>
                <a:gd name="connsiteY212" fmla="*/ 472440 h 2255520"/>
                <a:gd name="connsiteX213" fmla="*/ 1966947 w 3925287"/>
                <a:gd name="connsiteY213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549877 w 3925287"/>
                <a:gd name="connsiteY160" fmla="*/ 342900 h 2255520"/>
                <a:gd name="connsiteX161" fmla="*/ 2454627 w 3925287"/>
                <a:gd name="connsiteY161" fmla="*/ 377190 h 2255520"/>
                <a:gd name="connsiteX162" fmla="*/ 2534637 w 3925287"/>
                <a:gd name="connsiteY162" fmla="*/ 259080 h 2255520"/>
                <a:gd name="connsiteX163" fmla="*/ 2572737 w 3925287"/>
                <a:gd name="connsiteY163" fmla="*/ 167640 h 2255520"/>
                <a:gd name="connsiteX164" fmla="*/ 2667987 w 3925287"/>
                <a:gd name="connsiteY164" fmla="*/ 15240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70510 h 2255520"/>
                <a:gd name="connsiteX180" fmla="*/ 2264127 w 3925287"/>
                <a:gd name="connsiteY180" fmla="*/ 316230 h 2255520"/>
                <a:gd name="connsiteX181" fmla="*/ 2252697 w 3925287"/>
                <a:gd name="connsiteY181" fmla="*/ 316230 h 2255520"/>
                <a:gd name="connsiteX182" fmla="*/ 2227745 w 3925287"/>
                <a:gd name="connsiteY182" fmla="*/ 335280 h 2255520"/>
                <a:gd name="connsiteX183" fmla="*/ 2195547 w 3925287"/>
                <a:gd name="connsiteY183" fmla="*/ 361950 h 2255520"/>
                <a:gd name="connsiteX184" fmla="*/ 2123157 w 3925287"/>
                <a:gd name="connsiteY184" fmla="*/ 396240 h 2255520"/>
                <a:gd name="connsiteX185" fmla="*/ 1989807 w 3925287"/>
                <a:gd name="connsiteY185" fmla="*/ 457200 h 2255520"/>
                <a:gd name="connsiteX186" fmla="*/ 1987715 w 3925287"/>
                <a:gd name="connsiteY186" fmla="*/ 453390 h 2255520"/>
                <a:gd name="connsiteX187" fmla="*/ 1964855 w 3925287"/>
                <a:gd name="connsiteY187" fmla="*/ 472440 h 2255520"/>
                <a:gd name="connsiteX188" fmla="*/ 1959327 w 3925287"/>
                <a:gd name="connsiteY188" fmla="*/ 468630 h 2255520"/>
                <a:gd name="connsiteX189" fmla="*/ 1947897 w 3925287"/>
                <a:gd name="connsiteY189" fmla="*/ 476250 h 2255520"/>
                <a:gd name="connsiteX190" fmla="*/ 1940277 w 3925287"/>
                <a:gd name="connsiteY190" fmla="*/ 457200 h 2255520"/>
                <a:gd name="connsiteX191" fmla="*/ 1898367 w 3925287"/>
                <a:gd name="connsiteY191" fmla="*/ 445770 h 2255520"/>
                <a:gd name="connsiteX192" fmla="*/ 1898367 w 3925287"/>
                <a:gd name="connsiteY192" fmla="*/ 415290 h 2255520"/>
                <a:gd name="connsiteX193" fmla="*/ 1921227 w 3925287"/>
                <a:gd name="connsiteY193" fmla="*/ 480060 h 2255520"/>
                <a:gd name="connsiteX194" fmla="*/ 1902177 w 3925287"/>
                <a:gd name="connsiteY194" fmla="*/ 438150 h 2255520"/>
                <a:gd name="connsiteX195" fmla="*/ 1913607 w 3925287"/>
                <a:gd name="connsiteY195" fmla="*/ 457200 h 2255520"/>
                <a:gd name="connsiteX196" fmla="*/ 1905987 w 3925287"/>
                <a:gd name="connsiteY196" fmla="*/ 453390 h 2255520"/>
                <a:gd name="connsiteX197" fmla="*/ 1898367 w 3925287"/>
                <a:gd name="connsiteY197" fmla="*/ 449580 h 2255520"/>
                <a:gd name="connsiteX198" fmla="*/ 1907705 w 3925287"/>
                <a:gd name="connsiteY198" fmla="*/ 457200 h 2255520"/>
                <a:gd name="connsiteX199" fmla="*/ 1913607 w 3925287"/>
                <a:gd name="connsiteY199" fmla="*/ 464820 h 2255520"/>
                <a:gd name="connsiteX200" fmla="*/ 1877225 w 3925287"/>
                <a:gd name="connsiteY200" fmla="*/ 441960 h 2255520"/>
                <a:gd name="connsiteX201" fmla="*/ 1902177 w 3925287"/>
                <a:gd name="connsiteY201" fmla="*/ 438150 h 2255520"/>
                <a:gd name="connsiteX202" fmla="*/ 1865795 w 3925287"/>
                <a:gd name="connsiteY202" fmla="*/ 430530 h 2255520"/>
                <a:gd name="connsiteX203" fmla="*/ 1864077 w 3925287"/>
                <a:gd name="connsiteY203" fmla="*/ 430530 h 2255520"/>
                <a:gd name="connsiteX204" fmla="*/ 1875507 w 3925287"/>
                <a:gd name="connsiteY204" fmla="*/ 441960 h 2255520"/>
                <a:gd name="connsiteX205" fmla="*/ 1888655 w 3925287"/>
                <a:gd name="connsiteY205" fmla="*/ 441960 h 2255520"/>
                <a:gd name="connsiteX206" fmla="*/ 1883127 w 3925287"/>
                <a:gd name="connsiteY206" fmla="*/ 422910 h 2255520"/>
                <a:gd name="connsiteX207" fmla="*/ 1881035 w 3925287"/>
                <a:gd name="connsiteY207" fmla="*/ 419100 h 2255520"/>
                <a:gd name="connsiteX208" fmla="*/ 1894557 w 3925287"/>
                <a:gd name="connsiteY208" fmla="*/ 422910 h 2255520"/>
                <a:gd name="connsiteX209" fmla="*/ 1921227 w 3925287"/>
                <a:gd name="connsiteY209" fmla="*/ 441960 h 2255520"/>
                <a:gd name="connsiteX210" fmla="*/ 1959327 w 3925287"/>
                <a:gd name="connsiteY210" fmla="*/ 464820 h 2255520"/>
                <a:gd name="connsiteX211" fmla="*/ 1867887 w 3925287"/>
                <a:gd name="connsiteY211" fmla="*/ 453390 h 2255520"/>
                <a:gd name="connsiteX212" fmla="*/ 1875507 w 3925287"/>
                <a:gd name="connsiteY212" fmla="*/ 472440 h 2255520"/>
                <a:gd name="connsiteX213" fmla="*/ 1966947 w 3925287"/>
                <a:gd name="connsiteY213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549877 w 3925287"/>
                <a:gd name="connsiteY160" fmla="*/ 342900 h 2255520"/>
                <a:gd name="connsiteX161" fmla="*/ 2454627 w 3925287"/>
                <a:gd name="connsiteY161" fmla="*/ 377190 h 2255520"/>
                <a:gd name="connsiteX162" fmla="*/ 2534637 w 3925287"/>
                <a:gd name="connsiteY162" fmla="*/ 259080 h 2255520"/>
                <a:gd name="connsiteX163" fmla="*/ 2572737 w 3925287"/>
                <a:gd name="connsiteY163" fmla="*/ 167640 h 2255520"/>
                <a:gd name="connsiteX164" fmla="*/ 2607027 w 3925287"/>
                <a:gd name="connsiteY164" fmla="*/ 118110 h 2255520"/>
                <a:gd name="connsiteX165" fmla="*/ 2690847 w 3925287"/>
                <a:gd name="connsiteY165" fmla="*/ 8382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70510 h 2255520"/>
                <a:gd name="connsiteX180" fmla="*/ 2264127 w 3925287"/>
                <a:gd name="connsiteY180" fmla="*/ 316230 h 2255520"/>
                <a:gd name="connsiteX181" fmla="*/ 2252697 w 3925287"/>
                <a:gd name="connsiteY181" fmla="*/ 316230 h 2255520"/>
                <a:gd name="connsiteX182" fmla="*/ 2227745 w 3925287"/>
                <a:gd name="connsiteY182" fmla="*/ 335280 h 2255520"/>
                <a:gd name="connsiteX183" fmla="*/ 2195547 w 3925287"/>
                <a:gd name="connsiteY183" fmla="*/ 361950 h 2255520"/>
                <a:gd name="connsiteX184" fmla="*/ 2123157 w 3925287"/>
                <a:gd name="connsiteY184" fmla="*/ 396240 h 2255520"/>
                <a:gd name="connsiteX185" fmla="*/ 1989807 w 3925287"/>
                <a:gd name="connsiteY185" fmla="*/ 457200 h 2255520"/>
                <a:gd name="connsiteX186" fmla="*/ 1987715 w 3925287"/>
                <a:gd name="connsiteY186" fmla="*/ 453390 h 2255520"/>
                <a:gd name="connsiteX187" fmla="*/ 1964855 w 3925287"/>
                <a:gd name="connsiteY187" fmla="*/ 472440 h 2255520"/>
                <a:gd name="connsiteX188" fmla="*/ 1959327 w 3925287"/>
                <a:gd name="connsiteY188" fmla="*/ 468630 h 2255520"/>
                <a:gd name="connsiteX189" fmla="*/ 1947897 w 3925287"/>
                <a:gd name="connsiteY189" fmla="*/ 476250 h 2255520"/>
                <a:gd name="connsiteX190" fmla="*/ 1940277 w 3925287"/>
                <a:gd name="connsiteY190" fmla="*/ 457200 h 2255520"/>
                <a:gd name="connsiteX191" fmla="*/ 1898367 w 3925287"/>
                <a:gd name="connsiteY191" fmla="*/ 445770 h 2255520"/>
                <a:gd name="connsiteX192" fmla="*/ 1898367 w 3925287"/>
                <a:gd name="connsiteY192" fmla="*/ 415290 h 2255520"/>
                <a:gd name="connsiteX193" fmla="*/ 1921227 w 3925287"/>
                <a:gd name="connsiteY193" fmla="*/ 480060 h 2255520"/>
                <a:gd name="connsiteX194" fmla="*/ 1902177 w 3925287"/>
                <a:gd name="connsiteY194" fmla="*/ 438150 h 2255520"/>
                <a:gd name="connsiteX195" fmla="*/ 1913607 w 3925287"/>
                <a:gd name="connsiteY195" fmla="*/ 457200 h 2255520"/>
                <a:gd name="connsiteX196" fmla="*/ 1905987 w 3925287"/>
                <a:gd name="connsiteY196" fmla="*/ 453390 h 2255520"/>
                <a:gd name="connsiteX197" fmla="*/ 1898367 w 3925287"/>
                <a:gd name="connsiteY197" fmla="*/ 449580 h 2255520"/>
                <a:gd name="connsiteX198" fmla="*/ 1907705 w 3925287"/>
                <a:gd name="connsiteY198" fmla="*/ 457200 h 2255520"/>
                <a:gd name="connsiteX199" fmla="*/ 1913607 w 3925287"/>
                <a:gd name="connsiteY199" fmla="*/ 464820 h 2255520"/>
                <a:gd name="connsiteX200" fmla="*/ 1877225 w 3925287"/>
                <a:gd name="connsiteY200" fmla="*/ 441960 h 2255520"/>
                <a:gd name="connsiteX201" fmla="*/ 1902177 w 3925287"/>
                <a:gd name="connsiteY201" fmla="*/ 438150 h 2255520"/>
                <a:gd name="connsiteX202" fmla="*/ 1865795 w 3925287"/>
                <a:gd name="connsiteY202" fmla="*/ 430530 h 2255520"/>
                <a:gd name="connsiteX203" fmla="*/ 1864077 w 3925287"/>
                <a:gd name="connsiteY203" fmla="*/ 430530 h 2255520"/>
                <a:gd name="connsiteX204" fmla="*/ 1875507 w 3925287"/>
                <a:gd name="connsiteY204" fmla="*/ 441960 h 2255520"/>
                <a:gd name="connsiteX205" fmla="*/ 1888655 w 3925287"/>
                <a:gd name="connsiteY205" fmla="*/ 441960 h 2255520"/>
                <a:gd name="connsiteX206" fmla="*/ 1883127 w 3925287"/>
                <a:gd name="connsiteY206" fmla="*/ 422910 h 2255520"/>
                <a:gd name="connsiteX207" fmla="*/ 1881035 w 3925287"/>
                <a:gd name="connsiteY207" fmla="*/ 419100 h 2255520"/>
                <a:gd name="connsiteX208" fmla="*/ 1894557 w 3925287"/>
                <a:gd name="connsiteY208" fmla="*/ 422910 h 2255520"/>
                <a:gd name="connsiteX209" fmla="*/ 1921227 w 3925287"/>
                <a:gd name="connsiteY209" fmla="*/ 441960 h 2255520"/>
                <a:gd name="connsiteX210" fmla="*/ 1959327 w 3925287"/>
                <a:gd name="connsiteY210" fmla="*/ 464820 h 2255520"/>
                <a:gd name="connsiteX211" fmla="*/ 1867887 w 3925287"/>
                <a:gd name="connsiteY211" fmla="*/ 453390 h 2255520"/>
                <a:gd name="connsiteX212" fmla="*/ 1875507 w 3925287"/>
                <a:gd name="connsiteY212" fmla="*/ 472440 h 2255520"/>
                <a:gd name="connsiteX213" fmla="*/ 1966947 w 3925287"/>
                <a:gd name="connsiteY213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549877 w 3925287"/>
                <a:gd name="connsiteY160" fmla="*/ 342900 h 2255520"/>
                <a:gd name="connsiteX161" fmla="*/ 2454627 w 3925287"/>
                <a:gd name="connsiteY161" fmla="*/ 377190 h 2255520"/>
                <a:gd name="connsiteX162" fmla="*/ 2534637 w 3925287"/>
                <a:gd name="connsiteY162" fmla="*/ 259080 h 2255520"/>
                <a:gd name="connsiteX163" fmla="*/ 2572737 w 3925287"/>
                <a:gd name="connsiteY163" fmla="*/ 167640 h 2255520"/>
                <a:gd name="connsiteX164" fmla="*/ 2607027 w 3925287"/>
                <a:gd name="connsiteY164" fmla="*/ 118110 h 2255520"/>
                <a:gd name="connsiteX165" fmla="*/ 2610837 w 3925287"/>
                <a:gd name="connsiteY165" fmla="*/ 72390 h 2255520"/>
                <a:gd name="connsiteX166" fmla="*/ 268322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70510 h 2255520"/>
                <a:gd name="connsiteX180" fmla="*/ 2264127 w 3925287"/>
                <a:gd name="connsiteY180" fmla="*/ 316230 h 2255520"/>
                <a:gd name="connsiteX181" fmla="*/ 2252697 w 3925287"/>
                <a:gd name="connsiteY181" fmla="*/ 316230 h 2255520"/>
                <a:gd name="connsiteX182" fmla="*/ 2227745 w 3925287"/>
                <a:gd name="connsiteY182" fmla="*/ 335280 h 2255520"/>
                <a:gd name="connsiteX183" fmla="*/ 2195547 w 3925287"/>
                <a:gd name="connsiteY183" fmla="*/ 361950 h 2255520"/>
                <a:gd name="connsiteX184" fmla="*/ 2123157 w 3925287"/>
                <a:gd name="connsiteY184" fmla="*/ 396240 h 2255520"/>
                <a:gd name="connsiteX185" fmla="*/ 1989807 w 3925287"/>
                <a:gd name="connsiteY185" fmla="*/ 457200 h 2255520"/>
                <a:gd name="connsiteX186" fmla="*/ 1987715 w 3925287"/>
                <a:gd name="connsiteY186" fmla="*/ 453390 h 2255520"/>
                <a:gd name="connsiteX187" fmla="*/ 1964855 w 3925287"/>
                <a:gd name="connsiteY187" fmla="*/ 472440 h 2255520"/>
                <a:gd name="connsiteX188" fmla="*/ 1959327 w 3925287"/>
                <a:gd name="connsiteY188" fmla="*/ 468630 h 2255520"/>
                <a:gd name="connsiteX189" fmla="*/ 1947897 w 3925287"/>
                <a:gd name="connsiteY189" fmla="*/ 476250 h 2255520"/>
                <a:gd name="connsiteX190" fmla="*/ 1940277 w 3925287"/>
                <a:gd name="connsiteY190" fmla="*/ 457200 h 2255520"/>
                <a:gd name="connsiteX191" fmla="*/ 1898367 w 3925287"/>
                <a:gd name="connsiteY191" fmla="*/ 445770 h 2255520"/>
                <a:gd name="connsiteX192" fmla="*/ 1898367 w 3925287"/>
                <a:gd name="connsiteY192" fmla="*/ 415290 h 2255520"/>
                <a:gd name="connsiteX193" fmla="*/ 1921227 w 3925287"/>
                <a:gd name="connsiteY193" fmla="*/ 480060 h 2255520"/>
                <a:gd name="connsiteX194" fmla="*/ 1902177 w 3925287"/>
                <a:gd name="connsiteY194" fmla="*/ 438150 h 2255520"/>
                <a:gd name="connsiteX195" fmla="*/ 1913607 w 3925287"/>
                <a:gd name="connsiteY195" fmla="*/ 457200 h 2255520"/>
                <a:gd name="connsiteX196" fmla="*/ 1905987 w 3925287"/>
                <a:gd name="connsiteY196" fmla="*/ 453390 h 2255520"/>
                <a:gd name="connsiteX197" fmla="*/ 1898367 w 3925287"/>
                <a:gd name="connsiteY197" fmla="*/ 449580 h 2255520"/>
                <a:gd name="connsiteX198" fmla="*/ 1907705 w 3925287"/>
                <a:gd name="connsiteY198" fmla="*/ 457200 h 2255520"/>
                <a:gd name="connsiteX199" fmla="*/ 1913607 w 3925287"/>
                <a:gd name="connsiteY199" fmla="*/ 464820 h 2255520"/>
                <a:gd name="connsiteX200" fmla="*/ 1877225 w 3925287"/>
                <a:gd name="connsiteY200" fmla="*/ 441960 h 2255520"/>
                <a:gd name="connsiteX201" fmla="*/ 1902177 w 3925287"/>
                <a:gd name="connsiteY201" fmla="*/ 438150 h 2255520"/>
                <a:gd name="connsiteX202" fmla="*/ 1865795 w 3925287"/>
                <a:gd name="connsiteY202" fmla="*/ 430530 h 2255520"/>
                <a:gd name="connsiteX203" fmla="*/ 1864077 w 3925287"/>
                <a:gd name="connsiteY203" fmla="*/ 430530 h 2255520"/>
                <a:gd name="connsiteX204" fmla="*/ 1875507 w 3925287"/>
                <a:gd name="connsiteY204" fmla="*/ 441960 h 2255520"/>
                <a:gd name="connsiteX205" fmla="*/ 1888655 w 3925287"/>
                <a:gd name="connsiteY205" fmla="*/ 441960 h 2255520"/>
                <a:gd name="connsiteX206" fmla="*/ 1883127 w 3925287"/>
                <a:gd name="connsiteY206" fmla="*/ 422910 h 2255520"/>
                <a:gd name="connsiteX207" fmla="*/ 1881035 w 3925287"/>
                <a:gd name="connsiteY207" fmla="*/ 419100 h 2255520"/>
                <a:gd name="connsiteX208" fmla="*/ 1894557 w 3925287"/>
                <a:gd name="connsiteY208" fmla="*/ 422910 h 2255520"/>
                <a:gd name="connsiteX209" fmla="*/ 1921227 w 3925287"/>
                <a:gd name="connsiteY209" fmla="*/ 441960 h 2255520"/>
                <a:gd name="connsiteX210" fmla="*/ 1959327 w 3925287"/>
                <a:gd name="connsiteY210" fmla="*/ 464820 h 2255520"/>
                <a:gd name="connsiteX211" fmla="*/ 1867887 w 3925287"/>
                <a:gd name="connsiteY211" fmla="*/ 453390 h 2255520"/>
                <a:gd name="connsiteX212" fmla="*/ 1875507 w 3925287"/>
                <a:gd name="connsiteY212" fmla="*/ 472440 h 2255520"/>
                <a:gd name="connsiteX213" fmla="*/ 1966947 w 3925287"/>
                <a:gd name="connsiteY213" fmla="*/ 472440 h 2255520"/>
                <a:gd name="connsiteX0" fmla="*/ 1966947 w 3925287"/>
                <a:gd name="connsiteY0" fmla="*/ 472440 h 2255520"/>
                <a:gd name="connsiteX1" fmla="*/ 1852647 w 3925287"/>
                <a:gd name="connsiteY1" fmla="*/ 483870 h 2255520"/>
                <a:gd name="connsiteX2" fmla="*/ 1795497 w 3925287"/>
                <a:gd name="connsiteY2" fmla="*/ 476250 h 2255520"/>
                <a:gd name="connsiteX3" fmla="*/ 1745967 w 3925287"/>
                <a:gd name="connsiteY3" fmla="*/ 480060 h 2255520"/>
                <a:gd name="connsiteX4" fmla="*/ 1700247 w 3925287"/>
                <a:gd name="connsiteY4" fmla="*/ 464820 h 2255520"/>
                <a:gd name="connsiteX5" fmla="*/ 1662147 w 3925287"/>
                <a:gd name="connsiteY5" fmla="*/ 468630 h 2255520"/>
                <a:gd name="connsiteX6" fmla="*/ 1372587 w 3925287"/>
                <a:gd name="connsiteY6" fmla="*/ 457200 h 2255520"/>
                <a:gd name="connsiteX7" fmla="*/ 1349727 w 3925287"/>
                <a:gd name="connsiteY7" fmla="*/ 449580 h 2255520"/>
                <a:gd name="connsiteX8" fmla="*/ 1227807 w 3925287"/>
                <a:gd name="connsiteY8" fmla="*/ 434340 h 2255520"/>
                <a:gd name="connsiteX9" fmla="*/ 1182087 w 3925287"/>
                <a:gd name="connsiteY9" fmla="*/ 419100 h 2255520"/>
                <a:gd name="connsiteX10" fmla="*/ 1029687 w 3925287"/>
                <a:gd name="connsiteY10" fmla="*/ 403860 h 2255520"/>
                <a:gd name="connsiteX11" fmla="*/ 907767 w 3925287"/>
                <a:gd name="connsiteY11" fmla="*/ 388620 h 2255520"/>
                <a:gd name="connsiteX12" fmla="*/ 877287 w 3925287"/>
                <a:gd name="connsiteY12" fmla="*/ 381000 h 2255520"/>
                <a:gd name="connsiteX13" fmla="*/ 831567 w 3925287"/>
                <a:gd name="connsiteY13" fmla="*/ 365760 h 2255520"/>
                <a:gd name="connsiteX14" fmla="*/ 724887 w 3925287"/>
                <a:gd name="connsiteY14" fmla="*/ 358140 h 2255520"/>
                <a:gd name="connsiteX15" fmla="*/ 702027 w 3925287"/>
                <a:gd name="connsiteY15" fmla="*/ 342900 h 2255520"/>
                <a:gd name="connsiteX16" fmla="*/ 648687 w 3925287"/>
                <a:gd name="connsiteY16" fmla="*/ 350520 h 2255520"/>
                <a:gd name="connsiteX17" fmla="*/ 477237 w 3925287"/>
                <a:gd name="connsiteY17" fmla="*/ 331470 h 2255520"/>
                <a:gd name="connsiteX18" fmla="*/ 431517 w 3925287"/>
                <a:gd name="connsiteY18" fmla="*/ 320040 h 2255520"/>
                <a:gd name="connsiteX19" fmla="*/ 387514 w 3925287"/>
                <a:gd name="connsiteY19" fmla="*/ 316230 h 2255520"/>
                <a:gd name="connsiteX20" fmla="*/ 351507 w 3925287"/>
                <a:gd name="connsiteY20" fmla="*/ 320040 h 2255520"/>
                <a:gd name="connsiteX21" fmla="*/ 294357 w 3925287"/>
                <a:gd name="connsiteY21" fmla="*/ 308610 h 2255520"/>
                <a:gd name="connsiteX22" fmla="*/ 252447 w 3925287"/>
                <a:gd name="connsiteY22" fmla="*/ 297180 h 2255520"/>
                <a:gd name="connsiteX23" fmla="*/ 180057 w 3925287"/>
                <a:gd name="connsiteY23" fmla="*/ 304800 h 2255520"/>
                <a:gd name="connsiteX24" fmla="*/ 164817 w 3925287"/>
                <a:gd name="connsiteY24" fmla="*/ 316230 h 2255520"/>
                <a:gd name="connsiteX25" fmla="*/ 130527 w 3925287"/>
                <a:gd name="connsiteY25" fmla="*/ 312420 h 2255520"/>
                <a:gd name="connsiteX26" fmla="*/ 58137 w 3925287"/>
                <a:gd name="connsiteY26" fmla="*/ 346710 h 2255520"/>
                <a:gd name="connsiteX27" fmla="*/ 27657 w 3925287"/>
                <a:gd name="connsiteY27" fmla="*/ 400050 h 2255520"/>
                <a:gd name="connsiteX28" fmla="*/ 4797 w 3925287"/>
                <a:gd name="connsiteY28" fmla="*/ 438150 h 2255520"/>
                <a:gd name="connsiteX29" fmla="*/ 987 w 3925287"/>
                <a:gd name="connsiteY29" fmla="*/ 480060 h 2255520"/>
                <a:gd name="connsiteX30" fmla="*/ 16227 w 3925287"/>
                <a:gd name="connsiteY30" fmla="*/ 586740 h 2255520"/>
                <a:gd name="connsiteX31" fmla="*/ 23847 w 3925287"/>
                <a:gd name="connsiteY31" fmla="*/ 678180 h 2255520"/>
                <a:gd name="connsiteX32" fmla="*/ 39087 w 3925287"/>
                <a:gd name="connsiteY32" fmla="*/ 701040 h 2255520"/>
                <a:gd name="connsiteX33" fmla="*/ 61947 w 3925287"/>
                <a:gd name="connsiteY33" fmla="*/ 746760 h 2255520"/>
                <a:gd name="connsiteX34" fmla="*/ 69567 w 3925287"/>
                <a:gd name="connsiteY34" fmla="*/ 868680 h 2255520"/>
                <a:gd name="connsiteX35" fmla="*/ 115287 w 3925287"/>
                <a:gd name="connsiteY35" fmla="*/ 960120 h 2255520"/>
                <a:gd name="connsiteX36" fmla="*/ 130527 w 3925287"/>
                <a:gd name="connsiteY36" fmla="*/ 982980 h 2255520"/>
                <a:gd name="connsiteX37" fmla="*/ 145767 w 3925287"/>
                <a:gd name="connsiteY37" fmla="*/ 1005840 h 2255520"/>
                <a:gd name="connsiteX38" fmla="*/ 161007 w 3925287"/>
                <a:gd name="connsiteY38" fmla="*/ 1051560 h 2255520"/>
                <a:gd name="connsiteX39" fmla="*/ 168627 w 3925287"/>
                <a:gd name="connsiteY39" fmla="*/ 1089660 h 2255520"/>
                <a:gd name="connsiteX40" fmla="*/ 199107 w 3925287"/>
                <a:gd name="connsiteY40" fmla="*/ 1135380 h 2255520"/>
                <a:gd name="connsiteX41" fmla="*/ 214347 w 3925287"/>
                <a:gd name="connsiteY41" fmla="*/ 1158240 h 2255520"/>
                <a:gd name="connsiteX42" fmla="*/ 252447 w 3925287"/>
                <a:gd name="connsiteY42" fmla="*/ 1219200 h 2255520"/>
                <a:gd name="connsiteX43" fmla="*/ 282927 w 3925287"/>
                <a:gd name="connsiteY43" fmla="*/ 1264920 h 2255520"/>
                <a:gd name="connsiteX44" fmla="*/ 298167 w 3925287"/>
                <a:gd name="connsiteY44" fmla="*/ 1287780 h 2255520"/>
                <a:gd name="connsiteX45" fmla="*/ 321027 w 3925287"/>
                <a:gd name="connsiteY45" fmla="*/ 1303020 h 2255520"/>
                <a:gd name="connsiteX46" fmla="*/ 328647 w 3925287"/>
                <a:gd name="connsiteY46" fmla="*/ 1325880 h 2255520"/>
                <a:gd name="connsiteX47" fmla="*/ 343887 w 3925287"/>
                <a:gd name="connsiteY47" fmla="*/ 1440180 h 2255520"/>
                <a:gd name="connsiteX48" fmla="*/ 359127 w 3925287"/>
                <a:gd name="connsiteY48" fmla="*/ 1463040 h 2255520"/>
                <a:gd name="connsiteX49" fmla="*/ 404847 w 3925287"/>
                <a:gd name="connsiteY49" fmla="*/ 1493520 h 2255520"/>
                <a:gd name="connsiteX50" fmla="*/ 442947 w 3925287"/>
                <a:gd name="connsiteY50" fmla="*/ 1531620 h 2255520"/>
                <a:gd name="connsiteX51" fmla="*/ 458187 w 3925287"/>
                <a:gd name="connsiteY51" fmla="*/ 1554480 h 2255520"/>
                <a:gd name="connsiteX52" fmla="*/ 481047 w 3925287"/>
                <a:gd name="connsiteY52" fmla="*/ 1569720 h 2255520"/>
                <a:gd name="connsiteX53" fmla="*/ 503907 w 3925287"/>
                <a:gd name="connsiteY53" fmla="*/ 1600200 h 2255520"/>
                <a:gd name="connsiteX54" fmla="*/ 534387 w 3925287"/>
                <a:gd name="connsiteY54" fmla="*/ 1607820 h 2255520"/>
                <a:gd name="connsiteX55" fmla="*/ 557247 w 3925287"/>
                <a:gd name="connsiteY55" fmla="*/ 1630680 h 2255520"/>
                <a:gd name="connsiteX56" fmla="*/ 595347 w 3925287"/>
                <a:gd name="connsiteY56" fmla="*/ 1699260 h 2255520"/>
                <a:gd name="connsiteX57" fmla="*/ 641067 w 3925287"/>
                <a:gd name="connsiteY57" fmla="*/ 1729740 h 2255520"/>
                <a:gd name="connsiteX58" fmla="*/ 663927 w 3925287"/>
                <a:gd name="connsiteY58" fmla="*/ 1744980 h 2255520"/>
                <a:gd name="connsiteX59" fmla="*/ 709647 w 3925287"/>
                <a:gd name="connsiteY59" fmla="*/ 1760220 h 2255520"/>
                <a:gd name="connsiteX60" fmla="*/ 778227 w 3925287"/>
                <a:gd name="connsiteY60" fmla="*/ 1798320 h 2255520"/>
                <a:gd name="connsiteX61" fmla="*/ 785847 w 3925287"/>
                <a:gd name="connsiteY61" fmla="*/ 1821180 h 2255520"/>
                <a:gd name="connsiteX62" fmla="*/ 862047 w 3925287"/>
                <a:gd name="connsiteY62" fmla="*/ 1897380 h 2255520"/>
                <a:gd name="connsiteX63" fmla="*/ 884907 w 3925287"/>
                <a:gd name="connsiteY63" fmla="*/ 1905000 h 2255520"/>
                <a:gd name="connsiteX64" fmla="*/ 945867 w 3925287"/>
                <a:gd name="connsiteY64" fmla="*/ 1927860 h 2255520"/>
                <a:gd name="connsiteX65" fmla="*/ 968727 w 3925287"/>
                <a:gd name="connsiteY65" fmla="*/ 1973580 h 2255520"/>
                <a:gd name="connsiteX66" fmla="*/ 991587 w 3925287"/>
                <a:gd name="connsiteY66" fmla="*/ 2019300 h 2255520"/>
                <a:gd name="connsiteX67" fmla="*/ 1022067 w 3925287"/>
                <a:gd name="connsiteY67" fmla="*/ 2026920 h 2255520"/>
                <a:gd name="connsiteX68" fmla="*/ 1098267 w 3925287"/>
                <a:gd name="connsiteY68" fmla="*/ 2049780 h 2255520"/>
                <a:gd name="connsiteX69" fmla="*/ 1182087 w 3925287"/>
                <a:gd name="connsiteY69" fmla="*/ 2072640 h 2255520"/>
                <a:gd name="connsiteX70" fmla="*/ 1227807 w 3925287"/>
                <a:gd name="connsiteY70" fmla="*/ 2095500 h 2255520"/>
                <a:gd name="connsiteX71" fmla="*/ 1258287 w 3925287"/>
                <a:gd name="connsiteY71" fmla="*/ 2103120 h 2255520"/>
                <a:gd name="connsiteX72" fmla="*/ 1304007 w 3925287"/>
                <a:gd name="connsiteY72" fmla="*/ 2125980 h 2255520"/>
                <a:gd name="connsiteX73" fmla="*/ 1326867 w 3925287"/>
                <a:gd name="connsiteY73" fmla="*/ 2141220 h 2255520"/>
                <a:gd name="connsiteX74" fmla="*/ 1357347 w 3925287"/>
                <a:gd name="connsiteY74" fmla="*/ 2148840 h 2255520"/>
                <a:gd name="connsiteX75" fmla="*/ 1448787 w 3925287"/>
                <a:gd name="connsiteY75" fmla="*/ 2171700 h 2255520"/>
                <a:gd name="connsiteX76" fmla="*/ 1509747 w 3925287"/>
                <a:gd name="connsiteY76" fmla="*/ 2186940 h 2255520"/>
                <a:gd name="connsiteX77" fmla="*/ 1540227 w 3925287"/>
                <a:gd name="connsiteY77" fmla="*/ 2194560 h 2255520"/>
                <a:gd name="connsiteX78" fmla="*/ 1616427 w 3925287"/>
                <a:gd name="connsiteY78" fmla="*/ 2209800 h 2255520"/>
                <a:gd name="connsiteX79" fmla="*/ 1646907 w 3925287"/>
                <a:gd name="connsiteY79" fmla="*/ 2217420 h 2255520"/>
                <a:gd name="connsiteX80" fmla="*/ 1768827 w 3925287"/>
                <a:gd name="connsiteY80" fmla="*/ 2232660 h 2255520"/>
                <a:gd name="connsiteX81" fmla="*/ 1799307 w 3925287"/>
                <a:gd name="connsiteY81" fmla="*/ 2240280 h 2255520"/>
                <a:gd name="connsiteX82" fmla="*/ 2027907 w 3925287"/>
                <a:gd name="connsiteY82" fmla="*/ 2247900 h 2255520"/>
                <a:gd name="connsiteX83" fmla="*/ 2050767 w 3925287"/>
                <a:gd name="connsiteY83" fmla="*/ 2240280 h 2255520"/>
                <a:gd name="connsiteX84" fmla="*/ 2073627 w 3925287"/>
                <a:gd name="connsiteY84" fmla="*/ 2247900 h 2255520"/>
                <a:gd name="connsiteX85" fmla="*/ 2134587 w 3925287"/>
                <a:gd name="connsiteY85" fmla="*/ 2255520 h 2255520"/>
                <a:gd name="connsiteX86" fmla="*/ 2264127 w 3925287"/>
                <a:gd name="connsiteY86" fmla="*/ 2247900 h 2255520"/>
                <a:gd name="connsiteX87" fmla="*/ 2309847 w 3925287"/>
                <a:gd name="connsiteY87" fmla="*/ 2217420 h 2255520"/>
                <a:gd name="connsiteX88" fmla="*/ 2370807 w 3925287"/>
                <a:gd name="connsiteY88" fmla="*/ 2202180 h 2255520"/>
                <a:gd name="connsiteX89" fmla="*/ 2485107 w 3925287"/>
                <a:gd name="connsiteY89" fmla="*/ 2179320 h 2255520"/>
                <a:gd name="connsiteX90" fmla="*/ 2507967 w 3925287"/>
                <a:gd name="connsiteY90" fmla="*/ 2171700 h 2255520"/>
                <a:gd name="connsiteX91" fmla="*/ 2553687 w 3925287"/>
                <a:gd name="connsiteY91" fmla="*/ 2164080 h 2255520"/>
                <a:gd name="connsiteX92" fmla="*/ 2599407 w 3925287"/>
                <a:gd name="connsiteY92" fmla="*/ 2125980 h 2255520"/>
                <a:gd name="connsiteX93" fmla="*/ 2622267 w 3925287"/>
                <a:gd name="connsiteY93" fmla="*/ 2118360 h 2255520"/>
                <a:gd name="connsiteX94" fmla="*/ 2645127 w 3925287"/>
                <a:gd name="connsiteY94" fmla="*/ 2103120 h 2255520"/>
                <a:gd name="connsiteX95" fmla="*/ 2744187 w 3925287"/>
                <a:gd name="connsiteY95" fmla="*/ 2087880 h 2255520"/>
                <a:gd name="connsiteX96" fmla="*/ 2828007 w 3925287"/>
                <a:gd name="connsiteY96" fmla="*/ 2065020 h 2255520"/>
                <a:gd name="connsiteX97" fmla="*/ 2858487 w 3925287"/>
                <a:gd name="connsiteY97" fmla="*/ 2057400 h 2255520"/>
                <a:gd name="connsiteX98" fmla="*/ 2904207 w 3925287"/>
                <a:gd name="connsiteY98" fmla="*/ 2034540 h 2255520"/>
                <a:gd name="connsiteX99" fmla="*/ 2972787 w 3925287"/>
                <a:gd name="connsiteY99" fmla="*/ 1981200 h 2255520"/>
                <a:gd name="connsiteX100" fmla="*/ 3018507 w 3925287"/>
                <a:gd name="connsiteY100" fmla="*/ 1965960 h 2255520"/>
                <a:gd name="connsiteX101" fmla="*/ 3033747 w 3925287"/>
                <a:gd name="connsiteY101" fmla="*/ 1943100 h 2255520"/>
                <a:gd name="connsiteX102" fmla="*/ 3056607 w 3925287"/>
                <a:gd name="connsiteY102" fmla="*/ 1920240 h 2255520"/>
                <a:gd name="connsiteX103" fmla="*/ 3140427 w 3925287"/>
                <a:gd name="connsiteY103" fmla="*/ 1905000 h 2255520"/>
                <a:gd name="connsiteX104" fmla="*/ 3163287 w 3925287"/>
                <a:gd name="connsiteY104" fmla="*/ 1897380 h 2255520"/>
                <a:gd name="connsiteX105" fmla="*/ 3178527 w 3925287"/>
                <a:gd name="connsiteY105" fmla="*/ 1844040 h 2255520"/>
                <a:gd name="connsiteX106" fmla="*/ 3193767 w 3925287"/>
                <a:gd name="connsiteY106" fmla="*/ 1798320 h 2255520"/>
                <a:gd name="connsiteX107" fmla="*/ 3224247 w 3925287"/>
                <a:gd name="connsiteY107" fmla="*/ 1790700 h 2255520"/>
                <a:gd name="connsiteX108" fmla="*/ 3269967 w 3925287"/>
                <a:gd name="connsiteY108" fmla="*/ 1775460 h 2255520"/>
                <a:gd name="connsiteX109" fmla="*/ 3330927 w 3925287"/>
                <a:gd name="connsiteY109" fmla="*/ 1760220 h 2255520"/>
                <a:gd name="connsiteX110" fmla="*/ 3384267 w 3925287"/>
                <a:gd name="connsiteY110" fmla="*/ 1699260 h 2255520"/>
                <a:gd name="connsiteX111" fmla="*/ 3399507 w 3925287"/>
                <a:gd name="connsiteY111" fmla="*/ 1676400 h 2255520"/>
                <a:gd name="connsiteX112" fmla="*/ 3429987 w 3925287"/>
                <a:gd name="connsiteY112" fmla="*/ 1607820 h 2255520"/>
                <a:gd name="connsiteX113" fmla="*/ 3475707 w 3925287"/>
                <a:gd name="connsiteY113" fmla="*/ 1584960 h 2255520"/>
                <a:gd name="connsiteX114" fmla="*/ 3490947 w 3925287"/>
                <a:gd name="connsiteY114" fmla="*/ 1562100 h 2255520"/>
                <a:gd name="connsiteX115" fmla="*/ 3536667 w 3925287"/>
                <a:gd name="connsiteY115" fmla="*/ 1524000 h 2255520"/>
                <a:gd name="connsiteX116" fmla="*/ 3551907 w 3925287"/>
                <a:gd name="connsiteY116" fmla="*/ 1478280 h 2255520"/>
                <a:gd name="connsiteX117" fmla="*/ 3559527 w 3925287"/>
                <a:gd name="connsiteY117" fmla="*/ 1455420 h 2255520"/>
                <a:gd name="connsiteX118" fmla="*/ 3590007 w 3925287"/>
                <a:gd name="connsiteY118" fmla="*/ 1447800 h 2255520"/>
                <a:gd name="connsiteX119" fmla="*/ 3597627 w 3925287"/>
                <a:gd name="connsiteY119" fmla="*/ 1424940 h 2255520"/>
                <a:gd name="connsiteX120" fmla="*/ 3605247 w 3925287"/>
                <a:gd name="connsiteY120" fmla="*/ 1356360 h 2255520"/>
                <a:gd name="connsiteX121" fmla="*/ 3643347 w 3925287"/>
                <a:gd name="connsiteY121" fmla="*/ 1318260 h 2255520"/>
                <a:gd name="connsiteX122" fmla="*/ 3666207 w 3925287"/>
                <a:gd name="connsiteY122" fmla="*/ 1310640 h 2255520"/>
                <a:gd name="connsiteX123" fmla="*/ 3689067 w 3925287"/>
                <a:gd name="connsiteY123" fmla="*/ 1295400 h 2255520"/>
                <a:gd name="connsiteX124" fmla="*/ 3719547 w 3925287"/>
                <a:gd name="connsiteY124" fmla="*/ 1264920 h 2255520"/>
                <a:gd name="connsiteX125" fmla="*/ 3742407 w 3925287"/>
                <a:gd name="connsiteY125" fmla="*/ 1219200 h 2255520"/>
                <a:gd name="connsiteX126" fmla="*/ 3750027 w 3925287"/>
                <a:gd name="connsiteY126" fmla="*/ 1150620 h 2255520"/>
                <a:gd name="connsiteX127" fmla="*/ 3757647 w 3925287"/>
                <a:gd name="connsiteY127" fmla="*/ 1127760 h 2255520"/>
                <a:gd name="connsiteX128" fmla="*/ 3780507 w 3925287"/>
                <a:gd name="connsiteY128" fmla="*/ 1112520 h 2255520"/>
                <a:gd name="connsiteX129" fmla="*/ 3788127 w 3925287"/>
                <a:gd name="connsiteY129" fmla="*/ 1089660 h 2255520"/>
                <a:gd name="connsiteX130" fmla="*/ 3803367 w 3925287"/>
                <a:gd name="connsiteY130" fmla="*/ 937260 h 2255520"/>
                <a:gd name="connsiteX131" fmla="*/ 3818607 w 3925287"/>
                <a:gd name="connsiteY131" fmla="*/ 914400 h 2255520"/>
                <a:gd name="connsiteX132" fmla="*/ 3841467 w 3925287"/>
                <a:gd name="connsiteY132" fmla="*/ 838200 h 2255520"/>
                <a:gd name="connsiteX133" fmla="*/ 3864327 w 3925287"/>
                <a:gd name="connsiteY133" fmla="*/ 822960 h 2255520"/>
                <a:gd name="connsiteX134" fmla="*/ 3879567 w 3925287"/>
                <a:gd name="connsiteY134" fmla="*/ 777240 h 2255520"/>
                <a:gd name="connsiteX135" fmla="*/ 3894807 w 3925287"/>
                <a:gd name="connsiteY135" fmla="*/ 678180 h 2255520"/>
                <a:gd name="connsiteX136" fmla="*/ 3902427 w 3925287"/>
                <a:gd name="connsiteY136" fmla="*/ 655320 h 2255520"/>
                <a:gd name="connsiteX137" fmla="*/ 3925287 w 3925287"/>
                <a:gd name="connsiteY137" fmla="*/ 632460 h 2255520"/>
                <a:gd name="connsiteX138" fmla="*/ 3902427 w 3925287"/>
                <a:gd name="connsiteY138" fmla="*/ 502920 h 2255520"/>
                <a:gd name="connsiteX139" fmla="*/ 3887187 w 3925287"/>
                <a:gd name="connsiteY139" fmla="*/ 480060 h 2255520"/>
                <a:gd name="connsiteX140" fmla="*/ 3879567 w 3925287"/>
                <a:gd name="connsiteY140" fmla="*/ 388620 h 2255520"/>
                <a:gd name="connsiteX141" fmla="*/ 3856707 w 3925287"/>
                <a:gd name="connsiteY141" fmla="*/ 373380 h 2255520"/>
                <a:gd name="connsiteX142" fmla="*/ 3742407 w 3925287"/>
                <a:gd name="connsiteY142" fmla="*/ 358140 h 2255520"/>
                <a:gd name="connsiteX143" fmla="*/ 3734787 w 3925287"/>
                <a:gd name="connsiteY143" fmla="*/ 335280 h 2255520"/>
                <a:gd name="connsiteX144" fmla="*/ 3689067 w 3925287"/>
                <a:gd name="connsiteY144" fmla="*/ 320040 h 2255520"/>
                <a:gd name="connsiteX145" fmla="*/ 3521427 w 3925287"/>
                <a:gd name="connsiteY145" fmla="*/ 304800 h 2255520"/>
                <a:gd name="connsiteX146" fmla="*/ 3460467 w 3925287"/>
                <a:gd name="connsiteY146" fmla="*/ 289560 h 2255520"/>
                <a:gd name="connsiteX147" fmla="*/ 3346167 w 3925287"/>
                <a:gd name="connsiteY147" fmla="*/ 297180 h 2255520"/>
                <a:gd name="connsiteX148" fmla="*/ 3300447 w 3925287"/>
                <a:gd name="connsiteY148" fmla="*/ 312420 h 2255520"/>
                <a:gd name="connsiteX149" fmla="*/ 3277587 w 3925287"/>
                <a:gd name="connsiteY149" fmla="*/ 320040 h 2255520"/>
                <a:gd name="connsiteX150" fmla="*/ 3201387 w 3925287"/>
                <a:gd name="connsiteY150" fmla="*/ 327660 h 2255520"/>
                <a:gd name="connsiteX151" fmla="*/ 3125187 w 3925287"/>
                <a:gd name="connsiteY151" fmla="*/ 350520 h 2255520"/>
                <a:gd name="connsiteX152" fmla="*/ 3102327 w 3925287"/>
                <a:gd name="connsiteY152" fmla="*/ 358140 h 2255520"/>
                <a:gd name="connsiteX153" fmla="*/ 3079467 w 3925287"/>
                <a:gd name="connsiteY153" fmla="*/ 365760 h 2255520"/>
                <a:gd name="connsiteX154" fmla="*/ 3010887 w 3925287"/>
                <a:gd name="connsiteY154" fmla="*/ 373380 h 2255520"/>
                <a:gd name="connsiteX155" fmla="*/ 2942307 w 3925287"/>
                <a:gd name="connsiteY155" fmla="*/ 365760 h 2255520"/>
                <a:gd name="connsiteX156" fmla="*/ 2919447 w 3925287"/>
                <a:gd name="connsiteY156" fmla="*/ 350520 h 2255520"/>
                <a:gd name="connsiteX157" fmla="*/ 2873727 w 3925287"/>
                <a:gd name="connsiteY157" fmla="*/ 342900 h 2255520"/>
                <a:gd name="connsiteX158" fmla="*/ 2850867 w 3925287"/>
                <a:gd name="connsiteY158" fmla="*/ 335280 h 2255520"/>
                <a:gd name="connsiteX159" fmla="*/ 2759427 w 3925287"/>
                <a:gd name="connsiteY159" fmla="*/ 327660 h 2255520"/>
                <a:gd name="connsiteX160" fmla="*/ 2549877 w 3925287"/>
                <a:gd name="connsiteY160" fmla="*/ 342900 h 2255520"/>
                <a:gd name="connsiteX161" fmla="*/ 2454627 w 3925287"/>
                <a:gd name="connsiteY161" fmla="*/ 377190 h 2255520"/>
                <a:gd name="connsiteX162" fmla="*/ 2534637 w 3925287"/>
                <a:gd name="connsiteY162" fmla="*/ 259080 h 2255520"/>
                <a:gd name="connsiteX163" fmla="*/ 2572737 w 3925287"/>
                <a:gd name="connsiteY163" fmla="*/ 167640 h 2255520"/>
                <a:gd name="connsiteX164" fmla="*/ 2607027 w 3925287"/>
                <a:gd name="connsiteY164" fmla="*/ 118110 h 2255520"/>
                <a:gd name="connsiteX165" fmla="*/ 2610837 w 3925287"/>
                <a:gd name="connsiteY165" fmla="*/ 72390 h 2255520"/>
                <a:gd name="connsiteX166" fmla="*/ 2603217 w 3925287"/>
                <a:gd name="connsiteY166" fmla="*/ 45720 h 2255520"/>
                <a:gd name="connsiteX167" fmla="*/ 2637507 w 3925287"/>
                <a:gd name="connsiteY167" fmla="*/ 15240 h 2255520"/>
                <a:gd name="connsiteX168" fmla="*/ 2614647 w 3925287"/>
                <a:gd name="connsiteY168" fmla="*/ 0 h 2255520"/>
                <a:gd name="connsiteX169" fmla="*/ 2553687 w 3925287"/>
                <a:gd name="connsiteY169" fmla="*/ 15240 h 2255520"/>
                <a:gd name="connsiteX170" fmla="*/ 2507967 w 3925287"/>
                <a:gd name="connsiteY170" fmla="*/ 45720 h 2255520"/>
                <a:gd name="connsiteX171" fmla="*/ 2492727 w 3925287"/>
                <a:gd name="connsiteY171" fmla="*/ 68580 h 2255520"/>
                <a:gd name="connsiteX172" fmla="*/ 2485107 w 3925287"/>
                <a:gd name="connsiteY172" fmla="*/ 91440 h 2255520"/>
                <a:gd name="connsiteX173" fmla="*/ 2462247 w 3925287"/>
                <a:gd name="connsiteY173" fmla="*/ 99060 h 2255520"/>
                <a:gd name="connsiteX174" fmla="*/ 2431767 w 3925287"/>
                <a:gd name="connsiteY174" fmla="*/ 144780 h 2255520"/>
                <a:gd name="connsiteX175" fmla="*/ 2416527 w 3925287"/>
                <a:gd name="connsiteY175" fmla="*/ 167640 h 2255520"/>
                <a:gd name="connsiteX176" fmla="*/ 2347947 w 3925287"/>
                <a:gd name="connsiteY176" fmla="*/ 205740 h 2255520"/>
                <a:gd name="connsiteX177" fmla="*/ 2325087 w 3925287"/>
                <a:gd name="connsiteY177" fmla="*/ 220980 h 2255520"/>
                <a:gd name="connsiteX178" fmla="*/ 2302227 w 3925287"/>
                <a:gd name="connsiteY178" fmla="*/ 236220 h 2255520"/>
                <a:gd name="connsiteX179" fmla="*/ 2286987 w 3925287"/>
                <a:gd name="connsiteY179" fmla="*/ 270510 h 2255520"/>
                <a:gd name="connsiteX180" fmla="*/ 2264127 w 3925287"/>
                <a:gd name="connsiteY180" fmla="*/ 316230 h 2255520"/>
                <a:gd name="connsiteX181" fmla="*/ 2252697 w 3925287"/>
                <a:gd name="connsiteY181" fmla="*/ 316230 h 2255520"/>
                <a:gd name="connsiteX182" fmla="*/ 2227745 w 3925287"/>
                <a:gd name="connsiteY182" fmla="*/ 335280 h 2255520"/>
                <a:gd name="connsiteX183" fmla="*/ 2195547 w 3925287"/>
                <a:gd name="connsiteY183" fmla="*/ 361950 h 2255520"/>
                <a:gd name="connsiteX184" fmla="*/ 2123157 w 3925287"/>
                <a:gd name="connsiteY184" fmla="*/ 396240 h 2255520"/>
                <a:gd name="connsiteX185" fmla="*/ 1989807 w 3925287"/>
                <a:gd name="connsiteY185" fmla="*/ 457200 h 2255520"/>
                <a:gd name="connsiteX186" fmla="*/ 1987715 w 3925287"/>
                <a:gd name="connsiteY186" fmla="*/ 453390 h 2255520"/>
                <a:gd name="connsiteX187" fmla="*/ 1964855 w 3925287"/>
                <a:gd name="connsiteY187" fmla="*/ 472440 h 2255520"/>
                <a:gd name="connsiteX188" fmla="*/ 1959327 w 3925287"/>
                <a:gd name="connsiteY188" fmla="*/ 468630 h 2255520"/>
                <a:gd name="connsiteX189" fmla="*/ 1947897 w 3925287"/>
                <a:gd name="connsiteY189" fmla="*/ 476250 h 2255520"/>
                <a:gd name="connsiteX190" fmla="*/ 1940277 w 3925287"/>
                <a:gd name="connsiteY190" fmla="*/ 457200 h 2255520"/>
                <a:gd name="connsiteX191" fmla="*/ 1898367 w 3925287"/>
                <a:gd name="connsiteY191" fmla="*/ 445770 h 2255520"/>
                <a:gd name="connsiteX192" fmla="*/ 1898367 w 3925287"/>
                <a:gd name="connsiteY192" fmla="*/ 415290 h 2255520"/>
                <a:gd name="connsiteX193" fmla="*/ 1921227 w 3925287"/>
                <a:gd name="connsiteY193" fmla="*/ 480060 h 2255520"/>
                <a:gd name="connsiteX194" fmla="*/ 1902177 w 3925287"/>
                <a:gd name="connsiteY194" fmla="*/ 438150 h 2255520"/>
                <a:gd name="connsiteX195" fmla="*/ 1913607 w 3925287"/>
                <a:gd name="connsiteY195" fmla="*/ 457200 h 2255520"/>
                <a:gd name="connsiteX196" fmla="*/ 1905987 w 3925287"/>
                <a:gd name="connsiteY196" fmla="*/ 453390 h 2255520"/>
                <a:gd name="connsiteX197" fmla="*/ 1898367 w 3925287"/>
                <a:gd name="connsiteY197" fmla="*/ 449580 h 2255520"/>
                <a:gd name="connsiteX198" fmla="*/ 1907705 w 3925287"/>
                <a:gd name="connsiteY198" fmla="*/ 457200 h 2255520"/>
                <a:gd name="connsiteX199" fmla="*/ 1913607 w 3925287"/>
                <a:gd name="connsiteY199" fmla="*/ 464820 h 2255520"/>
                <a:gd name="connsiteX200" fmla="*/ 1877225 w 3925287"/>
                <a:gd name="connsiteY200" fmla="*/ 441960 h 2255520"/>
                <a:gd name="connsiteX201" fmla="*/ 1902177 w 3925287"/>
                <a:gd name="connsiteY201" fmla="*/ 438150 h 2255520"/>
                <a:gd name="connsiteX202" fmla="*/ 1865795 w 3925287"/>
                <a:gd name="connsiteY202" fmla="*/ 430530 h 2255520"/>
                <a:gd name="connsiteX203" fmla="*/ 1864077 w 3925287"/>
                <a:gd name="connsiteY203" fmla="*/ 430530 h 2255520"/>
                <a:gd name="connsiteX204" fmla="*/ 1875507 w 3925287"/>
                <a:gd name="connsiteY204" fmla="*/ 441960 h 2255520"/>
                <a:gd name="connsiteX205" fmla="*/ 1888655 w 3925287"/>
                <a:gd name="connsiteY205" fmla="*/ 441960 h 2255520"/>
                <a:gd name="connsiteX206" fmla="*/ 1883127 w 3925287"/>
                <a:gd name="connsiteY206" fmla="*/ 422910 h 2255520"/>
                <a:gd name="connsiteX207" fmla="*/ 1881035 w 3925287"/>
                <a:gd name="connsiteY207" fmla="*/ 419100 h 2255520"/>
                <a:gd name="connsiteX208" fmla="*/ 1894557 w 3925287"/>
                <a:gd name="connsiteY208" fmla="*/ 422910 h 2255520"/>
                <a:gd name="connsiteX209" fmla="*/ 1921227 w 3925287"/>
                <a:gd name="connsiteY209" fmla="*/ 441960 h 2255520"/>
                <a:gd name="connsiteX210" fmla="*/ 1959327 w 3925287"/>
                <a:gd name="connsiteY210" fmla="*/ 464820 h 2255520"/>
                <a:gd name="connsiteX211" fmla="*/ 1867887 w 3925287"/>
                <a:gd name="connsiteY211" fmla="*/ 453390 h 2255520"/>
                <a:gd name="connsiteX212" fmla="*/ 1875507 w 3925287"/>
                <a:gd name="connsiteY212" fmla="*/ 472440 h 2255520"/>
                <a:gd name="connsiteX213" fmla="*/ 1966947 w 3925287"/>
                <a:gd name="connsiteY213" fmla="*/ 472440 h 2255520"/>
                <a:gd name="connsiteX0" fmla="*/ 1966947 w 3925287"/>
                <a:gd name="connsiteY0" fmla="*/ 461010 h 2244090"/>
                <a:gd name="connsiteX1" fmla="*/ 1852647 w 3925287"/>
                <a:gd name="connsiteY1" fmla="*/ 472440 h 2244090"/>
                <a:gd name="connsiteX2" fmla="*/ 1795497 w 3925287"/>
                <a:gd name="connsiteY2" fmla="*/ 464820 h 2244090"/>
                <a:gd name="connsiteX3" fmla="*/ 1745967 w 3925287"/>
                <a:gd name="connsiteY3" fmla="*/ 468630 h 2244090"/>
                <a:gd name="connsiteX4" fmla="*/ 1700247 w 3925287"/>
                <a:gd name="connsiteY4" fmla="*/ 453390 h 2244090"/>
                <a:gd name="connsiteX5" fmla="*/ 1662147 w 3925287"/>
                <a:gd name="connsiteY5" fmla="*/ 457200 h 2244090"/>
                <a:gd name="connsiteX6" fmla="*/ 1372587 w 3925287"/>
                <a:gd name="connsiteY6" fmla="*/ 445770 h 2244090"/>
                <a:gd name="connsiteX7" fmla="*/ 1349727 w 3925287"/>
                <a:gd name="connsiteY7" fmla="*/ 438150 h 2244090"/>
                <a:gd name="connsiteX8" fmla="*/ 1227807 w 3925287"/>
                <a:gd name="connsiteY8" fmla="*/ 422910 h 2244090"/>
                <a:gd name="connsiteX9" fmla="*/ 1182087 w 3925287"/>
                <a:gd name="connsiteY9" fmla="*/ 407670 h 2244090"/>
                <a:gd name="connsiteX10" fmla="*/ 1029687 w 3925287"/>
                <a:gd name="connsiteY10" fmla="*/ 392430 h 2244090"/>
                <a:gd name="connsiteX11" fmla="*/ 907767 w 3925287"/>
                <a:gd name="connsiteY11" fmla="*/ 377190 h 2244090"/>
                <a:gd name="connsiteX12" fmla="*/ 877287 w 3925287"/>
                <a:gd name="connsiteY12" fmla="*/ 369570 h 2244090"/>
                <a:gd name="connsiteX13" fmla="*/ 831567 w 3925287"/>
                <a:gd name="connsiteY13" fmla="*/ 354330 h 2244090"/>
                <a:gd name="connsiteX14" fmla="*/ 724887 w 3925287"/>
                <a:gd name="connsiteY14" fmla="*/ 346710 h 2244090"/>
                <a:gd name="connsiteX15" fmla="*/ 702027 w 3925287"/>
                <a:gd name="connsiteY15" fmla="*/ 331470 h 2244090"/>
                <a:gd name="connsiteX16" fmla="*/ 648687 w 3925287"/>
                <a:gd name="connsiteY16" fmla="*/ 339090 h 2244090"/>
                <a:gd name="connsiteX17" fmla="*/ 477237 w 3925287"/>
                <a:gd name="connsiteY17" fmla="*/ 320040 h 2244090"/>
                <a:gd name="connsiteX18" fmla="*/ 431517 w 3925287"/>
                <a:gd name="connsiteY18" fmla="*/ 308610 h 2244090"/>
                <a:gd name="connsiteX19" fmla="*/ 387514 w 3925287"/>
                <a:gd name="connsiteY19" fmla="*/ 304800 h 2244090"/>
                <a:gd name="connsiteX20" fmla="*/ 351507 w 3925287"/>
                <a:gd name="connsiteY20" fmla="*/ 308610 h 2244090"/>
                <a:gd name="connsiteX21" fmla="*/ 294357 w 3925287"/>
                <a:gd name="connsiteY21" fmla="*/ 297180 h 2244090"/>
                <a:gd name="connsiteX22" fmla="*/ 252447 w 3925287"/>
                <a:gd name="connsiteY22" fmla="*/ 285750 h 2244090"/>
                <a:gd name="connsiteX23" fmla="*/ 180057 w 3925287"/>
                <a:gd name="connsiteY23" fmla="*/ 293370 h 2244090"/>
                <a:gd name="connsiteX24" fmla="*/ 164817 w 3925287"/>
                <a:gd name="connsiteY24" fmla="*/ 304800 h 2244090"/>
                <a:gd name="connsiteX25" fmla="*/ 130527 w 3925287"/>
                <a:gd name="connsiteY25" fmla="*/ 300990 h 2244090"/>
                <a:gd name="connsiteX26" fmla="*/ 58137 w 3925287"/>
                <a:gd name="connsiteY26" fmla="*/ 335280 h 2244090"/>
                <a:gd name="connsiteX27" fmla="*/ 27657 w 3925287"/>
                <a:gd name="connsiteY27" fmla="*/ 388620 h 2244090"/>
                <a:gd name="connsiteX28" fmla="*/ 4797 w 3925287"/>
                <a:gd name="connsiteY28" fmla="*/ 426720 h 2244090"/>
                <a:gd name="connsiteX29" fmla="*/ 987 w 3925287"/>
                <a:gd name="connsiteY29" fmla="*/ 468630 h 2244090"/>
                <a:gd name="connsiteX30" fmla="*/ 16227 w 3925287"/>
                <a:gd name="connsiteY30" fmla="*/ 575310 h 2244090"/>
                <a:gd name="connsiteX31" fmla="*/ 23847 w 3925287"/>
                <a:gd name="connsiteY31" fmla="*/ 666750 h 2244090"/>
                <a:gd name="connsiteX32" fmla="*/ 39087 w 3925287"/>
                <a:gd name="connsiteY32" fmla="*/ 689610 h 2244090"/>
                <a:gd name="connsiteX33" fmla="*/ 61947 w 3925287"/>
                <a:gd name="connsiteY33" fmla="*/ 735330 h 2244090"/>
                <a:gd name="connsiteX34" fmla="*/ 69567 w 3925287"/>
                <a:gd name="connsiteY34" fmla="*/ 857250 h 2244090"/>
                <a:gd name="connsiteX35" fmla="*/ 115287 w 3925287"/>
                <a:gd name="connsiteY35" fmla="*/ 948690 h 2244090"/>
                <a:gd name="connsiteX36" fmla="*/ 130527 w 3925287"/>
                <a:gd name="connsiteY36" fmla="*/ 971550 h 2244090"/>
                <a:gd name="connsiteX37" fmla="*/ 145767 w 3925287"/>
                <a:gd name="connsiteY37" fmla="*/ 994410 h 2244090"/>
                <a:gd name="connsiteX38" fmla="*/ 161007 w 3925287"/>
                <a:gd name="connsiteY38" fmla="*/ 1040130 h 2244090"/>
                <a:gd name="connsiteX39" fmla="*/ 168627 w 3925287"/>
                <a:gd name="connsiteY39" fmla="*/ 1078230 h 2244090"/>
                <a:gd name="connsiteX40" fmla="*/ 199107 w 3925287"/>
                <a:gd name="connsiteY40" fmla="*/ 1123950 h 2244090"/>
                <a:gd name="connsiteX41" fmla="*/ 214347 w 3925287"/>
                <a:gd name="connsiteY41" fmla="*/ 1146810 h 2244090"/>
                <a:gd name="connsiteX42" fmla="*/ 252447 w 3925287"/>
                <a:gd name="connsiteY42" fmla="*/ 1207770 h 2244090"/>
                <a:gd name="connsiteX43" fmla="*/ 282927 w 3925287"/>
                <a:gd name="connsiteY43" fmla="*/ 1253490 h 2244090"/>
                <a:gd name="connsiteX44" fmla="*/ 298167 w 3925287"/>
                <a:gd name="connsiteY44" fmla="*/ 1276350 h 2244090"/>
                <a:gd name="connsiteX45" fmla="*/ 321027 w 3925287"/>
                <a:gd name="connsiteY45" fmla="*/ 1291590 h 2244090"/>
                <a:gd name="connsiteX46" fmla="*/ 328647 w 3925287"/>
                <a:gd name="connsiteY46" fmla="*/ 1314450 h 2244090"/>
                <a:gd name="connsiteX47" fmla="*/ 343887 w 3925287"/>
                <a:gd name="connsiteY47" fmla="*/ 1428750 h 2244090"/>
                <a:gd name="connsiteX48" fmla="*/ 359127 w 3925287"/>
                <a:gd name="connsiteY48" fmla="*/ 1451610 h 2244090"/>
                <a:gd name="connsiteX49" fmla="*/ 404847 w 3925287"/>
                <a:gd name="connsiteY49" fmla="*/ 1482090 h 2244090"/>
                <a:gd name="connsiteX50" fmla="*/ 442947 w 3925287"/>
                <a:gd name="connsiteY50" fmla="*/ 1520190 h 2244090"/>
                <a:gd name="connsiteX51" fmla="*/ 458187 w 3925287"/>
                <a:gd name="connsiteY51" fmla="*/ 1543050 h 2244090"/>
                <a:gd name="connsiteX52" fmla="*/ 481047 w 3925287"/>
                <a:gd name="connsiteY52" fmla="*/ 1558290 h 2244090"/>
                <a:gd name="connsiteX53" fmla="*/ 503907 w 3925287"/>
                <a:gd name="connsiteY53" fmla="*/ 1588770 h 2244090"/>
                <a:gd name="connsiteX54" fmla="*/ 534387 w 3925287"/>
                <a:gd name="connsiteY54" fmla="*/ 1596390 h 2244090"/>
                <a:gd name="connsiteX55" fmla="*/ 557247 w 3925287"/>
                <a:gd name="connsiteY55" fmla="*/ 1619250 h 2244090"/>
                <a:gd name="connsiteX56" fmla="*/ 595347 w 3925287"/>
                <a:gd name="connsiteY56" fmla="*/ 1687830 h 2244090"/>
                <a:gd name="connsiteX57" fmla="*/ 641067 w 3925287"/>
                <a:gd name="connsiteY57" fmla="*/ 1718310 h 2244090"/>
                <a:gd name="connsiteX58" fmla="*/ 663927 w 3925287"/>
                <a:gd name="connsiteY58" fmla="*/ 1733550 h 2244090"/>
                <a:gd name="connsiteX59" fmla="*/ 709647 w 3925287"/>
                <a:gd name="connsiteY59" fmla="*/ 1748790 h 2244090"/>
                <a:gd name="connsiteX60" fmla="*/ 778227 w 3925287"/>
                <a:gd name="connsiteY60" fmla="*/ 1786890 h 2244090"/>
                <a:gd name="connsiteX61" fmla="*/ 785847 w 3925287"/>
                <a:gd name="connsiteY61" fmla="*/ 1809750 h 2244090"/>
                <a:gd name="connsiteX62" fmla="*/ 862047 w 3925287"/>
                <a:gd name="connsiteY62" fmla="*/ 1885950 h 2244090"/>
                <a:gd name="connsiteX63" fmla="*/ 884907 w 3925287"/>
                <a:gd name="connsiteY63" fmla="*/ 1893570 h 2244090"/>
                <a:gd name="connsiteX64" fmla="*/ 945867 w 3925287"/>
                <a:gd name="connsiteY64" fmla="*/ 1916430 h 2244090"/>
                <a:gd name="connsiteX65" fmla="*/ 968727 w 3925287"/>
                <a:gd name="connsiteY65" fmla="*/ 1962150 h 2244090"/>
                <a:gd name="connsiteX66" fmla="*/ 991587 w 3925287"/>
                <a:gd name="connsiteY66" fmla="*/ 2007870 h 2244090"/>
                <a:gd name="connsiteX67" fmla="*/ 1022067 w 3925287"/>
                <a:gd name="connsiteY67" fmla="*/ 2015490 h 2244090"/>
                <a:gd name="connsiteX68" fmla="*/ 1098267 w 3925287"/>
                <a:gd name="connsiteY68" fmla="*/ 2038350 h 2244090"/>
                <a:gd name="connsiteX69" fmla="*/ 1182087 w 3925287"/>
                <a:gd name="connsiteY69" fmla="*/ 2061210 h 2244090"/>
                <a:gd name="connsiteX70" fmla="*/ 1227807 w 3925287"/>
                <a:gd name="connsiteY70" fmla="*/ 2084070 h 2244090"/>
                <a:gd name="connsiteX71" fmla="*/ 1258287 w 3925287"/>
                <a:gd name="connsiteY71" fmla="*/ 2091690 h 2244090"/>
                <a:gd name="connsiteX72" fmla="*/ 1304007 w 3925287"/>
                <a:gd name="connsiteY72" fmla="*/ 2114550 h 2244090"/>
                <a:gd name="connsiteX73" fmla="*/ 1326867 w 3925287"/>
                <a:gd name="connsiteY73" fmla="*/ 2129790 h 2244090"/>
                <a:gd name="connsiteX74" fmla="*/ 1357347 w 3925287"/>
                <a:gd name="connsiteY74" fmla="*/ 2137410 h 2244090"/>
                <a:gd name="connsiteX75" fmla="*/ 1448787 w 3925287"/>
                <a:gd name="connsiteY75" fmla="*/ 2160270 h 2244090"/>
                <a:gd name="connsiteX76" fmla="*/ 1509747 w 3925287"/>
                <a:gd name="connsiteY76" fmla="*/ 2175510 h 2244090"/>
                <a:gd name="connsiteX77" fmla="*/ 1540227 w 3925287"/>
                <a:gd name="connsiteY77" fmla="*/ 2183130 h 2244090"/>
                <a:gd name="connsiteX78" fmla="*/ 1616427 w 3925287"/>
                <a:gd name="connsiteY78" fmla="*/ 2198370 h 2244090"/>
                <a:gd name="connsiteX79" fmla="*/ 1646907 w 3925287"/>
                <a:gd name="connsiteY79" fmla="*/ 2205990 h 2244090"/>
                <a:gd name="connsiteX80" fmla="*/ 1768827 w 3925287"/>
                <a:gd name="connsiteY80" fmla="*/ 2221230 h 2244090"/>
                <a:gd name="connsiteX81" fmla="*/ 1799307 w 3925287"/>
                <a:gd name="connsiteY81" fmla="*/ 2228850 h 2244090"/>
                <a:gd name="connsiteX82" fmla="*/ 2027907 w 3925287"/>
                <a:gd name="connsiteY82" fmla="*/ 2236470 h 2244090"/>
                <a:gd name="connsiteX83" fmla="*/ 2050767 w 3925287"/>
                <a:gd name="connsiteY83" fmla="*/ 2228850 h 2244090"/>
                <a:gd name="connsiteX84" fmla="*/ 2073627 w 3925287"/>
                <a:gd name="connsiteY84" fmla="*/ 2236470 h 2244090"/>
                <a:gd name="connsiteX85" fmla="*/ 2134587 w 3925287"/>
                <a:gd name="connsiteY85" fmla="*/ 2244090 h 2244090"/>
                <a:gd name="connsiteX86" fmla="*/ 2264127 w 3925287"/>
                <a:gd name="connsiteY86" fmla="*/ 2236470 h 2244090"/>
                <a:gd name="connsiteX87" fmla="*/ 2309847 w 3925287"/>
                <a:gd name="connsiteY87" fmla="*/ 2205990 h 2244090"/>
                <a:gd name="connsiteX88" fmla="*/ 2370807 w 3925287"/>
                <a:gd name="connsiteY88" fmla="*/ 2190750 h 2244090"/>
                <a:gd name="connsiteX89" fmla="*/ 2485107 w 3925287"/>
                <a:gd name="connsiteY89" fmla="*/ 2167890 h 2244090"/>
                <a:gd name="connsiteX90" fmla="*/ 2507967 w 3925287"/>
                <a:gd name="connsiteY90" fmla="*/ 2160270 h 2244090"/>
                <a:gd name="connsiteX91" fmla="*/ 2553687 w 3925287"/>
                <a:gd name="connsiteY91" fmla="*/ 2152650 h 2244090"/>
                <a:gd name="connsiteX92" fmla="*/ 2599407 w 3925287"/>
                <a:gd name="connsiteY92" fmla="*/ 2114550 h 2244090"/>
                <a:gd name="connsiteX93" fmla="*/ 2622267 w 3925287"/>
                <a:gd name="connsiteY93" fmla="*/ 2106930 h 2244090"/>
                <a:gd name="connsiteX94" fmla="*/ 2645127 w 3925287"/>
                <a:gd name="connsiteY94" fmla="*/ 2091690 h 2244090"/>
                <a:gd name="connsiteX95" fmla="*/ 2744187 w 3925287"/>
                <a:gd name="connsiteY95" fmla="*/ 2076450 h 2244090"/>
                <a:gd name="connsiteX96" fmla="*/ 2828007 w 3925287"/>
                <a:gd name="connsiteY96" fmla="*/ 2053590 h 2244090"/>
                <a:gd name="connsiteX97" fmla="*/ 2858487 w 3925287"/>
                <a:gd name="connsiteY97" fmla="*/ 2045970 h 2244090"/>
                <a:gd name="connsiteX98" fmla="*/ 2904207 w 3925287"/>
                <a:gd name="connsiteY98" fmla="*/ 2023110 h 2244090"/>
                <a:gd name="connsiteX99" fmla="*/ 2972787 w 3925287"/>
                <a:gd name="connsiteY99" fmla="*/ 1969770 h 2244090"/>
                <a:gd name="connsiteX100" fmla="*/ 3018507 w 3925287"/>
                <a:gd name="connsiteY100" fmla="*/ 1954530 h 2244090"/>
                <a:gd name="connsiteX101" fmla="*/ 3033747 w 3925287"/>
                <a:gd name="connsiteY101" fmla="*/ 1931670 h 2244090"/>
                <a:gd name="connsiteX102" fmla="*/ 3056607 w 3925287"/>
                <a:gd name="connsiteY102" fmla="*/ 1908810 h 2244090"/>
                <a:gd name="connsiteX103" fmla="*/ 3140427 w 3925287"/>
                <a:gd name="connsiteY103" fmla="*/ 1893570 h 2244090"/>
                <a:gd name="connsiteX104" fmla="*/ 3163287 w 3925287"/>
                <a:gd name="connsiteY104" fmla="*/ 1885950 h 2244090"/>
                <a:gd name="connsiteX105" fmla="*/ 3178527 w 3925287"/>
                <a:gd name="connsiteY105" fmla="*/ 1832610 h 2244090"/>
                <a:gd name="connsiteX106" fmla="*/ 3193767 w 3925287"/>
                <a:gd name="connsiteY106" fmla="*/ 1786890 h 2244090"/>
                <a:gd name="connsiteX107" fmla="*/ 3224247 w 3925287"/>
                <a:gd name="connsiteY107" fmla="*/ 1779270 h 2244090"/>
                <a:gd name="connsiteX108" fmla="*/ 3269967 w 3925287"/>
                <a:gd name="connsiteY108" fmla="*/ 1764030 h 2244090"/>
                <a:gd name="connsiteX109" fmla="*/ 3330927 w 3925287"/>
                <a:gd name="connsiteY109" fmla="*/ 1748790 h 2244090"/>
                <a:gd name="connsiteX110" fmla="*/ 3384267 w 3925287"/>
                <a:gd name="connsiteY110" fmla="*/ 1687830 h 2244090"/>
                <a:gd name="connsiteX111" fmla="*/ 3399507 w 3925287"/>
                <a:gd name="connsiteY111" fmla="*/ 1664970 h 2244090"/>
                <a:gd name="connsiteX112" fmla="*/ 3429987 w 3925287"/>
                <a:gd name="connsiteY112" fmla="*/ 1596390 h 2244090"/>
                <a:gd name="connsiteX113" fmla="*/ 3475707 w 3925287"/>
                <a:gd name="connsiteY113" fmla="*/ 1573530 h 2244090"/>
                <a:gd name="connsiteX114" fmla="*/ 3490947 w 3925287"/>
                <a:gd name="connsiteY114" fmla="*/ 1550670 h 2244090"/>
                <a:gd name="connsiteX115" fmla="*/ 3536667 w 3925287"/>
                <a:gd name="connsiteY115" fmla="*/ 1512570 h 2244090"/>
                <a:gd name="connsiteX116" fmla="*/ 3551907 w 3925287"/>
                <a:gd name="connsiteY116" fmla="*/ 1466850 h 2244090"/>
                <a:gd name="connsiteX117" fmla="*/ 3559527 w 3925287"/>
                <a:gd name="connsiteY117" fmla="*/ 1443990 h 2244090"/>
                <a:gd name="connsiteX118" fmla="*/ 3590007 w 3925287"/>
                <a:gd name="connsiteY118" fmla="*/ 1436370 h 2244090"/>
                <a:gd name="connsiteX119" fmla="*/ 3597627 w 3925287"/>
                <a:gd name="connsiteY119" fmla="*/ 1413510 h 2244090"/>
                <a:gd name="connsiteX120" fmla="*/ 3605247 w 3925287"/>
                <a:gd name="connsiteY120" fmla="*/ 1344930 h 2244090"/>
                <a:gd name="connsiteX121" fmla="*/ 3643347 w 3925287"/>
                <a:gd name="connsiteY121" fmla="*/ 1306830 h 2244090"/>
                <a:gd name="connsiteX122" fmla="*/ 3666207 w 3925287"/>
                <a:gd name="connsiteY122" fmla="*/ 1299210 h 2244090"/>
                <a:gd name="connsiteX123" fmla="*/ 3689067 w 3925287"/>
                <a:gd name="connsiteY123" fmla="*/ 1283970 h 2244090"/>
                <a:gd name="connsiteX124" fmla="*/ 3719547 w 3925287"/>
                <a:gd name="connsiteY124" fmla="*/ 1253490 h 2244090"/>
                <a:gd name="connsiteX125" fmla="*/ 3742407 w 3925287"/>
                <a:gd name="connsiteY125" fmla="*/ 1207770 h 2244090"/>
                <a:gd name="connsiteX126" fmla="*/ 3750027 w 3925287"/>
                <a:gd name="connsiteY126" fmla="*/ 1139190 h 2244090"/>
                <a:gd name="connsiteX127" fmla="*/ 3757647 w 3925287"/>
                <a:gd name="connsiteY127" fmla="*/ 1116330 h 2244090"/>
                <a:gd name="connsiteX128" fmla="*/ 3780507 w 3925287"/>
                <a:gd name="connsiteY128" fmla="*/ 1101090 h 2244090"/>
                <a:gd name="connsiteX129" fmla="*/ 3788127 w 3925287"/>
                <a:gd name="connsiteY129" fmla="*/ 1078230 h 2244090"/>
                <a:gd name="connsiteX130" fmla="*/ 3803367 w 3925287"/>
                <a:gd name="connsiteY130" fmla="*/ 925830 h 2244090"/>
                <a:gd name="connsiteX131" fmla="*/ 3818607 w 3925287"/>
                <a:gd name="connsiteY131" fmla="*/ 902970 h 2244090"/>
                <a:gd name="connsiteX132" fmla="*/ 3841467 w 3925287"/>
                <a:gd name="connsiteY132" fmla="*/ 826770 h 2244090"/>
                <a:gd name="connsiteX133" fmla="*/ 3864327 w 3925287"/>
                <a:gd name="connsiteY133" fmla="*/ 811530 h 2244090"/>
                <a:gd name="connsiteX134" fmla="*/ 3879567 w 3925287"/>
                <a:gd name="connsiteY134" fmla="*/ 765810 h 2244090"/>
                <a:gd name="connsiteX135" fmla="*/ 3894807 w 3925287"/>
                <a:gd name="connsiteY135" fmla="*/ 666750 h 2244090"/>
                <a:gd name="connsiteX136" fmla="*/ 3902427 w 3925287"/>
                <a:gd name="connsiteY136" fmla="*/ 643890 h 2244090"/>
                <a:gd name="connsiteX137" fmla="*/ 3925287 w 3925287"/>
                <a:gd name="connsiteY137" fmla="*/ 621030 h 2244090"/>
                <a:gd name="connsiteX138" fmla="*/ 3902427 w 3925287"/>
                <a:gd name="connsiteY138" fmla="*/ 491490 h 2244090"/>
                <a:gd name="connsiteX139" fmla="*/ 3887187 w 3925287"/>
                <a:gd name="connsiteY139" fmla="*/ 468630 h 2244090"/>
                <a:gd name="connsiteX140" fmla="*/ 3879567 w 3925287"/>
                <a:gd name="connsiteY140" fmla="*/ 377190 h 2244090"/>
                <a:gd name="connsiteX141" fmla="*/ 3856707 w 3925287"/>
                <a:gd name="connsiteY141" fmla="*/ 361950 h 2244090"/>
                <a:gd name="connsiteX142" fmla="*/ 3742407 w 3925287"/>
                <a:gd name="connsiteY142" fmla="*/ 346710 h 2244090"/>
                <a:gd name="connsiteX143" fmla="*/ 3734787 w 3925287"/>
                <a:gd name="connsiteY143" fmla="*/ 323850 h 2244090"/>
                <a:gd name="connsiteX144" fmla="*/ 3689067 w 3925287"/>
                <a:gd name="connsiteY144" fmla="*/ 308610 h 2244090"/>
                <a:gd name="connsiteX145" fmla="*/ 3521427 w 3925287"/>
                <a:gd name="connsiteY145" fmla="*/ 293370 h 2244090"/>
                <a:gd name="connsiteX146" fmla="*/ 3460467 w 3925287"/>
                <a:gd name="connsiteY146" fmla="*/ 278130 h 2244090"/>
                <a:gd name="connsiteX147" fmla="*/ 3346167 w 3925287"/>
                <a:gd name="connsiteY147" fmla="*/ 285750 h 2244090"/>
                <a:gd name="connsiteX148" fmla="*/ 3300447 w 3925287"/>
                <a:gd name="connsiteY148" fmla="*/ 300990 h 2244090"/>
                <a:gd name="connsiteX149" fmla="*/ 3277587 w 3925287"/>
                <a:gd name="connsiteY149" fmla="*/ 308610 h 2244090"/>
                <a:gd name="connsiteX150" fmla="*/ 3201387 w 3925287"/>
                <a:gd name="connsiteY150" fmla="*/ 316230 h 2244090"/>
                <a:gd name="connsiteX151" fmla="*/ 3125187 w 3925287"/>
                <a:gd name="connsiteY151" fmla="*/ 339090 h 2244090"/>
                <a:gd name="connsiteX152" fmla="*/ 3102327 w 3925287"/>
                <a:gd name="connsiteY152" fmla="*/ 346710 h 2244090"/>
                <a:gd name="connsiteX153" fmla="*/ 3079467 w 3925287"/>
                <a:gd name="connsiteY153" fmla="*/ 354330 h 2244090"/>
                <a:gd name="connsiteX154" fmla="*/ 3010887 w 3925287"/>
                <a:gd name="connsiteY154" fmla="*/ 361950 h 2244090"/>
                <a:gd name="connsiteX155" fmla="*/ 2942307 w 3925287"/>
                <a:gd name="connsiteY155" fmla="*/ 354330 h 2244090"/>
                <a:gd name="connsiteX156" fmla="*/ 2919447 w 3925287"/>
                <a:gd name="connsiteY156" fmla="*/ 339090 h 2244090"/>
                <a:gd name="connsiteX157" fmla="*/ 2873727 w 3925287"/>
                <a:gd name="connsiteY157" fmla="*/ 331470 h 2244090"/>
                <a:gd name="connsiteX158" fmla="*/ 2850867 w 3925287"/>
                <a:gd name="connsiteY158" fmla="*/ 323850 h 2244090"/>
                <a:gd name="connsiteX159" fmla="*/ 2759427 w 3925287"/>
                <a:gd name="connsiteY159" fmla="*/ 316230 h 2244090"/>
                <a:gd name="connsiteX160" fmla="*/ 2549877 w 3925287"/>
                <a:gd name="connsiteY160" fmla="*/ 331470 h 2244090"/>
                <a:gd name="connsiteX161" fmla="*/ 2454627 w 3925287"/>
                <a:gd name="connsiteY161" fmla="*/ 365760 h 2244090"/>
                <a:gd name="connsiteX162" fmla="*/ 2534637 w 3925287"/>
                <a:gd name="connsiteY162" fmla="*/ 247650 h 2244090"/>
                <a:gd name="connsiteX163" fmla="*/ 2572737 w 3925287"/>
                <a:gd name="connsiteY163" fmla="*/ 156210 h 2244090"/>
                <a:gd name="connsiteX164" fmla="*/ 2607027 w 3925287"/>
                <a:gd name="connsiteY164" fmla="*/ 106680 h 2244090"/>
                <a:gd name="connsiteX165" fmla="*/ 2610837 w 3925287"/>
                <a:gd name="connsiteY165" fmla="*/ 60960 h 2244090"/>
                <a:gd name="connsiteX166" fmla="*/ 2603217 w 3925287"/>
                <a:gd name="connsiteY166" fmla="*/ 34290 h 2244090"/>
                <a:gd name="connsiteX167" fmla="*/ 2637507 w 3925287"/>
                <a:gd name="connsiteY167" fmla="*/ 3810 h 2244090"/>
                <a:gd name="connsiteX168" fmla="*/ 2587977 w 3925287"/>
                <a:gd name="connsiteY168" fmla="*/ 0 h 2244090"/>
                <a:gd name="connsiteX169" fmla="*/ 2553687 w 3925287"/>
                <a:gd name="connsiteY169" fmla="*/ 3810 h 2244090"/>
                <a:gd name="connsiteX170" fmla="*/ 2507967 w 3925287"/>
                <a:gd name="connsiteY170" fmla="*/ 34290 h 2244090"/>
                <a:gd name="connsiteX171" fmla="*/ 2492727 w 3925287"/>
                <a:gd name="connsiteY171" fmla="*/ 57150 h 2244090"/>
                <a:gd name="connsiteX172" fmla="*/ 2485107 w 3925287"/>
                <a:gd name="connsiteY172" fmla="*/ 80010 h 2244090"/>
                <a:gd name="connsiteX173" fmla="*/ 2462247 w 3925287"/>
                <a:gd name="connsiteY173" fmla="*/ 87630 h 2244090"/>
                <a:gd name="connsiteX174" fmla="*/ 2431767 w 3925287"/>
                <a:gd name="connsiteY174" fmla="*/ 133350 h 2244090"/>
                <a:gd name="connsiteX175" fmla="*/ 2416527 w 3925287"/>
                <a:gd name="connsiteY175" fmla="*/ 156210 h 2244090"/>
                <a:gd name="connsiteX176" fmla="*/ 2347947 w 3925287"/>
                <a:gd name="connsiteY176" fmla="*/ 194310 h 2244090"/>
                <a:gd name="connsiteX177" fmla="*/ 2325087 w 3925287"/>
                <a:gd name="connsiteY177" fmla="*/ 209550 h 2244090"/>
                <a:gd name="connsiteX178" fmla="*/ 2302227 w 3925287"/>
                <a:gd name="connsiteY178" fmla="*/ 224790 h 2244090"/>
                <a:gd name="connsiteX179" fmla="*/ 2286987 w 3925287"/>
                <a:gd name="connsiteY179" fmla="*/ 259080 h 2244090"/>
                <a:gd name="connsiteX180" fmla="*/ 2264127 w 3925287"/>
                <a:gd name="connsiteY180" fmla="*/ 304800 h 2244090"/>
                <a:gd name="connsiteX181" fmla="*/ 2252697 w 3925287"/>
                <a:gd name="connsiteY181" fmla="*/ 304800 h 2244090"/>
                <a:gd name="connsiteX182" fmla="*/ 2227745 w 3925287"/>
                <a:gd name="connsiteY182" fmla="*/ 323850 h 2244090"/>
                <a:gd name="connsiteX183" fmla="*/ 2195547 w 3925287"/>
                <a:gd name="connsiteY183" fmla="*/ 350520 h 2244090"/>
                <a:gd name="connsiteX184" fmla="*/ 2123157 w 3925287"/>
                <a:gd name="connsiteY184" fmla="*/ 384810 h 2244090"/>
                <a:gd name="connsiteX185" fmla="*/ 1989807 w 3925287"/>
                <a:gd name="connsiteY185" fmla="*/ 445770 h 2244090"/>
                <a:gd name="connsiteX186" fmla="*/ 1987715 w 3925287"/>
                <a:gd name="connsiteY186" fmla="*/ 441960 h 2244090"/>
                <a:gd name="connsiteX187" fmla="*/ 1964855 w 3925287"/>
                <a:gd name="connsiteY187" fmla="*/ 461010 h 2244090"/>
                <a:gd name="connsiteX188" fmla="*/ 1959327 w 3925287"/>
                <a:gd name="connsiteY188" fmla="*/ 457200 h 2244090"/>
                <a:gd name="connsiteX189" fmla="*/ 1947897 w 3925287"/>
                <a:gd name="connsiteY189" fmla="*/ 464820 h 2244090"/>
                <a:gd name="connsiteX190" fmla="*/ 1940277 w 3925287"/>
                <a:gd name="connsiteY190" fmla="*/ 445770 h 2244090"/>
                <a:gd name="connsiteX191" fmla="*/ 1898367 w 3925287"/>
                <a:gd name="connsiteY191" fmla="*/ 434340 h 2244090"/>
                <a:gd name="connsiteX192" fmla="*/ 1898367 w 3925287"/>
                <a:gd name="connsiteY192" fmla="*/ 403860 h 2244090"/>
                <a:gd name="connsiteX193" fmla="*/ 1921227 w 3925287"/>
                <a:gd name="connsiteY193" fmla="*/ 468630 h 2244090"/>
                <a:gd name="connsiteX194" fmla="*/ 1902177 w 3925287"/>
                <a:gd name="connsiteY194" fmla="*/ 426720 h 2244090"/>
                <a:gd name="connsiteX195" fmla="*/ 1913607 w 3925287"/>
                <a:gd name="connsiteY195" fmla="*/ 445770 h 2244090"/>
                <a:gd name="connsiteX196" fmla="*/ 1905987 w 3925287"/>
                <a:gd name="connsiteY196" fmla="*/ 441960 h 2244090"/>
                <a:gd name="connsiteX197" fmla="*/ 1898367 w 3925287"/>
                <a:gd name="connsiteY197" fmla="*/ 438150 h 2244090"/>
                <a:gd name="connsiteX198" fmla="*/ 1907705 w 3925287"/>
                <a:gd name="connsiteY198" fmla="*/ 445770 h 2244090"/>
                <a:gd name="connsiteX199" fmla="*/ 1913607 w 3925287"/>
                <a:gd name="connsiteY199" fmla="*/ 453390 h 2244090"/>
                <a:gd name="connsiteX200" fmla="*/ 1877225 w 3925287"/>
                <a:gd name="connsiteY200" fmla="*/ 430530 h 2244090"/>
                <a:gd name="connsiteX201" fmla="*/ 1902177 w 3925287"/>
                <a:gd name="connsiteY201" fmla="*/ 426720 h 2244090"/>
                <a:gd name="connsiteX202" fmla="*/ 1865795 w 3925287"/>
                <a:gd name="connsiteY202" fmla="*/ 419100 h 2244090"/>
                <a:gd name="connsiteX203" fmla="*/ 1864077 w 3925287"/>
                <a:gd name="connsiteY203" fmla="*/ 419100 h 2244090"/>
                <a:gd name="connsiteX204" fmla="*/ 1875507 w 3925287"/>
                <a:gd name="connsiteY204" fmla="*/ 430530 h 2244090"/>
                <a:gd name="connsiteX205" fmla="*/ 1888655 w 3925287"/>
                <a:gd name="connsiteY205" fmla="*/ 430530 h 2244090"/>
                <a:gd name="connsiteX206" fmla="*/ 1883127 w 3925287"/>
                <a:gd name="connsiteY206" fmla="*/ 411480 h 2244090"/>
                <a:gd name="connsiteX207" fmla="*/ 1881035 w 3925287"/>
                <a:gd name="connsiteY207" fmla="*/ 407670 h 2244090"/>
                <a:gd name="connsiteX208" fmla="*/ 1894557 w 3925287"/>
                <a:gd name="connsiteY208" fmla="*/ 411480 h 2244090"/>
                <a:gd name="connsiteX209" fmla="*/ 1921227 w 3925287"/>
                <a:gd name="connsiteY209" fmla="*/ 430530 h 2244090"/>
                <a:gd name="connsiteX210" fmla="*/ 1959327 w 3925287"/>
                <a:gd name="connsiteY210" fmla="*/ 453390 h 2244090"/>
                <a:gd name="connsiteX211" fmla="*/ 1867887 w 3925287"/>
                <a:gd name="connsiteY211" fmla="*/ 441960 h 2244090"/>
                <a:gd name="connsiteX212" fmla="*/ 1875507 w 3925287"/>
                <a:gd name="connsiteY212" fmla="*/ 461010 h 2244090"/>
                <a:gd name="connsiteX213" fmla="*/ 1966947 w 3925287"/>
                <a:gd name="connsiteY213" fmla="*/ 461010 h 2244090"/>
                <a:gd name="connsiteX0" fmla="*/ 1966947 w 3925287"/>
                <a:gd name="connsiteY0" fmla="*/ 461010 h 2244090"/>
                <a:gd name="connsiteX1" fmla="*/ 1852647 w 3925287"/>
                <a:gd name="connsiteY1" fmla="*/ 472440 h 2244090"/>
                <a:gd name="connsiteX2" fmla="*/ 1795497 w 3925287"/>
                <a:gd name="connsiteY2" fmla="*/ 464820 h 2244090"/>
                <a:gd name="connsiteX3" fmla="*/ 1745967 w 3925287"/>
                <a:gd name="connsiteY3" fmla="*/ 468630 h 2244090"/>
                <a:gd name="connsiteX4" fmla="*/ 1700247 w 3925287"/>
                <a:gd name="connsiteY4" fmla="*/ 453390 h 2244090"/>
                <a:gd name="connsiteX5" fmla="*/ 1662147 w 3925287"/>
                <a:gd name="connsiteY5" fmla="*/ 457200 h 2244090"/>
                <a:gd name="connsiteX6" fmla="*/ 1372587 w 3925287"/>
                <a:gd name="connsiteY6" fmla="*/ 445770 h 2244090"/>
                <a:gd name="connsiteX7" fmla="*/ 1349727 w 3925287"/>
                <a:gd name="connsiteY7" fmla="*/ 438150 h 2244090"/>
                <a:gd name="connsiteX8" fmla="*/ 1227807 w 3925287"/>
                <a:gd name="connsiteY8" fmla="*/ 422910 h 2244090"/>
                <a:gd name="connsiteX9" fmla="*/ 1182087 w 3925287"/>
                <a:gd name="connsiteY9" fmla="*/ 407670 h 2244090"/>
                <a:gd name="connsiteX10" fmla="*/ 1029687 w 3925287"/>
                <a:gd name="connsiteY10" fmla="*/ 392430 h 2244090"/>
                <a:gd name="connsiteX11" fmla="*/ 907767 w 3925287"/>
                <a:gd name="connsiteY11" fmla="*/ 377190 h 2244090"/>
                <a:gd name="connsiteX12" fmla="*/ 877287 w 3925287"/>
                <a:gd name="connsiteY12" fmla="*/ 369570 h 2244090"/>
                <a:gd name="connsiteX13" fmla="*/ 831567 w 3925287"/>
                <a:gd name="connsiteY13" fmla="*/ 354330 h 2244090"/>
                <a:gd name="connsiteX14" fmla="*/ 724887 w 3925287"/>
                <a:gd name="connsiteY14" fmla="*/ 346710 h 2244090"/>
                <a:gd name="connsiteX15" fmla="*/ 702027 w 3925287"/>
                <a:gd name="connsiteY15" fmla="*/ 331470 h 2244090"/>
                <a:gd name="connsiteX16" fmla="*/ 648687 w 3925287"/>
                <a:gd name="connsiteY16" fmla="*/ 339090 h 2244090"/>
                <a:gd name="connsiteX17" fmla="*/ 477237 w 3925287"/>
                <a:gd name="connsiteY17" fmla="*/ 320040 h 2244090"/>
                <a:gd name="connsiteX18" fmla="*/ 431517 w 3925287"/>
                <a:gd name="connsiteY18" fmla="*/ 308610 h 2244090"/>
                <a:gd name="connsiteX19" fmla="*/ 387514 w 3925287"/>
                <a:gd name="connsiteY19" fmla="*/ 304800 h 2244090"/>
                <a:gd name="connsiteX20" fmla="*/ 351507 w 3925287"/>
                <a:gd name="connsiteY20" fmla="*/ 308610 h 2244090"/>
                <a:gd name="connsiteX21" fmla="*/ 294357 w 3925287"/>
                <a:gd name="connsiteY21" fmla="*/ 297180 h 2244090"/>
                <a:gd name="connsiteX22" fmla="*/ 252447 w 3925287"/>
                <a:gd name="connsiteY22" fmla="*/ 285750 h 2244090"/>
                <a:gd name="connsiteX23" fmla="*/ 180057 w 3925287"/>
                <a:gd name="connsiteY23" fmla="*/ 293370 h 2244090"/>
                <a:gd name="connsiteX24" fmla="*/ 164817 w 3925287"/>
                <a:gd name="connsiteY24" fmla="*/ 304800 h 2244090"/>
                <a:gd name="connsiteX25" fmla="*/ 130527 w 3925287"/>
                <a:gd name="connsiteY25" fmla="*/ 300990 h 2244090"/>
                <a:gd name="connsiteX26" fmla="*/ 58137 w 3925287"/>
                <a:gd name="connsiteY26" fmla="*/ 335280 h 2244090"/>
                <a:gd name="connsiteX27" fmla="*/ 27657 w 3925287"/>
                <a:gd name="connsiteY27" fmla="*/ 388620 h 2244090"/>
                <a:gd name="connsiteX28" fmla="*/ 4797 w 3925287"/>
                <a:gd name="connsiteY28" fmla="*/ 426720 h 2244090"/>
                <a:gd name="connsiteX29" fmla="*/ 987 w 3925287"/>
                <a:gd name="connsiteY29" fmla="*/ 468630 h 2244090"/>
                <a:gd name="connsiteX30" fmla="*/ 16227 w 3925287"/>
                <a:gd name="connsiteY30" fmla="*/ 575310 h 2244090"/>
                <a:gd name="connsiteX31" fmla="*/ 23847 w 3925287"/>
                <a:gd name="connsiteY31" fmla="*/ 666750 h 2244090"/>
                <a:gd name="connsiteX32" fmla="*/ 39087 w 3925287"/>
                <a:gd name="connsiteY32" fmla="*/ 689610 h 2244090"/>
                <a:gd name="connsiteX33" fmla="*/ 61947 w 3925287"/>
                <a:gd name="connsiteY33" fmla="*/ 735330 h 2244090"/>
                <a:gd name="connsiteX34" fmla="*/ 69567 w 3925287"/>
                <a:gd name="connsiteY34" fmla="*/ 857250 h 2244090"/>
                <a:gd name="connsiteX35" fmla="*/ 115287 w 3925287"/>
                <a:gd name="connsiteY35" fmla="*/ 948690 h 2244090"/>
                <a:gd name="connsiteX36" fmla="*/ 130527 w 3925287"/>
                <a:gd name="connsiteY36" fmla="*/ 971550 h 2244090"/>
                <a:gd name="connsiteX37" fmla="*/ 145767 w 3925287"/>
                <a:gd name="connsiteY37" fmla="*/ 994410 h 2244090"/>
                <a:gd name="connsiteX38" fmla="*/ 161007 w 3925287"/>
                <a:gd name="connsiteY38" fmla="*/ 1040130 h 2244090"/>
                <a:gd name="connsiteX39" fmla="*/ 168627 w 3925287"/>
                <a:gd name="connsiteY39" fmla="*/ 1078230 h 2244090"/>
                <a:gd name="connsiteX40" fmla="*/ 199107 w 3925287"/>
                <a:gd name="connsiteY40" fmla="*/ 1123950 h 2244090"/>
                <a:gd name="connsiteX41" fmla="*/ 214347 w 3925287"/>
                <a:gd name="connsiteY41" fmla="*/ 1146810 h 2244090"/>
                <a:gd name="connsiteX42" fmla="*/ 252447 w 3925287"/>
                <a:gd name="connsiteY42" fmla="*/ 1207770 h 2244090"/>
                <a:gd name="connsiteX43" fmla="*/ 282927 w 3925287"/>
                <a:gd name="connsiteY43" fmla="*/ 1253490 h 2244090"/>
                <a:gd name="connsiteX44" fmla="*/ 298167 w 3925287"/>
                <a:gd name="connsiteY44" fmla="*/ 1276350 h 2244090"/>
                <a:gd name="connsiteX45" fmla="*/ 321027 w 3925287"/>
                <a:gd name="connsiteY45" fmla="*/ 1291590 h 2244090"/>
                <a:gd name="connsiteX46" fmla="*/ 328647 w 3925287"/>
                <a:gd name="connsiteY46" fmla="*/ 1314450 h 2244090"/>
                <a:gd name="connsiteX47" fmla="*/ 343887 w 3925287"/>
                <a:gd name="connsiteY47" fmla="*/ 1428750 h 2244090"/>
                <a:gd name="connsiteX48" fmla="*/ 359127 w 3925287"/>
                <a:gd name="connsiteY48" fmla="*/ 1451610 h 2244090"/>
                <a:gd name="connsiteX49" fmla="*/ 404847 w 3925287"/>
                <a:gd name="connsiteY49" fmla="*/ 1482090 h 2244090"/>
                <a:gd name="connsiteX50" fmla="*/ 442947 w 3925287"/>
                <a:gd name="connsiteY50" fmla="*/ 1520190 h 2244090"/>
                <a:gd name="connsiteX51" fmla="*/ 458187 w 3925287"/>
                <a:gd name="connsiteY51" fmla="*/ 1543050 h 2244090"/>
                <a:gd name="connsiteX52" fmla="*/ 481047 w 3925287"/>
                <a:gd name="connsiteY52" fmla="*/ 1558290 h 2244090"/>
                <a:gd name="connsiteX53" fmla="*/ 503907 w 3925287"/>
                <a:gd name="connsiteY53" fmla="*/ 1588770 h 2244090"/>
                <a:gd name="connsiteX54" fmla="*/ 534387 w 3925287"/>
                <a:gd name="connsiteY54" fmla="*/ 1596390 h 2244090"/>
                <a:gd name="connsiteX55" fmla="*/ 557247 w 3925287"/>
                <a:gd name="connsiteY55" fmla="*/ 1619250 h 2244090"/>
                <a:gd name="connsiteX56" fmla="*/ 595347 w 3925287"/>
                <a:gd name="connsiteY56" fmla="*/ 1687830 h 2244090"/>
                <a:gd name="connsiteX57" fmla="*/ 641067 w 3925287"/>
                <a:gd name="connsiteY57" fmla="*/ 1718310 h 2244090"/>
                <a:gd name="connsiteX58" fmla="*/ 663927 w 3925287"/>
                <a:gd name="connsiteY58" fmla="*/ 1733550 h 2244090"/>
                <a:gd name="connsiteX59" fmla="*/ 709647 w 3925287"/>
                <a:gd name="connsiteY59" fmla="*/ 1748790 h 2244090"/>
                <a:gd name="connsiteX60" fmla="*/ 778227 w 3925287"/>
                <a:gd name="connsiteY60" fmla="*/ 1786890 h 2244090"/>
                <a:gd name="connsiteX61" fmla="*/ 785847 w 3925287"/>
                <a:gd name="connsiteY61" fmla="*/ 1809750 h 2244090"/>
                <a:gd name="connsiteX62" fmla="*/ 862047 w 3925287"/>
                <a:gd name="connsiteY62" fmla="*/ 1885950 h 2244090"/>
                <a:gd name="connsiteX63" fmla="*/ 884907 w 3925287"/>
                <a:gd name="connsiteY63" fmla="*/ 1893570 h 2244090"/>
                <a:gd name="connsiteX64" fmla="*/ 945867 w 3925287"/>
                <a:gd name="connsiteY64" fmla="*/ 1916430 h 2244090"/>
                <a:gd name="connsiteX65" fmla="*/ 968727 w 3925287"/>
                <a:gd name="connsiteY65" fmla="*/ 1962150 h 2244090"/>
                <a:gd name="connsiteX66" fmla="*/ 991587 w 3925287"/>
                <a:gd name="connsiteY66" fmla="*/ 2007870 h 2244090"/>
                <a:gd name="connsiteX67" fmla="*/ 1022067 w 3925287"/>
                <a:gd name="connsiteY67" fmla="*/ 2015490 h 2244090"/>
                <a:gd name="connsiteX68" fmla="*/ 1098267 w 3925287"/>
                <a:gd name="connsiteY68" fmla="*/ 2038350 h 2244090"/>
                <a:gd name="connsiteX69" fmla="*/ 1182087 w 3925287"/>
                <a:gd name="connsiteY69" fmla="*/ 2061210 h 2244090"/>
                <a:gd name="connsiteX70" fmla="*/ 1227807 w 3925287"/>
                <a:gd name="connsiteY70" fmla="*/ 2084070 h 2244090"/>
                <a:gd name="connsiteX71" fmla="*/ 1258287 w 3925287"/>
                <a:gd name="connsiteY71" fmla="*/ 2091690 h 2244090"/>
                <a:gd name="connsiteX72" fmla="*/ 1304007 w 3925287"/>
                <a:gd name="connsiteY72" fmla="*/ 2114550 h 2244090"/>
                <a:gd name="connsiteX73" fmla="*/ 1326867 w 3925287"/>
                <a:gd name="connsiteY73" fmla="*/ 2129790 h 2244090"/>
                <a:gd name="connsiteX74" fmla="*/ 1357347 w 3925287"/>
                <a:gd name="connsiteY74" fmla="*/ 2137410 h 2244090"/>
                <a:gd name="connsiteX75" fmla="*/ 1448787 w 3925287"/>
                <a:gd name="connsiteY75" fmla="*/ 2160270 h 2244090"/>
                <a:gd name="connsiteX76" fmla="*/ 1509747 w 3925287"/>
                <a:gd name="connsiteY76" fmla="*/ 2175510 h 2244090"/>
                <a:gd name="connsiteX77" fmla="*/ 1540227 w 3925287"/>
                <a:gd name="connsiteY77" fmla="*/ 2183130 h 2244090"/>
                <a:gd name="connsiteX78" fmla="*/ 1616427 w 3925287"/>
                <a:gd name="connsiteY78" fmla="*/ 2198370 h 2244090"/>
                <a:gd name="connsiteX79" fmla="*/ 1646907 w 3925287"/>
                <a:gd name="connsiteY79" fmla="*/ 2205990 h 2244090"/>
                <a:gd name="connsiteX80" fmla="*/ 1768827 w 3925287"/>
                <a:gd name="connsiteY80" fmla="*/ 2221230 h 2244090"/>
                <a:gd name="connsiteX81" fmla="*/ 1799307 w 3925287"/>
                <a:gd name="connsiteY81" fmla="*/ 2228850 h 2244090"/>
                <a:gd name="connsiteX82" fmla="*/ 2027907 w 3925287"/>
                <a:gd name="connsiteY82" fmla="*/ 2236470 h 2244090"/>
                <a:gd name="connsiteX83" fmla="*/ 2050767 w 3925287"/>
                <a:gd name="connsiteY83" fmla="*/ 2228850 h 2244090"/>
                <a:gd name="connsiteX84" fmla="*/ 2073627 w 3925287"/>
                <a:gd name="connsiteY84" fmla="*/ 2236470 h 2244090"/>
                <a:gd name="connsiteX85" fmla="*/ 2134587 w 3925287"/>
                <a:gd name="connsiteY85" fmla="*/ 2244090 h 2244090"/>
                <a:gd name="connsiteX86" fmla="*/ 2264127 w 3925287"/>
                <a:gd name="connsiteY86" fmla="*/ 2236470 h 2244090"/>
                <a:gd name="connsiteX87" fmla="*/ 2309847 w 3925287"/>
                <a:gd name="connsiteY87" fmla="*/ 2205990 h 2244090"/>
                <a:gd name="connsiteX88" fmla="*/ 2370807 w 3925287"/>
                <a:gd name="connsiteY88" fmla="*/ 2190750 h 2244090"/>
                <a:gd name="connsiteX89" fmla="*/ 2485107 w 3925287"/>
                <a:gd name="connsiteY89" fmla="*/ 2167890 h 2244090"/>
                <a:gd name="connsiteX90" fmla="*/ 2507967 w 3925287"/>
                <a:gd name="connsiteY90" fmla="*/ 2160270 h 2244090"/>
                <a:gd name="connsiteX91" fmla="*/ 2553687 w 3925287"/>
                <a:gd name="connsiteY91" fmla="*/ 2152650 h 2244090"/>
                <a:gd name="connsiteX92" fmla="*/ 2599407 w 3925287"/>
                <a:gd name="connsiteY92" fmla="*/ 2114550 h 2244090"/>
                <a:gd name="connsiteX93" fmla="*/ 2622267 w 3925287"/>
                <a:gd name="connsiteY93" fmla="*/ 2106930 h 2244090"/>
                <a:gd name="connsiteX94" fmla="*/ 2645127 w 3925287"/>
                <a:gd name="connsiteY94" fmla="*/ 2091690 h 2244090"/>
                <a:gd name="connsiteX95" fmla="*/ 2744187 w 3925287"/>
                <a:gd name="connsiteY95" fmla="*/ 2076450 h 2244090"/>
                <a:gd name="connsiteX96" fmla="*/ 2828007 w 3925287"/>
                <a:gd name="connsiteY96" fmla="*/ 2053590 h 2244090"/>
                <a:gd name="connsiteX97" fmla="*/ 2858487 w 3925287"/>
                <a:gd name="connsiteY97" fmla="*/ 2045970 h 2244090"/>
                <a:gd name="connsiteX98" fmla="*/ 2904207 w 3925287"/>
                <a:gd name="connsiteY98" fmla="*/ 2023110 h 2244090"/>
                <a:gd name="connsiteX99" fmla="*/ 2972787 w 3925287"/>
                <a:gd name="connsiteY99" fmla="*/ 1969770 h 2244090"/>
                <a:gd name="connsiteX100" fmla="*/ 3018507 w 3925287"/>
                <a:gd name="connsiteY100" fmla="*/ 1954530 h 2244090"/>
                <a:gd name="connsiteX101" fmla="*/ 3033747 w 3925287"/>
                <a:gd name="connsiteY101" fmla="*/ 1931670 h 2244090"/>
                <a:gd name="connsiteX102" fmla="*/ 3056607 w 3925287"/>
                <a:gd name="connsiteY102" fmla="*/ 1908810 h 2244090"/>
                <a:gd name="connsiteX103" fmla="*/ 3140427 w 3925287"/>
                <a:gd name="connsiteY103" fmla="*/ 1893570 h 2244090"/>
                <a:gd name="connsiteX104" fmla="*/ 3163287 w 3925287"/>
                <a:gd name="connsiteY104" fmla="*/ 1885950 h 2244090"/>
                <a:gd name="connsiteX105" fmla="*/ 3178527 w 3925287"/>
                <a:gd name="connsiteY105" fmla="*/ 1832610 h 2244090"/>
                <a:gd name="connsiteX106" fmla="*/ 3193767 w 3925287"/>
                <a:gd name="connsiteY106" fmla="*/ 1786890 h 2244090"/>
                <a:gd name="connsiteX107" fmla="*/ 3224247 w 3925287"/>
                <a:gd name="connsiteY107" fmla="*/ 1779270 h 2244090"/>
                <a:gd name="connsiteX108" fmla="*/ 3269967 w 3925287"/>
                <a:gd name="connsiteY108" fmla="*/ 1764030 h 2244090"/>
                <a:gd name="connsiteX109" fmla="*/ 3330927 w 3925287"/>
                <a:gd name="connsiteY109" fmla="*/ 1748790 h 2244090"/>
                <a:gd name="connsiteX110" fmla="*/ 3384267 w 3925287"/>
                <a:gd name="connsiteY110" fmla="*/ 1687830 h 2244090"/>
                <a:gd name="connsiteX111" fmla="*/ 3399507 w 3925287"/>
                <a:gd name="connsiteY111" fmla="*/ 1664970 h 2244090"/>
                <a:gd name="connsiteX112" fmla="*/ 3429987 w 3925287"/>
                <a:gd name="connsiteY112" fmla="*/ 1596390 h 2244090"/>
                <a:gd name="connsiteX113" fmla="*/ 3475707 w 3925287"/>
                <a:gd name="connsiteY113" fmla="*/ 1573530 h 2244090"/>
                <a:gd name="connsiteX114" fmla="*/ 3490947 w 3925287"/>
                <a:gd name="connsiteY114" fmla="*/ 1550670 h 2244090"/>
                <a:gd name="connsiteX115" fmla="*/ 3536667 w 3925287"/>
                <a:gd name="connsiteY115" fmla="*/ 1512570 h 2244090"/>
                <a:gd name="connsiteX116" fmla="*/ 3551907 w 3925287"/>
                <a:gd name="connsiteY116" fmla="*/ 1466850 h 2244090"/>
                <a:gd name="connsiteX117" fmla="*/ 3559527 w 3925287"/>
                <a:gd name="connsiteY117" fmla="*/ 1443990 h 2244090"/>
                <a:gd name="connsiteX118" fmla="*/ 3590007 w 3925287"/>
                <a:gd name="connsiteY118" fmla="*/ 1436370 h 2244090"/>
                <a:gd name="connsiteX119" fmla="*/ 3597627 w 3925287"/>
                <a:gd name="connsiteY119" fmla="*/ 1413510 h 2244090"/>
                <a:gd name="connsiteX120" fmla="*/ 3605247 w 3925287"/>
                <a:gd name="connsiteY120" fmla="*/ 1344930 h 2244090"/>
                <a:gd name="connsiteX121" fmla="*/ 3643347 w 3925287"/>
                <a:gd name="connsiteY121" fmla="*/ 1306830 h 2244090"/>
                <a:gd name="connsiteX122" fmla="*/ 3666207 w 3925287"/>
                <a:gd name="connsiteY122" fmla="*/ 1299210 h 2244090"/>
                <a:gd name="connsiteX123" fmla="*/ 3689067 w 3925287"/>
                <a:gd name="connsiteY123" fmla="*/ 1283970 h 2244090"/>
                <a:gd name="connsiteX124" fmla="*/ 3719547 w 3925287"/>
                <a:gd name="connsiteY124" fmla="*/ 1253490 h 2244090"/>
                <a:gd name="connsiteX125" fmla="*/ 3742407 w 3925287"/>
                <a:gd name="connsiteY125" fmla="*/ 1207770 h 2244090"/>
                <a:gd name="connsiteX126" fmla="*/ 3750027 w 3925287"/>
                <a:gd name="connsiteY126" fmla="*/ 1139190 h 2244090"/>
                <a:gd name="connsiteX127" fmla="*/ 3757647 w 3925287"/>
                <a:gd name="connsiteY127" fmla="*/ 1116330 h 2244090"/>
                <a:gd name="connsiteX128" fmla="*/ 3780507 w 3925287"/>
                <a:gd name="connsiteY128" fmla="*/ 1101090 h 2244090"/>
                <a:gd name="connsiteX129" fmla="*/ 3788127 w 3925287"/>
                <a:gd name="connsiteY129" fmla="*/ 1078230 h 2244090"/>
                <a:gd name="connsiteX130" fmla="*/ 3803367 w 3925287"/>
                <a:gd name="connsiteY130" fmla="*/ 925830 h 2244090"/>
                <a:gd name="connsiteX131" fmla="*/ 3818607 w 3925287"/>
                <a:gd name="connsiteY131" fmla="*/ 902970 h 2244090"/>
                <a:gd name="connsiteX132" fmla="*/ 3841467 w 3925287"/>
                <a:gd name="connsiteY132" fmla="*/ 826770 h 2244090"/>
                <a:gd name="connsiteX133" fmla="*/ 3864327 w 3925287"/>
                <a:gd name="connsiteY133" fmla="*/ 811530 h 2244090"/>
                <a:gd name="connsiteX134" fmla="*/ 3879567 w 3925287"/>
                <a:gd name="connsiteY134" fmla="*/ 765810 h 2244090"/>
                <a:gd name="connsiteX135" fmla="*/ 3894807 w 3925287"/>
                <a:gd name="connsiteY135" fmla="*/ 666750 h 2244090"/>
                <a:gd name="connsiteX136" fmla="*/ 3902427 w 3925287"/>
                <a:gd name="connsiteY136" fmla="*/ 643890 h 2244090"/>
                <a:gd name="connsiteX137" fmla="*/ 3925287 w 3925287"/>
                <a:gd name="connsiteY137" fmla="*/ 621030 h 2244090"/>
                <a:gd name="connsiteX138" fmla="*/ 3902427 w 3925287"/>
                <a:gd name="connsiteY138" fmla="*/ 491490 h 2244090"/>
                <a:gd name="connsiteX139" fmla="*/ 3887187 w 3925287"/>
                <a:gd name="connsiteY139" fmla="*/ 468630 h 2244090"/>
                <a:gd name="connsiteX140" fmla="*/ 3879567 w 3925287"/>
                <a:gd name="connsiteY140" fmla="*/ 377190 h 2244090"/>
                <a:gd name="connsiteX141" fmla="*/ 3856707 w 3925287"/>
                <a:gd name="connsiteY141" fmla="*/ 361950 h 2244090"/>
                <a:gd name="connsiteX142" fmla="*/ 3742407 w 3925287"/>
                <a:gd name="connsiteY142" fmla="*/ 346710 h 2244090"/>
                <a:gd name="connsiteX143" fmla="*/ 3734787 w 3925287"/>
                <a:gd name="connsiteY143" fmla="*/ 323850 h 2244090"/>
                <a:gd name="connsiteX144" fmla="*/ 3689067 w 3925287"/>
                <a:gd name="connsiteY144" fmla="*/ 308610 h 2244090"/>
                <a:gd name="connsiteX145" fmla="*/ 3521427 w 3925287"/>
                <a:gd name="connsiteY145" fmla="*/ 293370 h 2244090"/>
                <a:gd name="connsiteX146" fmla="*/ 3460467 w 3925287"/>
                <a:gd name="connsiteY146" fmla="*/ 278130 h 2244090"/>
                <a:gd name="connsiteX147" fmla="*/ 3346167 w 3925287"/>
                <a:gd name="connsiteY147" fmla="*/ 285750 h 2244090"/>
                <a:gd name="connsiteX148" fmla="*/ 3300447 w 3925287"/>
                <a:gd name="connsiteY148" fmla="*/ 300990 h 2244090"/>
                <a:gd name="connsiteX149" fmla="*/ 3277587 w 3925287"/>
                <a:gd name="connsiteY149" fmla="*/ 308610 h 2244090"/>
                <a:gd name="connsiteX150" fmla="*/ 3201387 w 3925287"/>
                <a:gd name="connsiteY150" fmla="*/ 316230 h 2244090"/>
                <a:gd name="connsiteX151" fmla="*/ 3125187 w 3925287"/>
                <a:gd name="connsiteY151" fmla="*/ 339090 h 2244090"/>
                <a:gd name="connsiteX152" fmla="*/ 3102327 w 3925287"/>
                <a:gd name="connsiteY152" fmla="*/ 346710 h 2244090"/>
                <a:gd name="connsiteX153" fmla="*/ 3079467 w 3925287"/>
                <a:gd name="connsiteY153" fmla="*/ 354330 h 2244090"/>
                <a:gd name="connsiteX154" fmla="*/ 3010887 w 3925287"/>
                <a:gd name="connsiteY154" fmla="*/ 361950 h 2244090"/>
                <a:gd name="connsiteX155" fmla="*/ 2942307 w 3925287"/>
                <a:gd name="connsiteY155" fmla="*/ 354330 h 2244090"/>
                <a:gd name="connsiteX156" fmla="*/ 2919447 w 3925287"/>
                <a:gd name="connsiteY156" fmla="*/ 339090 h 2244090"/>
                <a:gd name="connsiteX157" fmla="*/ 2873727 w 3925287"/>
                <a:gd name="connsiteY157" fmla="*/ 331470 h 2244090"/>
                <a:gd name="connsiteX158" fmla="*/ 2850867 w 3925287"/>
                <a:gd name="connsiteY158" fmla="*/ 323850 h 2244090"/>
                <a:gd name="connsiteX159" fmla="*/ 2759427 w 3925287"/>
                <a:gd name="connsiteY159" fmla="*/ 316230 h 2244090"/>
                <a:gd name="connsiteX160" fmla="*/ 2549877 w 3925287"/>
                <a:gd name="connsiteY160" fmla="*/ 331470 h 2244090"/>
                <a:gd name="connsiteX161" fmla="*/ 2454627 w 3925287"/>
                <a:gd name="connsiteY161" fmla="*/ 365760 h 2244090"/>
                <a:gd name="connsiteX162" fmla="*/ 2534637 w 3925287"/>
                <a:gd name="connsiteY162" fmla="*/ 247650 h 2244090"/>
                <a:gd name="connsiteX163" fmla="*/ 2572737 w 3925287"/>
                <a:gd name="connsiteY163" fmla="*/ 156210 h 2244090"/>
                <a:gd name="connsiteX164" fmla="*/ 2607027 w 3925287"/>
                <a:gd name="connsiteY164" fmla="*/ 106680 h 2244090"/>
                <a:gd name="connsiteX165" fmla="*/ 2610837 w 3925287"/>
                <a:gd name="connsiteY165" fmla="*/ 60960 h 2244090"/>
                <a:gd name="connsiteX166" fmla="*/ 2603217 w 3925287"/>
                <a:gd name="connsiteY166" fmla="*/ 34290 h 2244090"/>
                <a:gd name="connsiteX167" fmla="*/ 2591787 w 3925287"/>
                <a:gd name="connsiteY167" fmla="*/ 38100 h 2244090"/>
                <a:gd name="connsiteX168" fmla="*/ 2587977 w 3925287"/>
                <a:gd name="connsiteY168" fmla="*/ 0 h 2244090"/>
                <a:gd name="connsiteX169" fmla="*/ 2553687 w 3925287"/>
                <a:gd name="connsiteY169" fmla="*/ 3810 h 2244090"/>
                <a:gd name="connsiteX170" fmla="*/ 2507967 w 3925287"/>
                <a:gd name="connsiteY170" fmla="*/ 34290 h 2244090"/>
                <a:gd name="connsiteX171" fmla="*/ 2492727 w 3925287"/>
                <a:gd name="connsiteY171" fmla="*/ 57150 h 2244090"/>
                <a:gd name="connsiteX172" fmla="*/ 2485107 w 3925287"/>
                <a:gd name="connsiteY172" fmla="*/ 80010 h 2244090"/>
                <a:gd name="connsiteX173" fmla="*/ 2462247 w 3925287"/>
                <a:gd name="connsiteY173" fmla="*/ 87630 h 2244090"/>
                <a:gd name="connsiteX174" fmla="*/ 2431767 w 3925287"/>
                <a:gd name="connsiteY174" fmla="*/ 133350 h 2244090"/>
                <a:gd name="connsiteX175" fmla="*/ 2416527 w 3925287"/>
                <a:gd name="connsiteY175" fmla="*/ 156210 h 2244090"/>
                <a:gd name="connsiteX176" fmla="*/ 2347947 w 3925287"/>
                <a:gd name="connsiteY176" fmla="*/ 194310 h 2244090"/>
                <a:gd name="connsiteX177" fmla="*/ 2325087 w 3925287"/>
                <a:gd name="connsiteY177" fmla="*/ 209550 h 2244090"/>
                <a:gd name="connsiteX178" fmla="*/ 2302227 w 3925287"/>
                <a:gd name="connsiteY178" fmla="*/ 224790 h 2244090"/>
                <a:gd name="connsiteX179" fmla="*/ 2286987 w 3925287"/>
                <a:gd name="connsiteY179" fmla="*/ 259080 h 2244090"/>
                <a:gd name="connsiteX180" fmla="*/ 2264127 w 3925287"/>
                <a:gd name="connsiteY180" fmla="*/ 304800 h 2244090"/>
                <a:gd name="connsiteX181" fmla="*/ 2252697 w 3925287"/>
                <a:gd name="connsiteY181" fmla="*/ 304800 h 2244090"/>
                <a:gd name="connsiteX182" fmla="*/ 2227745 w 3925287"/>
                <a:gd name="connsiteY182" fmla="*/ 323850 h 2244090"/>
                <a:gd name="connsiteX183" fmla="*/ 2195547 w 3925287"/>
                <a:gd name="connsiteY183" fmla="*/ 350520 h 2244090"/>
                <a:gd name="connsiteX184" fmla="*/ 2123157 w 3925287"/>
                <a:gd name="connsiteY184" fmla="*/ 384810 h 2244090"/>
                <a:gd name="connsiteX185" fmla="*/ 1989807 w 3925287"/>
                <a:gd name="connsiteY185" fmla="*/ 445770 h 2244090"/>
                <a:gd name="connsiteX186" fmla="*/ 1987715 w 3925287"/>
                <a:gd name="connsiteY186" fmla="*/ 441960 h 2244090"/>
                <a:gd name="connsiteX187" fmla="*/ 1964855 w 3925287"/>
                <a:gd name="connsiteY187" fmla="*/ 461010 h 2244090"/>
                <a:gd name="connsiteX188" fmla="*/ 1959327 w 3925287"/>
                <a:gd name="connsiteY188" fmla="*/ 457200 h 2244090"/>
                <a:gd name="connsiteX189" fmla="*/ 1947897 w 3925287"/>
                <a:gd name="connsiteY189" fmla="*/ 464820 h 2244090"/>
                <a:gd name="connsiteX190" fmla="*/ 1940277 w 3925287"/>
                <a:gd name="connsiteY190" fmla="*/ 445770 h 2244090"/>
                <a:gd name="connsiteX191" fmla="*/ 1898367 w 3925287"/>
                <a:gd name="connsiteY191" fmla="*/ 434340 h 2244090"/>
                <a:gd name="connsiteX192" fmla="*/ 1898367 w 3925287"/>
                <a:gd name="connsiteY192" fmla="*/ 403860 h 2244090"/>
                <a:gd name="connsiteX193" fmla="*/ 1921227 w 3925287"/>
                <a:gd name="connsiteY193" fmla="*/ 468630 h 2244090"/>
                <a:gd name="connsiteX194" fmla="*/ 1902177 w 3925287"/>
                <a:gd name="connsiteY194" fmla="*/ 426720 h 2244090"/>
                <a:gd name="connsiteX195" fmla="*/ 1913607 w 3925287"/>
                <a:gd name="connsiteY195" fmla="*/ 445770 h 2244090"/>
                <a:gd name="connsiteX196" fmla="*/ 1905987 w 3925287"/>
                <a:gd name="connsiteY196" fmla="*/ 441960 h 2244090"/>
                <a:gd name="connsiteX197" fmla="*/ 1898367 w 3925287"/>
                <a:gd name="connsiteY197" fmla="*/ 438150 h 2244090"/>
                <a:gd name="connsiteX198" fmla="*/ 1907705 w 3925287"/>
                <a:gd name="connsiteY198" fmla="*/ 445770 h 2244090"/>
                <a:gd name="connsiteX199" fmla="*/ 1913607 w 3925287"/>
                <a:gd name="connsiteY199" fmla="*/ 453390 h 2244090"/>
                <a:gd name="connsiteX200" fmla="*/ 1877225 w 3925287"/>
                <a:gd name="connsiteY200" fmla="*/ 430530 h 2244090"/>
                <a:gd name="connsiteX201" fmla="*/ 1902177 w 3925287"/>
                <a:gd name="connsiteY201" fmla="*/ 426720 h 2244090"/>
                <a:gd name="connsiteX202" fmla="*/ 1865795 w 3925287"/>
                <a:gd name="connsiteY202" fmla="*/ 419100 h 2244090"/>
                <a:gd name="connsiteX203" fmla="*/ 1864077 w 3925287"/>
                <a:gd name="connsiteY203" fmla="*/ 419100 h 2244090"/>
                <a:gd name="connsiteX204" fmla="*/ 1875507 w 3925287"/>
                <a:gd name="connsiteY204" fmla="*/ 430530 h 2244090"/>
                <a:gd name="connsiteX205" fmla="*/ 1888655 w 3925287"/>
                <a:gd name="connsiteY205" fmla="*/ 430530 h 2244090"/>
                <a:gd name="connsiteX206" fmla="*/ 1883127 w 3925287"/>
                <a:gd name="connsiteY206" fmla="*/ 411480 h 2244090"/>
                <a:gd name="connsiteX207" fmla="*/ 1881035 w 3925287"/>
                <a:gd name="connsiteY207" fmla="*/ 407670 h 2244090"/>
                <a:gd name="connsiteX208" fmla="*/ 1894557 w 3925287"/>
                <a:gd name="connsiteY208" fmla="*/ 411480 h 2244090"/>
                <a:gd name="connsiteX209" fmla="*/ 1921227 w 3925287"/>
                <a:gd name="connsiteY209" fmla="*/ 430530 h 2244090"/>
                <a:gd name="connsiteX210" fmla="*/ 1959327 w 3925287"/>
                <a:gd name="connsiteY210" fmla="*/ 453390 h 2244090"/>
                <a:gd name="connsiteX211" fmla="*/ 1867887 w 3925287"/>
                <a:gd name="connsiteY211" fmla="*/ 441960 h 2244090"/>
                <a:gd name="connsiteX212" fmla="*/ 1875507 w 3925287"/>
                <a:gd name="connsiteY212" fmla="*/ 461010 h 2244090"/>
                <a:gd name="connsiteX213" fmla="*/ 1966947 w 3925287"/>
                <a:gd name="connsiteY213" fmla="*/ 461010 h 2244090"/>
                <a:gd name="connsiteX0" fmla="*/ 1966947 w 3925287"/>
                <a:gd name="connsiteY0" fmla="*/ 461010 h 2244090"/>
                <a:gd name="connsiteX1" fmla="*/ 1852647 w 3925287"/>
                <a:gd name="connsiteY1" fmla="*/ 472440 h 2244090"/>
                <a:gd name="connsiteX2" fmla="*/ 1795497 w 3925287"/>
                <a:gd name="connsiteY2" fmla="*/ 464820 h 2244090"/>
                <a:gd name="connsiteX3" fmla="*/ 1745967 w 3925287"/>
                <a:gd name="connsiteY3" fmla="*/ 468630 h 2244090"/>
                <a:gd name="connsiteX4" fmla="*/ 1700247 w 3925287"/>
                <a:gd name="connsiteY4" fmla="*/ 453390 h 2244090"/>
                <a:gd name="connsiteX5" fmla="*/ 1662147 w 3925287"/>
                <a:gd name="connsiteY5" fmla="*/ 457200 h 2244090"/>
                <a:gd name="connsiteX6" fmla="*/ 1372587 w 3925287"/>
                <a:gd name="connsiteY6" fmla="*/ 445770 h 2244090"/>
                <a:gd name="connsiteX7" fmla="*/ 1349727 w 3925287"/>
                <a:gd name="connsiteY7" fmla="*/ 438150 h 2244090"/>
                <a:gd name="connsiteX8" fmla="*/ 1227807 w 3925287"/>
                <a:gd name="connsiteY8" fmla="*/ 422910 h 2244090"/>
                <a:gd name="connsiteX9" fmla="*/ 1182087 w 3925287"/>
                <a:gd name="connsiteY9" fmla="*/ 407670 h 2244090"/>
                <a:gd name="connsiteX10" fmla="*/ 1029687 w 3925287"/>
                <a:gd name="connsiteY10" fmla="*/ 392430 h 2244090"/>
                <a:gd name="connsiteX11" fmla="*/ 907767 w 3925287"/>
                <a:gd name="connsiteY11" fmla="*/ 377190 h 2244090"/>
                <a:gd name="connsiteX12" fmla="*/ 877287 w 3925287"/>
                <a:gd name="connsiteY12" fmla="*/ 369570 h 2244090"/>
                <a:gd name="connsiteX13" fmla="*/ 831567 w 3925287"/>
                <a:gd name="connsiteY13" fmla="*/ 354330 h 2244090"/>
                <a:gd name="connsiteX14" fmla="*/ 724887 w 3925287"/>
                <a:gd name="connsiteY14" fmla="*/ 346710 h 2244090"/>
                <a:gd name="connsiteX15" fmla="*/ 702027 w 3925287"/>
                <a:gd name="connsiteY15" fmla="*/ 331470 h 2244090"/>
                <a:gd name="connsiteX16" fmla="*/ 648687 w 3925287"/>
                <a:gd name="connsiteY16" fmla="*/ 339090 h 2244090"/>
                <a:gd name="connsiteX17" fmla="*/ 477237 w 3925287"/>
                <a:gd name="connsiteY17" fmla="*/ 320040 h 2244090"/>
                <a:gd name="connsiteX18" fmla="*/ 431517 w 3925287"/>
                <a:gd name="connsiteY18" fmla="*/ 308610 h 2244090"/>
                <a:gd name="connsiteX19" fmla="*/ 387514 w 3925287"/>
                <a:gd name="connsiteY19" fmla="*/ 304800 h 2244090"/>
                <a:gd name="connsiteX20" fmla="*/ 351507 w 3925287"/>
                <a:gd name="connsiteY20" fmla="*/ 308610 h 2244090"/>
                <a:gd name="connsiteX21" fmla="*/ 294357 w 3925287"/>
                <a:gd name="connsiteY21" fmla="*/ 297180 h 2244090"/>
                <a:gd name="connsiteX22" fmla="*/ 252447 w 3925287"/>
                <a:gd name="connsiteY22" fmla="*/ 285750 h 2244090"/>
                <a:gd name="connsiteX23" fmla="*/ 180057 w 3925287"/>
                <a:gd name="connsiteY23" fmla="*/ 293370 h 2244090"/>
                <a:gd name="connsiteX24" fmla="*/ 164817 w 3925287"/>
                <a:gd name="connsiteY24" fmla="*/ 304800 h 2244090"/>
                <a:gd name="connsiteX25" fmla="*/ 130527 w 3925287"/>
                <a:gd name="connsiteY25" fmla="*/ 300990 h 2244090"/>
                <a:gd name="connsiteX26" fmla="*/ 58137 w 3925287"/>
                <a:gd name="connsiteY26" fmla="*/ 335280 h 2244090"/>
                <a:gd name="connsiteX27" fmla="*/ 27657 w 3925287"/>
                <a:gd name="connsiteY27" fmla="*/ 388620 h 2244090"/>
                <a:gd name="connsiteX28" fmla="*/ 4797 w 3925287"/>
                <a:gd name="connsiteY28" fmla="*/ 426720 h 2244090"/>
                <a:gd name="connsiteX29" fmla="*/ 987 w 3925287"/>
                <a:gd name="connsiteY29" fmla="*/ 468630 h 2244090"/>
                <a:gd name="connsiteX30" fmla="*/ 16227 w 3925287"/>
                <a:gd name="connsiteY30" fmla="*/ 575310 h 2244090"/>
                <a:gd name="connsiteX31" fmla="*/ 23847 w 3925287"/>
                <a:gd name="connsiteY31" fmla="*/ 666750 h 2244090"/>
                <a:gd name="connsiteX32" fmla="*/ 39087 w 3925287"/>
                <a:gd name="connsiteY32" fmla="*/ 689610 h 2244090"/>
                <a:gd name="connsiteX33" fmla="*/ 61947 w 3925287"/>
                <a:gd name="connsiteY33" fmla="*/ 735330 h 2244090"/>
                <a:gd name="connsiteX34" fmla="*/ 69567 w 3925287"/>
                <a:gd name="connsiteY34" fmla="*/ 857250 h 2244090"/>
                <a:gd name="connsiteX35" fmla="*/ 115287 w 3925287"/>
                <a:gd name="connsiteY35" fmla="*/ 948690 h 2244090"/>
                <a:gd name="connsiteX36" fmla="*/ 130527 w 3925287"/>
                <a:gd name="connsiteY36" fmla="*/ 971550 h 2244090"/>
                <a:gd name="connsiteX37" fmla="*/ 145767 w 3925287"/>
                <a:gd name="connsiteY37" fmla="*/ 994410 h 2244090"/>
                <a:gd name="connsiteX38" fmla="*/ 161007 w 3925287"/>
                <a:gd name="connsiteY38" fmla="*/ 1040130 h 2244090"/>
                <a:gd name="connsiteX39" fmla="*/ 168627 w 3925287"/>
                <a:gd name="connsiteY39" fmla="*/ 1078230 h 2244090"/>
                <a:gd name="connsiteX40" fmla="*/ 199107 w 3925287"/>
                <a:gd name="connsiteY40" fmla="*/ 1123950 h 2244090"/>
                <a:gd name="connsiteX41" fmla="*/ 214347 w 3925287"/>
                <a:gd name="connsiteY41" fmla="*/ 1146810 h 2244090"/>
                <a:gd name="connsiteX42" fmla="*/ 252447 w 3925287"/>
                <a:gd name="connsiteY42" fmla="*/ 1207770 h 2244090"/>
                <a:gd name="connsiteX43" fmla="*/ 282927 w 3925287"/>
                <a:gd name="connsiteY43" fmla="*/ 1253490 h 2244090"/>
                <a:gd name="connsiteX44" fmla="*/ 298167 w 3925287"/>
                <a:gd name="connsiteY44" fmla="*/ 1276350 h 2244090"/>
                <a:gd name="connsiteX45" fmla="*/ 321027 w 3925287"/>
                <a:gd name="connsiteY45" fmla="*/ 1291590 h 2244090"/>
                <a:gd name="connsiteX46" fmla="*/ 328647 w 3925287"/>
                <a:gd name="connsiteY46" fmla="*/ 1314450 h 2244090"/>
                <a:gd name="connsiteX47" fmla="*/ 343887 w 3925287"/>
                <a:gd name="connsiteY47" fmla="*/ 1428750 h 2244090"/>
                <a:gd name="connsiteX48" fmla="*/ 359127 w 3925287"/>
                <a:gd name="connsiteY48" fmla="*/ 1451610 h 2244090"/>
                <a:gd name="connsiteX49" fmla="*/ 404847 w 3925287"/>
                <a:gd name="connsiteY49" fmla="*/ 1482090 h 2244090"/>
                <a:gd name="connsiteX50" fmla="*/ 442947 w 3925287"/>
                <a:gd name="connsiteY50" fmla="*/ 1520190 h 2244090"/>
                <a:gd name="connsiteX51" fmla="*/ 458187 w 3925287"/>
                <a:gd name="connsiteY51" fmla="*/ 1543050 h 2244090"/>
                <a:gd name="connsiteX52" fmla="*/ 481047 w 3925287"/>
                <a:gd name="connsiteY52" fmla="*/ 1558290 h 2244090"/>
                <a:gd name="connsiteX53" fmla="*/ 503907 w 3925287"/>
                <a:gd name="connsiteY53" fmla="*/ 1588770 h 2244090"/>
                <a:gd name="connsiteX54" fmla="*/ 534387 w 3925287"/>
                <a:gd name="connsiteY54" fmla="*/ 1596390 h 2244090"/>
                <a:gd name="connsiteX55" fmla="*/ 557247 w 3925287"/>
                <a:gd name="connsiteY55" fmla="*/ 1619250 h 2244090"/>
                <a:gd name="connsiteX56" fmla="*/ 595347 w 3925287"/>
                <a:gd name="connsiteY56" fmla="*/ 1687830 h 2244090"/>
                <a:gd name="connsiteX57" fmla="*/ 641067 w 3925287"/>
                <a:gd name="connsiteY57" fmla="*/ 1718310 h 2244090"/>
                <a:gd name="connsiteX58" fmla="*/ 663927 w 3925287"/>
                <a:gd name="connsiteY58" fmla="*/ 1733550 h 2244090"/>
                <a:gd name="connsiteX59" fmla="*/ 709647 w 3925287"/>
                <a:gd name="connsiteY59" fmla="*/ 1748790 h 2244090"/>
                <a:gd name="connsiteX60" fmla="*/ 778227 w 3925287"/>
                <a:gd name="connsiteY60" fmla="*/ 1786890 h 2244090"/>
                <a:gd name="connsiteX61" fmla="*/ 785847 w 3925287"/>
                <a:gd name="connsiteY61" fmla="*/ 1809750 h 2244090"/>
                <a:gd name="connsiteX62" fmla="*/ 862047 w 3925287"/>
                <a:gd name="connsiteY62" fmla="*/ 1885950 h 2244090"/>
                <a:gd name="connsiteX63" fmla="*/ 884907 w 3925287"/>
                <a:gd name="connsiteY63" fmla="*/ 1893570 h 2244090"/>
                <a:gd name="connsiteX64" fmla="*/ 945867 w 3925287"/>
                <a:gd name="connsiteY64" fmla="*/ 1916430 h 2244090"/>
                <a:gd name="connsiteX65" fmla="*/ 968727 w 3925287"/>
                <a:gd name="connsiteY65" fmla="*/ 1962150 h 2244090"/>
                <a:gd name="connsiteX66" fmla="*/ 991587 w 3925287"/>
                <a:gd name="connsiteY66" fmla="*/ 2007870 h 2244090"/>
                <a:gd name="connsiteX67" fmla="*/ 1022067 w 3925287"/>
                <a:gd name="connsiteY67" fmla="*/ 2015490 h 2244090"/>
                <a:gd name="connsiteX68" fmla="*/ 1098267 w 3925287"/>
                <a:gd name="connsiteY68" fmla="*/ 2038350 h 2244090"/>
                <a:gd name="connsiteX69" fmla="*/ 1182087 w 3925287"/>
                <a:gd name="connsiteY69" fmla="*/ 2061210 h 2244090"/>
                <a:gd name="connsiteX70" fmla="*/ 1227807 w 3925287"/>
                <a:gd name="connsiteY70" fmla="*/ 2084070 h 2244090"/>
                <a:gd name="connsiteX71" fmla="*/ 1258287 w 3925287"/>
                <a:gd name="connsiteY71" fmla="*/ 2091690 h 2244090"/>
                <a:gd name="connsiteX72" fmla="*/ 1304007 w 3925287"/>
                <a:gd name="connsiteY72" fmla="*/ 2114550 h 2244090"/>
                <a:gd name="connsiteX73" fmla="*/ 1326867 w 3925287"/>
                <a:gd name="connsiteY73" fmla="*/ 2129790 h 2244090"/>
                <a:gd name="connsiteX74" fmla="*/ 1357347 w 3925287"/>
                <a:gd name="connsiteY74" fmla="*/ 2137410 h 2244090"/>
                <a:gd name="connsiteX75" fmla="*/ 1448787 w 3925287"/>
                <a:gd name="connsiteY75" fmla="*/ 2160270 h 2244090"/>
                <a:gd name="connsiteX76" fmla="*/ 1509747 w 3925287"/>
                <a:gd name="connsiteY76" fmla="*/ 2175510 h 2244090"/>
                <a:gd name="connsiteX77" fmla="*/ 1540227 w 3925287"/>
                <a:gd name="connsiteY77" fmla="*/ 2183130 h 2244090"/>
                <a:gd name="connsiteX78" fmla="*/ 1616427 w 3925287"/>
                <a:gd name="connsiteY78" fmla="*/ 2198370 h 2244090"/>
                <a:gd name="connsiteX79" fmla="*/ 1646907 w 3925287"/>
                <a:gd name="connsiteY79" fmla="*/ 2205990 h 2244090"/>
                <a:gd name="connsiteX80" fmla="*/ 1768827 w 3925287"/>
                <a:gd name="connsiteY80" fmla="*/ 2221230 h 2244090"/>
                <a:gd name="connsiteX81" fmla="*/ 1799307 w 3925287"/>
                <a:gd name="connsiteY81" fmla="*/ 2228850 h 2244090"/>
                <a:gd name="connsiteX82" fmla="*/ 2027907 w 3925287"/>
                <a:gd name="connsiteY82" fmla="*/ 2236470 h 2244090"/>
                <a:gd name="connsiteX83" fmla="*/ 2050767 w 3925287"/>
                <a:gd name="connsiteY83" fmla="*/ 2228850 h 2244090"/>
                <a:gd name="connsiteX84" fmla="*/ 2073627 w 3925287"/>
                <a:gd name="connsiteY84" fmla="*/ 2236470 h 2244090"/>
                <a:gd name="connsiteX85" fmla="*/ 2134587 w 3925287"/>
                <a:gd name="connsiteY85" fmla="*/ 2244090 h 2244090"/>
                <a:gd name="connsiteX86" fmla="*/ 2264127 w 3925287"/>
                <a:gd name="connsiteY86" fmla="*/ 2236470 h 2244090"/>
                <a:gd name="connsiteX87" fmla="*/ 2309847 w 3925287"/>
                <a:gd name="connsiteY87" fmla="*/ 2205990 h 2244090"/>
                <a:gd name="connsiteX88" fmla="*/ 2370807 w 3925287"/>
                <a:gd name="connsiteY88" fmla="*/ 2190750 h 2244090"/>
                <a:gd name="connsiteX89" fmla="*/ 2485107 w 3925287"/>
                <a:gd name="connsiteY89" fmla="*/ 2167890 h 2244090"/>
                <a:gd name="connsiteX90" fmla="*/ 2507967 w 3925287"/>
                <a:gd name="connsiteY90" fmla="*/ 2160270 h 2244090"/>
                <a:gd name="connsiteX91" fmla="*/ 2553687 w 3925287"/>
                <a:gd name="connsiteY91" fmla="*/ 2152650 h 2244090"/>
                <a:gd name="connsiteX92" fmla="*/ 2599407 w 3925287"/>
                <a:gd name="connsiteY92" fmla="*/ 2114550 h 2244090"/>
                <a:gd name="connsiteX93" fmla="*/ 2622267 w 3925287"/>
                <a:gd name="connsiteY93" fmla="*/ 2106930 h 2244090"/>
                <a:gd name="connsiteX94" fmla="*/ 2645127 w 3925287"/>
                <a:gd name="connsiteY94" fmla="*/ 2091690 h 2244090"/>
                <a:gd name="connsiteX95" fmla="*/ 2744187 w 3925287"/>
                <a:gd name="connsiteY95" fmla="*/ 2076450 h 2244090"/>
                <a:gd name="connsiteX96" fmla="*/ 2828007 w 3925287"/>
                <a:gd name="connsiteY96" fmla="*/ 2053590 h 2244090"/>
                <a:gd name="connsiteX97" fmla="*/ 2858487 w 3925287"/>
                <a:gd name="connsiteY97" fmla="*/ 2045970 h 2244090"/>
                <a:gd name="connsiteX98" fmla="*/ 2904207 w 3925287"/>
                <a:gd name="connsiteY98" fmla="*/ 2023110 h 2244090"/>
                <a:gd name="connsiteX99" fmla="*/ 2972787 w 3925287"/>
                <a:gd name="connsiteY99" fmla="*/ 1969770 h 2244090"/>
                <a:gd name="connsiteX100" fmla="*/ 3018507 w 3925287"/>
                <a:gd name="connsiteY100" fmla="*/ 1954530 h 2244090"/>
                <a:gd name="connsiteX101" fmla="*/ 3033747 w 3925287"/>
                <a:gd name="connsiteY101" fmla="*/ 1931670 h 2244090"/>
                <a:gd name="connsiteX102" fmla="*/ 3056607 w 3925287"/>
                <a:gd name="connsiteY102" fmla="*/ 1908810 h 2244090"/>
                <a:gd name="connsiteX103" fmla="*/ 3140427 w 3925287"/>
                <a:gd name="connsiteY103" fmla="*/ 1893570 h 2244090"/>
                <a:gd name="connsiteX104" fmla="*/ 3163287 w 3925287"/>
                <a:gd name="connsiteY104" fmla="*/ 1885950 h 2244090"/>
                <a:gd name="connsiteX105" fmla="*/ 3178527 w 3925287"/>
                <a:gd name="connsiteY105" fmla="*/ 1832610 h 2244090"/>
                <a:gd name="connsiteX106" fmla="*/ 3193767 w 3925287"/>
                <a:gd name="connsiteY106" fmla="*/ 1786890 h 2244090"/>
                <a:gd name="connsiteX107" fmla="*/ 3224247 w 3925287"/>
                <a:gd name="connsiteY107" fmla="*/ 1779270 h 2244090"/>
                <a:gd name="connsiteX108" fmla="*/ 3269967 w 3925287"/>
                <a:gd name="connsiteY108" fmla="*/ 1764030 h 2244090"/>
                <a:gd name="connsiteX109" fmla="*/ 3330927 w 3925287"/>
                <a:gd name="connsiteY109" fmla="*/ 1748790 h 2244090"/>
                <a:gd name="connsiteX110" fmla="*/ 3384267 w 3925287"/>
                <a:gd name="connsiteY110" fmla="*/ 1687830 h 2244090"/>
                <a:gd name="connsiteX111" fmla="*/ 3399507 w 3925287"/>
                <a:gd name="connsiteY111" fmla="*/ 1664970 h 2244090"/>
                <a:gd name="connsiteX112" fmla="*/ 3429987 w 3925287"/>
                <a:gd name="connsiteY112" fmla="*/ 1596390 h 2244090"/>
                <a:gd name="connsiteX113" fmla="*/ 3475707 w 3925287"/>
                <a:gd name="connsiteY113" fmla="*/ 1573530 h 2244090"/>
                <a:gd name="connsiteX114" fmla="*/ 3490947 w 3925287"/>
                <a:gd name="connsiteY114" fmla="*/ 1550670 h 2244090"/>
                <a:gd name="connsiteX115" fmla="*/ 3536667 w 3925287"/>
                <a:gd name="connsiteY115" fmla="*/ 1512570 h 2244090"/>
                <a:gd name="connsiteX116" fmla="*/ 3551907 w 3925287"/>
                <a:gd name="connsiteY116" fmla="*/ 1466850 h 2244090"/>
                <a:gd name="connsiteX117" fmla="*/ 3559527 w 3925287"/>
                <a:gd name="connsiteY117" fmla="*/ 1443990 h 2244090"/>
                <a:gd name="connsiteX118" fmla="*/ 3590007 w 3925287"/>
                <a:gd name="connsiteY118" fmla="*/ 1436370 h 2244090"/>
                <a:gd name="connsiteX119" fmla="*/ 3597627 w 3925287"/>
                <a:gd name="connsiteY119" fmla="*/ 1413510 h 2244090"/>
                <a:gd name="connsiteX120" fmla="*/ 3605247 w 3925287"/>
                <a:gd name="connsiteY120" fmla="*/ 1344930 h 2244090"/>
                <a:gd name="connsiteX121" fmla="*/ 3643347 w 3925287"/>
                <a:gd name="connsiteY121" fmla="*/ 1306830 h 2244090"/>
                <a:gd name="connsiteX122" fmla="*/ 3666207 w 3925287"/>
                <a:gd name="connsiteY122" fmla="*/ 1299210 h 2244090"/>
                <a:gd name="connsiteX123" fmla="*/ 3689067 w 3925287"/>
                <a:gd name="connsiteY123" fmla="*/ 1283970 h 2244090"/>
                <a:gd name="connsiteX124" fmla="*/ 3719547 w 3925287"/>
                <a:gd name="connsiteY124" fmla="*/ 1253490 h 2244090"/>
                <a:gd name="connsiteX125" fmla="*/ 3742407 w 3925287"/>
                <a:gd name="connsiteY125" fmla="*/ 1207770 h 2244090"/>
                <a:gd name="connsiteX126" fmla="*/ 3750027 w 3925287"/>
                <a:gd name="connsiteY126" fmla="*/ 1139190 h 2244090"/>
                <a:gd name="connsiteX127" fmla="*/ 3757647 w 3925287"/>
                <a:gd name="connsiteY127" fmla="*/ 1116330 h 2244090"/>
                <a:gd name="connsiteX128" fmla="*/ 3780507 w 3925287"/>
                <a:gd name="connsiteY128" fmla="*/ 1101090 h 2244090"/>
                <a:gd name="connsiteX129" fmla="*/ 3788127 w 3925287"/>
                <a:gd name="connsiteY129" fmla="*/ 1078230 h 2244090"/>
                <a:gd name="connsiteX130" fmla="*/ 3803367 w 3925287"/>
                <a:gd name="connsiteY130" fmla="*/ 925830 h 2244090"/>
                <a:gd name="connsiteX131" fmla="*/ 3818607 w 3925287"/>
                <a:gd name="connsiteY131" fmla="*/ 902970 h 2244090"/>
                <a:gd name="connsiteX132" fmla="*/ 3841467 w 3925287"/>
                <a:gd name="connsiteY132" fmla="*/ 826770 h 2244090"/>
                <a:gd name="connsiteX133" fmla="*/ 3864327 w 3925287"/>
                <a:gd name="connsiteY133" fmla="*/ 811530 h 2244090"/>
                <a:gd name="connsiteX134" fmla="*/ 3879567 w 3925287"/>
                <a:gd name="connsiteY134" fmla="*/ 765810 h 2244090"/>
                <a:gd name="connsiteX135" fmla="*/ 3894807 w 3925287"/>
                <a:gd name="connsiteY135" fmla="*/ 666750 h 2244090"/>
                <a:gd name="connsiteX136" fmla="*/ 3902427 w 3925287"/>
                <a:gd name="connsiteY136" fmla="*/ 643890 h 2244090"/>
                <a:gd name="connsiteX137" fmla="*/ 3925287 w 3925287"/>
                <a:gd name="connsiteY137" fmla="*/ 621030 h 2244090"/>
                <a:gd name="connsiteX138" fmla="*/ 3902427 w 3925287"/>
                <a:gd name="connsiteY138" fmla="*/ 491490 h 2244090"/>
                <a:gd name="connsiteX139" fmla="*/ 3887187 w 3925287"/>
                <a:gd name="connsiteY139" fmla="*/ 468630 h 2244090"/>
                <a:gd name="connsiteX140" fmla="*/ 3879567 w 3925287"/>
                <a:gd name="connsiteY140" fmla="*/ 377190 h 2244090"/>
                <a:gd name="connsiteX141" fmla="*/ 3856707 w 3925287"/>
                <a:gd name="connsiteY141" fmla="*/ 361950 h 2244090"/>
                <a:gd name="connsiteX142" fmla="*/ 3742407 w 3925287"/>
                <a:gd name="connsiteY142" fmla="*/ 346710 h 2244090"/>
                <a:gd name="connsiteX143" fmla="*/ 3734787 w 3925287"/>
                <a:gd name="connsiteY143" fmla="*/ 323850 h 2244090"/>
                <a:gd name="connsiteX144" fmla="*/ 3689067 w 3925287"/>
                <a:gd name="connsiteY144" fmla="*/ 308610 h 2244090"/>
                <a:gd name="connsiteX145" fmla="*/ 3521427 w 3925287"/>
                <a:gd name="connsiteY145" fmla="*/ 293370 h 2244090"/>
                <a:gd name="connsiteX146" fmla="*/ 3460467 w 3925287"/>
                <a:gd name="connsiteY146" fmla="*/ 278130 h 2244090"/>
                <a:gd name="connsiteX147" fmla="*/ 3346167 w 3925287"/>
                <a:gd name="connsiteY147" fmla="*/ 285750 h 2244090"/>
                <a:gd name="connsiteX148" fmla="*/ 3300447 w 3925287"/>
                <a:gd name="connsiteY148" fmla="*/ 300990 h 2244090"/>
                <a:gd name="connsiteX149" fmla="*/ 3277587 w 3925287"/>
                <a:gd name="connsiteY149" fmla="*/ 308610 h 2244090"/>
                <a:gd name="connsiteX150" fmla="*/ 3201387 w 3925287"/>
                <a:gd name="connsiteY150" fmla="*/ 316230 h 2244090"/>
                <a:gd name="connsiteX151" fmla="*/ 3125187 w 3925287"/>
                <a:gd name="connsiteY151" fmla="*/ 339090 h 2244090"/>
                <a:gd name="connsiteX152" fmla="*/ 3102327 w 3925287"/>
                <a:gd name="connsiteY152" fmla="*/ 346710 h 2244090"/>
                <a:gd name="connsiteX153" fmla="*/ 3079467 w 3925287"/>
                <a:gd name="connsiteY153" fmla="*/ 354330 h 2244090"/>
                <a:gd name="connsiteX154" fmla="*/ 3010887 w 3925287"/>
                <a:gd name="connsiteY154" fmla="*/ 361950 h 2244090"/>
                <a:gd name="connsiteX155" fmla="*/ 2942307 w 3925287"/>
                <a:gd name="connsiteY155" fmla="*/ 354330 h 2244090"/>
                <a:gd name="connsiteX156" fmla="*/ 2919447 w 3925287"/>
                <a:gd name="connsiteY156" fmla="*/ 339090 h 2244090"/>
                <a:gd name="connsiteX157" fmla="*/ 2873727 w 3925287"/>
                <a:gd name="connsiteY157" fmla="*/ 331470 h 2244090"/>
                <a:gd name="connsiteX158" fmla="*/ 2850867 w 3925287"/>
                <a:gd name="connsiteY158" fmla="*/ 323850 h 2244090"/>
                <a:gd name="connsiteX159" fmla="*/ 2759427 w 3925287"/>
                <a:gd name="connsiteY159" fmla="*/ 316230 h 2244090"/>
                <a:gd name="connsiteX160" fmla="*/ 2549877 w 3925287"/>
                <a:gd name="connsiteY160" fmla="*/ 331470 h 2244090"/>
                <a:gd name="connsiteX161" fmla="*/ 2454627 w 3925287"/>
                <a:gd name="connsiteY161" fmla="*/ 365760 h 2244090"/>
                <a:gd name="connsiteX162" fmla="*/ 2534637 w 3925287"/>
                <a:gd name="connsiteY162" fmla="*/ 247650 h 2244090"/>
                <a:gd name="connsiteX163" fmla="*/ 2572737 w 3925287"/>
                <a:gd name="connsiteY163" fmla="*/ 156210 h 2244090"/>
                <a:gd name="connsiteX164" fmla="*/ 2607027 w 3925287"/>
                <a:gd name="connsiteY164" fmla="*/ 106680 h 2244090"/>
                <a:gd name="connsiteX165" fmla="*/ 2610837 w 3925287"/>
                <a:gd name="connsiteY165" fmla="*/ 60960 h 2244090"/>
                <a:gd name="connsiteX166" fmla="*/ 2603217 w 3925287"/>
                <a:gd name="connsiteY166" fmla="*/ 34290 h 2244090"/>
                <a:gd name="connsiteX167" fmla="*/ 2591787 w 3925287"/>
                <a:gd name="connsiteY167" fmla="*/ 38100 h 2244090"/>
                <a:gd name="connsiteX168" fmla="*/ 2587977 w 3925287"/>
                <a:gd name="connsiteY168" fmla="*/ 0 h 2244090"/>
                <a:gd name="connsiteX169" fmla="*/ 2553687 w 3925287"/>
                <a:gd name="connsiteY169" fmla="*/ 3810 h 2244090"/>
                <a:gd name="connsiteX170" fmla="*/ 2507967 w 3925287"/>
                <a:gd name="connsiteY170" fmla="*/ 34290 h 2244090"/>
                <a:gd name="connsiteX171" fmla="*/ 2492727 w 3925287"/>
                <a:gd name="connsiteY171" fmla="*/ 57150 h 2244090"/>
                <a:gd name="connsiteX172" fmla="*/ 2485107 w 3925287"/>
                <a:gd name="connsiteY172" fmla="*/ 80010 h 2244090"/>
                <a:gd name="connsiteX173" fmla="*/ 2462247 w 3925287"/>
                <a:gd name="connsiteY173" fmla="*/ 87630 h 2244090"/>
                <a:gd name="connsiteX174" fmla="*/ 2431767 w 3925287"/>
                <a:gd name="connsiteY174" fmla="*/ 133350 h 2244090"/>
                <a:gd name="connsiteX175" fmla="*/ 2408907 w 3925287"/>
                <a:gd name="connsiteY175" fmla="*/ 114300 h 2244090"/>
                <a:gd name="connsiteX176" fmla="*/ 2347947 w 3925287"/>
                <a:gd name="connsiteY176" fmla="*/ 194310 h 2244090"/>
                <a:gd name="connsiteX177" fmla="*/ 2325087 w 3925287"/>
                <a:gd name="connsiteY177" fmla="*/ 209550 h 2244090"/>
                <a:gd name="connsiteX178" fmla="*/ 2302227 w 3925287"/>
                <a:gd name="connsiteY178" fmla="*/ 224790 h 2244090"/>
                <a:gd name="connsiteX179" fmla="*/ 2286987 w 3925287"/>
                <a:gd name="connsiteY179" fmla="*/ 259080 h 2244090"/>
                <a:gd name="connsiteX180" fmla="*/ 2264127 w 3925287"/>
                <a:gd name="connsiteY180" fmla="*/ 304800 h 2244090"/>
                <a:gd name="connsiteX181" fmla="*/ 2252697 w 3925287"/>
                <a:gd name="connsiteY181" fmla="*/ 304800 h 2244090"/>
                <a:gd name="connsiteX182" fmla="*/ 2227745 w 3925287"/>
                <a:gd name="connsiteY182" fmla="*/ 323850 h 2244090"/>
                <a:gd name="connsiteX183" fmla="*/ 2195547 w 3925287"/>
                <a:gd name="connsiteY183" fmla="*/ 350520 h 2244090"/>
                <a:gd name="connsiteX184" fmla="*/ 2123157 w 3925287"/>
                <a:gd name="connsiteY184" fmla="*/ 384810 h 2244090"/>
                <a:gd name="connsiteX185" fmla="*/ 1989807 w 3925287"/>
                <a:gd name="connsiteY185" fmla="*/ 445770 h 2244090"/>
                <a:gd name="connsiteX186" fmla="*/ 1987715 w 3925287"/>
                <a:gd name="connsiteY186" fmla="*/ 441960 h 2244090"/>
                <a:gd name="connsiteX187" fmla="*/ 1964855 w 3925287"/>
                <a:gd name="connsiteY187" fmla="*/ 461010 h 2244090"/>
                <a:gd name="connsiteX188" fmla="*/ 1959327 w 3925287"/>
                <a:gd name="connsiteY188" fmla="*/ 457200 h 2244090"/>
                <a:gd name="connsiteX189" fmla="*/ 1947897 w 3925287"/>
                <a:gd name="connsiteY189" fmla="*/ 464820 h 2244090"/>
                <a:gd name="connsiteX190" fmla="*/ 1940277 w 3925287"/>
                <a:gd name="connsiteY190" fmla="*/ 445770 h 2244090"/>
                <a:gd name="connsiteX191" fmla="*/ 1898367 w 3925287"/>
                <a:gd name="connsiteY191" fmla="*/ 434340 h 2244090"/>
                <a:gd name="connsiteX192" fmla="*/ 1898367 w 3925287"/>
                <a:gd name="connsiteY192" fmla="*/ 403860 h 2244090"/>
                <a:gd name="connsiteX193" fmla="*/ 1921227 w 3925287"/>
                <a:gd name="connsiteY193" fmla="*/ 468630 h 2244090"/>
                <a:gd name="connsiteX194" fmla="*/ 1902177 w 3925287"/>
                <a:gd name="connsiteY194" fmla="*/ 426720 h 2244090"/>
                <a:gd name="connsiteX195" fmla="*/ 1913607 w 3925287"/>
                <a:gd name="connsiteY195" fmla="*/ 445770 h 2244090"/>
                <a:gd name="connsiteX196" fmla="*/ 1905987 w 3925287"/>
                <a:gd name="connsiteY196" fmla="*/ 441960 h 2244090"/>
                <a:gd name="connsiteX197" fmla="*/ 1898367 w 3925287"/>
                <a:gd name="connsiteY197" fmla="*/ 438150 h 2244090"/>
                <a:gd name="connsiteX198" fmla="*/ 1907705 w 3925287"/>
                <a:gd name="connsiteY198" fmla="*/ 445770 h 2244090"/>
                <a:gd name="connsiteX199" fmla="*/ 1913607 w 3925287"/>
                <a:gd name="connsiteY199" fmla="*/ 453390 h 2244090"/>
                <a:gd name="connsiteX200" fmla="*/ 1877225 w 3925287"/>
                <a:gd name="connsiteY200" fmla="*/ 430530 h 2244090"/>
                <a:gd name="connsiteX201" fmla="*/ 1902177 w 3925287"/>
                <a:gd name="connsiteY201" fmla="*/ 426720 h 2244090"/>
                <a:gd name="connsiteX202" fmla="*/ 1865795 w 3925287"/>
                <a:gd name="connsiteY202" fmla="*/ 419100 h 2244090"/>
                <a:gd name="connsiteX203" fmla="*/ 1864077 w 3925287"/>
                <a:gd name="connsiteY203" fmla="*/ 419100 h 2244090"/>
                <a:gd name="connsiteX204" fmla="*/ 1875507 w 3925287"/>
                <a:gd name="connsiteY204" fmla="*/ 430530 h 2244090"/>
                <a:gd name="connsiteX205" fmla="*/ 1888655 w 3925287"/>
                <a:gd name="connsiteY205" fmla="*/ 430530 h 2244090"/>
                <a:gd name="connsiteX206" fmla="*/ 1883127 w 3925287"/>
                <a:gd name="connsiteY206" fmla="*/ 411480 h 2244090"/>
                <a:gd name="connsiteX207" fmla="*/ 1881035 w 3925287"/>
                <a:gd name="connsiteY207" fmla="*/ 407670 h 2244090"/>
                <a:gd name="connsiteX208" fmla="*/ 1894557 w 3925287"/>
                <a:gd name="connsiteY208" fmla="*/ 411480 h 2244090"/>
                <a:gd name="connsiteX209" fmla="*/ 1921227 w 3925287"/>
                <a:gd name="connsiteY209" fmla="*/ 430530 h 2244090"/>
                <a:gd name="connsiteX210" fmla="*/ 1959327 w 3925287"/>
                <a:gd name="connsiteY210" fmla="*/ 453390 h 2244090"/>
                <a:gd name="connsiteX211" fmla="*/ 1867887 w 3925287"/>
                <a:gd name="connsiteY211" fmla="*/ 441960 h 2244090"/>
                <a:gd name="connsiteX212" fmla="*/ 1875507 w 3925287"/>
                <a:gd name="connsiteY212" fmla="*/ 461010 h 2244090"/>
                <a:gd name="connsiteX213" fmla="*/ 1966947 w 3925287"/>
                <a:gd name="connsiteY213" fmla="*/ 461010 h 2244090"/>
                <a:gd name="connsiteX0" fmla="*/ 1966947 w 3925287"/>
                <a:gd name="connsiteY0" fmla="*/ 461010 h 2244090"/>
                <a:gd name="connsiteX1" fmla="*/ 1852647 w 3925287"/>
                <a:gd name="connsiteY1" fmla="*/ 472440 h 2244090"/>
                <a:gd name="connsiteX2" fmla="*/ 1795497 w 3925287"/>
                <a:gd name="connsiteY2" fmla="*/ 464820 h 2244090"/>
                <a:gd name="connsiteX3" fmla="*/ 1745967 w 3925287"/>
                <a:gd name="connsiteY3" fmla="*/ 468630 h 2244090"/>
                <a:gd name="connsiteX4" fmla="*/ 1700247 w 3925287"/>
                <a:gd name="connsiteY4" fmla="*/ 453390 h 2244090"/>
                <a:gd name="connsiteX5" fmla="*/ 1662147 w 3925287"/>
                <a:gd name="connsiteY5" fmla="*/ 457200 h 2244090"/>
                <a:gd name="connsiteX6" fmla="*/ 1372587 w 3925287"/>
                <a:gd name="connsiteY6" fmla="*/ 445770 h 2244090"/>
                <a:gd name="connsiteX7" fmla="*/ 1349727 w 3925287"/>
                <a:gd name="connsiteY7" fmla="*/ 438150 h 2244090"/>
                <a:gd name="connsiteX8" fmla="*/ 1227807 w 3925287"/>
                <a:gd name="connsiteY8" fmla="*/ 422910 h 2244090"/>
                <a:gd name="connsiteX9" fmla="*/ 1182087 w 3925287"/>
                <a:gd name="connsiteY9" fmla="*/ 407670 h 2244090"/>
                <a:gd name="connsiteX10" fmla="*/ 1029687 w 3925287"/>
                <a:gd name="connsiteY10" fmla="*/ 392430 h 2244090"/>
                <a:gd name="connsiteX11" fmla="*/ 907767 w 3925287"/>
                <a:gd name="connsiteY11" fmla="*/ 377190 h 2244090"/>
                <a:gd name="connsiteX12" fmla="*/ 877287 w 3925287"/>
                <a:gd name="connsiteY12" fmla="*/ 369570 h 2244090"/>
                <a:gd name="connsiteX13" fmla="*/ 831567 w 3925287"/>
                <a:gd name="connsiteY13" fmla="*/ 354330 h 2244090"/>
                <a:gd name="connsiteX14" fmla="*/ 724887 w 3925287"/>
                <a:gd name="connsiteY14" fmla="*/ 346710 h 2244090"/>
                <a:gd name="connsiteX15" fmla="*/ 702027 w 3925287"/>
                <a:gd name="connsiteY15" fmla="*/ 331470 h 2244090"/>
                <a:gd name="connsiteX16" fmla="*/ 648687 w 3925287"/>
                <a:gd name="connsiteY16" fmla="*/ 339090 h 2244090"/>
                <a:gd name="connsiteX17" fmla="*/ 477237 w 3925287"/>
                <a:gd name="connsiteY17" fmla="*/ 320040 h 2244090"/>
                <a:gd name="connsiteX18" fmla="*/ 431517 w 3925287"/>
                <a:gd name="connsiteY18" fmla="*/ 308610 h 2244090"/>
                <a:gd name="connsiteX19" fmla="*/ 387514 w 3925287"/>
                <a:gd name="connsiteY19" fmla="*/ 304800 h 2244090"/>
                <a:gd name="connsiteX20" fmla="*/ 351507 w 3925287"/>
                <a:gd name="connsiteY20" fmla="*/ 308610 h 2244090"/>
                <a:gd name="connsiteX21" fmla="*/ 294357 w 3925287"/>
                <a:gd name="connsiteY21" fmla="*/ 297180 h 2244090"/>
                <a:gd name="connsiteX22" fmla="*/ 252447 w 3925287"/>
                <a:gd name="connsiteY22" fmla="*/ 285750 h 2244090"/>
                <a:gd name="connsiteX23" fmla="*/ 180057 w 3925287"/>
                <a:gd name="connsiteY23" fmla="*/ 293370 h 2244090"/>
                <a:gd name="connsiteX24" fmla="*/ 164817 w 3925287"/>
                <a:gd name="connsiteY24" fmla="*/ 304800 h 2244090"/>
                <a:gd name="connsiteX25" fmla="*/ 130527 w 3925287"/>
                <a:gd name="connsiteY25" fmla="*/ 300990 h 2244090"/>
                <a:gd name="connsiteX26" fmla="*/ 58137 w 3925287"/>
                <a:gd name="connsiteY26" fmla="*/ 335280 h 2244090"/>
                <a:gd name="connsiteX27" fmla="*/ 27657 w 3925287"/>
                <a:gd name="connsiteY27" fmla="*/ 388620 h 2244090"/>
                <a:gd name="connsiteX28" fmla="*/ 4797 w 3925287"/>
                <a:gd name="connsiteY28" fmla="*/ 426720 h 2244090"/>
                <a:gd name="connsiteX29" fmla="*/ 987 w 3925287"/>
                <a:gd name="connsiteY29" fmla="*/ 468630 h 2244090"/>
                <a:gd name="connsiteX30" fmla="*/ 16227 w 3925287"/>
                <a:gd name="connsiteY30" fmla="*/ 575310 h 2244090"/>
                <a:gd name="connsiteX31" fmla="*/ 23847 w 3925287"/>
                <a:gd name="connsiteY31" fmla="*/ 666750 h 2244090"/>
                <a:gd name="connsiteX32" fmla="*/ 39087 w 3925287"/>
                <a:gd name="connsiteY32" fmla="*/ 689610 h 2244090"/>
                <a:gd name="connsiteX33" fmla="*/ 61947 w 3925287"/>
                <a:gd name="connsiteY33" fmla="*/ 735330 h 2244090"/>
                <a:gd name="connsiteX34" fmla="*/ 69567 w 3925287"/>
                <a:gd name="connsiteY34" fmla="*/ 857250 h 2244090"/>
                <a:gd name="connsiteX35" fmla="*/ 115287 w 3925287"/>
                <a:gd name="connsiteY35" fmla="*/ 948690 h 2244090"/>
                <a:gd name="connsiteX36" fmla="*/ 130527 w 3925287"/>
                <a:gd name="connsiteY36" fmla="*/ 971550 h 2244090"/>
                <a:gd name="connsiteX37" fmla="*/ 145767 w 3925287"/>
                <a:gd name="connsiteY37" fmla="*/ 994410 h 2244090"/>
                <a:gd name="connsiteX38" fmla="*/ 161007 w 3925287"/>
                <a:gd name="connsiteY38" fmla="*/ 1040130 h 2244090"/>
                <a:gd name="connsiteX39" fmla="*/ 168627 w 3925287"/>
                <a:gd name="connsiteY39" fmla="*/ 1078230 h 2244090"/>
                <a:gd name="connsiteX40" fmla="*/ 199107 w 3925287"/>
                <a:gd name="connsiteY40" fmla="*/ 1123950 h 2244090"/>
                <a:gd name="connsiteX41" fmla="*/ 214347 w 3925287"/>
                <a:gd name="connsiteY41" fmla="*/ 1146810 h 2244090"/>
                <a:gd name="connsiteX42" fmla="*/ 252447 w 3925287"/>
                <a:gd name="connsiteY42" fmla="*/ 1207770 h 2244090"/>
                <a:gd name="connsiteX43" fmla="*/ 282927 w 3925287"/>
                <a:gd name="connsiteY43" fmla="*/ 1253490 h 2244090"/>
                <a:gd name="connsiteX44" fmla="*/ 298167 w 3925287"/>
                <a:gd name="connsiteY44" fmla="*/ 1276350 h 2244090"/>
                <a:gd name="connsiteX45" fmla="*/ 321027 w 3925287"/>
                <a:gd name="connsiteY45" fmla="*/ 1291590 h 2244090"/>
                <a:gd name="connsiteX46" fmla="*/ 328647 w 3925287"/>
                <a:gd name="connsiteY46" fmla="*/ 1314450 h 2244090"/>
                <a:gd name="connsiteX47" fmla="*/ 343887 w 3925287"/>
                <a:gd name="connsiteY47" fmla="*/ 1428750 h 2244090"/>
                <a:gd name="connsiteX48" fmla="*/ 359127 w 3925287"/>
                <a:gd name="connsiteY48" fmla="*/ 1451610 h 2244090"/>
                <a:gd name="connsiteX49" fmla="*/ 404847 w 3925287"/>
                <a:gd name="connsiteY49" fmla="*/ 1482090 h 2244090"/>
                <a:gd name="connsiteX50" fmla="*/ 442947 w 3925287"/>
                <a:gd name="connsiteY50" fmla="*/ 1520190 h 2244090"/>
                <a:gd name="connsiteX51" fmla="*/ 458187 w 3925287"/>
                <a:gd name="connsiteY51" fmla="*/ 1543050 h 2244090"/>
                <a:gd name="connsiteX52" fmla="*/ 481047 w 3925287"/>
                <a:gd name="connsiteY52" fmla="*/ 1558290 h 2244090"/>
                <a:gd name="connsiteX53" fmla="*/ 503907 w 3925287"/>
                <a:gd name="connsiteY53" fmla="*/ 1588770 h 2244090"/>
                <a:gd name="connsiteX54" fmla="*/ 534387 w 3925287"/>
                <a:gd name="connsiteY54" fmla="*/ 1596390 h 2244090"/>
                <a:gd name="connsiteX55" fmla="*/ 557247 w 3925287"/>
                <a:gd name="connsiteY55" fmla="*/ 1619250 h 2244090"/>
                <a:gd name="connsiteX56" fmla="*/ 595347 w 3925287"/>
                <a:gd name="connsiteY56" fmla="*/ 1687830 h 2244090"/>
                <a:gd name="connsiteX57" fmla="*/ 641067 w 3925287"/>
                <a:gd name="connsiteY57" fmla="*/ 1718310 h 2244090"/>
                <a:gd name="connsiteX58" fmla="*/ 663927 w 3925287"/>
                <a:gd name="connsiteY58" fmla="*/ 1733550 h 2244090"/>
                <a:gd name="connsiteX59" fmla="*/ 709647 w 3925287"/>
                <a:gd name="connsiteY59" fmla="*/ 1748790 h 2244090"/>
                <a:gd name="connsiteX60" fmla="*/ 778227 w 3925287"/>
                <a:gd name="connsiteY60" fmla="*/ 1786890 h 2244090"/>
                <a:gd name="connsiteX61" fmla="*/ 785847 w 3925287"/>
                <a:gd name="connsiteY61" fmla="*/ 1809750 h 2244090"/>
                <a:gd name="connsiteX62" fmla="*/ 862047 w 3925287"/>
                <a:gd name="connsiteY62" fmla="*/ 1885950 h 2244090"/>
                <a:gd name="connsiteX63" fmla="*/ 884907 w 3925287"/>
                <a:gd name="connsiteY63" fmla="*/ 1893570 h 2244090"/>
                <a:gd name="connsiteX64" fmla="*/ 945867 w 3925287"/>
                <a:gd name="connsiteY64" fmla="*/ 1916430 h 2244090"/>
                <a:gd name="connsiteX65" fmla="*/ 968727 w 3925287"/>
                <a:gd name="connsiteY65" fmla="*/ 1962150 h 2244090"/>
                <a:gd name="connsiteX66" fmla="*/ 991587 w 3925287"/>
                <a:gd name="connsiteY66" fmla="*/ 2007870 h 2244090"/>
                <a:gd name="connsiteX67" fmla="*/ 1022067 w 3925287"/>
                <a:gd name="connsiteY67" fmla="*/ 2015490 h 2244090"/>
                <a:gd name="connsiteX68" fmla="*/ 1098267 w 3925287"/>
                <a:gd name="connsiteY68" fmla="*/ 2038350 h 2244090"/>
                <a:gd name="connsiteX69" fmla="*/ 1182087 w 3925287"/>
                <a:gd name="connsiteY69" fmla="*/ 2061210 h 2244090"/>
                <a:gd name="connsiteX70" fmla="*/ 1227807 w 3925287"/>
                <a:gd name="connsiteY70" fmla="*/ 2084070 h 2244090"/>
                <a:gd name="connsiteX71" fmla="*/ 1258287 w 3925287"/>
                <a:gd name="connsiteY71" fmla="*/ 2091690 h 2244090"/>
                <a:gd name="connsiteX72" fmla="*/ 1304007 w 3925287"/>
                <a:gd name="connsiteY72" fmla="*/ 2114550 h 2244090"/>
                <a:gd name="connsiteX73" fmla="*/ 1326867 w 3925287"/>
                <a:gd name="connsiteY73" fmla="*/ 2129790 h 2244090"/>
                <a:gd name="connsiteX74" fmla="*/ 1357347 w 3925287"/>
                <a:gd name="connsiteY74" fmla="*/ 2137410 h 2244090"/>
                <a:gd name="connsiteX75" fmla="*/ 1448787 w 3925287"/>
                <a:gd name="connsiteY75" fmla="*/ 2160270 h 2244090"/>
                <a:gd name="connsiteX76" fmla="*/ 1509747 w 3925287"/>
                <a:gd name="connsiteY76" fmla="*/ 2175510 h 2244090"/>
                <a:gd name="connsiteX77" fmla="*/ 1540227 w 3925287"/>
                <a:gd name="connsiteY77" fmla="*/ 2183130 h 2244090"/>
                <a:gd name="connsiteX78" fmla="*/ 1616427 w 3925287"/>
                <a:gd name="connsiteY78" fmla="*/ 2198370 h 2244090"/>
                <a:gd name="connsiteX79" fmla="*/ 1646907 w 3925287"/>
                <a:gd name="connsiteY79" fmla="*/ 2205990 h 2244090"/>
                <a:gd name="connsiteX80" fmla="*/ 1768827 w 3925287"/>
                <a:gd name="connsiteY80" fmla="*/ 2221230 h 2244090"/>
                <a:gd name="connsiteX81" fmla="*/ 1799307 w 3925287"/>
                <a:gd name="connsiteY81" fmla="*/ 2228850 h 2244090"/>
                <a:gd name="connsiteX82" fmla="*/ 2027907 w 3925287"/>
                <a:gd name="connsiteY82" fmla="*/ 2236470 h 2244090"/>
                <a:gd name="connsiteX83" fmla="*/ 2050767 w 3925287"/>
                <a:gd name="connsiteY83" fmla="*/ 2228850 h 2244090"/>
                <a:gd name="connsiteX84" fmla="*/ 2073627 w 3925287"/>
                <a:gd name="connsiteY84" fmla="*/ 2236470 h 2244090"/>
                <a:gd name="connsiteX85" fmla="*/ 2134587 w 3925287"/>
                <a:gd name="connsiteY85" fmla="*/ 2244090 h 2244090"/>
                <a:gd name="connsiteX86" fmla="*/ 2264127 w 3925287"/>
                <a:gd name="connsiteY86" fmla="*/ 2236470 h 2244090"/>
                <a:gd name="connsiteX87" fmla="*/ 2309847 w 3925287"/>
                <a:gd name="connsiteY87" fmla="*/ 2205990 h 2244090"/>
                <a:gd name="connsiteX88" fmla="*/ 2370807 w 3925287"/>
                <a:gd name="connsiteY88" fmla="*/ 2190750 h 2244090"/>
                <a:gd name="connsiteX89" fmla="*/ 2485107 w 3925287"/>
                <a:gd name="connsiteY89" fmla="*/ 2167890 h 2244090"/>
                <a:gd name="connsiteX90" fmla="*/ 2507967 w 3925287"/>
                <a:gd name="connsiteY90" fmla="*/ 2160270 h 2244090"/>
                <a:gd name="connsiteX91" fmla="*/ 2553687 w 3925287"/>
                <a:gd name="connsiteY91" fmla="*/ 2152650 h 2244090"/>
                <a:gd name="connsiteX92" fmla="*/ 2599407 w 3925287"/>
                <a:gd name="connsiteY92" fmla="*/ 2114550 h 2244090"/>
                <a:gd name="connsiteX93" fmla="*/ 2622267 w 3925287"/>
                <a:gd name="connsiteY93" fmla="*/ 2106930 h 2244090"/>
                <a:gd name="connsiteX94" fmla="*/ 2645127 w 3925287"/>
                <a:gd name="connsiteY94" fmla="*/ 2091690 h 2244090"/>
                <a:gd name="connsiteX95" fmla="*/ 2744187 w 3925287"/>
                <a:gd name="connsiteY95" fmla="*/ 2076450 h 2244090"/>
                <a:gd name="connsiteX96" fmla="*/ 2828007 w 3925287"/>
                <a:gd name="connsiteY96" fmla="*/ 2053590 h 2244090"/>
                <a:gd name="connsiteX97" fmla="*/ 2858487 w 3925287"/>
                <a:gd name="connsiteY97" fmla="*/ 2045970 h 2244090"/>
                <a:gd name="connsiteX98" fmla="*/ 2904207 w 3925287"/>
                <a:gd name="connsiteY98" fmla="*/ 2023110 h 2244090"/>
                <a:gd name="connsiteX99" fmla="*/ 2972787 w 3925287"/>
                <a:gd name="connsiteY99" fmla="*/ 1969770 h 2244090"/>
                <a:gd name="connsiteX100" fmla="*/ 3018507 w 3925287"/>
                <a:gd name="connsiteY100" fmla="*/ 1954530 h 2244090"/>
                <a:gd name="connsiteX101" fmla="*/ 3033747 w 3925287"/>
                <a:gd name="connsiteY101" fmla="*/ 1931670 h 2244090"/>
                <a:gd name="connsiteX102" fmla="*/ 3056607 w 3925287"/>
                <a:gd name="connsiteY102" fmla="*/ 1908810 h 2244090"/>
                <a:gd name="connsiteX103" fmla="*/ 3140427 w 3925287"/>
                <a:gd name="connsiteY103" fmla="*/ 1893570 h 2244090"/>
                <a:gd name="connsiteX104" fmla="*/ 3163287 w 3925287"/>
                <a:gd name="connsiteY104" fmla="*/ 1885950 h 2244090"/>
                <a:gd name="connsiteX105" fmla="*/ 3178527 w 3925287"/>
                <a:gd name="connsiteY105" fmla="*/ 1832610 h 2244090"/>
                <a:gd name="connsiteX106" fmla="*/ 3193767 w 3925287"/>
                <a:gd name="connsiteY106" fmla="*/ 1786890 h 2244090"/>
                <a:gd name="connsiteX107" fmla="*/ 3224247 w 3925287"/>
                <a:gd name="connsiteY107" fmla="*/ 1779270 h 2244090"/>
                <a:gd name="connsiteX108" fmla="*/ 3269967 w 3925287"/>
                <a:gd name="connsiteY108" fmla="*/ 1764030 h 2244090"/>
                <a:gd name="connsiteX109" fmla="*/ 3330927 w 3925287"/>
                <a:gd name="connsiteY109" fmla="*/ 1748790 h 2244090"/>
                <a:gd name="connsiteX110" fmla="*/ 3384267 w 3925287"/>
                <a:gd name="connsiteY110" fmla="*/ 1687830 h 2244090"/>
                <a:gd name="connsiteX111" fmla="*/ 3399507 w 3925287"/>
                <a:gd name="connsiteY111" fmla="*/ 1664970 h 2244090"/>
                <a:gd name="connsiteX112" fmla="*/ 3429987 w 3925287"/>
                <a:gd name="connsiteY112" fmla="*/ 1596390 h 2244090"/>
                <a:gd name="connsiteX113" fmla="*/ 3475707 w 3925287"/>
                <a:gd name="connsiteY113" fmla="*/ 1573530 h 2244090"/>
                <a:gd name="connsiteX114" fmla="*/ 3490947 w 3925287"/>
                <a:gd name="connsiteY114" fmla="*/ 1550670 h 2244090"/>
                <a:gd name="connsiteX115" fmla="*/ 3536667 w 3925287"/>
                <a:gd name="connsiteY115" fmla="*/ 1512570 h 2244090"/>
                <a:gd name="connsiteX116" fmla="*/ 3551907 w 3925287"/>
                <a:gd name="connsiteY116" fmla="*/ 1466850 h 2244090"/>
                <a:gd name="connsiteX117" fmla="*/ 3559527 w 3925287"/>
                <a:gd name="connsiteY117" fmla="*/ 1443990 h 2244090"/>
                <a:gd name="connsiteX118" fmla="*/ 3590007 w 3925287"/>
                <a:gd name="connsiteY118" fmla="*/ 1436370 h 2244090"/>
                <a:gd name="connsiteX119" fmla="*/ 3597627 w 3925287"/>
                <a:gd name="connsiteY119" fmla="*/ 1413510 h 2244090"/>
                <a:gd name="connsiteX120" fmla="*/ 3605247 w 3925287"/>
                <a:gd name="connsiteY120" fmla="*/ 1344930 h 2244090"/>
                <a:gd name="connsiteX121" fmla="*/ 3643347 w 3925287"/>
                <a:gd name="connsiteY121" fmla="*/ 1306830 h 2244090"/>
                <a:gd name="connsiteX122" fmla="*/ 3666207 w 3925287"/>
                <a:gd name="connsiteY122" fmla="*/ 1299210 h 2244090"/>
                <a:gd name="connsiteX123" fmla="*/ 3689067 w 3925287"/>
                <a:gd name="connsiteY123" fmla="*/ 1283970 h 2244090"/>
                <a:gd name="connsiteX124" fmla="*/ 3719547 w 3925287"/>
                <a:gd name="connsiteY124" fmla="*/ 1253490 h 2244090"/>
                <a:gd name="connsiteX125" fmla="*/ 3742407 w 3925287"/>
                <a:gd name="connsiteY125" fmla="*/ 1207770 h 2244090"/>
                <a:gd name="connsiteX126" fmla="*/ 3750027 w 3925287"/>
                <a:gd name="connsiteY126" fmla="*/ 1139190 h 2244090"/>
                <a:gd name="connsiteX127" fmla="*/ 3757647 w 3925287"/>
                <a:gd name="connsiteY127" fmla="*/ 1116330 h 2244090"/>
                <a:gd name="connsiteX128" fmla="*/ 3780507 w 3925287"/>
                <a:gd name="connsiteY128" fmla="*/ 1101090 h 2244090"/>
                <a:gd name="connsiteX129" fmla="*/ 3788127 w 3925287"/>
                <a:gd name="connsiteY129" fmla="*/ 1078230 h 2244090"/>
                <a:gd name="connsiteX130" fmla="*/ 3803367 w 3925287"/>
                <a:gd name="connsiteY130" fmla="*/ 925830 h 2244090"/>
                <a:gd name="connsiteX131" fmla="*/ 3818607 w 3925287"/>
                <a:gd name="connsiteY131" fmla="*/ 902970 h 2244090"/>
                <a:gd name="connsiteX132" fmla="*/ 3841467 w 3925287"/>
                <a:gd name="connsiteY132" fmla="*/ 826770 h 2244090"/>
                <a:gd name="connsiteX133" fmla="*/ 3864327 w 3925287"/>
                <a:gd name="connsiteY133" fmla="*/ 811530 h 2244090"/>
                <a:gd name="connsiteX134" fmla="*/ 3879567 w 3925287"/>
                <a:gd name="connsiteY134" fmla="*/ 765810 h 2244090"/>
                <a:gd name="connsiteX135" fmla="*/ 3894807 w 3925287"/>
                <a:gd name="connsiteY135" fmla="*/ 666750 h 2244090"/>
                <a:gd name="connsiteX136" fmla="*/ 3902427 w 3925287"/>
                <a:gd name="connsiteY136" fmla="*/ 643890 h 2244090"/>
                <a:gd name="connsiteX137" fmla="*/ 3925287 w 3925287"/>
                <a:gd name="connsiteY137" fmla="*/ 621030 h 2244090"/>
                <a:gd name="connsiteX138" fmla="*/ 3902427 w 3925287"/>
                <a:gd name="connsiteY138" fmla="*/ 491490 h 2244090"/>
                <a:gd name="connsiteX139" fmla="*/ 3887187 w 3925287"/>
                <a:gd name="connsiteY139" fmla="*/ 468630 h 2244090"/>
                <a:gd name="connsiteX140" fmla="*/ 3879567 w 3925287"/>
                <a:gd name="connsiteY140" fmla="*/ 377190 h 2244090"/>
                <a:gd name="connsiteX141" fmla="*/ 3856707 w 3925287"/>
                <a:gd name="connsiteY141" fmla="*/ 361950 h 2244090"/>
                <a:gd name="connsiteX142" fmla="*/ 3742407 w 3925287"/>
                <a:gd name="connsiteY142" fmla="*/ 346710 h 2244090"/>
                <a:gd name="connsiteX143" fmla="*/ 3734787 w 3925287"/>
                <a:gd name="connsiteY143" fmla="*/ 323850 h 2244090"/>
                <a:gd name="connsiteX144" fmla="*/ 3689067 w 3925287"/>
                <a:gd name="connsiteY144" fmla="*/ 308610 h 2244090"/>
                <a:gd name="connsiteX145" fmla="*/ 3521427 w 3925287"/>
                <a:gd name="connsiteY145" fmla="*/ 293370 h 2244090"/>
                <a:gd name="connsiteX146" fmla="*/ 3460467 w 3925287"/>
                <a:gd name="connsiteY146" fmla="*/ 278130 h 2244090"/>
                <a:gd name="connsiteX147" fmla="*/ 3346167 w 3925287"/>
                <a:gd name="connsiteY147" fmla="*/ 285750 h 2244090"/>
                <a:gd name="connsiteX148" fmla="*/ 3300447 w 3925287"/>
                <a:gd name="connsiteY148" fmla="*/ 300990 h 2244090"/>
                <a:gd name="connsiteX149" fmla="*/ 3277587 w 3925287"/>
                <a:gd name="connsiteY149" fmla="*/ 308610 h 2244090"/>
                <a:gd name="connsiteX150" fmla="*/ 3201387 w 3925287"/>
                <a:gd name="connsiteY150" fmla="*/ 316230 h 2244090"/>
                <a:gd name="connsiteX151" fmla="*/ 3125187 w 3925287"/>
                <a:gd name="connsiteY151" fmla="*/ 339090 h 2244090"/>
                <a:gd name="connsiteX152" fmla="*/ 3102327 w 3925287"/>
                <a:gd name="connsiteY152" fmla="*/ 346710 h 2244090"/>
                <a:gd name="connsiteX153" fmla="*/ 3079467 w 3925287"/>
                <a:gd name="connsiteY153" fmla="*/ 354330 h 2244090"/>
                <a:gd name="connsiteX154" fmla="*/ 3010887 w 3925287"/>
                <a:gd name="connsiteY154" fmla="*/ 361950 h 2244090"/>
                <a:gd name="connsiteX155" fmla="*/ 2942307 w 3925287"/>
                <a:gd name="connsiteY155" fmla="*/ 354330 h 2244090"/>
                <a:gd name="connsiteX156" fmla="*/ 2919447 w 3925287"/>
                <a:gd name="connsiteY156" fmla="*/ 339090 h 2244090"/>
                <a:gd name="connsiteX157" fmla="*/ 2873727 w 3925287"/>
                <a:gd name="connsiteY157" fmla="*/ 331470 h 2244090"/>
                <a:gd name="connsiteX158" fmla="*/ 2850867 w 3925287"/>
                <a:gd name="connsiteY158" fmla="*/ 323850 h 2244090"/>
                <a:gd name="connsiteX159" fmla="*/ 2759427 w 3925287"/>
                <a:gd name="connsiteY159" fmla="*/ 316230 h 2244090"/>
                <a:gd name="connsiteX160" fmla="*/ 2549877 w 3925287"/>
                <a:gd name="connsiteY160" fmla="*/ 331470 h 2244090"/>
                <a:gd name="connsiteX161" fmla="*/ 2454627 w 3925287"/>
                <a:gd name="connsiteY161" fmla="*/ 365760 h 2244090"/>
                <a:gd name="connsiteX162" fmla="*/ 2534637 w 3925287"/>
                <a:gd name="connsiteY162" fmla="*/ 247650 h 2244090"/>
                <a:gd name="connsiteX163" fmla="*/ 2572737 w 3925287"/>
                <a:gd name="connsiteY163" fmla="*/ 156210 h 2244090"/>
                <a:gd name="connsiteX164" fmla="*/ 2607027 w 3925287"/>
                <a:gd name="connsiteY164" fmla="*/ 106680 h 2244090"/>
                <a:gd name="connsiteX165" fmla="*/ 2610837 w 3925287"/>
                <a:gd name="connsiteY165" fmla="*/ 60960 h 2244090"/>
                <a:gd name="connsiteX166" fmla="*/ 2603217 w 3925287"/>
                <a:gd name="connsiteY166" fmla="*/ 34290 h 2244090"/>
                <a:gd name="connsiteX167" fmla="*/ 2591787 w 3925287"/>
                <a:gd name="connsiteY167" fmla="*/ 38100 h 2244090"/>
                <a:gd name="connsiteX168" fmla="*/ 2587977 w 3925287"/>
                <a:gd name="connsiteY168" fmla="*/ 0 h 2244090"/>
                <a:gd name="connsiteX169" fmla="*/ 2553687 w 3925287"/>
                <a:gd name="connsiteY169" fmla="*/ 3810 h 2244090"/>
                <a:gd name="connsiteX170" fmla="*/ 2507967 w 3925287"/>
                <a:gd name="connsiteY170" fmla="*/ 34290 h 2244090"/>
                <a:gd name="connsiteX171" fmla="*/ 2492727 w 3925287"/>
                <a:gd name="connsiteY171" fmla="*/ 57150 h 2244090"/>
                <a:gd name="connsiteX172" fmla="*/ 2485107 w 3925287"/>
                <a:gd name="connsiteY172" fmla="*/ 80010 h 2244090"/>
                <a:gd name="connsiteX173" fmla="*/ 2462247 w 3925287"/>
                <a:gd name="connsiteY173" fmla="*/ 87630 h 2244090"/>
                <a:gd name="connsiteX174" fmla="*/ 2431767 w 3925287"/>
                <a:gd name="connsiteY174" fmla="*/ 80010 h 2244090"/>
                <a:gd name="connsiteX175" fmla="*/ 2408907 w 3925287"/>
                <a:gd name="connsiteY175" fmla="*/ 114300 h 2244090"/>
                <a:gd name="connsiteX176" fmla="*/ 2347947 w 3925287"/>
                <a:gd name="connsiteY176" fmla="*/ 194310 h 2244090"/>
                <a:gd name="connsiteX177" fmla="*/ 2325087 w 3925287"/>
                <a:gd name="connsiteY177" fmla="*/ 209550 h 2244090"/>
                <a:gd name="connsiteX178" fmla="*/ 2302227 w 3925287"/>
                <a:gd name="connsiteY178" fmla="*/ 224790 h 2244090"/>
                <a:gd name="connsiteX179" fmla="*/ 2286987 w 3925287"/>
                <a:gd name="connsiteY179" fmla="*/ 259080 h 2244090"/>
                <a:gd name="connsiteX180" fmla="*/ 2264127 w 3925287"/>
                <a:gd name="connsiteY180" fmla="*/ 304800 h 2244090"/>
                <a:gd name="connsiteX181" fmla="*/ 2252697 w 3925287"/>
                <a:gd name="connsiteY181" fmla="*/ 304800 h 2244090"/>
                <a:gd name="connsiteX182" fmla="*/ 2227745 w 3925287"/>
                <a:gd name="connsiteY182" fmla="*/ 323850 h 2244090"/>
                <a:gd name="connsiteX183" fmla="*/ 2195547 w 3925287"/>
                <a:gd name="connsiteY183" fmla="*/ 350520 h 2244090"/>
                <a:gd name="connsiteX184" fmla="*/ 2123157 w 3925287"/>
                <a:gd name="connsiteY184" fmla="*/ 384810 h 2244090"/>
                <a:gd name="connsiteX185" fmla="*/ 1989807 w 3925287"/>
                <a:gd name="connsiteY185" fmla="*/ 445770 h 2244090"/>
                <a:gd name="connsiteX186" fmla="*/ 1987715 w 3925287"/>
                <a:gd name="connsiteY186" fmla="*/ 441960 h 2244090"/>
                <a:gd name="connsiteX187" fmla="*/ 1964855 w 3925287"/>
                <a:gd name="connsiteY187" fmla="*/ 461010 h 2244090"/>
                <a:gd name="connsiteX188" fmla="*/ 1959327 w 3925287"/>
                <a:gd name="connsiteY188" fmla="*/ 457200 h 2244090"/>
                <a:gd name="connsiteX189" fmla="*/ 1947897 w 3925287"/>
                <a:gd name="connsiteY189" fmla="*/ 464820 h 2244090"/>
                <a:gd name="connsiteX190" fmla="*/ 1940277 w 3925287"/>
                <a:gd name="connsiteY190" fmla="*/ 445770 h 2244090"/>
                <a:gd name="connsiteX191" fmla="*/ 1898367 w 3925287"/>
                <a:gd name="connsiteY191" fmla="*/ 434340 h 2244090"/>
                <a:gd name="connsiteX192" fmla="*/ 1898367 w 3925287"/>
                <a:gd name="connsiteY192" fmla="*/ 403860 h 2244090"/>
                <a:gd name="connsiteX193" fmla="*/ 1921227 w 3925287"/>
                <a:gd name="connsiteY193" fmla="*/ 468630 h 2244090"/>
                <a:gd name="connsiteX194" fmla="*/ 1902177 w 3925287"/>
                <a:gd name="connsiteY194" fmla="*/ 426720 h 2244090"/>
                <a:gd name="connsiteX195" fmla="*/ 1913607 w 3925287"/>
                <a:gd name="connsiteY195" fmla="*/ 445770 h 2244090"/>
                <a:gd name="connsiteX196" fmla="*/ 1905987 w 3925287"/>
                <a:gd name="connsiteY196" fmla="*/ 441960 h 2244090"/>
                <a:gd name="connsiteX197" fmla="*/ 1898367 w 3925287"/>
                <a:gd name="connsiteY197" fmla="*/ 438150 h 2244090"/>
                <a:gd name="connsiteX198" fmla="*/ 1907705 w 3925287"/>
                <a:gd name="connsiteY198" fmla="*/ 445770 h 2244090"/>
                <a:gd name="connsiteX199" fmla="*/ 1913607 w 3925287"/>
                <a:gd name="connsiteY199" fmla="*/ 453390 h 2244090"/>
                <a:gd name="connsiteX200" fmla="*/ 1877225 w 3925287"/>
                <a:gd name="connsiteY200" fmla="*/ 430530 h 2244090"/>
                <a:gd name="connsiteX201" fmla="*/ 1902177 w 3925287"/>
                <a:gd name="connsiteY201" fmla="*/ 426720 h 2244090"/>
                <a:gd name="connsiteX202" fmla="*/ 1865795 w 3925287"/>
                <a:gd name="connsiteY202" fmla="*/ 419100 h 2244090"/>
                <a:gd name="connsiteX203" fmla="*/ 1864077 w 3925287"/>
                <a:gd name="connsiteY203" fmla="*/ 419100 h 2244090"/>
                <a:gd name="connsiteX204" fmla="*/ 1875507 w 3925287"/>
                <a:gd name="connsiteY204" fmla="*/ 430530 h 2244090"/>
                <a:gd name="connsiteX205" fmla="*/ 1888655 w 3925287"/>
                <a:gd name="connsiteY205" fmla="*/ 430530 h 2244090"/>
                <a:gd name="connsiteX206" fmla="*/ 1883127 w 3925287"/>
                <a:gd name="connsiteY206" fmla="*/ 411480 h 2244090"/>
                <a:gd name="connsiteX207" fmla="*/ 1881035 w 3925287"/>
                <a:gd name="connsiteY207" fmla="*/ 407670 h 2244090"/>
                <a:gd name="connsiteX208" fmla="*/ 1894557 w 3925287"/>
                <a:gd name="connsiteY208" fmla="*/ 411480 h 2244090"/>
                <a:gd name="connsiteX209" fmla="*/ 1921227 w 3925287"/>
                <a:gd name="connsiteY209" fmla="*/ 430530 h 2244090"/>
                <a:gd name="connsiteX210" fmla="*/ 1959327 w 3925287"/>
                <a:gd name="connsiteY210" fmla="*/ 453390 h 2244090"/>
                <a:gd name="connsiteX211" fmla="*/ 1867887 w 3925287"/>
                <a:gd name="connsiteY211" fmla="*/ 441960 h 2244090"/>
                <a:gd name="connsiteX212" fmla="*/ 1875507 w 3925287"/>
                <a:gd name="connsiteY212" fmla="*/ 461010 h 2244090"/>
                <a:gd name="connsiteX213" fmla="*/ 1966947 w 3925287"/>
                <a:gd name="connsiteY213" fmla="*/ 461010 h 2244090"/>
                <a:gd name="connsiteX0" fmla="*/ 1966947 w 3925287"/>
                <a:gd name="connsiteY0" fmla="*/ 461010 h 2244090"/>
                <a:gd name="connsiteX1" fmla="*/ 1852647 w 3925287"/>
                <a:gd name="connsiteY1" fmla="*/ 472440 h 2244090"/>
                <a:gd name="connsiteX2" fmla="*/ 1795497 w 3925287"/>
                <a:gd name="connsiteY2" fmla="*/ 464820 h 2244090"/>
                <a:gd name="connsiteX3" fmla="*/ 1745967 w 3925287"/>
                <a:gd name="connsiteY3" fmla="*/ 468630 h 2244090"/>
                <a:gd name="connsiteX4" fmla="*/ 1700247 w 3925287"/>
                <a:gd name="connsiteY4" fmla="*/ 453390 h 2244090"/>
                <a:gd name="connsiteX5" fmla="*/ 1662147 w 3925287"/>
                <a:gd name="connsiteY5" fmla="*/ 457200 h 2244090"/>
                <a:gd name="connsiteX6" fmla="*/ 1372587 w 3925287"/>
                <a:gd name="connsiteY6" fmla="*/ 445770 h 2244090"/>
                <a:gd name="connsiteX7" fmla="*/ 1349727 w 3925287"/>
                <a:gd name="connsiteY7" fmla="*/ 438150 h 2244090"/>
                <a:gd name="connsiteX8" fmla="*/ 1227807 w 3925287"/>
                <a:gd name="connsiteY8" fmla="*/ 422910 h 2244090"/>
                <a:gd name="connsiteX9" fmla="*/ 1182087 w 3925287"/>
                <a:gd name="connsiteY9" fmla="*/ 407670 h 2244090"/>
                <a:gd name="connsiteX10" fmla="*/ 1029687 w 3925287"/>
                <a:gd name="connsiteY10" fmla="*/ 392430 h 2244090"/>
                <a:gd name="connsiteX11" fmla="*/ 907767 w 3925287"/>
                <a:gd name="connsiteY11" fmla="*/ 377190 h 2244090"/>
                <a:gd name="connsiteX12" fmla="*/ 877287 w 3925287"/>
                <a:gd name="connsiteY12" fmla="*/ 369570 h 2244090"/>
                <a:gd name="connsiteX13" fmla="*/ 831567 w 3925287"/>
                <a:gd name="connsiteY13" fmla="*/ 354330 h 2244090"/>
                <a:gd name="connsiteX14" fmla="*/ 724887 w 3925287"/>
                <a:gd name="connsiteY14" fmla="*/ 346710 h 2244090"/>
                <a:gd name="connsiteX15" fmla="*/ 702027 w 3925287"/>
                <a:gd name="connsiteY15" fmla="*/ 331470 h 2244090"/>
                <a:gd name="connsiteX16" fmla="*/ 648687 w 3925287"/>
                <a:gd name="connsiteY16" fmla="*/ 339090 h 2244090"/>
                <a:gd name="connsiteX17" fmla="*/ 477237 w 3925287"/>
                <a:gd name="connsiteY17" fmla="*/ 320040 h 2244090"/>
                <a:gd name="connsiteX18" fmla="*/ 431517 w 3925287"/>
                <a:gd name="connsiteY18" fmla="*/ 308610 h 2244090"/>
                <a:gd name="connsiteX19" fmla="*/ 387514 w 3925287"/>
                <a:gd name="connsiteY19" fmla="*/ 304800 h 2244090"/>
                <a:gd name="connsiteX20" fmla="*/ 351507 w 3925287"/>
                <a:gd name="connsiteY20" fmla="*/ 308610 h 2244090"/>
                <a:gd name="connsiteX21" fmla="*/ 294357 w 3925287"/>
                <a:gd name="connsiteY21" fmla="*/ 297180 h 2244090"/>
                <a:gd name="connsiteX22" fmla="*/ 252447 w 3925287"/>
                <a:gd name="connsiteY22" fmla="*/ 285750 h 2244090"/>
                <a:gd name="connsiteX23" fmla="*/ 180057 w 3925287"/>
                <a:gd name="connsiteY23" fmla="*/ 293370 h 2244090"/>
                <a:gd name="connsiteX24" fmla="*/ 164817 w 3925287"/>
                <a:gd name="connsiteY24" fmla="*/ 304800 h 2244090"/>
                <a:gd name="connsiteX25" fmla="*/ 130527 w 3925287"/>
                <a:gd name="connsiteY25" fmla="*/ 300990 h 2244090"/>
                <a:gd name="connsiteX26" fmla="*/ 58137 w 3925287"/>
                <a:gd name="connsiteY26" fmla="*/ 335280 h 2244090"/>
                <a:gd name="connsiteX27" fmla="*/ 27657 w 3925287"/>
                <a:gd name="connsiteY27" fmla="*/ 388620 h 2244090"/>
                <a:gd name="connsiteX28" fmla="*/ 4797 w 3925287"/>
                <a:gd name="connsiteY28" fmla="*/ 426720 h 2244090"/>
                <a:gd name="connsiteX29" fmla="*/ 987 w 3925287"/>
                <a:gd name="connsiteY29" fmla="*/ 468630 h 2244090"/>
                <a:gd name="connsiteX30" fmla="*/ 16227 w 3925287"/>
                <a:gd name="connsiteY30" fmla="*/ 575310 h 2244090"/>
                <a:gd name="connsiteX31" fmla="*/ 23847 w 3925287"/>
                <a:gd name="connsiteY31" fmla="*/ 666750 h 2244090"/>
                <a:gd name="connsiteX32" fmla="*/ 39087 w 3925287"/>
                <a:gd name="connsiteY32" fmla="*/ 689610 h 2244090"/>
                <a:gd name="connsiteX33" fmla="*/ 61947 w 3925287"/>
                <a:gd name="connsiteY33" fmla="*/ 735330 h 2244090"/>
                <a:gd name="connsiteX34" fmla="*/ 69567 w 3925287"/>
                <a:gd name="connsiteY34" fmla="*/ 857250 h 2244090"/>
                <a:gd name="connsiteX35" fmla="*/ 115287 w 3925287"/>
                <a:gd name="connsiteY35" fmla="*/ 948690 h 2244090"/>
                <a:gd name="connsiteX36" fmla="*/ 130527 w 3925287"/>
                <a:gd name="connsiteY36" fmla="*/ 971550 h 2244090"/>
                <a:gd name="connsiteX37" fmla="*/ 145767 w 3925287"/>
                <a:gd name="connsiteY37" fmla="*/ 994410 h 2244090"/>
                <a:gd name="connsiteX38" fmla="*/ 161007 w 3925287"/>
                <a:gd name="connsiteY38" fmla="*/ 1040130 h 2244090"/>
                <a:gd name="connsiteX39" fmla="*/ 168627 w 3925287"/>
                <a:gd name="connsiteY39" fmla="*/ 1078230 h 2244090"/>
                <a:gd name="connsiteX40" fmla="*/ 199107 w 3925287"/>
                <a:gd name="connsiteY40" fmla="*/ 1123950 h 2244090"/>
                <a:gd name="connsiteX41" fmla="*/ 214347 w 3925287"/>
                <a:gd name="connsiteY41" fmla="*/ 1146810 h 2244090"/>
                <a:gd name="connsiteX42" fmla="*/ 252447 w 3925287"/>
                <a:gd name="connsiteY42" fmla="*/ 1207770 h 2244090"/>
                <a:gd name="connsiteX43" fmla="*/ 282927 w 3925287"/>
                <a:gd name="connsiteY43" fmla="*/ 1253490 h 2244090"/>
                <a:gd name="connsiteX44" fmla="*/ 298167 w 3925287"/>
                <a:gd name="connsiteY44" fmla="*/ 1276350 h 2244090"/>
                <a:gd name="connsiteX45" fmla="*/ 321027 w 3925287"/>
                <a:gd name="connsiteY45" fmla="*/ 1291590 h 2244090"/>
                <a:gd name="connsiteX46" fmla="*/ 328647 w 3925287"/>
                <a:gd name="connsiteY46" fmla="*/ 1314450 h 2244090"/>
                <a:gd name="connsiteX47" fmla="*/ 343887 w 3925287"/>
                <a:gd name="connsiteY47" fmla="*/ 1428750 h 2244090"/>
                <a:gd name="connsiteX48" fmla="*/ 359127 w 3925287"/>
                <a:gd name="connsiteY48" fmla="*/ 1451610 h 2244090"/>
                <a:gd name="connsiteX49" fmla="*/ 404847 w 3925287"/>
                <a:gd name="connsiteY49" fmla="*/ 1482090 h 2244090"/>
                <a:gd name="connsiteX50" fmla="*/ 442947 w 3925287"/>
                <a:gd name="connsiteY50" fmla="*/ 1520190 h 2244090"/>
                <a:gd name="connsiteX51" fmla="*/ 458187 w 3925287"/>
                <a:gd name="connsiteY51" fmla="*/ 1543050 h 2244090"/>
                <a:gd name="connsiteX52" fmla="*/ 481047 w 3925287"/>
                <a:gd name="connsiteY52" fmla="*/ 1558290 h 2244090"/>
                <a:gd name="connsiteX53" fmla="*/ 503907 w 3925287"/>
                <a:gd name="connsiteY53" fmla="*/ 1588770 h 2244090"/>
                <a:gd name="connsiteX54" fmla="*/ 534387 w 3925287"/>
                <a:gd name="connsiteY54" fmla="*/ 1596390 h 2244090"/>
                <a:gd name="connsiteX55" fmla="*/ 557247 w 3925287"/>
                <a:gd name="connsiteY55" fmla="*/ 1619250 h 2244090"/>
                <a:gd name="connsiteX56" fmla="*/ 595347 w 3925287"/>
                <a:gd name="connsiteY56" fmla="*/ 1687830 h 2244090"/>
                <a:gd name="connsiteX57" fmla="*/ 641067 w 3925287"/>
                <a:gd name="connsiteY57" fmla="*/ 1718310 h 2244090"/>
                <a:gd name="connsiteX58" fmla="*/ 663927 w 3925287"/>
                <a:gd name="connsiteY58" fmla="*/ 1733550 h 2244090"/>
                <a:gd name="connsiteX59" fmla="*/ 709647 w 3925287"/>
                <a:gd name="connsiteY59" fmla="*/ 1748790 h 2244090"/>
                <a:gd name="connsiteX60" fmla="*/ 778227 w 3925287"/>
                <a:gd name="connsiteY60" fmla="*/ 1786890 h 2244090"/>
                <a:gd name="connsiteX61" fmla="*/ 785847 w 3925287"/>
                <a:gd name="connsiteY61" fmla="*/ 1809750 h 2244090"/>
                <a:gd name="connsiteX62" fmla="*/ 862047 w 3925287"/>
                <a:gd name="connsiteY62" fmla="*/ 1885950 h 2244090"/>
                <a:gd name="connsiteX63" fmla="*/ 884907 w 3925287"/>
                <a:gd name="connsiteY63" fmla="*/ 1893570 h 2244090"/>
                <a:gd name="connsiteX64" fmla="*/ 945867 w 3925287"/>
                <a:gd name="connsiteY64" fmla="*/ 1916430 h 2244090"/>
                <a:gd name="connsiteX65" fmla="*/ 968727 w 3925287"/>
                <a:gd name="connsiteY65" fmla="*/ 1962150 h 2244090"/>
                <a:gd name="connsiteX66" fmla="*/ 991587 w 3925287"/>
                <a:gd name="connsiteY66" fmla="*/ 2007870 h 2244090"/>
                <a:gd name="connsiteX67" fmla="*/ 1022067 w 3925287"/>
                <a:gd name="connsiteY67" fmla="*/ 2015490 h 2244090"/>
                <a:gd name="connsiteX68" fmla="*/ 1098267 w 3925287"/>
                <a:gd name="connsiteY68" fmla="*/ 2038350 h 2244090"/>
                <a:gd name="connsiteX69" fmla="*/ 1182087 w 3925287"/>
                <a:gd name="connsiteY69" fmla="*/ 2061210 h 2244090"/>
                <a:gd name="connsiteX70" fmla="*/ 1227807 w 3925287"/>
                <a:gd name="connsiteY70" fmla="*/ 2084070 h 2244090"/>
                <a:gd name="connsiteX71" fmla="*/ 1258287 w 3925287"/>
                <a:gd name="connsiteY71" fmla="*/ 2091690 h 2244090"/>
                <a:gd name="connsiteX72" fmla="*/ 1304007 w 3925287"/>
                <a:gd name="connsiteY72" fmla="*/ 2114550 h 2244090"/>
                <a:gd name="connsiteX73" fmla="*/ 1326867 w 3925287"/>
                <a:gd name="connsiteY73" fmla="*/ 2129790 h 2244090"/>
                <a:gd name="connsiteX74" fmla="*/ 1357347 w 3925287"/>
                <a:gd name="connsiteY74" fmla="*/ 2137410 h 2244090"/>
                <a:gd name="connsiteX75" fmla="*/ 1448787 w 3925287"/>
                <a:gd name="connsiteY75" fmla="*/ 2160270 h 2244090"/>
                <a:gd name="connsiteX76" fmla="*/ 1509747 w 3925287"/>
                <a:gd name="connsiteY76" fmla="*/ 2175510 h 2244090"/>
                <a:gd name="connsiteX77" fmla="*/ 1540227 w 3925287"/>
                <a:gd name="connsiteY77" fmla="*/ 2183130 h 2244090"/>
                <a:gd name="connsiteX78" fmla="*/ 1616427 w 3925287"/>
                <a:gd name="connsiteY78" fmla="*/ 2198370 h 2244090"/>
                <a:gd name="connsiteX79" fmla="*/ 1646907 w 3925287"/>
                <a:gd name="connsiteY79" fmla="*/ 2205990 h 2244090"/>
                <a:gd name="connsiteX80" fmla="*/ 1768827 w 3925287"/>
                <a:gd name="connsiteY80" fmla="*/ 2221230 h 2244090"/>
                <a:gd name="connsiteX81" fmla="*/ 1799307 w 3925287"/>
                <a:gd name="connsiteY81" fmla="*/ 2228850 h 2244090"/>
                <a:gd name="connsiteX82" fmla="*/ 2027907 w 3925287"/>
                <a:gd name="connsiteY82" fmla="*/ 2236470 h 2244090"/>
                <a:gd name="connsiteX83" fmla="*/ 2050767 w 3925287"/>
                <a:gd name="connsiteY83" fmla="*/ 2228850 h 2244090"/>
                <a:gd name="connsiteX84" fmla="*/ 2073627 w 3925287"/>
                <a:gd name="connsiteY84" fmla="*/ 2236470 h 2244090"/>
                <a:gd name="connsiteX85" fmla="*/ 2134587 w 3925287"/>
                <a:gd name="connsiteY85" fmla="*/ 2244090 h 2244090"/>
                <a:gd name="connsiteX86" fmla="*/ 2264127 w 3925287"/>
                <a:gd name="connsiteY86" fmla="*/ 2236470 h 2244090"/>
                <a:gd name="connsiteX87" fmla="*/ 2309847 w 3925287"/>
                <a:gd name="connsiteY87" fmla="*/ 2205990 h 2244090"/>
                <a:gd name="connsiteX88" fmla="*/ 2370807 w 3925287"/>
                <a:gd name="connsiteY88" fmla="*/ 2190750 h 2244090"/>
                <a:gd name="connsiteX89" fmla="*/ 2485107 w 3925287"/>
                <a:gd name="connsiteY89" fmla="*/ 2167890 h 2244090"/>
                <a:gd name="connsiteX90" fmla="*/ 2507967 w 3925287"/>
                <a:gd name="connsiteY90" fmla="*/ 2160270 h 2244090"/>
                <a:gd name="connsiteX91" fmla="*/ 2553687 w 3925287"/>
                <a:gd name="connsiteY91" fmla="*/ 2152650 h 2244090"/>
                <a:gd name="connsiteX92" fmla="*/ 2599407 w 3925287"/>
                <a:gd name="connsiteY92" fmla="*/ 2114550 h 2244090"/>
                <a:gd name="connsiteX93" fmla="*/ 2622267 w 3925287"/>
                <a:gd name="connsiteY93" fmla="*/ 2106930 h 2244090"/>
                <a:gd name="connsiteX94" fmla="*/ 2645127 w 3925287"/>
                <a:gd name="connsiteY94" fmla="*/ 2091690 h 2244090"/>
                <a:gd name="connsiteX95" fmla="*/ 2744187 w 3925287"/>
                <a:gd name="connsiteY95" fmla="*/ 2076450 h 2244090"/>
                <a:gd name="connsiteX96" fmla="*/ 2828007 w 3925287"/>
                <a:gd name="connsiteY96" fmla="*/ 2053590 h 2244090"/>
                <a:gd name="connsiteX97" fmla="*/ 2858487 w 3925287"/>
                <a:gd name="connsiteY97" fmla="*/ 2045970 h 2244090"/>
                <a:gd name="connsiteX98" fmla="*/ 2904207 w 3925287"/>
                <a:gd name="connsiteY98" fmla="*/ 2023110 h 2244090"/>
                <a:gd name="connsiteX99" fmla="*/ 2972787 w 3925287"/>
                <a:gd name="connsiteY99" fmla="*/ 1969770 h 2244090"/>
                <a:gd name="connsiteX100" fmla="*/ 3018507 w 3925287"/>
                <a:gd name="connsiteY100" fmla="*/ 1954530 h 2244090"/>
                <a:gd name="connsiteX101" fmla="*/ 3033747 w 3925287"/>
                <a:gd name="connsiteY101" fmla="*/ 1931670 h 2244090"/>
                <a:gd name="connsiteX102" fmla="*/ 3056607 w 3925287"/>
                <a:gd name="connsiteY102" fmla="*/ 1908810 h 2244090"/>
                <a:gd name="connsiteX103" fmla="*/ 3140427 w 3925287"/>
                <a:gd name="connsiteY103" fmla="*/ 1893570 h 2244090"/>
                <a:gd name="connsiteX104" fmla="*/ 3163287 w 3925287"/>
                <a:gd name="connsiteY104" fmla="*/ 1885950 h 2244090"/>
                <a:gd name="connsiteX105" fmla="*/ 3178527 w 3925287"/>
                <a:gd name="connsiteY105" fmla="*/ 1832610 h 2244090"/>
                <a:gd name="connsiteX106" fmla="*/ 3193767 w 3925287"/>
                <a:gd name="connsiteY106" fmla="*/ 1786890 h 2244090"/>
                <a:gd name="connsiteX107" fmla="*/ 3224247 w 3925287"/>
                <a:gd name="connsiteY107" fmla="*/ 1779270 h 2244090"/>
                <a:gd name="connsiteX108" fmla="*/ 3269967 w 3925287"/>
                <a:gd name="connsiteY108" fmla="*/ 1764030 h 2244090"/>
                <a:gd name="connsiteX109" fmla="*/ 3330927 w 3925287"/>
                <a:gd name="connsiteY109" fmla="*/ 1748790 h 2244090"/>
                <a:gd name="connsiteX110" fmla="*/ 3384267 w 3925287"/>
                <a:gd name="connsiteY110" fmla="*/ 1687830 h 2244090"/>
                <a:gd name="connsiteX111" fmla="*/ 3399507 w 3925287"/>
                <a:gd name="connsiteY111" fmla="*/ 1664970 h 2244090"/>
                <a:gd name="connsiteX112" fmla="*/ 3429987 w 3925287"/>
                <a:gd name="connsiteY112" fmla="*/ 1596390 h 2244090"/>
                <a:gd name="connsiteX113" fmla="*/ 3475707 w 3925287"/>
                <a:gd name="connsiteY113" fmla="*/ 1573530 h 2244090"/>
                <a:gd name="connsiteX114" fmla="*/ 3490947 w 3925287"/>
                <a:gd name="connsiteY114" fmla="*/ 1550670 h 2244090"/>
                <a:gd name="connsiteX115" fmla="*/ 3536667 w 3925287"/>
                <a:gd name="connsiteY115" fmla="*/ 1512570 h 2244090"/>
                <a:gd name="connsiteX116" fmla="*/ 3551907 w 3925287"/>
                <a:gd name="connsiteY116" fmla="*/ 1466850 h 2244090"/>
                <a:gd name="connsiteX117" fmla="*/ 3559527 w 3925287"/>
                <a:gd name="connsiteY117" fmla="*/ 1443990 h 2244090"/>
                <a:gd name="connsiteX118" fmla="*/ 3590007 w 3925287"/>
                <a:gd name="connsiteY118" fmla="*/ 1436370 h 2244090"/>
                <a:gd name="connsiteX119" fmla="*/ 3597627 w 3925287"/>
                <a:gd name="connsiteY119" fmla="*/ 1413510 h 2244090"/>
                <a:gd name="connsiteX120" fmla="*/ 3605247 w 3925287"/>
                <a:gd name="connsiteY120" fmla="*/ 1344930 h 2244090"/>
                <a:gd name="connsiteX121" fmla="*/ 3643347 w 3925287"/>
                <a:gd name="connsiteY121" fmla="*/ 1306830 h 2244090"/>
                <a:gd name="connsiteX122" fmla="*/ 3666207 w 3925287"/>
                <a:gd name="connsiteY122" fmla="*/ 1299210 h 2244090"/>
                <a:gd name="connsiteX123" fmla="*/ 3689067 w 3925287"/>
                <a:gd name="connsiteY123" fmla="*/ 1283970 h 2244090"/>
                <a:gd name="connsiteX124" fmla="*/ 3719547 w 3925287"/>
                <a:gd name="connsiteY124" fmla="*/ 1253490 h 2244090"/>
                <a:gd name="connsiteX125" fmla="*/ 3742407 w 3925287"/>
                <a:gd name="connsiteY125" fmla="*/ 1207770 h 2244090"/>
                <a:gd name="connsiteX126" fmla="*/ 3750027 w 3925287"/>
                <a:gd name="connsiteY126" fmla="*/ 1139190 h 2244090"/>
                <a:gd name="connsiteX127" fmla="*/ 3757647 w 3925287"/>
                <a:gd name="connsiteY127" fmla="*/ 1116330 h 2244090"/>
                <a:gd name="connsiteX128" fmla="*/ 3780507 w 3925287"/>
                <a:gd name="connsiteY128" fmla="*/ 1101090 h 2244090"/>
                <a:gd name="connsiteX129" fmla="*/ 3788127 w 3925287"/>
                <a:gd name="connsiteY129" fmla="*/ 1078230 h 2244090"/>
                <a:gd name="connsiteX130" fmla="*/ 3803367 w 3925287"/>
                <a:gd name="connsiteY130" fmla="*/ 925830 h 2244090"/>
                <a:gd name="connsiteX131" fmla="*/ 3818607 w 3925287"/>
                <a:gd name="connsiteY131" fmla="*/ 902970 h 2244090"/>
                <a:gd name="connsiteX132" fmla="*/ 3841467 w 3925287"/>
                <a:gd name="connsiteY132" fmla="*/ 826770 h 2244090"/>
                <a:gd name="connsiteX133" fmla="*/ 3864327 w 3925287"/>
                <a:gd name="connsiteY133" fmla="*/ 811530 h 2244090"/>
                <a:gd name="connsiteX134" fmla="*/ 3879567 w 3925287"/>
                <a:gd name="connsiteY134" fmla="*/ 765810 h 2244090"/>
                <a:gd name="connsiteX135" fmla="*/ 3894807 w 3925287"/>
                <a:gd name="connsiteY135" fmla="*/ 666750 h 2244090"/>
                <a:gd name="connsiteX136" fmla="*/ 3902427 w 3925287"/>
                <a:gd name="connsiteY136" fmla="*/ 643890 h 2244090"/>
                <a:gd name="connsiteX137" fmla="*/ 3925287 w 3925287"/>
                <a:gd name="connsiteY137" fmla="*/ 621030 h 2244090"/>
                <a:gd name="connsiteX138" fmla="*/ 3902427 w 3925287"/>
                <a:gd name="connsiteY138" fmla="*/ 491490 h 2244090"/>
                <a:gd name="connsiteX139" fmla="*/ 3887187 w 3925287"/>
                <a:gd name="connsiteY139" fmla="*/ 468630 h 2244090"/>
                <a:gd name="connsiteX140" fmla="*/ 3879567 w 3925287"/>
                <a:gd name="connsiteY140" fmla="*/ 377190 h 2244090"/>
                <a:gd name="connsiteX141" fmla="*/ 3856707 w 3925287"/>
                <a:gd name="connsiteY141" fmla="*/ 361950 h 2244090"/>
                <a:gd name="connsiteX142" fmla="*/ 3742407 w 3925287"/>
                <a:gd name="connsiteY142" fmla="*/ 346710 h 2244090"/>
                <a:gd name="connsiteX143" fmla="*/ 3734787 w 3925287"/>
                <a:gd name="connsiteY143" fmla="*/ 323850 h 2244090"/>
                <a:gd name="connsiteX144" fmla="*/ 3689067 w 3925287"/>
                <a:gd name="connsiteY144" fmla="*/ 308610 h 2244090"/>
                <a:gd name="connsiteX145" fmla="*/ 3521427 w 3925287"/>
                <a:gd name="connsiteY145" fmla="*/ 293370 h 2244090"/>
                <a:gd name="connsiteX146" fmla="*/ 3460467 w 3925287"/>
                <a:gd name="connsiteY146" fmla="*/ 278130 h 2244090"/>
                <a:gd name="connsiteX147" fmla="*/ 3346167 w 3925287"/>
                <a:gd name="connsiteY147" fmla="*/ 285750 h 2244090"/>
                <a:gd name="connsiteX148" fmla="*/ 3300447 w 3925287"/>
                <a:gd name="connsiteY148" fmla="*/ 300990 h 2244090"/>
                <a:gd name="connsiteX149" fmla="*/ 3277587 w 3925287"/>
                <a:gd name="connsiteY149" fmla="*/ 308610 h 2244090"/>
                <a:gd name="connsiteX150" fmla="*/ 3201387 w 3925287"/>
                <a:gd name="connsiteY150" fmla="*/ 316230 h 2244090"/>
                <a:gd name="connsiteX151" fmla="*/ 3125187 w 3925287"/>
                <a:gd name="connsiteY151" fmla="*/ 339090 h 2244090"/>
                <a:gd name="connsiteX152" fmla="*/ 3102327 w 3925287"/>
                <a:gd name="connsiteY152" fmla="*/ 346710 h 2244090"/>
                <a:gd name="connsiteX153" fmla="*/ 3079467 w 3925287"/>
                <a:gd name="connsiteY153" fmla="*/ 354330 h 2244090"/>
                <a:gd name="connsiteX154" fmla="*/ 3010887 w 3925287"/>
                <a:gd name="connsiteY154" fmla="*/ 361950 h 2244090"/>
                <a:gd name="connsiteX155" fmla="*/ 2942307 w 3925287"/>
                <a:gd name="connsiteY155" fmla="*/ 354330 h 2244090"/>
                <a:gd name="connsiteX156" fmla="*/ 2919447 w 3925287"/>
                <a:gd name="connsiteY156" fmla="*/ 339090 h 2244090"/>
                <a:gd name="connsiteX157" fmla="*/ 2873727 w 3925287"/>
                <a:gd name="connsiteY157" fmla="*/ 331470 h 2244090"/>
                <a:gd name="connsiteX158" fmla="*/ 2850867 w 3925287"/>
                <a:gd name="connsiteY158" fmla="*/ 323850 h 2244090"/>
                <a:gd name="connsiteX159" fmla="*/ 2759427 w 3925287"/>
                <a:gd name="connsiteY159" fmla="*/ 316230 h 2244090"/>
                <a:gd name="connsiteX160" fmla="*/ 2549877 w 3925287"/>
                <a:gd name="connsiteY160" fmla="*/ 331470 h 2244090"/>
                <a:gd name="connsiteX161" fmla="*/ 2454627 w 3925287"/>
                <a:gd name="connsiteY161" fmla="*/ 365760 h 2244090"/>
                <a:gd name="connsiteX162" fmla="*/ 2534637 w 3925287"/>
                <a:gd name="connsiteY162" fmla="*/ 247650 h 2244090"/>
                <a:gd name="connsiteX163" fmla="*/ 2572737 w 3925287"/>
                <a:gd name="connsiteY163" fmla="*/ 156210 h 2244090"/>
                <a:gd name="connsiteX164" fmla="*/ 2607027 w 3925287"/>
                <a:gd name="connsiteY164" fmla="*/ 106680 h 2244090"/>
                <a:gd name="connsiteX165" fmla="*/ 2610837 w 3925287"/>
                <a:gd name="connsiteY165" fmla="*/ 60960 h 2244090"/>
                <a:gd name="connsiteX166" fmla="*/ 2603217 w 3925287"/>
                <a:gd name="connsiteY166" fmla="*/ 34290 h 2244090"/>
                <a:gd name="connsiteX167" fmla="*/ 2591787 w 3925287"/>
                <a:gd name="connsiteY167" fmla="*/ 38100 h 2244090"/>
                <a:gd name="connsiteX168" fmla="*/ 2587977 w 3925287"/>
                <a:gd name="connsiteY168" fmla="*/ 0 h 2244090"/>
                <a:gd name="connsiteX169" fmla="*/ 2553687 w 3925287"/>
                <a:gd name="connsiteY169" fmla="*/ 3810 h 2244090"/>
                <a:gd name="connsiteX170" fmla="*/ 2507967 w 3925287"/>
                <a:gd name="connsiteY170" fmla="*/ 34290 h 2244090"/>
                <a:gd name="connsiteX171" fmla="*/ 2492727 w 3925287"/>
                <a:gd name="connsiteY171" fmla="*/ 57150 h 2244090"/>
                <a:gd name="connsiteX172" fmla="*/ 2462247 w 3925287"/>
                <a:gd name="connsiteY172" fmla="*/ 22860 h 2244090"/>
                <a:gd name="connsiteX173" fmla="*/ 2462247 w 3925287"/>
                <a:gd name="connsiteY173" fmla="*/ 87630 h 2244090"/>
                <a:gd name="connsiteX174" fmla="*/ 2431767 w 3925287"/>
                <a:gd name="connsiteY174" fmla="*/ 80010 h 2244090"/>
                <a:gd name="connsiteX175" fmla="*/ 2408907 w 3925287"/>
                <a:gd name="connsiteY175" fmla="*/ 114300 h 2244090"/>
                <a:gd name="connsiteX176" fmla="*/ 2347947 w 3925287"/>
                <a:gd name="connsiteY176" fmla="*/ 194310 h 2244090"/>
                <a:gd name="connsiteX177" fmla="*/ 2325087 w 3925287"/>
                <a:gd name="connsiteY177" fmla="*/ 209550 h 2244090"/>
                <a:gd name="connsiteX178" fmla="*/ 2302227 w 3925287"/>
                <a:gd name="connsiteY178" fmla="*/ 224790 h 2244090"/>
                <a:gd name="connsiteX179" fmla="*/ 2286987 w 3925287"/>
                <a:gd name="connsiteY179" fmla="*/ 259080 h 2244090"/>
                <a:gd name="connsiteX180" fmla="*/ 2264127 w 3925287"/>
                <a:gd name="connsiteY180" fmla="*/ 304800 h 2244090"/>
                <a:gd name="connsiteX181" fmla="*/ 2252697 w 3925287"/>
                <a:gd name="connsiteY181" fmla="*/ 304800 h 2244090"/>
                <a:gd name="connsiteX182" fmla="*/ 2227745 w 3925287"/>
                <a:gd name="connsiteY182" fmla="*/ 323850 h 2244090"/>
                <a:gd name="connsiteX183" fmla="*/ 2195547 w 3925287"/>
                <a:gd name="connsiteY183" fmla="*/ 350520 h 2244090"/>
                <a:gd name="connsiteX184" fmla="*/ 2123157 w 3925287"/>
                <a:gd name="connsiteY184" fmla="*/ 384810 h 2244090"/>
                <a:gd name="connsiteX185" fmla="*/ 1989807 w 3925287"/>
                <a:gd name="connsiteY185" fmla="*/ 445770 h 2244090"/>
                <a:gd name="connsiteX186" fmla="*/ 1987715 w 3925287"/>
                <a:gd name="connsiteY186" fmla="*/ 441960 h 2244090"/>
                <a:gd name="connsiteX187" fmla="*/ 1964855 w 3925287"/>
                <a:gd name="connsiteY187" fmla="*/ 461010 h 2244090"/>
                <a:gd name="connsiteX188" fmla="*/ 1959327 w 3925287"/>
                <a:gd name="connsiteY188" fmla="*/ 457200 h 2244090"/>
                <a:gd name="connsiteX189" fmla="*/ 1947897 w 3925287"/>
                <a:gd name="connsiteY189" fmla="*/ 464820 h 2244090"/>
                <a:gd name="connsiteX190" fmla="*/ 1940277 w 3925287"/>
                <a:gd name="connsiteY190" fmla="*/ 445770 h 2244090"/>
                <a:gd name="connsiteX191" fmla="*/ 1898367 w 3925287"/>
                <a:gd name="connsiteY191" fmla="*/ 434340 h 2244090"/>
                <a:gd name="connsiteX192" fmla="*/ 1898367 w 3925287"/>
                <a:gd name="connsiteY192" fmla="*/ 403860 h 2244090"/>
                <a:gd name="connsiteX193" fmla="*/ 1921227 w 3925287"/>
                <a:gd name="connsiteY193" fmla="*/ 468630 h 2244090"/>
                <a:gd name="connsiteX194" fmla="*/ 1902177 w 3925287"/>
                <a:gd name="connsiteY194" fmla="*/ 426720 h 2244090"/>
                <a:gd name="connsiteX195" fmla="*/ 1913607 w 3925287"/>
                <a:gd name="connsiteY195" fmla="*/ 445770 h 2244090"/>
                <a:gd name="connsiteX196" fmla="*/ 1905987 w 3925287"/>
                <a:gd name="connsiteY196" fmla="*/ 441960 h 2244090"/>
                <a:gd name="connsiteX197" fmla="*/ 1898367 w 3925287"/>
                <a:gd name="connsiteY197" fmla="*/ 438150 h 2244090"/>
                <a:gd name="connsiteX198" fmla="*/ 1907705 w 3925287"/>
                <a:gd name="connsiteY198" fmla="*/ 445770 h 2244090"/>
                <a:gd name="connsiteX199" fmla="*/ 1913607 w 3925287"/>
                <a:gd name="connsiteY199" fmla="*/ 453390 h 2244090"/>
                <a:gd name="connsiteX200" fmla="*/ 1877225 w 3925287"/>
                <a:gd name="connsiteY200" fmla="*/ 430530 h 2244090"/>
                <a:gd name="connsiteX201" fmla="*/ 1902177 w 3925287"/>
                <a:gd name="connsiteY201" fmla="*/ 426720 h 2244090"/>
                <a:gd name="connsiteX202" fmla="*/ 1865795 w 3925287"/>
                <a:gd name="connsiteY202" fmla="*/ 419100 h 2244090"/>
                <a:gd name="connsiteX203" fmla="*/ 1864077 w 3925287"/>
                <a:gd name="connsiteY203" fmla="*/ 419100 h 2244090"/>
                <a:gd name="connsiteX204" fmla="*/ 1875507 w 3925287"/>
                <a:gd name="connsiteY204" fmla="*/ 430530 h 2244090"/>
                <a:gd name="connsiteX205" fmla="*/ 1888655 w 3925287"/>
                <a:gd name="connsiteY205" fmla="*/ 430530 h 2244090"/>
                <a:gd name="connsiteX206" fmla="*/ 1883127 w 3925287"/>
                <a:gd name="connsiteY206" fmla="*/ 411480 h 2244090"/>
                <a:gd name="connsiteX207" fmla="*/ 1881035 w 3925287"/>
                <a:gd name="connsiteY207" fmla="*/ 407670 h 2244090"/>
                <a:gd name="connsiteX208" fmla="*/ 1894557 w 3925287"/>
                <a:gd name="connsiteY208" fmla="*/ 411480 h 2244090"/>
                <a:gd name="connsiteX209" fmla="*/ 1921227 w 3925287"/>
                <a:gd name="connsiteY209" fmla="*/ 430530 h 2244090"/>
                <a:gd name="connsiteX210" fmla="*/ 1959327 w 3925287"/>
                <a:gd name="connsiteY210" fmla="*/ 453390 h 2244090"/>
                <a:gd name="connsiteX211" fmla="*/ 1867887 w 3925287"/>
                <a:gd name="connsiteY211" fmla="*/ 441960 h 2244090"/>
                <a:gd name="connsiteX212" fmla="*/ 1875507 w 3925287"/>
                <a:gd name="connsiteY212" fmla="*/ 461010 h 2244090"/>
                <a:gd name="connsiteX213" fmla="*/ 1966947 w 3925287"/>
                <a:gd name="connsiteY213" fmla="*/ 461010 h 2244090"/>
                <a:gd name="connsiteX0" fmla="*/ 1966947 w 3925287"/>
                <a:gd name="connsiteY0" fmla="*/ 487680 h 2270760"/>
                <a:gd name="connsiteX1" fmla="*/ 1852647 w 3925287"/>
                <a:gd name="connsiteY1" fmla="*/ 499110 h 2270760"/>
                <a:gd name="connsiteX2" fmla="*/ 1795497 w 3925287"/>
                <a:gd name="connsiteY2" fmla="*/ 491490 h 2270760"/>
                <a:gd name="connsiteX3" fmla="*/ 1745967 w 3925287"/>
                <a:gd name="connsiteY3" fmla="*/ 495300 h 2270760"/>
                <a:gd name="connsiteX4" fmla="*/ 1700247 w 3925287"/>
                <a:gd name="connsiteY4" fmla="*/ 480060 h 2270760"/>
                <a:gd name="connsiteX5" fmla="*/ 1662147 w 3925287"/>
                <a:gd name="connsiteY5" fmla="*/ 483870 h 2270760"/>
                <a:gd name="connsiteX6" fmla="*/ 1372587 w 3925287"/>
                <a:gd name="connsiteY6" fmla="*/ 472440 h 2270760"/>
                <a:gd name="connsiteX7" fmla="*/ 1349727 w 3925287"/>
                <a:gd name="connsiteY7" fmla="*/ 464820 h 2270760"/>
                <a:gd name="connsiteX8" fmla="*/ 1227807 w 3925287"/>
                <a:gd name="connsiteY8" fmla="*/ 449580 h 2270760"/>
                <a:gd name="connsiteX9" fmla="*/ 1182087 w 3925287"/>
                <a:gd name="connsiteY9" fmla="*/ 434340 h 2270760"/>
                <a:gd name="connsiteX10" fmla="*/ 1029687 w 3925287"/>
                <a:gd name="connsiteY10" fmla="*/ 419100 h 2270760"/>
                <a:gd name="connsiteX11" fmla="*/ 907767 w 3925287"/>
                <a:gd name="connsiteY11" fmla="*/ 403860 h 2270760"/>
                <a:gd name="connsiteX12" fmla="*/ 877287 w 3925287"/>
                <a:gd name="connsiteY12" fmla="*/ 396240 h 2270760"/>
                <a:gd name="connsiteX13" fmla="*/ 831567 w 3925287"/>
                <a:gd name="connsiteY13" fmla="*/ 381000 h 2270760"/>
                <a:gd name="connsiteX14" fmla="*/ 724887 w 3925287"/>
                <a:gd name="connsiteY14" fmla="*/ 373380 h 2270760"/>
                <a:gd name="connsiteX15" fmla="*/ 702027 w 3925287"/>
                <a:gd name="connsiteY15" fmla="*/ 358140 h 2270760"/>
                <a:gd name="connsiteX16" fmla="*/ 648687 w 3925287"/>
                <a:gd name="connsiteY16" fmla="*/ 365760 h 2270760"/>
                <a:gd name="connsiteX17" fmla="*/ 477237 w 3925287"/>
                <a:gd name="connsiteY17" fmla="*/ 346710 h 2270760"/>
                <a:gd name="connsiteX18" fmla="*/ 431517 w 3925287"/>
                <a:gd name="connsiteY18" fmla="*/ 335280 h 2270760"/>
                <a:gd name="connsiteX19" fmla="*/ 387514 w 3925287"/>
                <a:gd name="connsiteY19" fmla="*/ 331470 h 2270760"/>
                <a:gd name="connsiteX20" fmla="*/ 351507 w 3925287"/>
                <a:gd name="connsiteY20" fmla="*/ 335280 h 2270760"/>
                <a:gd name="connsiteX21" fmla="*/ 294357 w 3925287"/>
                <a:gd name="connsiteY21" fmla="*/ 323850 h 2270760"/>
                <a:gd name="connsiteX22" fmla="*/ 252447 w 3925287"/>
                <a:gd name="connsiteY22" fmla="*/ 312420 h 2270760"/>
                <a:gd name="connsiteX23" fmla="*/ 180057 w 3925287"/>
                <a:gd name="connsiteY23" fmla="*/ 320040 h 2270760"/>
                <a:gd name="connsiteX24" fmla="*/ 164817 w 3925287"/>
                <a:gd name="connsiteY24" fmla="*/ 331470 h 2270760"/>
                <a:gd name="connsiteX25" fmla="*/ 130527 w 3925287"/>
                <a:gd name="connsiteY25" fmla="*/ 327660 h 2270760"/>
                <a:gd name="connsiteX26" fmla="*/ 58137 w 3925287"/>
                <a:gd name="connsiteY26" fmla="*/ 361950 h 2270760"/>
                <a:gd name="connsiteX27" fmla="*/ 27657 w 3925287"/>
                <a:gd name="connsiteY27" fmla="*/ 415290 h 2270760"/>
                <a:gd name="connsiteX28" fmla="*/ 4797 w 3925287"/>
                <a:gd name="connsiteY28" fmla="*/ 453390 h 2270760"/>
                <a:gd name="connsiteX29" fmla="*/ 987 w 3925287"/>
                <a:gd name="connsiteY29" fmla="*/ 495300 h 2270760"/>
                <a:gd name="connsiteX30" fmla="*/ 16227 w 3925287"/>
                <a:gd name="connsiteY30" fmla="*/ 601980 h 2270760"/>
                <a:gd name="connsiteX31" fmla="*/ 23847 w 3925287"/>
                <a:gd name="connsiteY31" fmla="*/ 693420 h 2270760"/>
                <a:gd name="connsiteX32" fmla="*/ 39087 w 3925287"/>
                <a:gd name="connsiteY32" fmla="*/ 716280 h 2270760"/>
                <a:gd name="connsiteX33" fmla="*/ 61947 w 3925287"/>
                <a:gd name="connsiteY33" fmla="*/ 762000 h 2270760"/>
                <a:gd name="connsiteX34" fmla="*/ 69567 w 3925287"/>
                <a:gd name="connsiteY34" fmla="*/ 883920 h 2270760"/>
                <a:gd name="connsiteX35" fmla="*/ 115287 w 3925287"/>
                <a:gd name="connsiteY35" fmla="*/ 975360 h 2270760"/>
                <a:gd name="connsiteX36" fmla="*/ 130527 w 3925287"/>
                <a:gd name="connsiteY36" fmla="*/ 998220 h 2270760"/>
                <a:gd name="connsiteX37" fmla="*/ 145767 w 3925287"/>
                <a:gd name="connsiteY37" fmla="*/ 1021080 h 2270760"/>
                <a:gd name="connsiteX38" fmla="*/ 161007 w 3925287"/>
                <a:gd name="connsiteY38" fmla="*/ 1066800 h 2270760"/>
                <a:gd name="connsiteX39" fmla="*/ 168627 w 3925287"/>
                <a:gd name="connsiteY39" fmla="*/ 1104900 h 2270760"/>
                <a:gd name="connsiteX40" fmla="*/ 199107 w 3925287"/>
                <a:gd name="connsiteY40" fmla="*/ 1150620 h 2270760"/>
                <a:gd name="connsiteX41" fmla="*/ 214347 w 3925287"/>
                <a:gd name="connsiteY41" fmla="*/ 1173480 h 2270760"/>
                <a:gd name="connsiteX42" fmla="*/ 252447 w 3925287"/>
                <a:gd name="connsiteY42" fmla="*/ 1234440 h 2270760"/>
                <a:gd name="connsiteX43" fmla="*/ 282927 w 3925287"/>
                <a:gd name="connsiteY43" fmla="*/ 1280160 h 2270760"/>
                <a:gd name="connsiteX44" fmla="*/ 298167 w 3925287"/>
                <a:gd name="connsiteY44" fmla="*/ 1303020 h 2270760"/>
                <a:gd name="connsiteX45" fmla="*/ 321027 w 3925287"/>
                <a:gd name="connsiteY45" fmla="*/ 1318260 h 2270760"/>
                <a:gd name="connsiteX46" fmla="*/ 328647 w 3925287"/>
                <a:gd name="connsiteY46" fmla="*/ 1341120 h 2270760"/>
                <a:gd name="connsiteX47" fmla="*/ 343887 w 3925287"/>
                <a:gd name="connsiteY47" fmla="*/ 1455420 h 2270760"/>
                <a:gd name="connsiteX48" fmla="*/ 359127 w 3925287"/>
                <a:gd name="connsiteY48" fmla="*/ 1478280 h 2270760"/>
                <a:gd name="connsiteX49" fmla="*/ 404847 w 3925287"/>
                <a:gd name="connsiteY49" fmla="*/ 1508760 h 2270760"/>
                <a:gd name="connsiteX50" fmla="*/ 442947 w 3925287"/>
                <a:gd name="connsiteY50" fmla="*/ 1546860 h 2270760"/>
                <a:gd name="connsiteX51" fmla="*/ 458187 w 3925287"/>
                <a:gd name="connsiteY51" fmla="*/ 1569720 h 2270760"/>
                <a:gd name="connsiteX52" fmla="*/ 481047 w 3925287"/>
                <a:gd name="connsiteY52" fmla="*/ 1584960 h 2270760"/>
                <a:gd name="connsiteX53" fmla="*/ 503907 w 3925287"/>
                <a:gd name="connsiteY53" fmla="*/ 1615440 h 2270760"/>
                <a:gd name="connsiteX54" fmla="*/ 534387 w 3925287"/>
                <a:gd name="connsiteY54" fmla="*/ 1623060 h 2270760"/>
                <a:gd name="connsiteX55" fmla="*/ 557247 w 3925287"/>
                <a:gd name="connsiteY55" fmla="*/ 1645920 h 2270760"/>
                <a:gd name="connsiteX56" fmla="*/ 595347 w 3925287"/>
                <a:gd name="connsiteY56" fmla="*/ 1714500 h 2270760"/>
                <a:gd name="connsiteX57" fmla="*/ 641067 w 3925287"/>
                <a:gd name="connsiteY57" fmla="*/ 1744980 h 2270760"/>
                <a:gd name="connsiteX58" fmla="*/ 663927 w 3925287"/>
                <a:gd name="connsiteY58" fmla="*/ 1760220 h 2270760"/>
                <a:gd name="connsiteX59" fmla="*/ 709647 w 3925287"/>
                <a:gd name="connsiteY59" fmla="*/ 1775460 h 2270760"/>
                <a:gd name="connsiteX60" fmla="*/ 778227 w 3925287"/>
                <a:gd name="connsiteY60" fmla="*/ 1813560 h 2270760"/>
                <a:gd name="connsiteX61" fmla="*/ 785847 w 3925287"/>
                <a:gd name="connsiteY61" fmla="*/ 1836420 h 2270760"/>
                <a:gd name="connsiteX62" fmla="*/ 862047 w 3925287"/>
                <a:gd name="connsiteY62" fmla="*/ 1912620 h 2270760"/>
                <a:gd name="connsiteX63" fmla="*/ 884907 w 3925287"/>
                <a:gd name="connsiteY63" fmla="*/ 1920240 h 2270760"/>
                <a:gd name="connsiteX64" fmla="*/ 945867 w 3925287"/>
                <a:gd name="connsiteY64" fmla="*/ 1943100 h 2270760"/>
                <a:gd name="connsiteX65" fmla="*/ 968727 w 3925287"/>
                <a:gd name="connsiteY65" fmla="*/ 1988820 h 2270760"/>
                <a:gd name="connsiteX66" fmla="*/ 991587 w 3925287"/>
                <a:gd name="connsiteY66" fmla="*/ 2034540 h 2270760"/>
                <a:gd name="connsiteX67" fmla="*/ 1022067 w 3925287"/>
                <a:gd name="connsiteY67" fmla="*/ 2042160 h 2270760"/>
                <a:gd name="connsiteX68" fmla="*/ 1098267 w 3925287"/>
                <a:gd name="connsiteY68" fmla="*/ 2065020 h 2270760"/>
                <a:gd name="connsiteX69" fmla="*/ 1182087 w 3925287"/>
                <a:gd name="connsiteY69" fmla="*/ 2087880 h 2270760"/>
                <a:gd name="connsiteX70" fmla="*/ 1227807 w 3925287"/>
                <a:gd name="connsiteY70" fmla="*/ 2110740 h 2270760"/>
                <a:gd name="connsiteX71" fmla="*/ 1258287 w 3925287"/>
                <a:gd name="connsiteY71" fmla="*/ 2118360 h 2270760"/>
                <a:gd name="connsiteX72" fmla="*/ 1304007 w 3925287"/>
                <a:gd name="connsiteY72" fmla="*/ 2141220 h 2270760"/>
                <a:gd name="connsiteX73" fmla="*/ 1326867 w 3925287"/>
                <a:gd name="connsiteY73" fmla="*/ 2156460 h 2270760"/>
                <a:gd name="connsiteX74" fmla="*/ 1357347 w 3925287"/>
                <a:gd name="connsiteY74" fmla="*/ 2164080 h 2270760"/>
                <a:gd name="connsiteX75" fmla="*/ 1448787 w 3925287"/>
                <a:gd name="connsiteY75" fmla="*/ 2186940 h 2270760"/>
                <a:gd name="connsiteX76" fmla="*/ 1509747 w 3925287"/>
                <a:gd name="connsiteY76" fmla="*/ 2202180 h 2270760"/>
                <a:gd name="connsiteX77" fmla="*/ 1540227 w 3925287"/>
                <a:gd name="connsiteY77" fmla="*/ 2209800 h 2270760"/>
                <a:gd name="connsiteX78" fmla="*/ 1616427 w 3925287"/>
                <a:gd name="connsiteY78" fmla="*/ 2225040 h 2270760"/>
                <a:gd name="connsiteX79" fmla="*/ 1646907 w 3925287"/>
                <a:gd name="connsiteY79" fmla="*/ 2232660 h 2270760"/>
                <a:gd name="connsiteX80" fmla="*/ 1768827 w 3925287"/>
                <a:gd name="connsiteY80" fmla="*/ 2247900 h 2270760"/>
                <a:gd name="connsiteX81" fmla="*/ 1799307 w 3925287"/>
                <a:gd name="connsiteY81" fmla="*/ 2255520 h 2270760"/>
                <a:gd name="connsiteX82" fmla="*/ 2027907 w 3925287"/>
                <a:gd name="connsiteY82" fmla="*/ 2263140 h 2270760"/>
                <a:gd name="connsiteX83" fmla="*/ 2050767 w 3925287"/>
                <a:gd name="connsiteY83" fmla="*/ 2255520 h 2270760"/>
                <a:gd name="connsiteX84" fmla="*/ 2073627 w 3925287"/>
                <a:gd name="connsiteY84" fmla="*/ 2263140 h 2270760"/>
                <a:gd name="connsiteX85" fmla="*/ 2134587 w 3925287"/>
                <a:gd name="connsiteY85" fmla="*/ 2270760 h 2270760"/>
                <a:gd name="connsiteX86" fmla="*/ 2264127 w 3925287"/>
                <a:gd name="connsiteY86" fmla="*/ 2263140 h 2270760"/>
                <a:gd name="connsiteX87" fmla="*/ 2309847 w 3925287"/>
                <a:gd name="connsiteY87" fmla="*/ 2232660 h 2270760"/>
                <a:gd name="connsiteX88" fmla="*/ 2370807 w 3925287"/>
                <a:gd name="connsiteY88" fmla="*/ 2217420 h 2270760"/>
                <a:gd name="connsiteX89" fmla="*/ 2485107 w 3925287"/>
                <a:gd name="connsiteY89" fmla="*/ 2194560 h 2270760"/>
                <a:gd name="connsiteX90" fmla="*/ 2507967 w 3925287"/>
                <a:gd name="connsiteY90" fmla="*/ 2186940 h 2270760"/>
                <a:gd name="connsiteX91" fmla="*/ 2553687 w 3925287"/>
                <a:gd name="connsiteY91" fmla="*/ 2179320 h 2270760"/>
                <a:gd name="connsiteX92" fmla="*/ 2599407 w 3925287"/>
                <a:gd name="connsiteY92" fmla="*/ 2141220 h 2270760"/>
                <a:gd name="connsiteX93" fmla="*/ 2622267 w 3925287"/>
                <a:gd name="connsiteY93" fmla="*/ 2133600 h 2270760"/>
                <a:gd name="connsiteX94" fmla="*/ 2645127 w 3925287"/>
                <a:gd name="connsiteY94" fmla="*/ 2118360 h 2270760"/>
                <a:gd name="connsiteX95" fmla="*/ 2744187 w 3925287"/>
                <a:gd name="connsiteY95" fmla="*/ 2103120 h 2270760"/>
                <a:gd name="connsiteX96" fmla="*/ 2828007 w 3925287"/>
                <a:gd name="connsiteY96" fmla="*/ 2080260 h 2270760"/>
                <a:gd name="connsiteX97" fmla="*/ 2858487 w 3925287"/>
                <a:gd name="connsiteY97" fmla="*/ 2072640 h 2270760"/>
                <a:gd name="connsiteX98" fmla="*/ 2904207 w 3925287"/>
                <a:gd name="connsiteY98" fmla="*/ 2049780 h 2270760"/>
                <a:gd name="connsiteX99" fmla="*/ 2972787 w 3925287"/>
                <a:gd name="connsiteY99" fmla="*/ 1996440 h 2270760"/>
                <a:gd name="connsiteX100" fmla="*/ 3018507 w 3925287"/>
                <a:gd name="connsiteY100" fmla="*/ 1981200 h 2270760"/>
                <a:gd name="connsiteX101" fmla="*/ 3033747 w 3925287"/>
                <a:gd name="connsiteY101" fmla="*/ 1958340 h 2270760"/>
                <a:gd name="connsiteX102" fmla="*/ 3056607 w 3925287"/>
                <a:gd name="connsiteY102" fmla="*/ 1935480 h 2270760"/>
                <a:gd name="connsiteX103" fmla="*/ 3140427 w 3925287"/>
                <a:gd name="connsiteY103" fmla="*/ 1920240 h 2270760"/>
                <a:gd name="connsiteX104" fmla="*/ 3163287 w 3925287"/>
                <a:gd name="connsiteY104" fmla="*/ 1912620 h 2270760"/>
                <a:gd name="connsiteX105" fmla="*/ 3178527 w 3925287"/>
                <a:gd name="connsiteY105" fmla="*/ 1859280 h 2270760"/>
                <a:gd name="connsiteX106" fmla="*/ 3193767 w 3925287"/>
                <a:gd name="connsiteY106" fmla="*/ 1813560 h 2270760"/>
                <a:gd name="connsiteX107" fmla="*/ 3224247 w 3925287"/>
                <a:gd name="connsiteY107" fmla="*/ 1805940 h 2270760"/>
                <a:gd name="connsiteX108" fmla="*/ 3269967 w 3925287"/>
                <a:gd name="connsiteY108" fmla="*/ 1790700 h 2270760"/>
                <a:gd name="connsiteX109" fmla="*/ 3330927 w 3925287"/>
                <a:gd name="connsiteY109" fmla="*/ 1775460 h 2270760"/>
                <a:gd name="connsiteX110" fmla="*/ 3384267 w 3925287"/>
                <a:gd name="connsiteY110" fmla="*/ 1714500 h 2270760"/>
                <a:gd name="connsiteX111" fmla="*/ 3399507 w 3925287"/>
                <a:gd name="connsiteY111" fmla="*/ 1691640 h 2270760"/>
                <a:gd name="connsiteX112" fmla="*/ 3429987 w 3925287"/>
                <a:gd name="connsiteY112" fmla="*/ 1623060 h 2270760"/>
                <a:gd name="connsiteX113" fmla="*/ 3475707 w 3925287"/>
                <a:gd name="connsiteY113" fmla="*/ 1600200 h 2270760"/>
                <a:gd name="connsiteX114" fmla="*/ 3490947 w 3925287"/>
                <a:gd name="connsiteY114" fmla="*/ 1577340 h 2270760"/>
                <a:gd name="connsiteX115" fmla="*/ 3536667 w 3925287"/>
                <a:gd name="connsiteY115" fmla="*/ 1539240 h 2270760"/>
                <a:gd name="connsiteX116" fmla="*/ 3551907 w 3925287"/>
                <a:gd name="connsiteY116" fmla="*/ 1493520 h 2270760"/>
                <a:gd name="connsiteX117" fmla="*/ 3559527 w 3925287"/>
                <a:gd name="connsiteY117" fmla="*/ 1470660 h 2270760"/>
                <a:gd name="connsiteX118" fmla="*/ 3590007 w 3925287"/>
                <a:gd name="connsiteY118" fmla="*/ 1463040 h 2270760"/>
                <a:gd name="connsiteX119" fmla="*/ 3597627 w 3925287"/>
                <a:gd name="connsiteY119" fmla="*/ 1440180 h 2270760"/>
                <a:gd name="connsiteX120" fmla="*/ 3605247 w 3925287"/>
                <a:gd name="connsiteY120" fmla="*/ 1371600 h 2270760"/>
                <a:gd name="connsiteX121" fmla="*/ 3643347 w 3925287"/>
                <a:gd name="connsiteY121" fmla="*/ 1333500 h 2270760"/>
                <a:gd name="connsiteX122" fmla="*/ 3666207 w 3925287"/>
                <a:gd name="connsiteY122" fmla="*/ 1325880 h 2270760"/>
                <a:gd name="connsiteX123" fmla="*/ 3689067 w 3925287"/>
                <a:gd name="connsiteY123" fmla="*/ 1310640 h 2270760"/>
                <a:gd name="connsiteX124" fmla="*/ 3719547 w 3925287"/>
                <a:gd name="connsiteY124" fmla="*/ 1280160 h 2270760"/>
                <a:gd name="connsiteX125" fmla="*/ 3742407 w 3925287"/>
                <a:gd name="connsiteY125" fmla="*/ 1234440 h 2270760"/>
                <a:gd name="connsiteX126" fmla="*/ 3750027 w 3925287"/>
                <a:gd name="connsiteY126" fmla="*/ 1165860 h 2270760"/>
                <a:gd name="connsiteX127" fmla="*/ 3757647 w 3925287"/>
                <a:gd name="connsiteY127" fmla="*/ 1143000 h 2270760"/>
                <a:gd name="connsiteX128" fmla="*/ 3780507 w 3925287"/>
                <a:gd name="connsiteY128" fmla="*/ 1127760 h 2270760"/>
                <a:gd name="connsiteX129" fmla="*/ 3788127 w 3925287"/>
                <a:gd name="connsiteY129" fmla="*/ 1104900 h 2270760"/>
                <a:gd name="connsiteX130" fmla="*/ 3803367 w 3925287"/>
                <a:gd name="connsiteY130" fmla="*/ 952500 h 2270760"/>
                <a:gd name="connsiteX131" fmla="*/ 3818607 w 3925287"/>
                <a:gd name="connsiteY131" fmla="*/ 929640 h 2270760"/>
                <a:gd name="connsiteX132" fmla="*/ 3841467 w 3925287"/>
                <a:gd name="connsiteY132" fmla="*/ 853440 h 2270760"/>
                <a:gd name="connsiteX133" fmla="*/ 3864327 w 3925287"/>
                <a:gd name="connsiteY133" fmla="*/ 838200 h 2270760"/>
                <a:gd name="connsiteX134" fmla="*/ 3879567 w 3925287"/>
                <a:gd name="connsiteY134" fmla="*/ 792480 h 2270760"/>
                <a:gd name="connsiteX135" fmla="*/ 3894807 w 3925287"/>
                <a:gd name="connsiteY135" fmla="*/ 693420 h 2270760"/>
                <a:gd name="connsiteX136" fmla="*/ 3902427 w 3925287"/>
                <a:gd name="connsiteY136" fmla="*/ 670560 h 2270760"/>
                <a:gd name="connsiteX137" fmla="*/ 3925287 w 3925287"/>
                <a:gd name="connsiteY137" fmla="*/ 647700 h 2270760"/>
                <a:gd name="connsiteX138" fmla="*/ 3902427 w 3925287"/>
                <a:gd name="connsiteY138" fmla="*/ 518160 h 2270760"/>
                <a:gd name="connsiteX139" fmla="*/ 3887187 w 3925287"/>
                <a:gd name="connsiteY139" fmla="*/ 495300 h 2270760"/>
                <a:gd name="connsiteX140" fmla="*/ 3879567 w 3925287"/>
                <a:gd name="connsiteY140" fmla="*/ 403860 h 2270760"/>
                <a:gd name="connsiteX141" fmla="*/ 3856707 w 3925287"/>
                <a:gd name="connsiteY141" fmla="*/ 388620 h 2270760"/>
                <a:gd name="connsiteX142" fmla="*/ 3742407 w 3925287"/>
                <a:gd name="connsiteY142" fmla="*/ 373380 h 2270760"/>
                <a:gd name="connsiteX143" fmla="*/ 3734787 w 3925287"/>
                <a:gd name="connsiteY143" fmla="*/ 350520 h 2270760"/>
                <a:gd name="connsiteX144" fmla="*/ 3689067 w 3925287"/>
                <a:gd name="connsiteY144" fmla="*/ 335280 h 2270760"/>
                <a:gd name="connsiteX145" fmla="*/ 3521427 w 3925287"/>
                <a:gd name="connsiteY145" fmla="*/ 320040 h 2270760"/>
                <a:gd name="connsiteX146" fmla="*/ 3460467 w 3925287"/>
                <a:gd name="connsiteY146" fmla="*/ 304800 h 2270760"/>
                <a:gd name="connsiteX147" fmla="*/ 3346167 w 3925287"/>
                <a:gd name="connsiteY147" fmla="*/ 312420 h 2270760"/>
                <a:gd name="connsiteX148" fmla="*/ 3300447 w 3925287"/>
                <a:gd name="connsiteY148" fmla="*/ 327660 h 2270760"/>
                <a:gd name="connsiteX149" fmla="*/ 3277587 w 3925287"/>
                <a:gd name="connsiteY149" fmla="*/ 335280 h 2270760"/>
                <a:gd name="connsiteX150" fmla="*/ 3201387 w 3925287"/>
                <a:gd name="connsiteY150" fmla="*/ 342900 h 2270760"/>
                <a:gd name="connsiteX151" fmla="*/ 3125187 w 3925287"/>
                <a:gd name="connsiteY151" fmla="*/ 365760 h 2270760"/>
                <a:gd name="connsiteX152" fmla="*/ 3102327 w 3925287"/>
                <a:gd name="connsiteY152" fmla="*/ 373380 h 2270760"/>
                <a:gd name="connsiteX153" fmla="*/ 3079467 w 3925287"/>
                <a:gd name="connsiteY153" fmla="*/ 381000 h 2270760"/>
                <a:gd name="connsiteX154" fmla="*/ 3010887 w 3925287"/>
                <a:gd name="connsiteY154" fmla="*/ 388620 h 2270760"/>
                <a:gd name="connsiteX155" fmla="*/ 2942307 w 3925287"/>
                <a:gd name="connsiteY155" fmla="*/ 381000 h 2270760"/>
                <a:gd name="connsiteX156" fmla="*/ 2919447 w 3925287"/>
                <a:gd name="connsiteY156" fmla="*/ 365760 h 2270760"/>
                <a:gd name="connsiteX157" fmla="*/ 2873727 w 3925287"/>
                <a:gd name="connsiteY157" fmla="*/ 358140 h 2270760"/>
                <a:gd name="connsiteX158" fmla="*/ 2850867 w 3925287"/>
                <a:gd name="connsiteY158" fmla="*/ 350520 h 2270760"/>
                <a:gd name="connsiteX159" fmla="*/ 2759427 w 3925287"/>
                <a:gd name="connsiteY159" fmla="*/ 342900 h 2270760"/>
                <a:gd name="connsiteX160" fmla="*/ 2549877 w 3925287"/>
                <a:gd name="connsiteY160" fmla="*/ 358140 h 2270760"/>
                <a:gd name="connsiteX161" fmla="*/ 2454627 w 3925287"/>
                <a:gd name="connsiteY161" fmla="*/ 392430 h 2270760"/>
                <a:gd name="connsiteX162" fmla="*/ 2534637 w 3925287"/>
                <a:gd name="connsiteY162" fmla="*/ 274320 h 2270760"/>
                <a:gd name="connsiteX163" fmla="*/ 2572737 w 3925287"/>
                <a:gd name="connsiteY163" fmla="*/ 182880 h 2270760"/>
                <a:gd name="connsiteX164" fmla="*/ 2607027 w 3925287"/>
                <a:gd name="connsiteY164" fmla="*/ 133350 h 2270760"/>
                <a:gd name="connsiteX165" fmla="*/ 2610837 w 3925287"/>
                <a:gd name="connsiteY165" fmla="*/ 87630 h 2270760"/>
                <a:gd name="connsiteX166" fmla="*/ 2603217 w 3925287"/>
                <a:gd name="connsiteY166" fmla="*/ 60960 h 2270760"/>
                <a:gd name="connsiteX167" fmla="*/ 2591787 w 3925287"/>
                <a:gd name="connsiteY167" fmla="*/ 64770 h 2270760"/>
                <a:gd name="connsiteX168" fmla="*/ 2587977 w 3925287"/>
                <a:gd name="connsiteY168" fmla="*/ 26670 h 2270760"/>
                <a:gd name="connsiteX169" fmla="*/ 2553687 w 3925287"/>
                <a:gd name="connsiteY169" fmla="*/ 30480 h 2270760"/>
                <a:gd name="connsiteX170" fmla="*/ 2511777 w 3925287"/>
                <a:gd name="connsiteY170" fmla="*/ 0 h 2270760"/>
                <a:gd name="connsiteX171" fmla="*/ 2492727 w 3925287"/>
                <a:gd name="connsiteY171" fmla="*/ 83820 h 2270760"/>
                <a:gd name="connsiteX172" fmla="*/ 2462247 w 3925287"/>
                <a:gd name="connsiteY172" fmla="*/ 49530 h 2270760"/>
                <a:gd name="connsiteX173" fmla="*/ 2462247 w 3925287"/>
                <a:gd name="connsiteY173" fmla="*/ 114300 h 2270760"/>
                <a:gd name="connsiteX174" fmla="*/ 2431767 w 3925287"/>
                <a:gd name="connsiteY174" fmla="*/ 106680 h 2270760"/>
                <a:gd name="connsiteX175" fmla="*/ 2408907 w 3925287"/>
                <a:gd name="connsiteY175" fmla="*/ 140970 h 2270760"/>
                <a:gd name="connsiteX176" fmla="*/ 2347947 w 3925287"/>
                <a:gd name="connsiteY176" fmla="*/ 220980 h 2270760"/>
                <a:gd name="connsiteX177" fmla="*/ 2325087 w 3925287"/>
                <a:gd name="connsiteY177" fmla="*/ 236220 h 2270760"/>
                <a:gd name="connsiteX178" fmla="*/ 2302227 w 3925287"/>
                <a:gd name="connsiteY178" fmla="*/ 251460 h 2270760"/>
                <a:gd name="connsiteX179" fmla="*/ 2286987 w 3925287"/>
                <a:gd name="connsiteY179" fmla="*/ 285750 h 2270760"/>
                <a:gd name="connsiteX180" fmla="*/ 2264127 w 3925287"/>
                <a:gd name="connsiteY180" fmla="*/ 331470 h 2270760"/>
                <a:gd name="connsiteX181" fmla="*/ 2252697 w 3925287"/>
                <a:gd name="connsiteY181" fmla="*/ 331470 h 2270760"/>
                <a:gd name="connsiteX182" fmla="*/ 2227745 w 3925287"/>
                <a:gd name="connsiteY182" fmla="*/ 350520 h 2270760"/>
                <a:gd name="connsiteX183" fmla="*/ 2195547 w 3925287"/>
                <a:gd name="connsiteY183" fmla="*/ 377190 h 2270760"/>
                <a:gd name="connsiteX184" fmla="*/ 2123157 w 3925287"/>
                <a:gd name="connsiteY184" fmla="*/ 411480 h 2270760"/>
                <a:gd name="connsiteX185" fmla="*/ 1989807 w 3925287"/>
                <a:gd name="connsiteY185" fmla="*/ 472440 h 2270760"/>
                <a:gd name="connsiteX186" fmla="*/ 1987715 w 3925287"/>
                <a:gd name="connsiteY186" fmla="*/ 468630 h 2270760"/>
                <a:gd name="connsiteX187" fmla="*/ 1964855 w 3925287"/>
                <a:gd name="connsiteY187" fmla="*/ 487680 h 2270760"/>
                <a:gd name="connsiteX188" fmla="*/ 1959327 w 3925287"/>
                <a:gd name="connsiteY188" fmla="*/ 483870 h 2270760"/>
                <a:gd name="connsiteX189" fmla="*/ 1947897 w 3925287"/>
                <a:gd name="connsiteY189" fmla="*/ 491490 h 2270760"/>
                <a:gd name="connsiteX190" fmla="*/ 1940277 w 3925287"/>
                <a:gd name="connsiteY190" fmla="*/ 472440 h 2270760"/>
                <a:gd name="connsiteX191" fmla="*/ 1898367 w 3925287"/>
                <a:gd name="connsiteY191" fmla="*/ 461010 h 2270760"/>
                <a:gd name="connsiteX192" fmla="*/ 1898367 w 3925287"/>
                <a:gd name="connsiteY192" fmla="*/ 430530 h 2270760"/>
                <a:gd name="connsiteX193" fmla="*/ 1921227 w 3925287"/>
                <a:gd name="connsiteY193" fmla="*/ 495300 h 2270760"/>
                <a:gd name="connsiteX194" fmla="*/ 1902177 w 3925287"/>
                <a:gd name="connsiteY194" fmla="*/ 453390 h 2270760"/>
                <a:gd name="connsiteX195" fmla="*/ 1913607 w 3925287"/>
                <a:gd name="connsiteY195" fmla="*/ 472440 h 2270760"/>
                <a:gd name="connsiteX196" fmla="*/ 1905987 w 3925287"/>
                <a:gd name="connsiteY196" fmla="*/ 468630 h 2270760"/>
                <a:gd name="connsiteX197" fmla="*/ 1898367 w 3925287"/>
                <a:gd name="connsiteY197" fmla="*/ 464820 h 2270760"/>
                <a:gd name="connsiteX198" fmla="*/ 1907705 w 3925287"/>
                <a:gd name="connsiteY198" fmla="*/ 472440 h 2270760"/>
                <a:gd name="connsiteX199" fmla="*/ 1913607 w 3925287"/>
                <a:gd name="connsiteY199" fmla="*/ 480060 h 2270760"/>
                <a:gd name="connsiteX200" fmla="*/ 1877225 w 3925287"/>
                <a:gd name="connsiteY200" fmla="*/ 457200 h 2270760"/>
                <a:gd name="connsiteX201" fmla="*/ 1902177 w 3925287"/>
                <a:gd name="connsiteY201" fmla="*/ 453390 h 2270760"/>
                <a:gd name="connsiteX202" fmla="*/ 1865795 w 3925287"/>
                <a:gd name="connsiteY202" fmla="*/ 445770 h 2270760"/>
                <a:gd name="connsiteX203" fmla="*/ 1864077 w 3925287"/>
                <a:gd name="connsiteY203" fmla="*/ 445770 h 2270760"/>
                <a:gd name="connsiteX204" fmla="*/ 1875507 w 3925287"/>
                <a:gd name="connsiteY204" fmla="*/ 457200 h 2270760"/>
                <a:gd name="connsiteX205" fmla="*/ 1888655 w 3925287"/>
                <a:gd name="connsiteY205" fmla="*/ 457200 h 2270760"/>
                <a:gd name="connsiteX206" fmla="*/ 1883127 w 3925287"/>
                <a:gd name="connsiteY206" fmla="*/ 438150 h 2270760"/>
                <a:gd name="connsiteX207" fmla="*/ 1881035 w 3925287"/>
                <a:gd name="connsiteY207" fmla="*/ 434340 h 2270760"/>
                <a:gd name="connsiteX208" fmla="*/ 1894557 w 3925287"/>
                <a:gd name="connsiteY208" fmla="*/ 438150 h 2270760"/>
                <a:gd name="connsiteX209" fmla="*/ 1921227 w 3925287"/>
                <a:gd name="connsiteY209" fmla="*/ 457200 h 2270760"/>
                <a:gd name="connsiteX210" fmla="*/ 1959327 w 3925287"/>
                <a:gd name="connsiteY210" fmla="*/ 480060 h 2270760"/>
                <a:gd name="connsiteX211" fmla="*/ 1867887 w 3925287"/>
                <a:gd name="connsiteY211" fmla="*/ 468630 h 2270760"/>
                <a:gd name="connsiteX212" fmla="*/ 1875507 w 3925287"/>
                <a:gd name="connsiteY212" fmla="*/ 487680 h 2270760"/>
                <a:gd name="connsiteX213" fmla="*/ 1966947 w 3925287"/>
                <a:gd name="connsiteY213" fmla="*/ 487680 h 2270760"/>
                <a:gd name="connsiteX0" fmla="*/ 1966947 w 3925287"/>
                <a:gd name="connsiteY0" fmla="*/ 515240 h 2298320"/>
                <a:gd name="connsiteX1" fmla="*/ 1852647 w 3925287"/>
                <a:gd name="connsiteY1" fmla="*/ 526670 h 2298320"/>
                <a:gd name="connsiteX2" fmla="*/ 1795497 w 3925287"/>
                <a:gd name="connsiteY2" fmla="*/ 519050 h 2298320"/>
                <a:gd name="connsiteX3" fmla="*/ 1745967 w 3925287"/>
                <a:gd name="connsiteY3" fmla="*/ 522860 h 2298320"/>
                <a:gd name="connsiteX4" fmla="*/ 1700247 w 3925287"/>
                <a:gd name="connsiteY4" fmla="*/ 507620 h 2298320"/>
                <a:gd name="connsiteX5" fmla="*/ 1662147 w 3925287"/>
                <a:gd name="connsiteY5" fmla="*/ 511430 h 2298320"/>
                <a:gd name="connsiteX6" fmla="*/ 1372587 w 3925287"/>
                <a:gd name="connsiteY6" fmla="*/ 500000 h 2298320"/>
                <a:gd name="connsiteX7" fmla="*/ 1349727 w 3925287"/>
                <a:gd name="connsiteY7" fmla="*/ 492380 h 2298320"/>
                <a:gd name="connsiteX8" fmla="*/ 1227807 w 3925287"/>
                <a:gd name="connsiteY8" fmla="*/ 477140 h 2298320"/>
                <a:gd name="connsiteX9" fmla="*/ 1182087 w 3925287"/>
                <a:gd name="connsiteY9" fmla="*/ 461900 h 2298320"/>
                <a:gd name="connsiteX10" fmla="*/ 1029687 w 3925287"/>
                <a:gd name="connsiteY10" fmla="*/ 446660 h 2298320"/>
                <a:gd name="connsiteX11" fmla="*/ 907767 w 3925287"/>
                <a:gd name="connsiteY11" fmla="*/ 431420 h 2298320"/>
                <a:gd name="connsiteX12" fmla="*/ 877287 w 3925287"/>
                <a:gd name="connsiteY12" fmla="*/ 423800 h 2298320"/>
                <a:gd name="connsiteX13" fmla="*/ 831567 w 3925287"/>
                <a:gd name="connsiteY13" fmla="*/ 408560 h 2298320"/>
                <a:gd name="connsiteX14" fmla="*/ 724887 w 3925287"/>
                <a:gd name="connsiteY14" fmla="*/ 400940 h 2298320"/>
                <a:gd name="connsiteX15" fmla="*/ 702027 w 3925287"/>
                <a:gd name="connsiteY15" fmla="*/ 385700 h 2298320"/>
                <a:gd name="connsiteX16" fmla="*/ 648687 w 3925287"/>
                <a:gd name="connsiteY16" fmla="*/ 393320 h 2298320"/>
                <a:gd name="connsiteX17" fmla="*/ 477237 w 3925287"/>
                <a:gd name="connsiteY17" fmla="*/ 374270 h 2298320"/>
                <a:gd name="connsiteX18" fmla="*/ 431517 w 3925287"/>
                <a:gd name="connsiteY18" fmla="*/ 362840 h 2298320"/>
                <a:gd name="connsiteX19" fmla="*/ 387514 w 3925287"/>
                <a:gd name="connsiteY19" fmla="*/ 359030 h 2298320"/>
                <a:gd name="connsiteX20" fmla="*/ 351507 w 3925287"/>
                <a:gd name="connsiteY20" fmla="*/ 362840 h 2298320"/>
                <a:gd name="connsiteX21" fmla="*/ 294357 w 3925287"/>
                <a:gd name="connsiteY21" fmla="*/ 351410 h 2298320"/>
                <a:gd name="connsiteX22" fmla="*/ 252447 w 3925287"/>
                <a:gd name="connsiteY22" fmla="*/ 339980 h 2298320"/>
                <a:gd name="connsiteX23" fmla="*/ 180057 w 3925287"/>
                <a:gd name="connsiteY23" fmla="*/ 347600 h 2298320"/>
                <a:gd name="connsiteX24" fmla="*/ 164817 w 3925287"/>
                <a:gd name="connsiteY24" fmla="*/ 359030 h 2298320"/>
                <a:gd name="connsiteX25" fmla="*/ 130527 w 3925287"/>
                <a:gd name="connsiteY25" fmla="*/ 355220 h 2298320"/>
                <a:gd name="connsiteX26" fmla="*/ 58137 w 3925287"/>
                <a:gd name="connsiteY26" fmla="*/ 389510 h 2298320"/>
                <a:gd name="connsiteX27" fmla="*/ 27657 w 3925287"/>
                <a:gd name="connsiteY27" fmla="*/ 442850 h 2298320"/>
                <a:gd name="connsiteX28" fmla="*/ 4797 w 3925287"/>
                <a:gd name="connsiteY28" fmla="*/ 480950 h 2298320"/>
                <a:gd name="connsiteX29" fmla="*/ 987 w 3925287"/>
                <a:gd name="connsiteY29" fmla="*/ 522860 h 2298320"/>
                <a:gd name="connsiteX30" fmla="*/ 16227 w 3925287"/>
                <a:gd name="connsiteY30" fmla="*/ 629540 h 2298320"/>
                <a:gd name="connsiteX31" fmla="*/ 23847 w 3925287"/>
                <a:gd name="connsiteY31" fmla="*/ 720980 h 2298320"/>
                <a:gd name="connsiteX32" fmla="*/ 39087 w 3925287"/>
                <a:gd name="connsiteY32" fmla="*/ 743840 h 2298320"/>
                <a:gd name="connsiteX33" fmla="*/ 61947 w 3925287"/>
                <a:gd name="connsiteY33" fmla="*/ 789560 h 2298320"/>
                <a:gd name="connsiteX34" fmla="*/ 69567 w 3925287"/>
                <a:gd name="connsiteY34" fmla="*/ 911480 h 2298320"/>
                <a:gd name="connsiteX35" fmla="*/ 115287 w 3925287"/>
                <a:gd name="connsiteY35" fmla="*/ 1002920 h 2298320"/>
                <a:gd name="connsiteX36" fmla="*/ 130527 w 3925287"/>
                <a:gd name="connsiteY36" fmla="*/ 1025780 h 2298320"/>
                <a:gd name="connsiteX37" fmla="*/ 145767 w 3925287"/>
                <a:gd name="connsiteY37" fmla="*/ 1048640 h 2298320"/>
                <a:gd name="connsiteX38" fmla="*/ 161007 w 3925287"/>
                <a:gd name="connsiteY38" fmla="*/ 1094360 h 2298320"/>
                <a:gd name="connsiteX39" fmla="*/ 168627 w 3925287"/>
                <a:gd name="connsiteY39" fmla="*/ 1132460 h 2298320"/>
                <a:gd name="connsiteX40" fmla="*/ 199107 w 3925287"/>
                <a:gd name="connsiteY40" fmla="*/ 1178180 h 2298320"/>
                <a:gd name="connsiteX41" fmla="*/ 214347 w 3925287"/>
                <a:gd name="connsiteY41" fmla="*/ 1201040 h 2298320"/>
                <a:gd name="connsiteX42" fmla="*/ 252447 w 3925287"/>
                <a:gd name="connsiteY42" fmla="*/ 1262000 h 2298320"/>
                <a:gd name="connsiteX43" fmla="*/ 282927 w 3925287"/>
                <a:gd name="connsiteY43" fmla="*/ 1307720 h 2298320"/>
                <a:gd name="connsiteX44" fmla="*/ 298167 w 3925287"/>
                <a:gd name="connsiteY44" fmla="*/ 1330580 h 2298320"/>
                <a:gd name="connsiteX45" fmla="*/ 321027 w 3925287"/>
                <a:gd name="connsiteY45" fmla="*/ 1345820 h 2298320"/>
                <a:gd name="connsiteX46" fmla="*/ 328647 w 3925287"/>
                <a:gd name="connsiteY46" fmla="*/ 1368680 h 2298320"/>
                <a:gd name="connsiteX47" fmla="*/ 343887 w 3925287"/>
                <a:gd name="connsiteY47" fmla="*/ 1482980 h 2298320"/>
                <a:gd name="connsiteX48" fmla="*/ 359127 w 3925287"/>
                <a:gd name="connsiteY48" fmla="*/ 1505840 h 2298320"/>
                <a:gd name="connsiteX49" fmla="*/ 404847 w 3925287"/>
                <a:gd name="connsiteY49" fmla="*/ 1536320 h 2298320"/>
                <a:gd name="connsiteX50" fmla="*/ 442947 w 3925287"/>
                <a:gd name="connsiteY50" fmla="*/ 1574420 h 2298320"/>
                <a:gd name="connsiteX51" fmla="*/ 458187 w 3925287"/>
                <a:gd name="connsiteY51" fmla="*/ 1597280 h 2298320"/>
                <a:gd name="connsiteX52" fmla="*/ 481047 w 3925287"/>
                <a:gd name="connsiteY52" fmla="*/ 1612520 h 2298320"/>
                <a:gd name="connsiteX53" fmla="*/ 503907 w 3925287"/>
                <a:gd name="connsiteY53" fmla="*/ 1643000 h 2298320"/>
                <a:gd name="connsiteX54" fmla="*/ 534387 w 3925287"/>
                <a:gd name="connsiteY54" fmla="*/ 1650620 h 2298320"/>
                <a:gd name="connsiteX55" fmla="*/ 557247 w 3925287"/>
                <a:gd name="connsiteY55" fmla="*/ 1673480 h 2298320"/>
                <a:gd name="connsiteX56" fmla="*/ 595347 w 3925287"/>
                <a:gd name="connsiteY56" fmla="*/ 1742060 h 2298320"/>
                <a:gd name="connsiteX57" fmla="*/ 641067 w 3925287"/>
                <a:gd name="connsiteY57" fmla="*/ 1772540 h 2298320"/>
                <a:gd name="connsiteX58" fmla="*/ 663927 w 3925287"/>
                <a:gd name="connsiteY58" fmla="*/ 1787780 h 2298320"/>
                <a:gd name="connsiteX59" fmla="*/ 709647 w 3925287"/>
                <a:gd name="connsiteY59" fmla="*/ 1803020 h 2298320"/>
                <a:gd name="connsiteX60" fmla="*/ 778227 w 3925287"/>
                <a:gd name="connsiteY60" fmla="*/ 1841120 h 2298320"/>
                <a:gd name="connsiteX61" fmla="*/ 785847 w 3925287"/>
                <a:gd name="connsiteY61" fmla="*/ 1863980 h 2298320"/>
                <a:gd name="connsiteX62" fmla="*/ 862047 w 3925287"/>
                <a:gd name="connsiteY62" fmla="*/ 1940180 h 2298320"/>
                <a:gd name="connsiteX63" fmla="*/ 884907 w 3925287"/>
                <a:gd name="connsiteY63" fmla="*/ 1947800 h 2298320"/>
                <a:gd name="connsiteX64" fmla="*/ 945867 w 3925287"/>
                <a:gd name="connsiteY64" fmla="*/ 1970660 h 2298320"/>
                <a:gd name="connsiteX65" fmla="*/ 968727 w 3925287"/>
                <a:gd name="connsiteY65" fmla="*/ 2016380 h 2298320"/>
                <a:gd name="connsiteX66" fmla="*/ 991587 w 3925287"/>
                <a:gd name="connsiteY66" fmla="*/ 2062100 h 2298320"/>
                <a:gd name="connsiteX67" fmla="*/ 1022067 w 3925287"/>
                <a:gd name="connsiteY67" fmla="*/ 2069720 h 2298320"/>
                <a:gd name="connsiteX68" fmla="*/ 1098267 w 3925287"/>
                <a:gd name="connsiteY68" fmla="*/ 2092580 h 2298320"/>
                <a:gd name="connsiteX69" fmla="*/ 1182087 w 3925287"/>
                <a:gd name="connsiteY69" fmla="*/ 2115440 h 2298320"/>
                <a:gd name="connsiteX70" fmla="*/ 1227807 w 3925287"/>
                <a:gd name="connsiteY70" fmla="*/ 2138300 h 2298320"/>
                <a:gd name="connsiteX71" fmla="*/ 1258287 w 3925287"/>
                <a:gd name="connsiteY71" fmla="*/ 2145920 h 2298320"/>
                <a:gd name="connsiteX72" fmla="*/ 1304007 w 3925287"/>
                <a:gd name="connsiteY72" fmla="*/ 2168780 h 2298320"/>
                <a:gd name="connsiteX73" fmla="*/ 1326867 w 3925287"/>
                <a:gd name="connsiteY73" fmla="*/ 2184020 h 2298320"/>
                <a:gd name="connsiteX74" fmla="*/ 1357347 w 3925287"/>
                <a:gd name="connsiteY74" fmla="*/ 2191640 h 2298320"/>
                <a:gd name="connsiteX75" fmla="*/ 1448787 w 3925287"/>
                <a:gd name="connsiteY75" fmla="*/ 2214500 h 2298320"/>
                <a:gd name="connsiteX76" fmla="*/ 1509747 w 3925287"/>
                <a:gd name="connsiteY76" fmla="*/ 2229740 h 2298320"/>
                <a:gd name="connsiteX77" fmla="*/ 1540227 w 3925287"/>
                <a:gd name="connsiteY77" fmla="*/ 2237360 h 2298320"/>
                <a:gd name="connsiteX78" fmla="*/ 1616427 w 3925287"/>
                <a:gd name="connsiteY78" fmla="*/ 2252600 h 2298320"/>
                <a:gd name="connsiteX79" fmla="*/ 1646907 w 3925287"/>
                <a:gd name="connsiteY79" fmla="*/ 2260220 h 2298320"/>
                <a:gd name="connsiteX80" fmla="*/ 1768827 w 3925287"/>
                <a:gd name="connsiteY80" fmla="*/ 2275460 h 2298320"/>
                <a:gd name="connsiteX81" fmla="*/ 1799307 w 3925287"/>
                <a:gd name="connsiteY81" fmla="*/ 2283080 h 2298320"/>
                <a:gd name="connsiteX82" fmla="*/ 2027907 w 3925287"/>
                <a:gd name="connsiteY82" fmla="*/ 2290700 h 2298320"/>
                <a:gd name="connsiteX83" fmla="*/ 2050767 w 3925287"/>
                <a:gd name="connsiteY83" fmla="*/ 2283080 h 2298320"/>
                <a:gd name="connsiteX84" fmla="*/ 2073627 w 3925287"/>
                <a:gd name="connsiteY84" fmla="*/ 2290700 h 2298320"/>
                <a:gd name="connsiteX85" fmla="*/ 2134587 w 3925287"/>
                <a:gd name="connsiteY85" fmla="*/ 2298320 h 2298320"/>
                <a:gd name="connsiteX86" fmla="*/ 2264127 w 3925287"/>
                <a:gd name="connsiteY86" fmla="*/ 2290700 h 2298320"/>
                <a:gd name="connsiteX87" fmla="*/ 2309847 w 3925287"/>
                <a:gd name="connsiteY87" fmla="*/ 2260220 h 2298320"/>
                <a:gd name="connsiteX88" fmla="*/ 2370807 w 3925287"/>
                <a:gd name="connsiteY88" fmla="*/ 2244980 h 2298320"/>
                <a:gd name="connsiteX89" fmla="*/ 2485107 w 3925287"/>
                <a:gd name="connsiteY89" fmla="*/ 2222120 h 2298320"/>
                <a:gd name="connsiteX90" fmla="*/ 2507967 w 3925287"/>
                <a:gd name="connsiteY90" fmla="*/ 2214500 h 2298320"/>
                <a:gd name="connsiteX91" fmla="*/ 2553687 w 3925287"/>
                <a:gd name="connsiteY91" fmla="*/ 2206880 h 2298320"/>
                <a:gd name="connsiteX92" fmla="*/ 2599407 w 3925287"/>
                <a:gd name="connsiteY92" fmla="*/ 2168780 h 2298320"/>
                <a:gd name="connsiteX93" fmla="*/ 2622267 w 3925287"/>
                <a:gd name="connsiteY93" fmla="*/ 2161160 h 2298320"/>
                <a:gd name="connsiteX94" fmla="*/ 2645127 w 3925287"/>
                <a:gd name="connsiteY94" fmla="*/ 2145920 h 2298320"/>
                <a:gd name="connsiteX95" fmla="*/ 2744187 w 3925287"/>
                <a:gd name="connsiteY95" fmla="*/ 2130680 h 2298320"/>
                <a:gd name="connsiteX96" fmla="*/ 2828007 w 3925287"/>
                <a:gd name="connsiteY96" fmla="*/ 2107820 h 2298320"/>
                <a:gd name="connsiteX97" fmla="*/ 2858487 w 3925287"/>
                <a:gd name="connsiteY97" fmla="*/ 2100200 h 2298320"/>
                <a:gd name="connsiteX98" fmla="*/ 2904207 w 3925287"/>
                <a:gd name="connsiteY98" fmla="*/ 2077340 h 2298320"/>
                <a:gd name="connsiteX99" fmla="*/ 2972787 w 3925287"/>
                <a:gd name="connsiteY99" fmla="*/ 2024000 h 2298320"/>
                <a:gd name="connsiteX100" fmla="*/ 3018507 w 3925287"/>
                <a:gd name="connsiteY100" fmla="*/ 2008760 h 2298320"/>
                <a:gd name="connsiteX101" fmla="*/ 3033747 w 3925287"/>
                <a:gd name="connsiteY101" fmla="*/ 1985900 h 2298320"/>
                <a:gd name="connsiteX102" fmla="*/ 3056607 w 3925287"/>
                <a:gd name="connsiteY102" fmla="*/ 1963040 h 2298320"/>
                <a:gd name="connsiteX103" fmla="*/ 3140427 w 3925287"/>
                <a:gd name="connsiteY103" fmla="*/ 1947800 h 2298320"/>
                <a:gd name="connsiteX104" fmla="*/ 3163287 w 3925287"/>
                <a:gd name="connsiteY104" fmla="*/ 1940180 h 2298320"/>
                <a:gd name="connsiteX105" fmla="*/ 3178527 w 3925287"/>
                <a:gd name="connsiteY105" fmla="*/ 1886840 h 2298320"/>
                <a:gd name="connsiteX106" fmla="*/ 3193767 w 3925287"/>
                <a:gd name="connsiteY106" fmla="*/ 1841120 h 2298320"/>
                <a:gd name="connsiteX107" fmla="*/ 3224247 w 3925287"/>
                <a:gd name="connsiteY107" fmla="*/ 1833500 h 2298320"/>
                <a:gd name="connsiteX108" fmla="*/ 3269967 w 3925287"/>
                <a:gd name="connsiteY108" fmla="*/ 1818260 h 2298320"/>
                <a:gd name="connsiteX109" fmla="*/ 3330927 w 3925287"/>
                <a:gd name="connsiteY109" fmla="*/ 1803020 h 2298320"/>
                <a:gd name="connsiteX110" fmla="*/ 3384267 w 3925287"/>
                <a:gd name="connsiteY110" fmla="*/ 1742060 h 2298320"/>
                <a:gd name="connsiteX111" fmla="*/ 3399507 w 3925287"/>
                <a:gd name="connsiteY111" fmla="*/ 1719200 h 2298320"/>
                <a:gd name="connsiteX112" fmla="*/ 3429987 w 3925287"/>
                <a:gd name="connsiteY112" fmla="*/ 1650620 h 2298320"/>
                <a:gd name="connsiteX113" fmla="*/ 3475707 w 3925287"/>
                <a:gd name="connsiteY113" fmla="*/ 1627760 h 2298320"/>
                <a:gd name="connsiteX114" fmla="*/ 3490947 w 3925287"/>
                <a:gd name="connsiteY114" fmla="*/ 1604900 h 2298320"/>
                <a:gd name="connsiteX115" fmla="*/ 3536667 w 3925287"/>
                <a:gd name="connsiteY115" fmla="*/ 1566800 h 2298320"/>
                <a:gd name="connsiteX116" fmla="*/ 3551907 w 3925287"/>
                <a:gd name="connsiteY116" fmla="*/ 1521080 h 2298320"/>
                <a:gd name="connsiteX117" fmla="*/ 3559527 w 3925287"/>
                <a:gd name="connsiteY117" fmla="*/ 1498220 h 2298320"/>
                <a:gd name="connsiteX118" fmla="*/ 3590007 w 3925287"/>
                <a:gd name="connsiteY118" fmla="*/ 1490600 h 2298320"/>
                <a:gd name="connsiteX119" fmla="*/ 3597627 w 3925287"/>
                <a:gd name="connsiteY119" fmla="*/ 1467740 h 2298320"/>
                <a:gd name="connsiteX120" fmla="*/ 3605247 w 3925287"/>
                <a:gd name="connsiteY120" fmla="*/ 1399160 h 2298320"/>
                <a:gd name="connsiteX121" fmla="*/ 3643347 w 3925287"/>
                <a:gd name="connsiteY121" fmla="*/ 1361060 h 2298320"/>
                <a:gd name="connsiteX122" fmla="*/ 3666207 w 3925287"/>
                <a:gd name="connsiteY122" fmla="*/ 1353440 h 2298320"/>
                <a:gd name="connsiteX123" fmla="*/ 3689067 w 3925287"/>
                <a:gd name="connsiteY123" fmla="*/ 1338200 h 2298320"/>
                <a:gd name="connsiteX124" fmla="*/ 3719547 w 3925287"/>
                <a:gd name="connsiteY124" fmla="*/ 1307720 h 2298320"/>
                <a:gd name="connsiteX125" fmla="*/ 3742407 w 3925287"/>
                <a:gd name="connsiteY125" fmla="*/ 1262000 h 2298320"/>
                <a:gd name="connsiteX126" fmla="*/ 3750027 w 3925287"/>
                <a:gd name="connsiteY126" fmla="*/ 1193420 h 2298320"/>
                <a:gd name="connsiteX127" fmla="*/ 3757647 w 3925287"/>
                <a:gd name="connsiteY127" fmla="*/ 1170560 h 2298320"/>
                <a:gd name="connsiteX128" fmla="*/ 3780507 w 3925287"/>
                <a:gd name="connsiteY128" fmla="*/ 1155320 h 2298320"/>
                <a:gd name="connsiteX129" fmla="*/ 3788127 w 3925287"/>
                <a:gd name="connsiteY129" fmla="*/ 1132460 h 2298320"/>
                <a:gd name="connsiteX130" fmla="*/ 3803367 w 3925287"/>
                <a:gd name="connsiteY130" fmla="*/ 980060 h 2298320"/>
                <a:gd name="connsiteX131" fmla="*/ 3818607 w 3925287"/>
                <a:gd name="connsiteY131" fmla="*/ 957200 h 2298320"/>
                <a:gd name="connsiteX132" fmla="*/ 3841467 w 3925287"/>
                <a:gd name="connsiteY132" fmla="*/ 881000 h 2298320"/>
                <a:gd name="connsiteX133" fmla="*/ 3864327 w 3925287"/>
                <a:gd name="connsiteY133" fmla="*/ 865760 h 2298320"/>
                <a:gd name="connsiteX134" fmla="*/ 3879567 w 3925287"/>
                <a:gd name="connsiteY134" fmla="*/ 820040 h 2298320"/>
                <a:gd name="connsiteX135" fmla="*/ 3894807 w 3925287"/>
                <a:gd name="connsiteY135" fmla="*/ 720980 h 2298320"/>
                <a:gd name="connsiteX136" fmla="*/ 3902427 w 3925287"/>
                <a:gd name="connsiteY136" fmla="*/ 698120 h 2298320"/>
                <a:gd name="connsiteX137" fmla="*/ 3925287 w 3925287"/>
                <a:gd name="connsiteY137" fmla="*/ 675260 h 2298320"/>
                <a:gd name="connsiteX138" fmla="*/ 3902427 w 3925287"/>
                <a:gd name="connsiteY138" fmla="*/ 545720 h 2298320"/>
                <a:gd name="connsiteX139" fmla="*/ 3887187 w 3925287"/>
                <a:gd name="connsiteY139" fmla="*/ 522860 h 2298320"/>
                <a:gd name="connsiteX140" fmla="*/ 3879567 w 3925287"/>
                <a:gd name="connsiteY140" fmla="*/ 431420 h 2298320"/>
                <a:gd name="connsiteX141" fmla="*/ 3856707 w 3925287"/>
                <a:gd name="connsiteY141" fmla="*/ 416180 h 2298320"/>
                <a:gd name="connsiteX142" fmla="*/ 3742407 w 3925287"/>
                <a:gd name="connsiteY142" fmla="*/ 400940 h 2298320"/>
                <a:gd name="connsiteX143" fmla="*/ 3734787 w 3925287"/>
                <a:gd name="connsiteY143" fmla="*/ 378080 h 2298320"/>
                <a:gd name="connsiteX144" fmla="*/ 3689067 w 3925287"/>
                <a:gd name="connsiteY144" fmla="*/ 362840 h 2298320"/>
                <a:gd name="connsiteX145" fmla="*/ 3521427 w 3925287"/>
                <a:gd name="connsiteY145" fmla="*/ 347600 h 2298320"/>
                <a:gd name="connsiteX146" fmla="*/ 3460467 w 3925287"/>
                <a:gd name="connsiteY146" fmla="*/ 332360 h 2298320"/>
                <a:gd name="connsiteX147" fmla="*/ 3346167 w 3925287"/>
                <a:gd name="connsiteY147" fmla="*/ 339980 h 2298320"/>
                <a:gd name="connsiteX148" fmla="*/ 3300447 w 3925287"/>
                <a:gd name="connsiteY148" fmla="*/ 355220 h 2298320"/>
                <a:gd name="connsiteX149" fmla="*/ 3277587 w 3925287"/>
                <a:gd name="connsiteY149" fmla="*/ 362840 h 2298320"/>
                <a:gd name="connsiteX150" fmla="*/ 3201387 w 3925287"/>
                <a:gd name="connsiteY150" fmla="*/ 370460 h 2298320"/>
                <a:gd name="connsiteX151" fmla="*/ 3125187 w 3925287"/>
                <a:gd name="connsiteY151" fmla="*/ 393320 h 2298320"/>
                <a:gd name="connsiteX152" fmla="*/ 3102327 w 3925287"/>
                <a:gd name="connsiteY152" fmla="*/ 400940 h 2298320"/>
                <a:gd name="connsiteX153" fmla="*/ 3079467 w 3925287"/>
                <a:gd name="connsiteY153" fmla="*/ 408560 h 2298320"/>
                <a:gd name="connsiteX154" fmla="*/ 3010887 w 3925287"/>
                <a:gd name="connsiteY154" fmla="*/ 416180 h 2298320"/>
                <a:gd name="connsiteX155" fmla="*/ 2942307 w 3925287"/>
                <a:gd name="connsiteY155" fmla="*/ 408560 h 2298320"/>
                <a:gd name="connsiteX156" fmla="*/ 2919447 w 3925287"/>
                <a:gd name="connsiteY156" fmla="*/ 393320 h 2298320"/>
                <a:gd name="connsiteX157" fmla="*/ 2873727 w 3925287"/>
                <a:gd name="connsiteY157" fmla="*/ 385700 h 2298320"/>
                <a:gd name="connsiteX158" fmla="*/ 2850867 w 3925287"/>
                <a:gd name="connsiteY158" fmla="*/ 378080 h 2298320"/>
                <a:gd name="connsiteX159" fmla="*/ 2759427 w 3925287"/>
                <a:gd name="connsiteY159" fmla="*/ 370460 h 2298320"/>
                <a:gd name="connsiteX160" fmla="*/ 2549877 w 3925287"/>
                <a:gd name="connsiteY160" fmla="*/ 385700 h 2298320"/>
                <a:gd name="connsiteX161" fmla="*/ 2454627 w 3925287"/>
                <a:gd name="connsiteY161" fmla="*/ 419990 h 2298320"/>
                <a:gd name="connsiteX162" fmla="*/ 2534637 w 3925287"/>
                <a:gd name="connsiteY162" fmla="*/ 301880 h 2298320"/>
                <a:gd name="connsiteX163" fmla="*/ 2572737 w 3925287"/>
                <a:gd name="connsiteY163" fmla="*/ 210440 h 2298320"/>
                <a:gd name="connsiteX164" fmla="*/ 2607027 w 3925287"/>
                <a:gd name="connsiteY164" fmla="*/ 160910 h 2298320"/>
                <a:gd name="connsiteX165" fmla="*/ 2610837 w 3925287"/>
                <a:gd name="connsiteY165" fmla="*/ 115190 h 2298320"/>
                <a:gd name="connsiteX166" fmla="*/ 2603217 w 3925287"/>
                <a:gd name="connsiteY166" fmla="*/ 88520 h 2298320"/>
                <a:gd name="connsiteX167" fmla="*/ 2591787 w 3925287"/>
                <a:gd name="connsiteY167" fmla="*/ 92330 h 2298320"/>
                <a:gd name="connsiteX168" fmla="*/ 2587977 w 3925287"/>
                <a:gd name="connsiteY168" fmla="*/ 54230 h 2298320"/>
                <a:gd name="connsiteX169" fmla="*/ 2557497 w 3925287"/>
                <a:gd name="connsiteY169" fmla="*/ 890 h 2298320"/>
                <a:gd name="connsiteX170" fmla="*/ 2511777 w 3925287"/>
                <a:gd name="connsiteY170" fmla="*/ 27560 h 2298320"/>
                <a:gd name="connsiteX171" fmla="*/ 2492727 w 3925287"/>
                <a:gd name="connsiteY171" fmla="*/ 111380 h 2298320"/>
                <a:gd name="connsiteX172" fmla="*/ 2462247 w 3925287"/>
                <a:gd name="connsiteY172" fmla="*/ 77090 h 2298320"/>
                <a:gd name="connsiteX173" fmla="*/ 2462247 w 3925287"/>
                <a:gd name="connsiteY173" fmla="*/ 141860 h 2298320"/>
                <a:gd name="connsiteX174" fmla="*/ 2431767 w 3925287"/>
                <a:gd name="connsiteY174" fmla="*/ 134240 h 2298320"/>
                <a:gd name="connsiteX175" fmla="*/ 2408907 w 3925287"/>
                <a:gd name="connsiteY175" fmla="*/ 168530 h 2298320"/>
                <a:gd name="connsiteX176" fmla="*/ 2347947 w 3925287"/>
                <a:gd name="connsiteY176" fmla="*/ 248540 h 2298320"/>
                <a:gd name="connsiteX177" fmla="*/ 2325087 w 3925287"/>
                <a:gd name="connsiteY177" fmla="*/ 263780 h 2298320"/>
                <a:gd name="connsiteX178" fmla="*/ 2302227 w 3925287"/>
                <a:gd name="connsiteY178" fmla="*/ 279020 h 2298320"/>
                <a:gd name="connsiteX179" fmla="*/ 2286987 w 3925287"/>
                <a:gd name="connsiteY179" fmla="*/ 313310 h 2298320"/>
                <a:gd name="connsiteX180" fmla="*/ 2264127 w 3925287"/>
                <a:gd name="connsiteY180" fmla="*/ 359030 h 2298320"/>
                <a:gd name="connsiteX181" fmla="*/ 2252697 w 3925287"/>
                <a:gd name="connsiteY181" fmla="*/ 359030 h 2298320"/>
                <a:gd name="connsiteX182" fmla="*/ 2227745 w 3925287"/>
                <a:gd name="connsiteY182" fmla="*/ 378080 h 2298320"/>
                <a:gd name="connsiteX183" fmla="*/ 2195547 w 3925287"/>
                <a:gd name="connsiteY183" fmla="*/ 404750 h 2298320"/>
                <a:gd name="connsiteX184" fmla="*/ 2123157 w 3925287"/>
                <a:gd name="connsiteY184" fmla="*/ 439040 h 2298320"/>
                <a:gd name="connsiteX185" fmla="*/ 1989807 w 3925287"/>
                <a:gd name="connsiteY185" fmla="*/ 500000 h 2298320"/>
                <a:gd name="connsiteX186" fmla="*/ 1987715 w 3925287"/>
                <a:gd name="connsiteY186" fmla="*/ 496190 h 2298320"/>
                <a:gd name="connsiteX187" fmla="*/ 1964855 w 3925287"/>
                <a:gd name="connsiteY187" fmla="*/ 515240 h 2298320"/>
                <a:gd name="connsiteX188" fmla="*/ 1959327 w 3925287"/>
                <a:gd name="connsiteY188" fmla="*/ 511430 h 2298320"/>
                <a:gd name="connsiteX189" fmla="*/ 1947897 w 3925287"/>
                <a:gd name="connsiteY189" fmla="*/ 519050 h 2298320"/>
                <a:gd name="connsiteX190" fmla="*/ 1940277 w 3925287"/>
                <a:gd name="connsiteY190" fmla="*/ 500000 h 2298320"/>
                <a:gd name="connsiteX191" fmla="*/ 1898367 w 3925287"/>
                <a:gd name="connsiteY191" fmla="*/ 488570 h 2298320"/>
                <a:gd name="connsiteX192" fmla="*/ 1898367 w 3925287"/>
                <a:gd name="connsiteY192" fmla="*/ 458090 h 2298320"/>
                <a:gd name="connsiteX193" fmla="*/ 1921227 w 3925287"/>
                <a:gd name="connsiteY193" fmla="*/ 522860 h 2298320"/>
                <a:gd name="connsiteX194" fmla="*/ 1902177 w 3925287"/>
                <a:gd name="connsiteY194" fmla="*/ 480950 h 2298320"/>
                <a:gd name="connsiteX195" fmla="*/ 1913607 w 3925287"/>
                <a:gd name="connsiteY195" fmla="*/ 500000 h 2298320"/>
                <a:gd name="connsiteX196" fmla="*/ 1905987 w 3925287"/>
                <a:gd name="connsiteY196" fmla="*/ 496190 h 2298320"/>
                <a:gd name="connsiteX197" fmla="*/ 1898367 w 3925287"/>
                <a:gd name="connsiteY197" fmla="*/ 492380 h 2298320"/>
                <a:gd name="connsiteX198" fmla="*/ 1907705 w 3925287"/>
                <a:gd name="connsiteY198" fmla="*/ 500000 h 2298320"/>
                <a:gd name="connsiteX199" fmla="*/ 1913607 w 3925287"/>
                <a:gd name="connsiteY199" fmla="*/ 507620 h 2298320"/>
                <a:gd name="connsiteX200" fmla="*/ 1877225 w 3925287"/>
                <a:gd name="connsiteY200" fmla="*/ 484760 h 2298320"/>
                <a:gd name="connsiteX201" fmla="*/ 1902177 w 3925287"/>
                <a:gd name="connsiteY201" fmla="*/ 480950 h 2298320"/>
                <a:gd name="connsiteX202" fmla="*/ 1865795 w 3925287"/>
                <a:gd name="connsiteY202" fmla="*/ 473330 h 2298320"/>
                <a:gd name="connsiteX203" fmla="*/ 1864077 w 3925287"/>
                <a:gd name="connsiteY203" fmla="*/ 473330 h 2298320"/>
                <a:gd name="connsiteX204" fmla="*/ 1875507 w 3925287"/>
                <a:gd name="connsiteY204" fmla="*/ 484760 h 2298320"/>
                <a:gd name="connsiteX205" fmla="*/ 1888655 w 3925287"/>
                <a:gd name="connsiteY205" fmla="*/ 484760 h 2298320"/>
                <a:gd name="connsiteX206" fmla="*/ 1883127 w 3925287"/>
                <a:gd name="connsiteY206" fmla="*/ 465710 h 2298320"/>
                <a:gd name="connsiteX207" fmla="*/ 1881035 w 3925287"/>
                <a:gd name="connsiteY207" fmla="*/ 461900 h 2298320"/>
                <a:gd name="connsiteX208" fmla="*/ 1894557 w 3925287"/>
                <a:gd name="connsiteY208" fmla="*/ 465710 h 2298320"/>
                <a:gd name="connsiteX209" fmla="*/ 1921227 w 3925287"/>
                <a:gd name="connsiteY209" fmla="*/ 484760 h 2298320"/>
                <a:gd name="connsiteX210" fmla="*/ 1959327 w 3925287"/>
                <a:gd name="connsiteY210" fmla="*/ 507620 h 2298320"/>
                <a:gd name="connsiteX211" fmla="*/ 1867887 w 3925287"/>
                <a:gd name="connsiteY211" fmla="*/ 496190 h 2298320"/>
                <a:gd name="connsiteX212" fmla="*/ 1875507 w 3925287"/>
                <a:gd name="connsiteY212" fmla="*/ 515240 h 2298320"/>
                <a:gd name="connsiteX213" fmla="*/ 1966947 w 3925287"/>
                <a:gd name="connsiteY213" fmla="*/ 515240 h 2298320"/>
                <a:gd name="connsiteX0" fmla="*/ 1966947 w 3925287"/>
                <a:gd name="connsiteY0" fmla="*/ 525780 h 2308860"/>
                <a:gd name="connsiteX1" fmla="*/ 1852647 w 3925287"/>
                <a:gd name="connsiteY1" fmla="*/ 537210 h 2308860"/>
                <a:gd name="connsiteX2" fmla="*/ 1795497 w 3925287"/>
                <a:gd name="connsiteY2" fmla="*/ 529590 h 2308860"/>
                <a:gd name="connsiteX3" fmla="*/ 1745967 w 3925287"/>
                <a:gd name="connsiteY3" fmla="*/ 533400 h 2308860"/>
                <a:gd name="connsiteX4" fmla="*/ 1700247 w 3925287"/>
                <a:gd name="connsiteY4" fmla="*/ 518160 h 2308860"/>
                <a:gd name="connsiteX5" fmla="*/ 1662147 w 3925287"/>
                <a:gd name="connsiteY5" fmla="*/ 521970 h 2308860"/>
                <a:gd name="connsiteX6" fmla="*/ 1372587 w 3925287"/>
                <a:gd name="connsiteY6" fmla="*/ 510540 h 2308860"/>
                <a:gd name="connsiteX7" fmla="*/ 1349727 w 3925287"/>
                <a:gd name="connsiteY7" fmla="*/ 502920 h 2308860"/>
                <a:gd name="connsiteX8" fmla="*/ 1227807 w 3925287"/>
                <a:gd name="connsiteY8" fmla="*/ 487680 h 2308860"/>
                <a:gd name="connsiteX9" fmla="*/ 1182087 w 3925287"/>
                <a:gd name="connsiteY9" fmla="*/ 472440 h 2308860"/>
                <a:gd name="connsiteX10" fmla="*/ 1029687 w 3925287"/>
                <a:gd name="connsiteY10" fmla="*/ 457200 h 2308860"/>
                <a:gd name="connsiteX11" fmla="*/ 907767 w 3925287"/>
                <a:gd name="connsiteY11" fmla="*/ 441960 h 2308860"/>
                <a:gd name="connsiteX12" fmla="*/ 877287 w 3925287"/>
                <a:gd name="connsiteY12" fmla="*/ 434340 h 2308860"/>
                <a:gd name="connsiteX13" fmla="*/ 831567 w 3925287"/>
                <a:gd name="connsiteY13" fmla="*/ 419100 h 2308860"/>
                <a:gd name="connsiteX14" fmla="*/ 724887 w 3925287"/>
                <a:gd name="connsiteY14" fmla="*/ 411480 h 2308860"/>
                <a:gd name="connsiteX15" fmla="*/ 702027 w 3925287"/>
                <a:gd name="connsiteY15" fmla="*/ 396240 h 2308860"/>
                <a:gd name="connsiteX16" fmla="*/ 648687 w 3925287"/>
                <a:gd name="connsiteY16" fmla="*/ 403860 h 2308860"/>
                <a:gd name="connsiteX17" fmla="*/ 477237 w 3925287"/>
                <a:gd name="connsiteY17" fmla="*/ 384810 h 2308860"/>
                <a:gd name="connsiteX18" fmla="*/ 431517 w 3925287"/>
                <a:gd name="connsiteY18" fmla="*/ 373380 h 2308860"/>
                <a:gd name="connsiteX19" fmla="*/ 387514 w 3925287"/>
                <a:gd name="connsiteY19" fmla="*/ 369570 h 2308860"/>
                <a:gd name="connsiteX20" fmla="*/ 351507 w 3925287"/>
                <a:gd name="connsiteY20" fmla="*/ 373380 h 2308860"/>
                <a:gd name="connsiteX21" fmla="*/ 294357 w 3925287"/>
                <a:gd name="connsiteY21" fmla="*/ 361950 h 2308860"/>
                <a:gd name="connsiteX22" fmla="*/ 252447 w 3925287"/>
                <a:gd name="connsiteY22" fmla="*/ 350520 h 2308860"/>
                <a:gd name="connsiteX23" fmla="*/ 180057 w 3925287"/>
                <a:gd name="connsiteY23" fmla="*/ 358140 h 2308860"/>
                <a:gd name="connsiteX24" fmla="*/ 164817 w 3925287"/>
                <a:gd name="connsiteY24" fmla="*/ 369570 h 2308860"/>
                <a:gd name="connsiteX25" fmla="*/ 130527 w 3925287"/>
                <a:gd name="connsiteY25" fmla="*/ 365760 h 2308860"/>
                <a:gd name="connsiteX26" fmla="*/ 58137 w 3925287"/>
                <a:gd name="connsiteY26" fmla="*/ 400050 h 2308860"/>
                <a:gd name="connsiteX27" fmla="*/ 27657 w 3925287"/>
                <a:gd name="connsiteY27" fmla="*/ 453390 h 2308860"/>
                <a:gd name="connsiteX28" fmla="*/ 4797 w 3925287"/>
                <a:gd name="connsiteY28" fmla="*/ 491490 h 2308860"/>
                <a:gd name="connsiteX29" fmla="*/ 987 w 3925287"/>
                <a:gd name="connsiteY29" fmla="*/ 533400 h 2308860"/>
                <a:gd name="connsiteX30" fmla="*/ 16227 w 3925287"/>
                <a:gd name="connsiteY30" fmla="*/ 640080 h 2308860"/>
                <a:gd name="connsiteX31" fmla="*/ 23847 w 3925287"/>
                <a:gd name="connsiteY31" fmla="*/ 731520 h 2308860"/>
                <a:gd name="connsiteX32" fmla="*/ 39087 w 3925287"/>
                <a:gd name="connsiteY32" fmla="*/ 754380 h 2308860"/>
                <a:gd name="connsiteX33" fmla="*/ 61947 w 3925287"/>
                <a:gd name="connsiteY33" fmla="*/ 800100 h 2308860"/>
                <a:gd name="connsiteX34" fmla="*/ 69567 w 3925287"/>
                <a:gd name="connsiteY34" fmla="*/ 922020 h 2308860"/>
                <a:gd name="connsiteX35" fmla="*/ 115287 w 3925287"/>
                <a:gd name="connsiteY35" fmla="*/ 1013460 h 2308860"/>
                <a:gd name="connsiteX36" fmla="*/ 130527 w 3925287"/>
                <a:gd name="connsiteY36" fmla="*/ 1036320 h 2308860"/>
                <a:gd name="connsiteX37" fmla="*/ 145767 w 3925287"/>
                <a:gd name="connsiteY37" fmla="*/ 1059180 h 2308860"/>
                <a:gd name="connsiteX38" fmla="*/ 161007 w 3925287"/>
                <a:gd name="connsiteY38" fmla="*/ 1104900 h 2308860"/>
                <a:gd name="connsiteX39" fmla="*/ 168627 w 3925287"/>
                <a:gd name="connsiteY39" fmla="*/ 1143000 h 2308860"/>
                <a:gd name="connsiteX40" fmla="*/ 199107 w 3925287"/>
                <a:gd name="connsiteY40" fmla="*/ 1188720 h 2308860"/>
                <a:gd name="connsiteX41" fmla="*/ 214347 w 3925287"/>
                <a:gd name="connsiteY41" fmla="*/ 1211580 h 2308860"/>
                <a:gd name="connsiteX42" fmla="*/ 252447 w 3925287"/>
                <a:gd name="connsiteY42" fmla="*/ 1272540 h 2308860"/>
                <a:gd name="connsiteX43" fmla="*/ 282927 w 3925287"/>
                <a:gd name="connsiteY43" fmla="*/ 1318260 h 2308860"/>
                <a:gd name="connsiteX44" fmla="*/ 298167 w 3925287"/>
                <a:gd name="connsiteY44" fmla="*/ 1341120 h 2308860"/>
                <a:gd name="connsiteX45" fmla="*/ 321027 w 3925287"/>
                <a:gd name="connsiteY45" fmla="*/ 1356360 h 2308860"/>
                <a:gd name="connsiteX46" fmla="*/ 328647 w 3925287"/>
                <a:gd name="connsiteY46" fmla="*/ 1379220 h 2308860"/>
                <a:gd name="connsiteX47" fmla="*/ 343887 w 3925287"/>
                <a:gd name="connsiteY47" fmla="*/ 1493520 h 2308860"/>
                <a:gd name="connsiteX48" fmla="*/ 359127 w 3925287"/>
                <a:gd name="connsiteY48" fmla="*/ 1516380 h 2308860"/>
                <a:gd name="connsiteX49" fmla="*/ 404847 w 3925287"/>
                <a:gd name="connsiteY49" fmla="*/ 1546860 h 2308860"/>
                <a:gd name="connsiteX50" fmla="*/ 442947 w 3925287"/>
                <a:gd name="connsiteY50" fmla="*/ 1584960 h 2308860"/>
                <a:gd name="connsiteX51" fmla="*/ 458187 w 3925287"/>
                <a:gd name="connsiteY51" fmla="*/ 1607820 h 2308860"/>
                <a:gd name="connsiteX52" fmla="*/ 481047 w 3925287"/>
                <a:gd name="connsiteY52" fmla="*/ 1623060 h 2308860"/>
                <a:gd name="connsiteX53" fmla="*/ 503907 w 3925287"/>
                <a:gd name="connsiteY53" fmla="*/ 1653540 h 2308860"/>
                <a:gd name="connsiteX54" fmla="*/ 534387 w 3925287"/>
                <a:gd name="connsiteY54" fmla="*/ 1661160 h 2308860"/>
                <a:gd name="connsiteX55" fmla="*/ 557247 w 3925287"/>
                <a:gd name="connsiteY55" fmla="*/ 1684020 h 2308860"/>
                <a:gd name="connsiteX56" fmla="*/ 595347 w 3925287"/>
                <a:gd name="connsiteY56" fmla="*/ 1752600 h 2308860"/>
                <a:gd name="connsiteX57" fmla="*/ 641067 w 3925287"/>
                <a:gd name="connsiteY57" fmla="*/ 1783080 h 2308860"/>
                <a:gd name="connsiteX58" fmla="*/ 663927 w 3925287"/>
                <a:gd name="connsiteY58" fmla="*/ 1798320 h 2308860"/>
                <a:gd name="connsiteX59" fmla="*/ 709647 w 3925287"/>
                <a:gd name="connsiteY59" fmla="*/ 1813560 h 2308860"/>
                <a:gd name="connsiteX60" fmla="*/ 778227 w 3925287"/>
                <a:gd name="connsiteY60" fmla="*/ 1851660 h 2308860"/>
                <a:gd name="connsiteX61" fmla="*/ 785847 w 3925287"/>
                <a:gd name="connsiteY61" fmla="*/ 1874520 h 2308860"/>
                <a:gd name="connsiteX62" fmla="*/ 862047 w 3925287"/>
                <a:gd name="connsiteY62" fmla="*/ 1950720 h 2308860"/>
                <a:gd name="connsiteX63" fmla="*/ 884907 w 3925287"/>
                <a:gd name="connsiteY63" fmla="*/ 1958340 h 2308860"/>
                <a:gd name="connsiteX64" fmla="*/ 945867 w 3925287"/>
                <a:gd name="connsiteY64" fmla="*/ 1981200 h 2308860"/>
                <a:gd name="connsiteX65" fmla="*/ 968727 w 3925287"/>
                <a:gd name="connsiteY65" fmla="*/ 2026920 h 2308860"/>
                <a:gd name="connsiteX66" fmla="*/ 991587 w 3925287"/>
                <a:gd name="connsiteY66" fmla="*/ 2072640 h 2308860"/>
                <a:gd name="connsiteX67" fmla="*/ 1022067 w 3925287"/>
                <a:gd name="connsiteY67" fmla="*/ 2080260 h 2308860"/>
                <a:gd name="connsiteX68" fmla="*/ 1098267 w 3925287"/>
                <a:gd name="connsiteY68" fmla="*/ 2103120 h 2308860"/>
                <a:gd name="connsiteX69" fmla="*/ 1182087 w 3925287"/>
                <a:gd name="connsiteY69" fmla="*/ 2125980 h 2308860"/>
                <a:gd name="connsiteX70" fmla="*/ 1227807 w 3925287"/>
                <a:gd name="connsiteY70" fmla="*/ 2148840 h 2308860"/>
                <a:gd name="connsiteX71" fmla="*/ 1258287 w 3925287"/>
                <a:gd name="connsiteY71" fmla="*/ 2156460 h 2308860"/>
                <a:gd name="connsiteX72" fmla="*/ 1304007 w 3925287"/>
                <a:gd name="connsiteY72" fmla="*/ 2179320 h 2308860"/>
                <a:gd name="connsiteX73" fmla="*/ 1326867 w 3925287"/>
                <a:gd name="connsiteY73" fmla="*/ 2194560 h 2308860"/>
                <a:gd name="connsiteX74" fmla="*/ 1357347 w 3925287"/>
                <a:gd name="connsiteY74" fmla="*/ 2202180 h 2308860"/>
                <a:gd name="connsiteX75" fmla="*/ 1448787 w 3925287"/>
                <a:gd name="connsiteY75" fmla="*/ 2225040 h 2308860"/>
                <a:gd name="connsiteX76" fmla="*/ 1509747 w 3925287"/>
                <a:gd name="connsiteY76" fmla="*/ 2240280 h 2308860"/>
                <a:gd name="connsiteX77" fmla="*/ 1540227 w 3925287"/>
                <a:gd name="connsiteY77" fmla="*/ 2247900 h 2308860"/>
                <a:gd name="connsiteX78" fmla="*/ 1616427 w 3925287"/>
                <a:gd name="connsiteY78" fmla="*/ 2263140 h 2308860"/>
                <a:gd name="connsiteX79" fmla="*/ 1646907 w 3925287"/>
                <a:gd name="connsiteY79" fmla="*/ 2270760 h 2308860"/>
                <a:gd name="connsiteX80" fmla="*/ 1768827 w 3925287"/>
                <a:gd name="connsiteY80" fmla="*/ 2286000 h 2308860"/>
                <a:gd name="connsiteX81" fmla="*/ 1799307 w 3925287"/>
                <a:gd name="connsiteY81" fmla="*/ 2293620 h 2308860"/>
                <a:gd name="connsiteX82" fmla="*/ 2027907 w 3925287"/>
                <a:gd name="connsiteY82" fmla="*/ 2301240 h 2308860"/>
                <a:gd name="connsiteX83" fmla="*/ 2050767 w 3925287"/>
                <a:gd name="connsiteY83" fmla="*/ 2293620 h 2308860"/>
                <a:gd name="connsiteX84" fmla="*/ 2073627 w 3925287"/>
                <a:gd name="connsiteY84" fmla="*/ 2301240 h 2308860"/>
                <a:gd name="connsiteX85" fmla="*/ 2134587 w 3925287"/>
                <a:gd name="connsiteY85" fmla="*/ 2308860 h 2308860"/>
                <a:gd name="connsiteX86" fmla="*/ 2264127 w 3925287"/>
                <a:gd name="connsiteY86" fmla="*/ 2301240 h 2308860"/>
                <a:gd name="connsiteX87" fmla="*/ 2309847 w 3925287"/>
                <a:gd name="connsiteY87" fmla="*/ 2270760 h 2308860"/>
                <a:gd name="connsiteX88" fmla="*/ 2370807 w 3925287"/>
                <a:gd name="connsiteY88" fmla="*/ 2255520 h 2308860"/>
                <a:gd name="connsiteX89" fmla="*/ 2485107 w 3925287"/>
                <a:gd name="connsiteY89" fmla="*/ 2232660 h 2308860"/>
                <a:gd name="connsiteX90" fmla="*/ 2507967 w 3925287"/>
                <a:gd name="connsiteY90" fmla="*/ 2225040 h 2308860"/>
                <a:gd name="connsiteX91" fmla="*/ 2553687 w 3925287"/>
                <a:gd name="connsiteY91" fmla="*/ 2217420 h 2308860"/>
                <a:gd name="connsiteX92" fmla="*/ 2599407 w 3925287"/>
                <a:gd name="connsiteY92" fmla="*/ 2179320 h 2308860"/>
                <a:gd name="connsiteX93" fmla="*/ 2622267 w 3925287"/>
                <a:gd name="connsiteY93" fmla="*/ 2171700 h 2308860"/>
                <a:gd name="connsiteX94" fmla="*/ 2645127 w 3925287"/>
                <a:gd name="connsiteY94" fmla="*/ 2156460 h 2308860"/>
                <a:gd name="connsiteX95" fmla="*/ 2744187 w 3925287"/>
                <a:gd name="connsiteY95" fmla="*/ 2141220 h 2308860"/>
                <a:gd name="connsiteX96" fmla="*/ 2828007 w 3925287"/>
                <a:gd name="connsiteY96" fmla="*/ 2118360 h 2308860"/>
                <a:gd name="connsiteX97" fmla="*/ 2858487 w 3925287"/>
                <a:gd name="connsiteY97" fmla="*/ 2110740 h 2308860"/>
                <a:gd name="connsiteX98" fmla="*/ 2904207 w 3925287"/>
                <a:gd name="connsiteY98" fmla="*/ 2087880 h 2308860"/>
                <a:gd name="connsiteX99" fmla="*/ 2972787 w 3925287"/>
                <a:gd name="connsiteY99" fmla="*/ 2034540 h 2308860"/>
                <a:gd name="connsiteX100" fmla="*/ 3018507 w 3925287"/>
                <a:gd name="connsiteY100" fmla="*/ 2019300 h 2308860"/>
                <a:gd name="connsiteX101" fmla="*/ 3033747 w 3925287"/>
                <a:gd name="connsiteY101" fmla="*/ 1996440 h 2308860"/>
                <a:gd name="connsiteX102" fmla="*/ 3056607 w 3925287"/>
                <a:gd name="connsiteY102" fmla="*/ 1973580 h 2308860"/>
                <a:gd name="connsiteX103" fmla="*/ 3140427 w 3925287"/>
                <a:gd name="connsiteY103" fmla="*/ 1958340 h 2308860"/>
                <a:gd name="connsiteX104" fmla="*/ 3163287 w 3925287"/>
                <a:gd name="connsiteY104" fmla="*/ 1950720 h 2308860"/>
                <a:gd name="connsiteX105" fmla="*/ 3178527 w 3925287"/>
                <a:gd name="connsiteY105" fmla="*/ 1897380 h 2308860"/>
                <a:gd name="connsiteX106" fmla="*/ 3193767 w 3925287"/>
                <a:gd name="connsiteY106" fmla="*/ 1851660 h 2308860"/>
                <a:gd name="connsiteX107" fmla="*/ 3224247 w 3925287"/>
                <a:gd name="connsiteY107" fmla="*/ 1844040 h 2308860"/>
                <a:gd name="connsiteX108" fmla="*/ 3269967 w 3925287"/>
                <a:gd name="connsiteY108" fmla="*/ 1828800 h 2308860"/>
                <a:gd name="connsiteX109" fmla="*/ 3330927 w 3925287"/>
                <a:gd name="connsiteY109" fmla="*/ 1813560 h 2308860"/>
                <a:gd name="connsiteX110" fmla="*/ 3384267 w 3925287"/>
                <a:gd name="connsiteY110" fmla="*/ 1752600 h 2308860"/>
                <a:gd name="connsiteX111" fmla="*/ 3399507 w 3925287"/>
                <a:gd name="connsiteY111" fmla="*/ 1729740 h 2308860"/>
                <a:gd name="connsiteX112" fmla="*/ 3429987 w 3925287"/>
                <a:gd name="connsiteY112" fmla="*/ 1661160 h 2308860"/>
                <a:gd name="connsiteX113" fmla="*/ 3475707 w 3925287"/>
                <a:gd name="connsiteY113" fmla="*/ 1638300 h 2308860"/>
                <a:gd name="connsiteX114" fmla="*/ 3490947 w 3925287"/>
                <a:gd name="connsiteY114" fmla="*/ 1615440 h 2308860"/>
                <a:gd name="connsiteX115" fmla="*/ 3536667 w 3925287"/>
                <a:gd name="connsiteY115" fmla="*/ 1577340 h 2308860"/>
                <a:gd name="connsiteX116" fmla="*/ 3551907 w 3925287"/>
                <a:gd name="connsiteY116" fmla="*/ 1531620 h 2308860"/>
                <a:gd name="connsiteX117" fmla="*/ 3559527 w 3925287"/>
                <a:gd name="connsiteY117" fmla="*/ 1508760 h 2308860"/>
                <a:gd name="connsiteX118" fmla="*/ 3590007 w 3925287"/>
                <a:gd name="connsiteY118" fmla="*/ 1501140 h 2308860"/>
                <a:gd name="connsiteX119" fmla="*/ 3597627 w 3925287"/>
                <a:gd name="connsiteY119" fmla="*/ 1478280 h 2308860"/>
                <a:gd name="connsiteX120" fmla="*/ 3605247 w 3925287"/>
                <a:gd name="connsiteY120" fmla="*/ 1409700 h 2308860"/>
                <a:gd name="connsiteX121" fmla="*/ 3643347 w 3925287"/>
                <a:gd name="connsiteY121" fmla="*/ 1371600 h 2308860"/>
                <a:gd name="connsiteX122" fmla="*/ 3666207 w 3925287"/>
                <a:gd name="connsiteY122" fmla="*/ 1363980 h 2308860"/>
                <a:gd name="connsiteX123" fmla="*/ 3689067 w 3925287"/>
                <a:gd name="connsiteY123" fmla="*/ 1348740 h 2308860"/>
                <a:gd name="connsiteX124" fmla="*/ 3719547 w 3925287"/>
                <a:gd name="connsiteY124" fmla="*/ 1318260 h 2308860"/>
                <a:gd name="connsiteX125" fmla="*/ 3742407 w 3925287"/>
                <a:gd name="connsiteY125" fmla="*/ 1272540 h 2308860"/>
                <a:gd name="connsiteX126" fmla="*/ 3750027 w 3925287"/>
                <a:gd name="connsiteY126" fmla="*/ 1203960 h 2308860"/>
                <a:gd name="connsiteX127" fmla="*/ 3757647 w 3925287"/>
                <a:gd name="connsiteY127" fmla="*/ 1181100 h 2308860"/>
                <a:gd name="connsiteX128" fmla="*/ 3780507 w 3925287"/>
                <a:gd name="connsiteY128" fmla="*/ 1165860 h 2308860"/>
                <a:gd name="connsiteX129" fmla="*/ 3788127 w 3925287"/>
                <a:gd name="connsiteY129" fmla="*/ 1143000 h 2308860"/>
                <a:gd name="connsiteX130" fmla="*/ 3803367 w 3925287"/>
                <a:gd name="connsiteY130" fmla="*/ 990600 h 2308860"/>
                <a:gd name="connsiteX131" fmla="*/ 3818607 w 3925287"/>
                <a:gd name="connsiteY131" fmla="*/ 967740 h 2308860"/>
                <a:gd name="connsiteX132" fmla="*/ 3841467 w 3925287"/>
                <a:gd name="connsiteY132" fmla="*/ 891540 h 2308860"/>
                <a:gd name="connsiteX133" fmla="*/ 3864327 w 3925287"/>
                <a:gd name="connsiteY133" fmla="*/ 876300 h 2308860"/>
                <a:gd name="connsiteX134" fmla="*/ 3879567 w 3925287"/>
                <a:gd name="connsiteY134" fmla="*/ 830580 h 2308860"/>
                <a:gd name="connsiteX135" fmla="*/ 3894807 w 3925287"/>
                <a:gd name="connsiteY135" fmla="*/ 731520 h 2308860"/>
                <a:gd name="connsiteX136" fmla="*/ 3902427 w 3925287"/>
                <a:gd name="connsiteY136" fmla="*/ 708660 h 2308860"/>
                <a:gd name="connsiteX137" fmla="*/ 3925287 w 3925287"/>
                <a:gd name="connsiteY137" fmla="*/ 685800 h 2308860"/>
                <a:gd name="connsiteX138" fmla="*/ 3902427 w 3925287"/>
                <a:gd name="connsiteY138" fmla="*/ 556260 h 2308860"/>
                <a:gd name="connsiteX139" fmla="*/ 3887187 w 3925287"/>
                <a:gd name="connsiteY139" fmla="*/ 533400 h 2308860"/>
                <a:gd name="connsiteX140" fmla="*/ 3879567 w 3925287"/>
                <a:gd name="connsiteY140" fmla="*/ 441960 h 2308860"/>
                <a:gd name="connsiteX141" fmla="*/ 3856707 w 3925287"/>
                <a:gd name="connsiteY141" fmla="*/ 426720 h 2308860"/>
                <a:gd name="connsiteX142" fmla="*/ 3742407 w 3925287"/>
                <a:gd name="connsiteY142" fmla="*/ 411480 h 2308860"/>
                <a:gd name="connsiteX143" fmla="*/ 3734787 w 3925287"/>
                <a:gd name="connsiteY143" fmla="*/ 388620 h 2308860"/>
                <a:gd name="connsiteX144" fmla="*/ 3689067 w 3925287"/>
                <a:gd name="connsiteY144" fmla="*/ 373380 h 2308860"/>
                <a:gd name="connsiteX145" fmla="*/ 3521427 w 3925287"/>
                <a:gd name="connsiteY145" fmla="*/ 358140 h 2308860"/>
                <a:gd name="connsiteX146" fmla="*/ 3460467 w 3925287"/>
                <a:gd name="connsiteY146" fmla="*/ 342900 h 2308860"/>
                <a:gd name="connsiteX147" fmla="*/ 3346167 w 3925287"/>
                <a:gd name="connsiteY147" fmla="*/ 350520 h 2308860"/>
                <a:gd name="connsiteX148" fmla="*/ 3300447 w 3925287"/>
                <a:gd name="connsiteY148" fmla="*/ 365760 h 2308860"/>
                <a:gd name="connsiteX149" fmla="*/ 3277587 w 3925287"/>
                <a:gd name="connsiteY149" fmla="*/ 373380 h 2308860"/>
                <a:gd name="connsiteX150" fmla="*/ 3201387 w 3925287"/>
                <a:gd name="connsiteY150" fmla="*/ 381000 h 2308860"/>
                <a:gd name="connsiteX151" fmla="*/ 3125187 w 3925287"/>
                <a:gd name="connsiteY151" fmla="*/ 403860 h 2308860"/>
                <a:gd name="connsiteX152" fmla="*/ 3102327 w 3925287"/>
                <a:gd name="connsiteY152" fmla="*/ 411480 h 2308860"/>
                <a:gd name="connsiteX153" fmla="*/ 3079467 w 3925287"/>
                <a:gd name="connsiteY153" fmla="*/ 419100 h 2308860"/>
                <a:gd name="connsiteX154" fmla="*/ 3010887 w 3925287"/>
                <a:gd name="connsiteY154" fmla="*/ 426720 h 2308860"/>
                <a:gd name="connsiteX155" fmla="*/ 2942307 w 3925287"/>
                <a:gd name="connsiteY155" fmla="*/ 419100 h 2308860"/>
                <a:gd name="connsiteX156" fmla="*/ 2919447 w 3925287"/>
                <a:gd name="connsiteY156" fmla="*/ 403860 h 2308860"/>
                <a:gd name="connsiteX157" fmla="*/ 2873727 w 3925287"/>
                <a:gd name="connsiteY157" fmla="*/ 396240 h 2308860"/>
                <a:gd name="connsiteX158" fmla="*/ 2850867 w 3925287"/>
                <a:gd name="connsiteY158" fmla="*/ 388620 h 2308860"/>
                <a:gd name="connsiteX159" fmla="*/ 2759427 w 3925287"/>
                <a:gd name="connsiteY159" fmla="*/ 381000 h 2308860"/>
                <a:gd name="connsiteX160" fmla="*/ 2549877 w 3925287"/>
                <a:gd name="connsiteY160" fmla="*/ 396240 h 2308860"/>
                <a:gd name="connsiteX161" fmla="*/ 2454627 w 3925287"/>
                <a:gd name="connsiteY161" fmla="*/ 430530 h 2308860"/>
                <a:gd name="connsiteX162" fmla="*/ 2534637 w 3925287"/>
                <a:gd name="connsiteY162" fmla="*/ 312420 h 2308860"/>
                <a:gd name="connsiteX163" fmla="*/ 2572737 w 3925287"/>
                <a:gd name="connsiteY163" fmla="*/ 220980 h 2308860"/>
                <a:gd name="connsiteX164" fmla="*/ 2607027 w 3925287"/>
                <a:gd name="connsiteY164" fmla="*/ 171450 h 2308860"/>
                <a:gd name="connsiteX165" fmla="*/ 2610837 w 3925287"/>
                <a:gd name="connsiteY165" fmla="*/ 125730 h 2308860"/>
                <a:gd name="connsiteX166" fmla="*/ 2603217 w 3925287"/>
                <a:gd name="connsiteY166" fmla="*/ 99060 h 2308860"/>
                <a:gd name="connsiteX167" fmla="*/ 2591787 w 3925287"/>
                <a:gd name="connsiteY167" fmla="*/ 102870 h 2308860"/>
                <a:gd name="connsiteX168" fmla="*/ 2587977 w 3925287"/>
                <a:gd name="connsiteY168" fmla="*/ 0 h 2308860"/>
                <a:gd name="connsiteX169" fmla="*/ 2557497 w 3925287"/>
                <a:gd name="connsiteY169" fmla="*/ 11430 h 2308860"/>
                <a:gd name="connsiteX170" fmla="*/ 2511777 w 3925287"/>
                <a:gd name="connsiteY170" fmla="*/ 38100 h 2308860"/>
                <a:gd name="connsiteX171" fmla="*/ 2492727 w 3925287"/>
                <a:gd name="connsiteY171" fmla="*/ 121920 h 2308860"/>
                <a:gd name="connsiteX172" fmla="*/ 2462247 w 3925287"/>
                <a:gd name="connsiteY172" fmla="*/ 87630 h 2308860"/>
                <a:gd name="connsiteX173" fmla="*/ 2462247 w 3925287"/>
                <a:gd name="connsiteY173" fmla="*/ 152400 h 2308860"/>
                <a:gd name="connsiteX174" fmla="*/ 2431767 w 3925287"/>
                <a:gd name="connsiteY174" fmla="*/ 144780 h 2308860"/>
                <a:gd name="connsiteX175" fmla="*/ 2408907 w 3925287"/>
                <a:gd name="connsiteY175" fmla="*/ 179070 h 2308860"/>
                <a:gd name="connsiteX176" fmla="*/ 2347947 w 3925287"/>
                <a:gd name="connsiteY176" fmla="*/ 259080 h 2308860"/>
                <a:gd name="connsiteX177" fmla="*/ 2325087 w 3925287"/>
                <a:gd name="connsiteY177" fmla="*/ 274320 h 2308860"/>
                <a:gd name="connsiteX178" fmla="*/ 2302227 w 3925287"/>
                <a:gd name="connsiteY178" fmla="*/ 289560 h 2308860"/>
                <a:gd name="connsiteX179" fmla="*/ 2286987 w 3925287"/>
                <a:gd name="connsiteY179" fmla="*/ 323850 h 2308860"/>
                <a:gd name="connsiteX180" fmla="*/ 2264127 w 3925287"/>
                <a:gd name="connsiteY180" fmla="*/ 369570 h 2308860"/>
                <a:gd name="connsiteX181" fmla="*/ 2252697 w 3925287"/>
                <a:gd name="connsiteY181" fmla="*/ 369570 h 2308860"/>
                <a:gd name="connsiteX182" fmla="*/ 2227745 w 3925287"/>
                <a:gd name="connsiteY182" fmla="*/ 388620 h 2308860"/>
                <a:gd name="connsiteX183" fmla="*/ 2195547 w 3925287"/>
                <a:gd name="connsiteY183" fmla="*/ 415290 h 2308860"/>
                <a:gd name="connsiteX184" fmla="*/ 2123157 w 3925287"/>
                <a:gd name="connsiteY184" fmla="*/ 449580 h 2308860"/>
                <a:gd name="connsiteX185" fmla="*/ 1989807 w 3925287"/>
                <a:gd name="connsiteY185" fmla="*/ 510540 h 2308860"/>
                <a:gd name="connsiteX186" fmla="*/ 1987715 w 3925287"/>
                <a:gd name="connsiteY186" fmla="*/ 506730 h 2308860"/>
                <a:gd name="connsiteX187" fmla="*/ 1964855 w 3925287"/>
                <a:gd name="connsiteY187" fmla="*/ 525780 h 2308860"/>
                <a:gd name="connsiteX188" fmla="*/ 1959327 w 3925287"/>
                <a:gd name="connsiteY188" fmla="*/ 521970 h 2308860"/>
                <a:gd name="connsiteX189" fmla="*/ 1947897 w 3925287"/>
                <a:gd name="connsiteY189" fmla="*/ 529590 h 2308860"/>
                <a:gd name="connsiteX190" fmla="*/ 1940277 w 3925287"/>
                <a:gd name="connsiteY190" fmla="*/ 510540 h 2308860"/>
                <a:gd name="connsiteX191" fmla="*/ 1898367 w 3925287"/>
                <a:gd name="connsiteY191" fmla="*/ 499110 h 2308860"/>
                <a:gd name="connsiteX192" fmla="*/ 1898367 w 3925287"/>
                <a:gd name="connsiteY192" fmla="*/ 468630 h 2308860"/>
                <a:gd name="connsiteX193" fmla="*/ 1921227 w 3925287"/>
                <a:gd name="connsiteY193" fmla="*/ 533400 h 2308860"/>
                <a:gd name="connsiteX194" fmla="*/ 1902177 w 3925287"/>
                <a:gd name="connsiteY194" fmla="*/ 491490 h 2308860"/>
                <a:gd name="connsiteX195" fmla="*/ 1913607 w 3925287"/>
                <a:gd name="connsiteY195" fmla="*/ 510540 h 2308860"/>
                <a:gd name="connsiteX196" fmla="*/ 1905987 w 3925287"/>
                <a:gd name="connsiteY196" fmla="*/ 506730 h 2308860"/>
                <a:gd name="connsiteX197" fmla="*/ 1898367 w 3925287"/>
                <a:gd name="connsiteY197" fmla="*/ 502920 h 2308860"/>
                <a:gd name="connsiteX198" fmla="*/ 1907705 w 3925287"/>
                <a:gd name="connsiteY198" fmla="*/ 510540 h 2308860"/>
                <a:gd name="connsiteX199" fmla="*/ 1913607 w 3925287"/>
                <a:gd name="connsiteY199" fmla="*/ 518160 h 2308860"/>
                <a:gd name="connsiteX200" fmla="*/ 1877225 w 3925287"/>
                <a:gd name="connsiteY200" fmla="*/ 495300 h 2308860"/>
                <a:gd name="connsiteX201" fmla="*/ 1902177 w 3925287"/>
                <a:gd name="connsiteY201" fmla="*/ 491490 h 2308860"/>
                <a:gd name="connsiteX202" fmla="*/ 1865795 w 3925287"/>
                <a:gd name="connsiteY202" fmla="*/ 483870 h 2308860"/>
                <a:gd name="connsiteX203" fmla="*/ 1864077 w 3925287"/>
                <a:gd name="connsiteY203" fmla="*/ 483870 h 2308860"/>
                <a:gd name="connsiteX204" fmla="*/ 1875507 w 3925287"/>
                <a:gd name="connsiteY204" fmla="*/ 495300 h 2308860"/>
                <a:gd name="connsiteX205" fmla="*/ 1888655 w 3925287"/>
                <a:gd name="connsiteY205" fmla="*/ 495300 h 2308860"/>
                <a:gd name="connsiteX206" fmla="*/ 1883127 w 3925287"/>
                <a:gd name="connsiteY206" fmla="*/ 476250 h 2308860"/>
                <a:gd name="connsiteX207" fmla="*/ 1881035 w 3925287"/>
                <a:gd name="connsiteY207" fmla="*/ 472440 h 2308860"/>
                <a:gd name="connsiteX208" fmla="*/ 1894557 w 3925287"/>
                <a:gd name="connsiteY208" fmla="*/ 476250 h 2308860"/>
                <a:gd name="connsiteX209" fmla="*/ 1921227 w 3925287"/>
                <a:gd name="connsiteY209" fmla="*/ 495300 h 2308860"/>
                <a:gd name="connsiteX210" fmla="*/ 1959327 w 3925287"/>
                <a:gd name="connsiteY210" fmla="*/ 518160 h 2308860"/>
                <a:gd name="connsiteX211" fmla="*/ 1867887 w 3925287"/>
                <a:gd name="connsiteY211" fmla="*/ 506730 h 2308860"/>
                <a:gd name="connsiteX212" fmla="*/ 1875507 w 3925287"/>
                <a:gd name="connsiteY212" fmla="*/ 525780 h 2308860"/>
                <a:gd name="connsiteX213" fmla="*/ 1966947 w 3925287"/>
                <a:gd name="connsiteY213" fmla="*/ 525780 h 2308860"/>
                <a:gd name="connsiteX0" fmla="*/ 1966947 w 3925287"/>
                <a:gd name="connsiteY0" fmla="*/ 525780 h 2308860"/>
                <a:gd name="connsiteX1" fmla="*/ 1852647 w 3925287"/>
                <a:gd name="connsiteY1" fmla="*/ 537210 h 2308860"/>
                <a:gd name="connsiteX2" fmla="*/ 1795497 w 3925287"/>
                <a:gd name="connsiteY2" fmla="*/ 529590 h 2308860"/>
                <a:gd name="connsiteX3" fmla="*/ 1745967 w 3925287"/>
                <a:gd name="connsiteY3" fmla="*/ 533400 h 2308860"/>
                <a:gd name="connsiteX4" fmla="*/ 1700247 w 3925287"/>
                <a:gd name="connsiteY4" fmla="*/ 518160 h 2308860"/>
                <a:gd name="connsiteX5" fmla="*/ 1662147 w 3925287"/>
                <a:gd name="connsiteY5" fmla="*/ 521970 h 2308860"/>
                <a:gd name="connsiteX6" fmla="*/ 1372587 w 3925287"/>
                <a:gd name="connsiteY6" fmla="*/ 510540 h 2308860"/>
                <a:gd name="connsiteX7" fmla="*/ 1349727 w 3925287"/>
                <a:gd name="connsiteY7" fmla="*/ 502920 h 2308860"/>
                <a:gd name="connsiteX8" fmla="*/ 1227807 w 3925287"/>
                <a:gd name="connsiteY8" fmla="*/ 487680 h 2308860"/>
                <a:gd name="connsiteX9" fmla="*/ 1182087 w 3925287"/>
                <a:gd name="connsiteY9" fmla="*/ 472440 h 2308860"/>
                <a:gd name="connsiteX10" fmla="*/ 1029687 w 3925287"/>
                <a:gd name="connsiteY10" fmla="*/ 457200 h 2308860"/>
                <a:gd name="connsiteX11" fmla="*/ 907767 w 3925287"/>
                <a:gd name="connsiteY11" fmla="*/ 441960 h 2308860"/>
                <a:gd name="connsiteX12" fmla="*/ 877287 w 3925287"/>
                <a:gd name="connsiteY12" fmla="*/ 434340 h 2308860"/>
                <a:gd name="connsiteX13" fmla="*/ 831567 w 3925287"/>
                <a:gd name="connsiteY13" fmla="*/ 419100 h 2308860"/>
                <a:gd name="connsiteX14" fmla="*/ 724887 w 3925287"/>
                <a:gd name="connsiteY14" fmla="*/ 411480 h 2308860"/>
                <a:gd name="connsiteX15" fmla="*/ 702027 w 3925287"/>
                <a:gd name="connsiteY15" fmla="*/ 396240 h 2308860"/>
                <a:gd name="connsiteX16" fmla="*/ 648687 w 3925287"/>
                <a:gd name="connsiteY16" fmla="*/ 403860 h 2308860"/>
                <a:gd name="connsiteX17" fmla="*/ 477237 w 3925287"/>
                <a:gd name="connsiteY17" fmla="*/ 384810 h 2308860"/>
                <a:gd name="connsiteX18" fmla="*/ 431517 w 3925287"/>
                <a:gd name="connsiteY18" fmla="*/ 373380 h 2308860"/>
                <a:gd name="connsiteX19" fmla="*/ 387514 w 3925287"/>
                <a:gd name="connsiteY19" fmla="*/ 369570 h 2308860"/>
                <a:gd name="connsiteX20" fmla="*/ 351507 w 3925287"/>
                <a:gd name="connsiteY20" fmla="*/ 373380 h 2308860"/>
                <a:gd name="connsiteX21" fmla="*/ 294357 w 3925287"/>
                <a:gd name="connsiteY21" fmla="*/ 361950 h 2308860"/>
                <a:gd name="connsiteX22" fmla="*/ 252447 w 3925287"/>
                <a:gd name="connsiteY22" fmla="*/ 350520 h 2308860"/>
                <a:gd name="connsiteX23" fmla="*/ 180057 w 3925287"/>
                <a:gd name="connsiteY23" fmla="*/ 358140 h 2308860"/>
                <a:gd name="connsiteX24" fmla="*/ 164817 w 3925287"/>
                <a:gd name="connsiteY24" fmla="*/ 369570 h 2308860"/>
                <a:gd name="connsiteX25" fmla="*/ 130527 w 3925287"/>
                <a:gd name="connsiteY25" fmla="*/ 365760 h 2308860"/>
                <a:gd name="connsiteX26" fmla="*/ 58137 w 3925287"/>
                <a:gd name="connsiteY26" fmla="*/ 400050 h 2308860"/>
                <a:gd name="connsiteX27" fmla="*/ 27657 w 3925287"/>
                <a:gd name="connsiteY27" fmla="*/ 453390 h 2308860"/>
                <a:gd name="connsiteX28" fmla="*/ 4797 w 3925287"/>
                <a:gd name="connsiteY28" fmla="*/ 491490 h 2308860"/>
                <a:gd name="connsiteX29" fmla="*/ 987 w 3925287"/>
                <a:gd name="connsiteY29" fmla="*/ 533400 h 2308860"/>
                <a:gd name="connsiteX30" fmla="*/ 16227 w 3925287"/>
                <a:gd name="connsiteY30" fmla="*/ 640080 h 2308860"/>
                <a:gd name="connsiteX31" fmla="*/ 23847 w 3925287"/>
                <a:gd name="connsiteY31" fmla="*/ 731520 h 2308860"/>
                <a:gd name="connsiteX32" fmla="*/ 39087 w 3925287"/>
                <a:gd name="connsiteY32" fmla="*/ 754380 h 2308860"/>
                <a:gd name="connsiteX33" fmla="*/ 61947 w 3925287"/>
                <a:gd name="connsiteY33" fmla="*/ 800100 h 2308860"/>
                <a:gd name="connsiteX34" fmla="*/ 69567 w 3925287"/>
                <a:gd name="connsiteY34" fmla="*/ 922020 h 2308860"/>
                <a:gd name="connsiteX35" fmla="*/ 115287 w 3925287"/>
                <a:gd name="connsiteY35" fmla="*/ 1013460 h 2308860"/>
                <a:gd name="connsiteX36" fmla="*/ 130527 w 3925287"/>
                <a:gd name="connsiteY36" fmla="*/ 1036320 h 2308860"/>
                <a:gd name="connsiteX37" fmla="*/ 145767 w 3925287"/>
                <a:gd name="connsiteY37" fmla="*/ 1059180 h 2308860"/>
                <a:gd name="connsiteX38" fmla="*/ 161007 w 3925287"/>
                <a:gd name="connsiteY38" fmla="*/ 1104900 h 2308860"/>
                <a:gd name="connsiteX39" fmla="*/ 168627 w 3925287"/>
                <a:gd name="connsiteY39" fmla="*/ 1143000 h 2308860"/>
                <a:gd name="connsiteX40" fmla="*/ 199107 w 3925287"/>
                <a:gd name="connsiteY40" fmla="*/ 1188720 h 2308860"/>
                <a:gd name="connsiteX41" fmla="*/ 214347 w 3925287"/>
                <a:gd name="connsiteY41" fmla="*/ 1211580 h 2308860"/>
                <a:gd name="connsiteX42" fmla="*/ 252447 w 3925287"/>
                <a:gd name="connsiteY42" fmla="*/ 1272540 h 2308860"/>
                <a:gd name="connsiteX43" fmla="*/ 282927 w 3925287"/>
                <a:gd name="connsiteY43" fmla="*/ 1318260 h 2308860"/>
                <a:gd name="connsiteX44" fmla="*/ 298167 w 3925287"/>
                <a:gd name="connsiteY44" fmla="*/ 1341120 h 2308860"/>
                <a:gd name="connsiteX45" fmla="*/ 321027 w 3925287"/>
                <a:gd name="connsiteY45" fmla="*/ 1356360 h 2308860"/>
                <a:gd name="connsiteX46" fmla="*/ 328647 w 3925287"/>
                <a:gd name="connsiteY46" fmla="*/ 1379220 h 2308860"/>
                <a:gd name="connsiteX47" fmla="*/ 343887 w 3925287"/>
                <a:gd name="connsiteY47" fmla="*/ 1493520 h 2308860"/>
                <a:gd name="connsiteX48" fmla="*/ 359127 w 3925287"/>
                <a:gd name="connsiteY48" fmla="*/ 1516380 h 2308860"/>
                <a:gd name="connsiteX49" fmla="*/ 404847 w 3925287"/>
                <a:gd name="connsiteY49" fmla="*/ 1546860 h 2308860"/>
                <a:gd name="connsiteX50" fmla="*/ 442947 w 3925287"/>
                <a:gd name="connsiteY50" fmla="*/ 1584960 h 2308860"/>
                <a:gd name="connsiteX51" fmla="*/ 458187 w 3925287"/>
                <a:gd name="connsiteY51" fmla="*/ 1607820 h 2308860"/>
                <a:gd name="connsiteX52" fmla="*/ 481047 w 3925287"/>
                <a:gd name="connsiteY52" fmla="*/ 1623060 h 2308860"/>
                <a:gd name="connsiteX53" fmla="*/ 503907 w 3925287"/>
                <a:gd name="connsiteY53" fmla="*/ 1653540 h 2308860"/>
                <a:gd name="connsiteX54" fmla="*/ 534387 w 3925287"/>
                <a:gd name="connsiteY54" fmla="*/ 1661160 h 2308860"/>
                <a:gd name="connsiteX55" fmla="*/ 557247 w 3925287"/>
                <a:gd name="connsiteY55" fmla="*/ 1684020 h 2308860"/>
                <a:gd name="connsiteX56" fmla="*/ 595347 w 3925287"/>
                <a:gd name="connsiteY56" fmla="*/ 1752600 h 2308860"/>
                <a:gd name="connsiteX57" fmla="*/ 641067 w 3925287"/>
                <a:gd name="connsiteY57" fmla="*/ 1783080 h 2308860"/>
                <a:gd name="connsiteX58" fmla="*/ 663927 w 3925287"/>
                <a:gd name="connsiteY58" fmla="*/ 1798320 h 2308860"/>
                <a:gd name="connsiteX59" fmla="*/ 709647 w 3925287"/>
                <a:gd name="connsiteY59" fmla="*/ 1813560 h 2308860"/>
                <a:gd name="connsiteX60" fmla="*/ 778227 w 3925287"/>
                <a:gd name="connsiteY60" fmla="*/ 1851660 h 2308860"/>
                <a:gd name="connsiteX61" fmla="*/ 785847 w 3925287"/>
                <a:gd name="connsiteY61" fmla="*/ 1874520 h 2308860"/>
                <a:gd name="connsiteX62" fmla="*/ 862047 w 3925287"/>
                <a:gd name="connsiteY62" fmla="*/ 1950720 h 2308860"/>
                <a:gd name="connsiteX63" fmla="*/ 884907 w 3925287"/>
                <a:gd name="connsiteY63" fmla="*/ 1958340 h 2308860"/>
                <a:gd name="connsiteX64" fmla="*/ 945867 w 3925287"/>
                <a:gd name="connsiteY64" fmla="*/ 1981200 h 2308860"/>
                <a:gd name="connsiteX65" fmla="*/ 968727 w 3925287"/>
                <a:gd name="connsiteY65" fmla="*/ 2026920 h 2308860"/>
                <a:gd name="connsiteX66" fmla="*/ 991587 w 3925287"/>
                <a:gd name="connsiteY66" fmla="*/ 2072640 h 2308860"/>
                <a:gd name="connsiteX67" fmla="*/ 1022067 w 3925287"/>
                <a:gd name="connsiteY67" fmla="*/ 2080260 h 2308860"/>
                <a:gd name="connsiteX68" fmla="*/ 1098267 w 3925287"/>
                <a:gd name="connsiteY68" fmla="*/ 2103120 h 2308860"/>
                <a:gd name="connsiteX69" fmla="*/ 1182087 w 3925287"/>
                <a:gd name="connsiteY69" fmla="*/ 2125980 h 2308860"/>
                <a:gd name="connsiteX70" fmla="*/ 1227807 w 3925287"/>
                <a:gd name="connsiteY70" fmla="*/ 2148840 h 2308860"/>
                <a:gd name="connsiteX71" fmla="*/ 1258287 w 3925287"/>
                <a:gd name="connsiteY71" fmla="*/ 2156460 h 2308860"/>
                <a:gd name="connsiteX72" fmla="*/ 1304007 w 3925287"/>
                <a:gd name="connsiteY72" fmla="*/ 2179320 h 2308860"/>
                <a:gd name="connsiteX73" fmla="*/ 1326867 w 3925287"/>
                <a:gd name="connsiteY73" fmla="*/ 2194560 h 2308860"/>
                <a:gd name="connsiteX74" fmla="*/ 1357347 w 3925287"/>
                <a:gd name="connsiteY74" fmla="*/ 2202180 h 2308860"/>
                <a:gd name="connsiteX75" fmla="*/ 1448787 w 3925287"/>
                <a:gd name="connsiteY75" fmla="*/ 2225040 h 2308860"/>
                <a:gd name="connsiteX76" fmla="*/ 1509747 w 3925287"/>
                <a:gd name="connsiteY76" fmla="*/ 2240280 h 2308860"/>
                <a:gd name="connsiteX77" fmla="*/ 1540227 w 3925287"/>
                <a:gd name="connsiteY77" fmla="*/ 2247900 h 2308860"/>
                <a:gd name="connsiteX78" fmla="*/ 1616427 w 3925287"/>
                <a:gd name="connsiteY78" fmla="*/ 2263140 h 2308860"/>
                <a:gd name="connsiteX79" fmla="*/ 1646907 w 3925287"/>
                <a:gd name="connsiteY79" fmla="*/ 2270760 h 2308860"/>
                <a:gd name="connsiteX80" fmla="*/ 1768827 w 3925287"/>
                <a:gd name="connsiteY80" fmla="*/ 2286000 h 2308860"/>
                <a:gd name="connsiteX81" fmla="*/ 1799307 w 3925287"/>
                <a:gd name="connsiteY81" fmla="*/ 2293620 h 2308860"/>
                <a:gd name="connsiteX82" fmla="*/ 2027907 w 3925287"/>
                <a:gd name="connsiteY82" fmla="*/ 2301240 h 2308860"/>
                <a:gd name="connsiteX83" fmla="*/ 2050767 w 3925287"/>
                <a:gd name="connsiteY83" fmla="*/ 2293620 h 2308860"/>
                <a:gd name="connsiteX84" fmla="*/ 2073627 w 3925287"/>
                <a:gd name="connsiteY84" fmla="*/ 2301240 h 2308860"/>
                <a:gd name="connsiteX85" fmla="*/ 2134587 w 3925287"/>
                <a:gd name="connsiteY85" fmla="*/ 2308860 h 2308860"/>
                <a:gd name="connsiteX86" fmla="*/ 2264127 w 3925287"/>
                <a:gd name="connsiteY86" fmla="*/ 2301240 h 2308860"/>
                <a:gd name="connsiteX87" fmla="*/ 2309847 w 3925287"/>
                <a:gd name="connsiteY87" fmla="*/ 2270760 h 2308860"/>
                <a:gd name="connsiteX88" fmla="*/ 2370807 w 3925287"/>
                <a:gd name="connsiteY88" fmla="*/ 2255520 h 2308860"/>
                <a:gd name="connsiteX89" fmla="*/ 2485107 w 3925287"/>
                <a:gd name="connsiteY89" fmla="*/ 2232660 h 2308860"/>
                <a:gd name="connsiteX90" fmla="*/ 2507967 w 3925287"/>
                <a:gd name="connsiteY90" fmla="*/ 2225040 h 2308860"/>
                <a:gd name="connsiteX91" fmla="*/ 2553687 w 3925287"/>
                <a:gd name="connsiteY91" fmla="*/ 2217420 h 2308860"/>
                <a:gd name="connsiteX92" fmla="*/ 2599407 w 3925287"/>
                <a:gd name="connsiteY92" fmla="*/ 2179320 h 2308860"/>
                <a:gd name="connsiteX93" fmla="*/ 2622267 w 3925287"/>
                <a:gd name="connsiteY93" fmla="*/ 2171700 h 2308860"/>
                <a:gd name="connsiteX94" fmla="*/ 2645127 w 3925287"/>
                <a:gd name="connsiteY94" fmla="*/ 2156460 h 2308860"/>
                <a:gd name="connsiteX95" fmla="*/ 2744187 w 3925287"/>
                <a:gd name="connsiteY95" fmla="*/ 2141220 h 2308860"/>
                <a:gd name="connsiteX96" fmla="*/ 2828007 w 3925287"/>
                <a:gd name="connsiteY96" fmla="*/ 2118360 h 2308860"/>
                <a:gd name="connsiteX97" fmla="*/ 2858487 w 3925287"/>
                <a:gd name="connsiteY97" fmla="*/ 2110740 h 2308860"/>
                <a:gd name="connsiteX98" fmla="*/ 2904207 w 3925287"/>
                <a:gd name="connsiteY98" fmla="*/ 2087880 h 2308860"/>
                <a:gd name="connsiteX99" fmla="*/ 2972787 w 3925287"/>
                <a:gd name="connsiteY99" fmla="*/ 2034540 h 2308860"/>
                <a:gd name="connsiteX100" fmla="*/ 3018507 w 3925287"/>
                <a:gd name="connsiteY100" fmla="*/ 2019300 h 2308860"/>
                <a:gd name="connsiteX101" fmla="*/ 3033747 w 3925287"/>
                <a:gd name="connsiteY101" fmla="*/ 1996440 h 2308860"/>
                <a:gd name="connsiteX102" fmla="*/ 3056607 w 3925287"/>
                <a:gd name="connsiteY102" fmla="*/ 1973580 h 2308860"/>
                <a:gd name="connsiteX103" fmla="*/ 3140427 w 3925287"/>
                <a:gd name="connsiteY103" fmla="*/ 1958340 h 2308860"/>
                <a:gd name="connsiteX104" fmla="*/ 3163287 w 3925287"/>
                <a:gd name="connsiteY104" fmla="*/ 1950720 h 2308860"/>
                <a:gd name="connsiteX105" fmla="*/ 3178527 w 3925287"/>
                <a:gd name="connsiteY105" fmla="*/ 1897380 h 2308860"/>
                <a:gd name="connsiteX106" fmla="*/ 3193767 w 3925287"/>
                <a:gd name="connsiteY106" fmla="*/ 1851660 h 2308860"/>
                <a:gd name="connsiteX107" fmla="*/ 3224247 w 3925287"/>
                <a:gd name="connsiteY107" fmla="*/ 1844040 h 2308860"/>
                <a:gd name="connsiteX108" fmla="*/ 3269967 w 3925287"/>
                <a:gd name="connsiteY108" fmla="*/ 1828800 h 2308860"/>
                <a:gd name="connsiteX109" fmla="*/ 3330927 w 3925287"/>
                <a:gd name="connsiteY109" fmla="*/ 1813560 h 2308860"/>
                <a:gd name="connsiteX110" fmla="*/ 3384267 w 3925287"/>
                <a:gd name="connsiteY110" fmla="*/ 1752600 h 2308860"/>
                <a:gd name="connsiteX111" fmla="*/ 3399507 w 3925287"/>
                <a:gd name="connsiteY111" fmla="*/ 1729740 h 2308860"/>
                <a:gd name="connsiteX112" fmla="*/ 3429987 w 3925287"/>
                <a:gd name="connsiteY112" fmla="*/ 1661160 h 2308860"/>
                <a:gd name="connsiteX113" fmla="*/ 3475707 w 3925287"/>
                <a:gd name="connsiteY113" fmla="*/ 1638300 h 2308860"/>
                <a:gd name="connsiteX114" fmla="*/ 3490947 w 3925287"/>
                <a:gd name="connsiteY114" fmla="*/ 1615440 h 2308860"/>
                <a:gd name="connsiteX115" fmla="*/ 3536667 w 3925287"/>
                <a:gd name="connsiteY115" fmla="*/ 1577340 h 2308860"/>
                <a:gd name="connsiteX116" fmla="*/ 3551907 w 3925287"/>
                <a:gd name="connsiteY116" fmla="*/ 1531620 h 2308860"/>
                <a:gd name="connsiteX117" fmla="*/ 3559527 w 3925287"/>
                <a:gd name="connsiteY117" fmla="*/ 1508760 h 2308860"/>
                <a:gd name="connsiteX118" fmla="*/ 3590007 w 3925287"/>
                <a:gd name="connsiteY118" fmla="*/ 1501140 h 2308860"/>
                <a:gd name="connsiteX119" fmla="*/ 3597627 w 3925287"/>
                <a:gd name="connsiteY119" fmla="*/ 1478280 h 2308860"/>
                <a:gd name="connsiteX120" fmla="*/ 3605247 w 3925287"/>
                <a:gd name="connsiteY120" fmla="*/ 1409700 h 2308860"/>
                <a:gd name="connsiteX121" fmla="*/ 3643347 w 3925287"/>
                <a:gd name="connsiteY121" fmla="*/ 1371600 h 2308860"/>
                <a:gd name="connsiteX122" fmla="*/ 3666207 w 3925287"/>
                <a:gd name="connsiteY122" fmla="*/ 1363980 h 2308860"/>
                <a:gd name="connsiteX123" fmla="*/ 3689067 w 3925287"/>
                <a:gd name="connsiteY123" fmla="*/ 1348740 h 2308860"/>
                <a:gd name="connsiteX124" fmla="*/ 3719547 w 3925287"/>
                <a:gd name="connsiteY124" fmla="*/ 1318260 h 2308860"/>
                <a:gd name="connsiteX125" fmla="*/ 3742407 w 3925287"/>
                <a:gd name="connsiteY125" fmla="*/ 1272540 h 2308860"/>
                <a:gd name="connsiteX126" fmla="*/ 3750027 w 3925287"/>
                <a:gd name="connsiteY126" fmla="*/ 1203960 h 2308860"/>
                <a:gd name="connsiteX127" fmla="*/ 3757647 w 3925287"/>
                <a:gd name="connsiteY127" fmla="*/ 1181100 h 2308860"/>
                <a:gd name="connsiteX128" fmla="*/ 3780507 w 3925287"/>
                <a:gd name="connsiteY128" fmla="*/ 1165860 h 2308860"/>
                <a:gd name="connsiteX129" fmla="*/ 3788127 w 3925287"/>
                <a:gd name="connsiteY129" fmla="*/ 1143000 h 2308860"/>
                <a:gd name="connsiteX130" fmla="*/ 3803367 w 3925287"/>
                <a:gd name="connsiteY130" fmla="*/ 990600 h 2308860"/>
                <a:gd name="connsiteX131" fmla="*/ 3818607 w 3925287"/>
                <a:gd name="connsiteY131" fmla="*/ 967740 h 2308860"/>
                <a:gd name="connsiteX132" fmla="*/ 3841467 w 3925287"/>
                <a:gd name="connsiteY132" fmla="*/ 891540 h 2308860"/>
                <a:gd name="connsiteX133" fmla="*/ 3864327 w 3925287"/>
                <a:gd name="connsiteY133" fmla="*/ 876300 h 2308860"/>
                <a:gd name="connsiteX134" fmla="*/ 3879567 w 3925287"/>
                <a:gd name="connsiteY134" fmla="*/ 830580 h 2308860"/>
                <a:gd name="connsiteX135" fmla="*/ 3894807 w 3925287"/>
                <a:gd name="connsiteY135" fmla="*/ 731520 h 2308860"/>
                <a:gd name="connsiteX136" fmla="*/ 3902427 w 3925287"/>
                <a:gd name="connsiteY136" fmla="*/ 708660 h 2308860"/>
                <a:gd name="connsiteX137" fmla="*/ 3925287 w 3925287"/>
                <a:gd name="connsiteY137" fmla="*/ 685800 h 2308860"/>
                <a:gd name="connsiteX138" fmla="*/ 3902427 w 3925287"/>
                <a:gd name="connsiteY138" fmla="*/ 556260 h 2308860"/>
                <a:gd name="connsiteX139" fmla="*/ 3887187 w 3925287"/>
                <a:gd name="connsiteY139" fmla="*/ 533400 h 2308860"/>
                <a:gd name="connsiteX140" fmla="*/ 3879567 w 3925287"/>
                <a:gd name="connsiteY140" fmla="*/ 441960 h 2308860"/>
                <a:gd name="connsiteX141" fmla="*/ 3856707 w 3925287"/>
                <a:gd name="connsiteY141" fmla="*/ 426720 h 2308860"/>
                <a:gd name="connsiteX142" fmla="*/ 3742407 w 3925287"/>
                <a:gd name="connsiteY142" fmla="*/ 411480 h 2308860"/>
                <a:gd name="connsiteX143" fmla="*/ 3734787 w 3925287"/>
                <a:gd name="connsiteY143" fmla="*/ 388620 h 2308860"/>
                <a:gd name="connsiteX144" fmla="*/ 3689067 w 3925287"/>
                <a:gd name="connsiteY144" fmla="*/ 373380 h 2308860"/>
                <a:gd name="connsiteX145" fmla="*/ 3521427 w 3925287"/>
                <a:gd name="connsiteY145" fmla="*/ 358140 h 2308860"/>
                <a:gd name="connsiteX146" fmla="*/ 3460467 w 3925287"/>
                <a:gd name="connsiteY146" fmla="*/ 342900 h 2308860"/>
                <a:gd name="connsiteX147" fmla="*/ 3346167 w 3925287"/>
                <a:gd name="connsiteY147" fmla="*/ 350520 h 2308860"/>
                <a:gd name="connsiteX148" fmla="*/ 3300447 w 3925287"/>
                <a:gd name="connsiteY148" fmla="*/ 365760 h 2308860"/>
                <a:gd name="connsiteX149" fmla="*/ 3277587 w 3925287"/>
                <a:gd name="connsiteY149" fmla="*/ 373380 h 2308860"/>
                <a:gd name="connsiteX150" fmla="*/ 3201387 w 3925287"/>
                <a:gd name="connsiteY150" fmla="*/ 381000 h 2308860"/>
                <a:gd name="connsiteX151" fmla="*/ 3125187 w 3925287"/>
                <a:gd name="connsiteY151" fmla="*/ 403860 h 2308860"/>
                <a:gd name="connsiteX152" fmla="*/ 3102327 w 3925287"/>
                <a:gd name="connsiteY152" fmla="*/ 411480 h 2308860"/>
                <a:gd name="connsiteX153" fmla="*/ 3079467 w 3925287"/>
                <a:gd name="connsiteY153" fmla="*/ 419100 h 2308860"/>
                <a:gd name="connsiteX154" fmla="*/ 3010887 w 3925287"/>
                <a:gd name="connsiteY154" fmla="*/ 426720 h 2308860"/>
                <a:gd name="connsiteX155" fmla="*/ 2942307 w 3925287"/>
                <a:gd name="connsiteY155" fmla="*/ 419100 h 2308860"/>
                <a:gd name="connsiteX156" fmla="*/ 2919447 w 3925287"/>
                <a:gd name="connsiteY156" fmla="*/ 403860 h 2308860"/>
                <a:gd name="connsiteX157" fmla="*/ 2873727 w 3925287"/>
                <a:gd name="connsiteY157" fmla="*/ 396240 h 2308860"/>
                <a:gd name="connsiteX158" fmla="*/ 2850867 w 3925287"/>
                <a:gd name="connsiteY158" fmla="*/ 388620 h 2308860"/>
                <a:gd name="connsiteX159" fmla="*/ 2759427 w 3925287"/>
                <a:gd name="connsiteY159" fmla="*/ 381000 h 2308860"/>
                <a:gd name="connsiteX160" fmla="*/ 2549877 w 3925287"/>
                <a:gd name="connsiteY160" fmla="*/ 396240 h 2308860"/>
                <a:gd name="connsiteX161" fmla="*/ 2454627 w 3925287"/>
                <a:gd name="connsiteY161" fmla="*/ 430530 h 2308860"/>
                <a:gd name="connsiteX162" fmla="*/ 2534637 w 3925287"/>
                <a:gd name="connsiteY162" fmla="*/ 312420 h 2308860"/>
                <a:gd name="connsiteX163" fmla="*/ 2572737 w 3925287"/>
                <a:gd name="connsiteY163" fmla="*/ 220980 h 2308860"/>
                <a:gd name="connsiteX164" fmla="*/ 2607027 w 3925287"/>
                <a:gd name="connsiteY164" fmla="*/ 171450 h 2308860"/>
                <a:gd name="connsiteX165" fmla="*/ 2610837 w 3925287"/>
                <a:gd name="connsiteY165" fmla="*/ 125730 h 2308860"/>
                <a:gd name="connsiteX166" fmla="*/ 2603217 w 3925287"/>
                <a:gd name="connsiteY166" fmla="*/ 99060 h 2308860"/>
                <a:gd name="connsiteX167" fmla="*/ 2614647 w 3925287"/>
                <a:gd name="connsiteY167" fmla="*/ 34290 h 2308860"/>
                <a:gd name="connsiteX168" fmla="*/ 2587977 w 3925287"/>
                <a:gd name="connsiteY168" fmla="*/ 0 h 2308860"/>
                <a:gd name="connsiteX169" fmla="*/ 2557497 w 3925287"/>
                <a:gd name="connsiteY169" fmla="*/ 11430 h 2308860"/>
                <a:gd name="connsiteX170" fmla="*/ 2511777 w 3925287"/>
                <a:gd name="connsiteY170" fmla="*/ 38100 h 2308860"/>
                <a:gd name="connsiteX171" fmla="*/ 2492727 w 3925287"/>
                <a:gd name="connsiteY171" fmla="*/ 121920 h 2308860"/>
                <a:gd name="connsiteX172" fmla="*/ 2462247 w 3925287"/>
                <a:gd name="connsiteY172" fmla="*/ 87630 h 2308860"/>
                <a:gd name="connsiteX173" fmla="*/ 2462247 w 3925287"/>
                <a:gd name="connsiteY173" fmla="*/ 152400 h 2308860"/>
                <a:gd name="connsiteX174" fmla="*/ 2431767 w 3925287"/>
                <a:gd name="connsiteY174" fmla="*/ 144780 h 2308860"/>
                <a:gd name="connsiteX175" fmla="*/ 2408907 w 3925287"/>
                <a:gd name="connsiteY175" fmla="*/ 179070 h 2308860"/>
                <a:gd name="connsiteX176" fmla="*/ 2347947 w 3925287"/>
                <a:gd name="connsiteY176" fmla="*/ 259080 h 2308860"/>
                <a:gd name="connsiteX177" fmla="*/ 2325087 w 3925287"/>
                <a:gd name="connsiteY177" fmla="*/ 274320 h 2308860"/>
                <a:gd name="connsiteX178" fmla="*/ 2302227 w 3925287"/>
                <a:gd name="connsiteY178" fmla="*/ 289560 h 2308860"/>
                <a:gd name="connsiteX179" fmla="*/ 2286987 w 3925287"/>
                <a:gd name="connsiteY179" fmla="*/ 323850 h 2308860"/>
                <a:gd name="connsiteX180" fmla="*/ 2264127 w 3925287"/>
                <a:gd name="connsiteY180" fmla="*/ 369570 h 2308860"/>
                <a:gd name="connsiteX181" fmla="*/ 2252697 w 3925287"/>
                <a:gd name="connsiteY181" fmla="*/ 369570 h 2308860"/>
                <a:gd name="connsiteX182" fmla="*/ 2227745 w 3925287"/>
                <a:gd name="connsiteY182" fmla="*/ 388620 h 2308860"/>
                <a:gd name="connsiteX183" fmla="*/ 2195547 w 3925287"/>
                <a:gd name="connsiteY183" fmla="*/ 415290 h 2308860"/>
                <a:gd name="connsiteX184" fmla="*/ 2123157 w 3925287"/>
                <a:gd name="connsiteY184" fmla="*/ 449580 h 2308860"/>
                <a:gd name="connsiteX185" fmla="*/ 1989807 w 3925287"/>
                <a:gd name="connsiteY185" fmla="*/ 510540 h 2308860"/>
                <a:gd name="connsiteX186" fmla="*/ 1987715 w 3925287"/>
                <a:gd name="connsiteY186" fmla="*/ 506730 h 2308860"/>
                <a:gd name="connsiteX187" fmla="*/ 1964855 w 3925287"/>
                <a:gd name="connsiteY187" fmla="*/ 525780 h 2308860"/>
                <a:gd name="connsiteX188" fmla="*/ 1959327 w 3925287"/>
                <a:gd name="connsiteY188" fmla="*/ 521970 h 2308860"/>
                <a:gd name="connsiteX189" fmla="*/ 1947897 w 3925287"/>
                <a:gd name="connsiteY189" fmla="*/ 529590 h 2308860"/>
                <a:gd name="connsiteX190" fmla="*/ 1940277 w 3925287"/>
                <a:gd name="connsiteY190" fmla="*/ 510540 h 2308860"/>
                <a:gd name="connsiteX191" fmla="*/ 1898367 w 3925287"/>
                <a:gd name="connsiteY191" fmla="*/ 499110 h 2308860"/>
                <a:gd name="connsiteX192" fmla="*/ 1898367 w 3925287"/>
                <a:gd name="connsiteY192" fmla="*/ 468630 h 2308860"/>
                <a:gd name="connsiteX193" fmla="*/ 1921227 w 3925287"/>
                <a:gd name="connsiteY193" fmla="*/ 533400 h 2308860"/>
                <a:gd name="connsiteX194" fmla="*/ 1902177 w 3925287"/>
                <a:gd name="connsiteY194" fmla="*/ 491490 h 2308860"/>
                <a:gd name="connsiteX195" fmla="*/ 1913607 w 3925287"/>
                <a:gd name="connsiteY195" fmla="*/ 510540 h 2308860"/>
                <a:gd name="connsiteX196" fmla="*/ 1905987 w 3925287"/>
                <a:gd name="connsiteY196" fmla="*/ 506730 h 2308860"/>
                <a:gd name="connsiteX197" fmla="*/ 1898367 w 3925287"/>
                <a:gd name="connsiteY197" fmla="*/ 502920 h 2308860"/>
                <a:gd name="connsiteX198" fmla="*/ 1907705 w 3925287"/>
                <a:gd name="connsiteY198" fmla="*/ 510540 h 2308860"/>
                <a:gd name="connsiteX199" fmla="*/ 1913607 w 3925287"/>
                <a:gd name="connsiteY199" fmla="*/ 518160 h 2308860"/>
                <a:gd name="connsiteX200" fmla="*/ 1877225 w 3925287"/>
                <a:gd name="connsiteY200" fmla="*/ 495300 h 2308860"/>
                <a:gd name="connsiteX201" fmla="*/ 1902177 w 3925287"/>
                <a:gd name="connsiteY201" fmla="*/ 491490 h 2308860"/>
                <a:gd name="connsiteX202" fmla="*/ 1865795 w 3925287"/>
                <a:gd name="connsiteY202" fmla="*/ 483870 h 2308860"/>
                <a:gd name="connsiteX203" fmla="*/ 1864077 w 3925287"/>
                <a:gd name="connsiteY203" fmla="*/ 483870 h 2308860"/>
                <a:gd name="connsiteX204" fmla="*/ 1875507 w 3925287"/>
                <a:gd name="connsiteY204" fmla="*/ 495300 h 2308860"/>
                <a:gd name="connsiteX205" fmla="*/ 1888655 w 3925287"/>
                <a:gd name="connsiteY205" fmla="*/ 495300 h 2308860"/>
                <a:gd name="connsiteX206" fmla="*/ 1883127 w 3925287"/>
                <a:gd name="connsiteY206" fmla="*/ 476250 h 2308860"/>
                <a:gd name="connsiteX207" fmla="*/ 1881035 w 3925287"/>
                <a:gd name="connsiteY207" fmla="*/ 472440 h 2308860"/>
                <a:gd name="connsiteX208" fmla="*/ 1894557 w 3925287"/>
                <a:gd name="connsiteY208" fmla="*/ 476250 h 2308860"/>
                <a:gd name="connsiteX209" fmla="*/ 1921227 w 3925287"/>
                <a:gd name="connsiteY209" fmla="*/ 495300 h 2308860"/>
                <a:gd name="connsiteX210" fmla="*/ 1959327 w 3925287"/>
                <a:gd name="connsiteY210" fmla="*/ 518160 h 2308860"/>
                <a:gd name="connsiteX211" fmla="*/ 1867887 w 3925287"/>
                <a:gd name="connsiteY211" fmla="*/ 506730 h 2308860"/>
                <a:gd name="connsiteX212" fmla="*/ 1875507 w 3925287"/>
                <a:gd name="connsiteY212" fmla="*/ 525780 h 2308860"/>
                <a:gd name="connsiteX213" fmla="*/ 1966947 w 3925287"/>
                <a:gd name="connsiteY213" fmla="*/ 525780 h 2308860"/>
                <a:gd name="connsiteX0" fmla="*/ 1966947 w 3925287"/>
                <a:gd name="connsiteY0" fmla="*/ 525780 h 2308860"/>
                <a:gd name="connsiteX1" fmla="*/ 1852647 w 3925287"/>
                <a:gd name="connsiteY1" fmla="*/ 537210 h 2308860"/>
                <a:gd name="connsiteX2" fmla="*/ 1795497 w 3925287"/>
                <a:gd name="connsiteY2" fmla="*/ 529590 h 2308860"/>
                <a:gd name="connsiteX3" fmla="*/ 1745967 w 3925287"/>
                <a:gd name="connsiteY3" fmla="*/ 533400 h 2308860"/>
                <a:gd name="connsiteX4" fmla="*/ 1700247 w 3925287"/>
                <a:gd name="connsiteY4" fmla="*/ 518160 h 2308860"/>
                <a:gd name="connsiteX5" fmla="*/ 1662147 w 3925287"/>
                <a:gd name="connsiteY5" fmla="*/ 521970 h 2308860"/>
                <a:gd name="connsiteX6" fmla="*/ 1372587 w 3925287"/>
                <a:gd name="connsiteY6" fmla="*/ 510540 h 2308860"/>
                <a:gd name="connsiteX7" fmla="*/ 1349727 w 3925287"/>
                <a:gd name="connsiteY7" fmla="*/ 502920 h 2308860"/>
                <a:gd name="connsiteX8" fmla="*/ 1227807 w 3925287"/>
                <a:gd name="connsiteY8" fmla="*/ 487680 h 2308860"/>
                <a:gd name="connsiteX9" fmla="*/ 1182087 w 3925287"/>
                <a:gd name="connsiteY9" fmla="*/ 472440 h 2308860"/>
                <a:gd name="connsiteX10" fmla="*/ 1029687 w 3925287"/>
                <a:gd name="connsiteY10" fmla="*/ 457200 h 2308860"/>
                <a:gd name="connsiteX11" fmla="*/ 907767 w 3925287"/>
                <a:gd name="connsiteY11" fmla="*/ 441960 h 2308860"/>
                <a:gd name="connsiteX12" fmla="*/ 877287 w 3925287"/>
                <a:gd name="connsiteY12" fmla="*/ 434340 h 2308860"/>
                <a:gd name="connsiteX13" fmla="*/ 831567 w 3925287"/>
                <a:gd name="connsiteY13" fmla="*/ 419100 h 2308860"/>
                <a:gd name="connsiteX14" fmla="*/ 724887 w 3925287"/>
                <a:gd name="connsiteY14" fmla="*/ 411480 h 2308860"/>
                <a:gd name="connsiteX15" fmla="*/ 702027 w 3925287"/>
                <a:gd name="connsiteY15" fmla="*/ 396240 h 2308860"/>
                <a:gd name="connsiteX16" fmla="*/ 648687 w 3925287"/>
                <a:gd name="connsiteY16" fmla="*/ 403860 h 2308860"/>
                <a:gd name="connsiteX17" fmla="*/ 477237 w 3925287"/>
                <a:gd name="connsiteY17" fmla="*/ 384810 h 2308860"/>
                <a:gd name="connsiteX18" fmla="*/ 431517 w 3925287"/>
                <a:gd name="connsiteY18" fmla="*/ 373380 h 2308860"/>
                <a:gd name="connsiteX19" fmla="*/ 387514 w 3925287"/>
                <a:gd name="connsiteY19" fmla="*/ 369570 h 2308860"/>
                <a:gd name="connsiteX20" fmla="*/ 351507 w 3925287"/>
                <a:gd name="connsiteY20" fmla="*/ 373380 h 2308860"/>
                <a:gd name="connsiteX21" fmla="*/ 294357 w 3925287"/>
                <a:gd name="connsiteY21" fmla="*/ 361950 h 2308860"/>
                <a:gd name="connsiteX22" fmla="*/ 252447 w 3925287"/>
                <a:gd name="connsiteY22" fmla="*/ 350520 h 2308860"/>
                <a:gd name="connsiteX23" fmla="*/ 180057 w 3925287"/>
                <a:gd name="connsiteY23" fmla="*/ 358140 h 2308860"/>
                <a:gd name="connsiteX24" fmla="*/ 164817 w 3925287"/>
                <a:gd name="connsiteY24" fmla="*/ 369570 h 2308860"/>
                <a:gd name="connsiteX25" fmla="*/ 130527 w 3925287"/>
                <a:gd name="connsiteY25" fmla="*/ 365760 h 2308860"/>
                <a:gd name="connsiteX26" fmla="*/ 58137 w 3925287"/>
                <a:gd name="connsiteY26" fmla="*/ 400050 h 2308860"/>
                <a:gd name="connsiteX27" fmla="*/ 27657 w 3925287"/>
                <a:gd name="connsiteY27" fmla="*/ 453390 h 2308860"/>
                <a:gd name="connsiteX28" fmla="*/ 4797 w 3925287"/>
                <a:gd name="connsiteY28" fmla="*/ 491490 h 2308860"/>
                <a:gd name="connsiteX29" fmla="*/ 987 w 3925287"/>
                <a:gd name="connsiteY29" fmla="*/ 533400 h 2308860"/>
                <a:gd name="connsiteX30" fmla="*/ 16227 w 3925287"/>
                <a:gd name="connsiteY30" fmla="*/ 640080 h 2308860"/>
                <a:gd name="connsiteX31" fmla="*/ 23847 w 3925287"/>
                <a:gd name="connsiteY31" fmla="*/ 731520 h 2308860"/>
                <a:gd name="connsiteX32" fmla="*/ 39087 w 3925287"/>
                <a:gd name="connsiteY32" fmla="*/ 754380 h 2308860"/>
                <a:gd name="connsiteX33" fmla="*/ 61947 w 3925287"/>
                <a:gd name="connsiteY33" fmla="*/ 800100 h 2308860"/>
                <a:gd name="connsiteX34" fmla="*/ 69567 w 3925287"/>
                <a:gd name="connsiteY34" fmla="*/ 922020 h 2308860"/>
                <a:gd name="connsiteX35" fmla="*/ 115287 w 3925287"/>
                <a:gd name="connsiteY35" fmla="*/ 1013460 h 2308860"/>
                <a:gd name="connsiteX36" fmla="*/ 130527 w 3925287"/>
                <a:gd name="connsiteY36" fmla="*/ 1036320 h 2308860"/>
                <a:gd name="connsiteX37" fmla="*/ 145767 w 3925287"/>
                <a:gd name="connsiteY37" fmla="*/ 1059180 h 2308860"/>
                <a:gd name="connsiteX38" fmla="*/ 161007 w 3925287"/>
                <a:gd name="connsiteY38" fmla="*/ 1104900 h 2308860"/>
                <a:gd name="connsiteX39" fmla="*/ 168627 w 3925287"/>
                <a:gd name="connsiteY39" fmla="*/ 1143000 h 2308860"/>
                <a:gd name="connsiteX40" fmla="*/ 199107 w 3925287"/>
                <a:gd name="connsiteY40" fmla="*/ 1188720 h 2308860"/>
                <a:gd name="connsiteX41" fmla="*/ 214347 w 3925287"/>
                <a:gd name="connsiteY41" fmla="*/ 1211580 h 2308860"/>
                <a:gd name="connsiteX42" fmla="*/ 252447 w 3925287"/>
                <a:gd name="connsiteY42" fmla="*/ 1272540 h 2308860"/>
                <a:gd name="connsiteX43" fmla="*/ 282927 w 3925287"/>
                <a:gd name="connsiteY43" fmla="*/ 1318260 h 2308860"/>
                <a:gd name="connsiteX44" fmla="*/ 298167 w 3925287"/>
                <a:gd name="connsiteY44" fmla="*/ 1341120 h 2308860"/>
                <a:gd name="connsiteX45" fmla="*/ 321027 w 3925287"/>
                <a:gd name="connsiteY45" fmla="*/ 1356360 h 2308860"/>
                <a:gd name="connsiteX46" fmla="*/ 328647 w 3925287"/>
                <a:gd name="connsiteY46" fmla="*/ 1379220 h 2308860"/>
                <a:gd name="connsiteX47" fmla="*/ 343887 w 3925287"/>
                <a:gd name="connsiteY47" fmla="*/ 1493520 h 2308860"/>
                <a:gd name="connsiteX48" fmla="*/ 359127 w 3925287"/>
                <a:gd name="connsiteY48" fmla="*/ 1516380 h 2308860"/>
                <a:gd name="connsiteX49" fmla="*/ 404847 w 3925287"/>
                <a:gd name="connsiteY49" fmla="*/ 1546860 h 2308860"/>
                <a:gd name="connsiteX50" fmla="*/ 442947 w 3925287"/>
                <a:gd name="connsiteY50" fmla="*/ 1584960 h 2308860"/>
                <a:gd name="connsiteX51" fmla="*/ 458187 w 3925287"/>
                <a:gd name="connsiteY51" fmla="*/ 1607820 h 2308860"/>
                <a:gd name="connsiteX52" fmla="*/ 481047 w 3925287"/>
                <a:gd name="connsiteY52" fmla="*/ 1623060 h 2308860"/>
                <a:gd name="connsiteX53" fmla="*/ 503907 w 3925287"/>
                <a:gd name="connsiteY53" fmla="*/ 1653540 h 2308860"/>
                <a:gd name="connsiteX54" fmla="*/ 534387 w 3925287"/>
                <a:gd name="connsiteY54" fmla="*/ 1661160 h 2308860"/>
                <a:gd name="connsiteX55" fmla="*/ 557247 w 3925287"/>
                <a:gd name="connsiteY55" fmla="*/ 1684020 h 2308860"/>
                <a:gd name="connsiteX56" fmla="*/ 595347 w 3925287"/>
                <a:gd name="connsiteY56" fmla="*/ 1752600 h 2308860"/>
                <a:gd name="connsiteX57" fmla="*/ 641067 w 3925287"/>
                <a:gd name="connsiteY57" fmla="*/ 1783080 h 2308860"/>
                <a:gd name="connsiteX58" fmla="*/ 663927 w 3925287"/>
                <a:gd name="connsiteY58" fmla="*/ 1798320 h 2308860"/>
                <a:gd name="connsiteX59" fmla="*/ 709647 w 3925287"/>
                <a:gd name="connsiteY59" fmla="*/ 1813560 h 2308860"/>
                <a:gd name="connsiteX60" fmla="*/ 778227 w 3925287"/>
                <a:gd name="connsiteY60" fmla="*/ 1851660 h 2308860"/>
                <a:gd name="connsiteX61" fmla="*/ 785847 w 3925287"/>
                <a:gd name="connsiteY61" fmla="*/ 1874520 h 2308860"/>
                <a:gd name="connsiteX62" fmla="*/ 862047 w 3925287"/>
                <a:gd name="connsiteY62" fmla="*/ 1950720 h 2308860"/>
                <a:gd name="connsiteX63" fmla="*/ 884907 w 3925287"/>
                <a:gd name="connsiteY63" fmla="*/ 1958340 h 2308860"/>
                <a:gd name="connsiteX64" fmla="*/ 945867 w 3925287"/>
                <a:gd name="connsiteY64" fmla="*/ 1981200 h 2308860"/>
                <a:gd name="connsiteX65" fmla="*/ 968727 w 3925287"/>
                <a:gd name="connsiteY65" fmla="*/ 2026920 h 2308860"/>
                <a:gd name="connsiteX66" fmla="*/ 991587 w 3925287"/>
                <a:gd name="connsiteY66" fmla="*/ 2072640 h 2308860"/>
                <a:gd name="connsiteX67" fmla="*/ 1022067 w 3925287"/>
                <a:gd name="connsiteY67" fmla="*/ 2080260 h 2308860"/>
                <a:gd name="connsiteX68" fmla="*/ 1098267 w 3925287"/>
                <a:gd name="connsiteY68" fmla="*/ 2103120 h 2308860"/>
                <a:gd name="connsiteX69" fmla="*/ 1182087 w 3925287"/>
                <a:gd name="connsiteY69" fmla="*/ 2125980 h 2308860"/>
                <a:gd name="connsiteX70" fmla="*/ 1227807 w 3925287"/>
                <a:gd name="connsiteY70" fmla="*/ 2148840 h 2308860"/>
                <a:gd name="connsiteX71" fmla="*/ 1258287 w 3925287"/>
                <a:gd name="connsiteY71" fmla="*/ 2156460 h 2308860"/>
                <a:gd name="connsiteX72" fmla="*/ 1304007 w 3925287"/>
                <a:gd name="connsiteY72" fmla="*/ 2179320 h 2308860"/>
                <a:gd name="connsiteX73" fmla="*/ 1326867 w 3925287"/>
                <a:gd name="connsiteY73" fmla="*/ 2194560 h 2308860"/>
                <a:gd name="connsiteX74" fmla="*/ 1357347 w 3925287"/>
                <a:gd name="connsiteY74" fmla="*/ 2202180 h 2308860"/>
                <a:gd name="connsiteX75" fmla="*/ 1448787 w 3925287"/>
                <a:gd name="connsiteY75" fmla="*/ 2225040 h 2308860"/>
                <a:gd name="connsiteX76" fmla="*/ 1509747 w 3925287"/>
                <a:gd name="connsiteY76" fmla="*/ 2240280 h 2308860"/>
                <a:gd name="connsiteX77" fmla="*/ 1540227 w 3925287"/>
                <a:gd name="connsiteY77" fmla="*/ 2247900 h 2308860"/>
                <a:gd name="connsiteX78" fmla="*/ 1616427 w 3925287"/>
                <a:gd name="connsiteY78" fmla="*/ 2263140 h 2308860"/>
                <a:gd name="connsiteX79" fmla="*/ 1646907 w 3925287"/>
                <a:gd name="connsiteY79" fmla="*/ 2270760 h 2308860"/>
                <a:gd name="connsiteX80" fmla="*/ 1768827 w 3925287"/>
                <a:gd name="connsiteY80" fmla="*/ 2286000 h 2308860"/>
                <a:gd name="connsiteX81" fmla="*/ 1799307 w 3925287"/>
                <a:gd name="connsiteY81" fmla="*/ 2293620 h 2308860"/>
                <a:gd name="connsiteX82" fmla="*/ 2027907 w 3925287"/>
                <a:gd name="connsiteY82" fmla="*/ 2301240 h 2308860"/>
                <a:gd name="connsiteX83" fmla="*/ 2050767 w 3925287"/>
                <a:gd name="connsiteY83" fmla="*/ 2293620 h 2308860"/>
                <a:gd name="connsiteX84" fmla="*/ 2073627 w 3925287"/>
                <a:gd name="connsiteY84" fmla="*/ 2301240 h 2308860"/>
                <a:gd name="connsiteX85" fmla="*/ 2134587 w 3925287"/>
                <a:gd name="connsiteY85" fmla="*/ 2308860 h 2308860"/>
                <a:gd name="connsiteX86" fmla="*/ 2264127 w 3925287"/>
                <a:gd name="connsiteY86" fmla="*/ 2301240 h 2308860"/>
                <a:gd name="connsiteX87" fmla="*/ 2309847 w 3925287"/>
                <a:gd name="connsiteY87" fmla="*/ 2270760 h 2308860"/>
                <a:gd name="connsiteX88" fmla="*/ 2370807 w 3925287"/>
                <a:gd name="connsiteY88" fmla="*/ 2255520 h 2308860"/>
                <a:gd name="connsiteX89" fmla="*/ 2485107 w 3925287"/>
                <a:gd name="connsiteY89" fmla="*/ 2232660 h 2308860"/>
                <a:gd name="connsiteX90" fmla="*/ 2507967 w 3925287"/>
                <a:gd name="connsiteY90" fmla="*/ 2225040 h 2308860"/>
                <a:gd name="connsiteX91" fmla="*/ 2553687 w 3925287"/>
                <a:gd name="connsiteY91" fmla="*/ 2217420 h 2308860"/>
                <a:gd name="connsiteX92" fmla="*/ 2599407 w 3925287"/>
                <a:gd name="connsiteY92" fmla="*/ 2179320 h 2308860"/>
                <a:gd name="connsiteX93" fmla="*/ 2622267 w 3925287"/>
                <a:gd name="connsiteY93" fmla="*/ 2171700 h 2308860"/>
                <a:gd name="connsiteX94" fmla="*/ 2645127 w 3925287"/>
                <a:gd name="connsiteY94" fmla="*/ 2156460 h 2308860"/>
                <a:gd name="connsiteX95" fmla="*/ 2744187 w 3925287"/>
                <a:gd name="connsiteY95" fmla="*/ 2141220 h 2308860"/>
                <a:gd name="connsiteX96" fmla="*/ 2828007 w 3925287"/>
                <a:gd name="connsiteY96" fmla="*/ 2118360 h 2308860"/>
                <a:gd name="connsiteX97" fmla="*/ 2858487 w 3925287"/>
                <a:gd name="connsiteY97" fmla="*/ 2110740 h 2308860"/>
                <a:gd name="connsiteX98" fmla="*/ 2904207 w 3925287"/>
                <a:gd name="connsiteY98" fmla="*/ 2087880 h 2308860"/>
                <a:gd name="connsiteX99" fmla="*/ 2972787 w 3925287"/>
                <a:gd name="connsiteY99" fmla="*/ 2034540 h 2308860"/>
                <a:gd name="connsiteX100" fmla="*/ 3018507 w 3925287"/>
                <a:gd name="connsiteY100" fmla="*/ 2019300 h 2308860"/>
                <a:gd name="connsiteX101" fmla="*/ 3033747 w 3925287"/>
                <a:gd name="connsiteY101" fmla="*/ 1996440 h 2308860"/>
                <a:gd name="connsiteX102" fmla="*/ 3056607 w 3925287"/>
                <a:gd name="connsiteY102" fmla="*/ 1973580 h 2308860"/>
                <a:gd name="connsiteX103" fmla="*/ 3140427 w 3925287"/>
                <a:gd name="connsiteY103" fmla="*/ 1958340 h 2308860"/>
                <a:gd name="connsiteX104" fmla="*/ 3163287 w 3925287"/>
                <a:gd name="connsiteY104" fmla="*/ 1950720 h 2308860"/>
                <a:gd name="connsiteX105" fmla="*/ 3178527 w 3925287"/>
                <a:gd name="connsiteY105" fmla="*/ 1897380 h 2308860"/>
                <a:gd name="connsiteX106" fmla="*/ 3193767 w 3925287"/>
                <a:gd name="connsiteY106" fmla="*/ 1851660 h 2308860"/>
                <a:gd name="connsiteX107" fmla="*/ 3224247 w 3925287"/>
                <a:gd name="connsiteY107" fmla="*/ 1844040 h 2308860"/>
                <a:gd name="connsiteX108" fmla="*/ 3269967 w 3925287"/>
                <a:gd name="connsiteY108" fmla="*/ 1828800 h 2308860"/>
                <a:gd name="connsiteX109" fmla="*/ 3330927 w 3925287"/>
                <a:gd name="connsiteY109" fmla="*/ 1813560 h 2308860"/>
                <a:gd name="connsiteX110" fmla="*/ 3384267 w 3925287"/>
                <a:gd name="connsiteY110" fmla="*/ 1752600 h 2308860"/>
                <a:gd name="connsiteX111" fmla="*/ 3399507 w 3925287"/>
                <a:gd name="connsiteY111" fmla="*/ 1729740 h 2308860"/>
                <a:gd name="connsiteX112" fmla="*/ 3429987 w 3925287"/>
                <a:gd name="connsiteY112" fmla="*/ 1661160 h 2308860"/>
                <a:gd name="connsiteX113" fmla="*/ 3475707 w 3925287"/>
                <a:gd name="connsiteY113" fmla="*/ 1638300 h 2308860"/>
                <a:gd name="connsiteX114" fmla="*/ 3490947 w 3925287"/>
                <a:gd name="connsiteY114" fmla="*/ 1615440 h 2308860"/>
                <a:gd name="connsiteX115" fmla="*/ 3536667 w 3925287"/>
                <a:gd name="connsiteY115" fmla="*/ 1577340 h 2308860"/>
                <a:gd name="connsiteX116" fmla="*/ 3551907 w 3925287"/>
                <a:gd name="connsiteY116" fmla="*/ 1531620 h 2308860"/>
                <a:gd name="connsiteX117" fmla="*/ 3559527 w 3925287"/>
                <a:gd name="connsiteY117" fmla="*/ 1508760 h 2308860"/>
                <a:gd name="connsiteX118" fmla="*/ 3590007 w 3925287"/>
                <a:gd name="connsiteY118" fmla="*/ 1501140 h 2308860"/>
                <a:gd name="connsiteX119" fmla="*/ 3597627 w 3925287"/>
                <a:gd name="connsiteY119" fmla="*/ 1478280 h 2308860"/>
                <a:gd name="connsiteX120" fmla="*/ 3605247 w 3925287"/>
                <a:gd name="connsiteY120" fmla="*/ 1409700 h 2308860"/>
                <a:gd name="connsiteX121" fmla="*/ 3643347 w 3925287"/>
                <a:gd name="connsiteY121" fmla="*/ 1371600 h 2308860"/>
                <a:gd name="connsiteX122" fmla="*/ 3666207 w 3925287"/>
                <a:gd name="connsiteY122" fmla="*/ 1363980 h 2308860"/>
                <a:gd name="connsiteX123" fmla="*/ 3689067 w 3925287"/>
                <a:gd name="connsiteY123" fmla="*/ 1348740 h 2308860"/>
                <a:gd name="connsiteX124" fmla="*/ 3719547 w 3925287"/>
                <a:gd name="connsiteY124" fmla="*/ 1318260 h 2308860"/>
                <a:gd name="connsiteX125" fmla="*/ 3742407 w 3925287"/>
                <a:gd name="connsiteY125" fmla="*/ 1272540 h 2308860"/>
                <a:gd name="connsiteX126" fmla="*/ 3750027 w 3925287"/>
                <a:gd name="connsiteY126" fmla="*/ 1203960 h 2308860"/>
                <a:gd name="connsiteX127" fmla="*/ 3757647 w 3925287"/>
                <a:gd name="connsiteY127" fmla="*/ 1181100 h 2308860"/>
                <a:gd name="connsiteX128" fmla="*/ 3780507 w 3925287"/>
                <a:gd name="connsiteY128" fmla="*/ 1165860 h 2308860"/>
                <a:gd name="connsiteX129" fmla="*/ 3788127 w 3925287"/>
                <a:gd name="connsiteY129" fmla="*/ 1143000 h 2308860"/>
                <a:gd name="connsiteX130" fmla="*/ 3803367 w 3925287"/>
                <a:gd name="connsiteY130" fmla="*/ 990600 h 2308860"/>
                <a:gd name="connsiteX131" fmla="*/ 3818607 w 3925287"/>
                <a:gd name="connsiteY131" fmla="*/ 967740 h 2308860"/>
                <a:gd name="connsiteX132" fmla="*/ 3841467 w 3925287"/>
                <a:gd name="connsiteY132" fmla="*/ 891540 h 2308860"/>
                <a:gd name="connsiteX133" fmla="*/ 3864327 w 3925287"/>
                <a:gd name="connsiteY133" fmla="*/ 876300 h 2308860"/>
                <a:gd name="connsiteX134" fmla="*/ 3879567 w 3925287"/>
                <a:gd name="connsiteY134" fmla="*/ 830580 h 2308860"/>
                <a:gd name="connsiteX135" fmla="*/ 3894807 w 3925287"/>
                <a:gd name="connsiteY135" fmla="*/ 731520 h 2308860"/>
                <a:gd name="connsiteX136" fmla="*/ 3902427 w 3925287"/>
                <a:gd name="connsiteY136" fmla="*/ 708660 h 2308860"/>
                <a:gd name="connsiteX137" fmla="*/ 3925287 w 3925287"/>
                <a:gd name="connsiteY137" fmla="*/ 685800 h 2308860"/>
                <a:gd name="connsiteX138" fmla="*/ 3902427 w 3925287"/>
                <a:gd name="connsiteY138" fmla="*/ 556260 h 2308860"/>
                <a:gd name="connsiteX139" fmla="*/ 3887187 w 3925287"/>
                <a:gd name="connsiteY139" fmla="*/ 533400 h 2308860"/>
                <a:gd name="connsiteX140" fmla="*/ 3879567 w 3925287"/>
                <a:gd name="connsiteY140" fmla="*/ 441960 h 2308860"/>
                <a:gd name="connsiteX141" fmla="*/ 3856707 w 3925287"/>
                <a:gd name="connsiteY141" fmla="*/ 426720 h 2308860"/>
                <a:gd name="connsiteX142" fmla="*/ 3742407 w 3925287"/>
                <a:gd name="connsiteY142" fmla="*/ 411480 h 2308860"/>
                <a:gd name="connsiteX143" fmla="*/ 3734787 w 3925287"/>
                <a:gd name="connsiteY143" fmla="*/ 388620 h 2308860"/>
                <a:gd name="connsiteX144" fmla="*/ 3689067 w 3925287"/>
                <a:gd name="connsiteY144" fmla="*/ 373380 h 2308860"/>
                <a:gd name="connsiteX145" fmla="*/ 3521427 w 3925287"/>
                <a:gd name="connsiteY145" fmla="*/ 358140 h 2308860"/>
                <a:gd name="connsiteX146" fmla="*/ 3460467 w 3925287"/>
                <a:gd name="connsiteY146" fmla="*/ 342900 h 2308860"/>
                <a:gd name="connsiteX147" fmla="*/ 3346167 w 3925287"/>
                <a:gd name="connsiteY147" fmla="*/ 350520 h 2308860"/>
                <a:gd name="connsiteX148" fmla="*/ 3300447 w 3925287"/>
                <a:gd name="connsiteY148" fmla="*/ 365760 h 2308860"/>
                <a:gd name="connsiteX149" fmla="*/ 3277587 w 3925287"/>
                <a:gd name="connsiteY149" fmla="*/ 373380 h 2308860"/>
                <a:gd name="connsiteX150" fmla="*/ 3201387 w 3925287"/>
                <a:gd name="connsiteY150" fmla="*/ 381000 h 2308860"/>
                <a:gd name="connsiteX151" fmla="*/ 3125187 w 3925287"/>
                <a:gd name="connsiteY151" fmla="*/ 403860 h 2308860"/>
                <a:gd name="connsiteX152" fmla="*/ 3102327 w 3925287"/>
                <a:gd name="connsiteY152" fmla="*/ 411480 h 2308860"/>
                <a:gd name="connsiteX153" fmla="*/ 3079467 w 3925287"/>
                <a:gd name="connsiteY153" fmla="*/ 419100 h 2308860"/>
                <a:gd name="connsiteX154" fmla="*/ 3010887 w 3925287"/>
                <a:gd name="connsiteY154" fmla="*/ 426720 h 2308860"/>
                <a:gd name="connsiteX155" fmla="*/ 2942307 w 3925287"/>
                <a:gd name="connsiteY155" fmla="*/ 419100 h 2308860"/>
                <a:gd name="connsiteX156" fmla="*/ 2919447 w 3925287"/>
                <a:gd name="connsiteY156" fmla="*/ 403860 h 2308860"/>
                <a:gd name="connsiteX157" fmla="*/ 2873727 w 3925287"/>
                <a:gd name="connsiteY157" fmla="*/ 396240 h 2308860"/>
                <a:gd name="connsiteX158" fmla="*/ 2850867 w 3925287"/>
                <a:gd name="connsiteY158" fmla="*/ 388620 h 2308860"/>
                <a:gd name="connsiteX159" fmla="*/ 2759427 w 3925287"/>
                <a:gd name="connsiteY159" fmla="*/ 381000 h 2308860"/>
                <a:gd name="connsiteX160" fmla="*/ 2549877 w 3925287"/>
                <a:gd name="connsiteY160" fmla="*/ 396240 h 2308860"/>
                <a:gd name="connsiteX161" fmla="*/ 2355567 w 3925287"/>
                <a:gd name="connsiteY161" fmla="*/ 445770 h 2308860"/>
                <a:gd name="connsiteX162" fmla="*/ 2534637 w 3925287"/>
                <a:gd name="connsiteY162" fmla="*/ 312420 h 2308860"/>
                <a:gd name="connsiteX163" fmla="*/ 2572737 w 3925287"/>
                <a:gd name="connsiteY163" fmla="*/ 220980 h 2308860"/>
                <a:gd name="connsiteX164" fmla="*/ 2607027 w 3925287"/>
                <a:gd name="connsiteY164" fmla="*/ 171450 h 2308860"/>
                <a:gd name="connsiteX165" fmla="*/ 2610837 w 3925287"/>
                <a:gd name="connsiteY165" fmla="*/ 125730 h 2308860"/>
                <a:gd name="connsiteX166" fmla="*/ 2603217 w 3925287"/>
                <a:gd name="connsiteY166" fmla="*/ 99060 h 2308860"/>
                <a:gd name="connsiteX167" fmla="*/ 2614647 w 3925287"/>
                <a:gd name="connsiteY167" fmla="*/ 34290 h 2308860"/>
                <a:gd name="connsiteX168" fmla="*/ 2587977 w 3925287"/>
                <a:gd name="connsiteY168" fmla="*/ 0 h 2308860"/>
                <a:gd name="connsiteX169" fmla="*/ 2557497 w 3925287"/>
                <a:gd name="connsiteY169" fmla="*/ 11430 h 2308860"/>
                <a:gd name="connsiteX170" fmla="*/ 2511777 w 3925287"/>
                <a:gd name="connsiteY170" fmla="*/ 38100 h 2308860"/>
                <a:gd name="connsiteX171" fmla="*/ 2492727 w 3925287"/>
                <a:gd name="connsiteY171" fmla="*/ 121920 h 2308860"/>
                <a:gd name="connsiteX172" fmla="*/ 2462247 w 3925287"/>
                <a:gd name="connsiteY172" fmla="*/ 87630 h 2308860"/>
                <a:gd name="connsiteX173" fmla="*/ 2462247 w 3925287"/>
                <a:gd name="connsiteY173" fmla="*/ 152400 h 2308860"/>
                <a:gd name="connsiteX174" fmla="*/ 2431767 w 3925287"/>
                <a:gd name="connsiteY174" fmla="*/ 144780 h 2308860"/>
                <a:gd name="connsiteX175" fmla="*/ 2408907 w 3925287"/>
                <a:gd name="connsiteY175" fmla="*/ 179070 h 2308860"/>
                <a:gd name="connsiteX176" fmla="*/ 2347947 w 3925287"/>
                <a:gd name="connsiteY176" fmla="*/ 259080 h 2308860"/>
                <a:gd name="connsiteX177" fmla="*/ 2325087 w 3925287"/>
                <a:gd name="connsiteY177" fmla="*/ 274320 h 2308860"/>
                <a:gd name="connsiteX178" fmla="*/ 2302227 w 3925287"/>
                <a:gd name="connsiteY178" fmla="*/ 289560 h 2308860"/>
                <a:gd name="connsiteX179" fmla="*/ 2286987 w 3925287"/>
                <a:gd name="connsiteY179" fmla="*/ 323850 h 2308860"/>
                <a:gd name="connsiteX180" fmla="*/ 2264127 w 3925287"/>
                <a:gd name="connsiteY180" fmla="*/ 369570 h 2308860"/>
                <a:gd name="connsiteX181" fmla="*/ 2252697 w 3925287"/>
                <a:gd name="connsiteY181" fmla="*/ 369570 h 2308860"/>
                <a:gd name="connsiteX182" fmla="*/ 2227745 w 3925287"/>
                <a:gd name="connsiteY182" fmla="*/ 388620 h 2308860"/>
                <a:gd name="connsiteX183" fmla="*/ 2195547 w 3925287"/>
                <a:gd name="connsiteY183" fmla="*/ 415290 h 2308860"/>
                <a:gd name="connsiteX184" fmla="*/ 2123157 w 3925287"/>
                <a:gd name="connsiteY184" fmla="*/ 449580 h 2308860"/>
                <a:gd name="connsiteX185" fmla="*/ 1989807 w 3925287"/>
                <a:gd name="connsiteY185" fmla="*/ 510540 h 2308860"/>
                <a:gd name="connsiteX186" fmla="*/ 1987715 w 3925287"/>
                <a:gd name="connsiteY186" fmla="*/ 506730 h 2308860"/>
                <a:gd name="connsiteX187" fmla="*/ 1964855 w 3925287"/>
                <a:gd name="connsiteY187" fmla="*/ 525780 h 2308860"/>
                <a:gd name="connsiteX188" fmla="*/ 1959327 w 3925287"/>
                <a:gd name="connsiteY188" fmla="*/ 521970 h 2308860"/>
                <a:gd name="connsiteX189" fmla="*/ 1947897 w 3925287"/>
                <a:gd name="connsiteY189" fmla="*/ 529590 h 2308860"/>
                <a:gd name="connsiteX190" fmla="*/ 1940277 w 3925287"/>
                <a:gd name="connsiteY190" fmla="*/ 510540 h 2308860"/>
                <a:gd name="connsiteX191" fmla="*/ 1898367 w 3925287"/>
                <a:gd name="connsiteY191" fmla="*/ 499110 h 2308860"/>
                <a:gd name="connsiteX192" fmla="*/ 1898367 w 3925287"/>
                <a:gd name="connsiteY192" fmla="*/ 468630 h 2308860"/>
                <a:gd name="connsiteX193" fmla="*/ 1921227 w 3925287"/>
                <a:gd name="connsiteY193" fmla="*/ 533400 h 2308860"/>
                <a:gd name="connsiteX194" fmla="*/ 1902177 w 3925287"/>
                <a:gd name="connsiteY194" fmla="*/ 491490 h 2308860"/>
                <a:gd name="connsiteX195" fmla="*/ 1913607 w 3925287"/>
                <a:gd name="connsiteY195" fmla="*/ 510540 h 2308860"/>
                <a:gd name="connsiteX196" fmla="*/ 1905987 w 3925287"/>
                <a:gd name="connsiteY196" fmla="*/ 506730 h 2308860"/>
                <a:gd name="connsiteX197" fmla="*/ 1898367 w 3925287"/>
                <a:gd name="connsiteY197" fmla="*/ 502920 h 2308860"/>
                <a:gd name="connsiteX198" fmla="*/ 1907705 w 3925287"/>
                <a:gd name="connsiteY198" fmla="*/ 510540 h 2308860"/>
                <a:gd name="connsiteX199" fmla="*/ 1913607 w 3925287"/>
                <a:gd name="connsiteY199" fmla="*/ 518160 h 2308860"/>
                <a:gd name="connsiteX200" fmla="*/ 1877225 w 3925287"/>
                <a:gd name="connsiteY200" fmla="*/ 495300 h 2308860"/>
                <a:gd name="connsiteX201" fmla="*/ 1902177 w 3925287"/>
                <a:gd name="connsiteY201" fmla="*/ 491490 h 2308860"/>
                <a:gd name="connsiteX202" fmla="*/ 1865795 w 3925287"/>
                <a:gd name="connsiteY202" fmla="*/ 483870 h 2308860"/>
                <a:gd name="connsiteX203" fmla="*/ 1864077 w 3925287"/>
                <a:gd name="connsiteY203" fmla="*/ 483870 h 2308860"/>
                <a:gd name="connsiteX204" fmla="*/ 1875507 w 3925287"/>
                <a:gd name="connsiteY204" fmla="*/ 495300 h 2308860"/>
                <a:gd name="connsiteX205" fmla="*/ 1888655 w 3925287"/>
                <a:gd name="connsiteY205" fmla="*/ 495300 h 2308860"/>
                <a:gd name="connsiteX206" fmla="*/ 1883127 w 3925287"/>
                <a:gd name="connsiteY206" fmla="*/ 476250 h 2308860"/>
                <a:gd name="connsiteX207" fmla="*/ 1881035 w 3925287"/>
                <a:gd name="connsiteY207" fmla="*/ 472440 h 2308860"/>
                <a:gd name="connsiteX208" fmla="*/ 1894557 w 3925287"/>
                <a:gd name="connsiteY208" fmla="*/ 476250 h 2308860"/>
                <a:gd name="connsiteX209" fmla="*/ 1921227 w 3925287"/>
                <a:gd name="connsiteY209" fmla="*/ 495300 h 2308860"/>
                <a:gd name="connsiteX210" fmla="*/ 1959327 w 3925287"/>
                <a:gd name="connsiteY210" fmla="*/ 518160 h 2308860"/>
                <a:gd name="connsiteX211" fmla="*/ 1867887 w 3925287"/>
                <a:gd name="connsiteY211" fmla="*/ 506730 h 2308860"/>
                <a:gd name="connsiteX212" fmla="*/ 1875507 w 3925287"/>
                <a:gd name="connsiteY212" fmla="*/ 525780 h 2308860"/>
                <a:gd name="connsiteX213" fmla="*/ 1966947 w 3925287"/>
                <a:gd name="connsiteY213" fmla="*/ 525780 h 2308860"/>
                <a:gd name="connsiteX0" fmla="*/ 1966947 w 3925287"/>
                <a:gd name="connsiteY0" fmla="*/ 525780 h 2308860"/>
                <a:gd name="connsiteX1" fmla="*/ 1852647 w 3925287"/>
                <a:gd name="connsiteY1" fmla="*/ 537210 h 2308860"/>
                <a:gd name="connsiteX2" fmla="*/ 1795497 w 3925287"/>
                <a:gd name="connsiteY2" fmla="*/ 529590 h 2308860"/>
                <a:gd name="connsiteX3" fmla="*/ 1745967 w 3925287"/>
                <a:gd name="connsiteY3" fmla="*/ 533400 h 2308860"/>
                <a:gd name="connsiteX4" fmla="*/ 1700247 w 3925287"/>
                <a:gd name="connsiteY4" fmla="*/ 518160 h 2308860"/>
                <a:gd name="connsiteX5" fmla="*/ 1662147 w 3925287"/>
                <a:gd name="connsiteY5" fmla="*/ 521970 h 2308860"/>
                <a:gd name="connsiteX6" fmla="*/ 1372587 w 3925287"/>
                <a:gd name="connsiteY6" fmla="*/ 510540 h 2308860"/>
                <a:gd name="connsiteX7" fmla="*/ 1349727 w 3925287"/>
                <a:gd name="connsiteY7" fmla="*/ 502920 h 2308860"/>
                <a:gd name="connsiteX8" fmla="*/ 1227807 w 3925287"/>
                <a:gd name="connsiteY8" fmla="*/ 487680 h 2308860"/>
                <a:gd name="connsiteX9" fmla="*/ 1182087 w 3925287"/>
                <a:gd name="connsiteY9" fmla="*/ 472440 h 2308860"/>
                <a:gd name="connsiteX10" fmla="*/ 1029687 w 3925287"/>
                <a:gd name="connsiteY10" fmla="*/ 457200 h 2308860"/>
                <a:gd name="connsiteX11" fmla="*/ 907767 w 3925287"/>
                <a:gd name="connsiteY11" fmla="*/ 441960 h 2308860"/>
                <a:gd name="connsiteX12" fmla="*/ 877287 w 3925287"/>
                <a:gd name="connsiteY12" fmla="*/ 434340 h 2308860"/>
                <a:gd name="connsiteX13" fmla="*/ 831567 w 3925287"/>
                <a:gd name="connsiteY13" fmla="*/ 419100 h 2308860"/>
                <a:gd name="connsiteX14" fmla="*/ 724887 w 3925287"/>
                <a:gd name="connsiteY14" fmla="*/ 411480 h 2308860"/>
                <a:gd name="connsiteX15" fmla="*/ 702027 w 3925287"/>
                <a:gd name="connsiteY15" fmla="*/ 396240 h 2308860"/>
                <a:gd name="connsiteX16" fmla="*/ 648687 w 3925287"/>
                <a:gd name="connsiteY16" fmla="*/ 403860 h 2308860"/>
                <a:gd name="connsiteX17" fmla="*/ 477237 w 3925287"/>
                <a:gd name="connsiteY17" fmla="*/ 384810 h 2308860"/>
                <a:gd name="connsiteX18" fmla="*/ 431517 w 3925287"/>
                <a:gd name="connsiteY18" fmla="*/ 373380 h 2308860"/>
                <a:gd name="connsiteX19" fmla="*/ 387514 w 3925287"/>
                <a:gd name="connsiteY19" fmla="*/ 369570 h 2308860"/>
                <a:gd name="connsiteX20" fmla="*/ 351507 w 3925287"/>
                <a:gd name="connsiteY20" fmla="*/ 373380 h 2308860"/>
                <a:gd name="connsiteX21" fmla="*/ 294357 w 3925287"/>
                <a:gd name="connsiteY21" fmla="*/ 361950 h 2308860"/>
                <a:gd name="connsiteX22" fmla="*/ 252447 w 3925287"/>
                <a:gd name="connsiteY22" fmla="*/ 350520 h 2308860"/>
                <a:gd name="connsiteX23" fmla="*/ 180057 w 3925287"/>
                <a:gd name="connsiteY23" fmla="*/ 358140 h 2308860"/>
                <a:gd name="connsiteX24" fmla="*/ 164817 w 3925287"/>
                <a:gd name="connsiteY24" fmla="*/ 369570 h 2308860"/>
                <a:gd name="connsiteX25" fmla="*/ 130527 w 3925287"/>
                <a:gd name="connsiteY25" fmla="*/ 365760 h 2308860"/>
                <a:gd name="connsiteX26" fmla="*/ 58137 w 3925287"/>
                <a:gd name="connsiteY26" fmla="*/ 400050 h 2308860"/>
                <a:gd name="connsiteX27" fmla="*/ 27657 w 3925287"/>
                <a:gd name="connsiteY27" fmla="*/ 453390 h 2308860"/>
                <a:gd name="connsiteX28" fmla="*/ 4797 w 3925287"/>
                <a:gd name="connsiteY28" fmla="*/ 491490 h 2308860"/>
                <a:gd name="connsiteX29" fmla="*/ 987 w 3925287"/>
                <a:gd name="connsiteY29" fmla="*/ 533400 h 2308860"/>
                <a:gd name="connsiteX30" fmla="*/ 16227 w 3925287"/>
                <a:gd name="connsiteY30" fmla="*/ 640080 h 2308860"/>
                <a:gd name="connsiteX31" fmla="*/ 23847 w 3925287"/>
                <a:gd name="connsiteY31" fmla="*/ 731520 h 2308860"/>
                <a:gd name="connsiteX32" fmla="*/ 39087 w 3925287"/>
                <a:gd name="connsiteY32" fmla="*/ 754380 h 2308860"/>
                <a:gd name="connsiteX33" fmla="*/ 61947 w 3925287"/>
                <a:gd name="connsiteY33" fmla="*/ 800100 h 2308860"/>
                <a:gd name="connsiteX34" fmla="*/ 69567 w 3925287"/>
                <a:gd name="connsiteY34" fmla="*/ 922020 h 2308860"/>
                <a:gd name="connsiteX35" fmla="*/ 115287 w 3925287"/>
                <a:gd name="connsiteY35" fmla="*/ 1013460 h 2308860"/>
                <a:gd name="connsiteX36" fmla="*/ 130527 w 3925287"/>
                <a:gd name="connsiteY36" fmla="*/ 1036320 h 2308860"/>
                <a:gd name="connsiteX37" fmla="*/ 145767 w 3925287"/>
                <a:gd name="connsiteY37" fmla="*/ 1059180 h 2308860"/>
                <a:gd name="connsiteX38" fmla="*/ 161007 w 3925287"/>
                <a:gd name="connsiteY38" fmla="*/ 1104900 h 2308860"/>
                <a:gd name="connsiteX39" fmla="*/ 168627 w 3925287"/>
                <a:gd name="connsiteY39" fmla="*/ 1143000 h 2308860"/>
                <a:gd name="connsiteX40" fmla="*/ 199107 w 3925287"/>
                <a:gd name="connsiteY40" fmla="*/ 1188720 h 2308860"/>
                <a:gd name="connsiteX41" fmla="*/ 214347 w 3925287"/>
                <a:gd name="connsiteY41" fmla="*/ 1211580 h 2308860"/>
                <a:gd name="connsiteX42" fmla="*/ 252447 w 3925287"/>
                <a:gd name="connsiteY42" fmla="*/ 1272540 h 2308860"/>
                <a:gd name="connsiteX43" fmla="*/ 282927 w 3925287"/>
                <a:gd name="connsiteY43" fmla="*/ 1318260 h 2308860"/>
                <a:gd name="connsiteX44" fmla="*/ 298167 w 3925287"/>
                <a:gd name="connsiteY44" fmla="*/ 1341120 h 2308860"/>
                <a:gd name="connsiteX45" fmla="*/ 321027 w 3925287"/>
                <a:gd name="connsiteY45" fmla="*/ 1356360 h 2308860"/>
                <a:gd name="connsiteX46" fmla="*/ 328647 w 3925287"/>
                <a:gd name="connsiteY46" fmla="*/ 1379220 h 2308860"/>
                <a:gd name="connsiteX47" fmla="*/ 343887 w 3925287"/>
                <a:gd name="connsiteY47" fmla="*/ 1493520 h 2308860"/>
                <a:gd name="connsiteX48" fmla="*/ 359127 w 3925287"/>
                <a:gd name="connsiteY48" fmla="*/ 1516380 h 2308860"/>
                <a:gd name="connsiteX49" fmla="*/ 404847 w 3925287"/>
                <a:gd name="connsiteY49" fmla="*/ 1546860 h 2308860"/>
                <a:gd name="connsiteX50" fmla="*/ 442947 w 3925287"/>
                <a:gd name="connsiteY50" fmla="*/ 1584960 h 2308860"/>
                <a:gd name="connsiteX51" fmla="*/ 458187 w 3925287"/>
                <a:gd name="connsiteY51" fmla="*/ 1607820 h 2308860"/>
                <a:gd name="connsiteX52" fmla="*/ 481047 w 3925287"/>
                <a:gd name="connsiteY52" fmla="*/ 1623060 h 2308860"/>
                <a:gd name="connsiteX53" fmla="*/ 503907 w 3925287"/>
                <a:gd name="connsiteY53" fmla="*/ 1653540 h 2308860"/>
                <a:gd name="connsiteX54" fmla="*/ 534387 w 3925287"/>
                <a:gd name="connsiteY54" fmla="*/ 1661160 h 2308860"/>
                <a:gd name="connsiteX55" fmla="*/ 557247 w 3925287"/>
                <a:gd name="connsiteY55" fmla="*/ 1684020 h 2308860"/>
                <a:gd name="connsiteX56" fmla="*/ 595347 w 3925287"/>
                <a:gd name="connsiteY56" fmla="*/ 1752600 h 2308860"/>
                <a:gd name="connsiteX57" fmla="*/ 641067 w 3925287"/>
                <a:gd name="connsiteY57" fmla="*/ 1783080 h 2308860"/>
                <a:gd name="connsiteX58" fmla="*/ 663927 w 3925287"/>
                <a:gd name="connsiteY58" fmla="*/ 1798320 h 2308860"/>
                <a:gd name="connsiteX59" fmla="*/ 709647 w 3925287"/>
                <a:gd name="connsiteY59" fmla="*/ 1813560 h 2308860"/>
                <a:gd name="connsiteX60" fmla="*/ 778227 w 3925287"/>
                <a:gd name="connsiteY60" fmla="*/ 1851660 h 2308860"/>
                <a:gd name="connsiteX61" fmla="*/ 785847 w 3925287"/>
                <a:gd name="connsiteY61" fmla="*/ 1874520 h 2308860"/>
                <a:gd name="connsiteX62" fmla="*/ 862047 w 3925287"/>
                <a:gd name="connsiteY62" fmla="*/ 1950720 h 2308860"/>
                <a:gd name="connsiteX63" fmla="*/ 884907 w 3925287"/>
                <a:gd name="connsiteY63" fmla="*/ 1958340 h 2308860"/>
                <a:gd name="connsiteX64" fmla="*/ 945867 w 3925287"/>
                <a:gd name="connsiteY64" fmla="*/ 1981200 h 2308860"/>
                <a:gd name="connsiteX65" fmla="*/ 968727 w 3925287"/>
                <a:gd name="connsiteY65" fmla="*/ 2026920 h 2308860"/>
                <a:gd name="connsiteX66" fmla="*/ 991587 w 3925287"/>
                <a:gd name="connsiteY66" fmla="*/ 2072640 h 2308860"/>
                <a:gd name="connsiteX67" fmla="*/ 1022067 w 3925287"/>
                <a:gd name="connsiteY67" fmla="*/ 2080260 h 2308860"/>
                <a:gd name="connsiteX68" fmla="*/ 1098267 w 3925287"/>
                <a:gd name="connsiteY68" fmla="*/ 2103120 h 2308860"/>
                <a:gd name="connsiteX69" fmla="*/ 1182087 w 3925287"/>
                <a:gd name="connsiteY69" fmla="*/ 2125980 h 2308860"/>
                <a:gd name="connsiteX70" fmla="*/ 1227807 w 3925287"/>
                <a:gd name="connsiteY70" fmla="*/ 2148840 h 2308860"/>
                <a:gd name="connsiteX71" fmla="*/ 1258287 w 3925287"/>
                <a:gd name="connsiteY71" fmla="*/ 2156460 h 2308860"/>
                <a:gd name="connsiteX72" fmla="*/ 1304007 w 3925287"/>
                <a:gd name="connsiteY72" fmla="*/ 2179320 h 2308860"/>
                <a:gd name="connsiteX73" fmla="*/ 1326867 w 3925287"/>
                <a:gd name="connsiteY73" fmla="*/ 2194560 h 2308860"/>
                <a:gd name="connsiteX74" fmla="*/ 1357347 w 3925287"/>
                <a:gd name="connsiteY74" fmla="*/ 2202180 h 2308860"/>
                <a:gd name="connsiteX75" fmla="*/ 1448787 w 3925287"/>
                <a:gd name="connsiteY75" fmla="*/ 2225040 h 2308860"/>
                <a:gd name="connsiteX76" fmla="*/ 1509747 w 3925287"/>
                <a:gd name="connsiteY76" fmla="*/ 2240280 h 2308860"/>
                <a:gd name="connsiteX77" fmla="*/ 1540227 w 3925287"/>
                <a:gd name="connsiteY77" fmla="*/ 2247900 h 2308860"/>
                <a:gd name="connsiteX78" fmla="*/ 1616427 w 3925287"/>
                <a:gd name="connsiteY78" fmla="*/ 2263140 h 2308860"/>
                <a:gd name="connsiteX79" fmla="*/ 1646907 w 3925287"/>
                <a:gd name="connsiteY79" fmla="*/ 2270760 h 2308860"/>
                <a:gd name="connsiteX80" fmla="*/ 1768827 w 3925287"/>
                <a:gd name="connsiteY80" fmla="*/ 2286000 h 2308860"/>
                <a:gd name="connsiteX81" fmla="*/ 1799307 w 3925287"/>
                <a:gd name="connsiteY81" fmla="*/ 2293620 h 2308860"/>
                <a:gd name="connsiteX82" fmla="*/ 2027907 w 3925287"/>
                <a:gd name="connsiteY82" fmla="*/ 2301240 h 2308860"/>
                <a:gd name="connsiteX83" fmla="*/ 2050767 w 3925287"/>
                <a:gd name="connsiteY83" fmla="*/ 2293620 h 2308860"/>
                <a:gd name="connsiteX84" fmla="*/ 2073627 w 3925287"/>
                <a:gd name="connsiteY84" fmla="*/ 2301240 h 2308860"/>
                <a:gd name="connsiteX85" fmla="*/ 2134587 w 3925287"/>
                <a:gd name="connsiteY85" fmla="*/ 2308860 h 2308860"/>
                <a:gd name="connsiteX86" fmla="*/ 2264127 w 3925287"/>
                <a:gd name="connsiteY86" fmla="*/ 2301240 h 2308860"/>
                <a:gd name="connsiteX87" fmla="*/ 2309847 w 3925287"/>
                <a:gd name="connsiteY87" fmla="*/ 2270760 h 2308860"/>
                <a:gd name="connsiteX88" fmla="*/ 2370807 w 3925287"/>
                <a:gd name="connsiteY88" fmla="*/ 2255520 h 2308860"/>
                <a:gd name="connsiteX89" fmla="*/ 2485107 w 3925287"/>
                <a:gd name="connsiteY89" fmla="*/ 2232660 h 2308860"/>
                <a:gd name="connsiteX90" fmla="*/ 2507967 w 3925287"/>
                <a:gd name="connsiteY90" fmla="*/ 2225040 h 2308860"/>
                <a:gd name="connsiteX91" fmla="*/ 2553687 w 3925287"/>
                <a:gd name="connsiteY91" fmla="*/ 2217420 h 2308860"/>
                <a:gd name="connsiteX92" fmla="*/ 2599407 w 3925287"/>
                <a:gd name="connsiteY92" fmla="*/ 2179320 h 2308860"/>
                <a:gd name="connsiteX93" fmla="*/ 2622267 w 3925287"/>
                <a:gd name="connsiteY93" fmla="*/ 2171700 h 2308860"/>
                <a:gd name="connsiteX94" fmla="*/ 2645127 w 3925287"/>
                <a:gd name="connsiteY94" fmla="*/ 2156460 h 2308860"/>
                <a:gd name="connsiteX95" fmla="*/ 2744187 w 3925287"/>
                <a:gd name="connsiteY95" fmla="*/ 2141220 h 2308860"/>
                <a:gd name="connsiteX96" fmla="*/ 2828007 w 3925287"/>
                <a:gd name="connsiteY96" fmla="*/ 2118360 h 2308860"/>
                <a:gd name="connsiteX97" fmla="*/ 2858487 w 3925287"/>
                <a:gd name="connsiteY97" fmla="*/ 2110740 h 2308860"/>
                <a:gd name="connsiteX98" fmla="*/ 2904207 w 3925287"/>
                <a:gd name="connsiteY98" fmla="*/ 2087880 h 2308860"/>
                <a:gd name="connsiteX99" fmla="*/ 2972787 w 3925287"/>
                <a:gd name="connsiteY99" fmla="*/ 2034540 h 2308860"/>
                <a:gd name="connsiteX100" fmla="*/ 3018507 w 3925287"/>
                <a:gd name="connsiteY100" fmla="*/ 2019300 h 2308860"/>
                <a:gd name="connsiteX101" fmla="*/ 3033747 w 3925287"/>
                <a:gd name="connsiteY101" fmla="*/ 1996440 h 2308860"/>
                <a:gd name="connsiteX102" fmla="*/ 3056607 w 3925287"/>
                <a:gd name="connsiteY102" fmla="*/ 1973580 h 2308860"/>
                <a:gd name="connsiteX103" fmla="*/ 3140427 w 3925287"/>
                <a:gd name="connsiteY103" fmla="*/ 1958340 h 2308860"/>
                <a:gd name="connsiteX104" fmla="*/ 3163287 w 3925287"/>
                <a:gd name="connsiteY104" fmla="*/ 1950720 h 2308860"/>
                <a:gd name="connsiteX105" fmla="*/ 3178527 w 3925287"/>
                <a:gd name="connsiteY105" fmla="*/ 1897380 h 2308860"/>
                <a:gd name="connsiteX106" fmla="*/ 3193767 w 3925287"/>
                <a:gd name="connsiteY106" fmla="*/ 1851660 h 2308860"/>
                <a:gd name="connsiteX107" fmla="*/ 3224247 w 3925287"/>
                <a:gd name="connsiteY107" fmla="*/ 1844040 h 2308860"/>
                <a:gd name="connsiteX108" fmla="*/ 3269967 w 3925287"/>
                <a:gd name="connsiteY108" fmla="*/ 1828800 h 2308860"/>
                <a:gd name="connsiteX109" fmla="*/ 3330927 w 3925287"/>
                <a:gd name="connsiteY109" fmla="*/ 1813560 h 2308860"/>
                <a:gd name="connsiteX110" fmla="*/ 3384267 w 3925287"/>
                <a:gd name="connsiteY110" fmla="*/ 1752600 h 2308860"/>
                <a:gd name="connsiteX111" fmla="*/ 3399507 w 3925287"/>
                <a:gd name="connsiteY111" fmla="*/ 1729740 h 2308860"/>
                <a:gd name="connsiteX112" fmla="*/ 3429987 w 3925287"/>
                <a:gd name="connsiteY112" fmla="*/ 1661160 h 2308860"/>
                <a:gd name="connsiteX113" fmla="*/ 3475707 w 3925287"/>
                <a:gd name="connsiteY113" fmla="*/ 1638300 h 2308860"/>
                <a:gd name="connsiteX114" fmla="*/ 3490947 w 3925287"/>
                <a:gd name="connsiteY114" fmla="*/ 1615440 h 2308860"/>
                <a:gd name="connsiteX115" fmla="*/ 3536667 w 3925287"/>
                <a:gd name="connsiteY115" fmla="*/ 1577340 h 2308860"/>
                <a:gd name="connsiteX116" fmla="*/ 3551907 w 3925287"/>
                <a:gd name="connsiteY116" fmla="*/ 1531620 h 2308860"/>
                <a:gd name="connsiteX117" fmla="*/ 3559527 w 3925287"/>
                <a:gd name="connsiteY117" fmla="*/ 1508760 h 2308860"/>
                <a:gd name="connsiteX118" fmla="*/ 3590007 w 3925287"/>
                <a:gd name="connsiteY118" fmla="*/ 1501140 h 2308860"/>
                <a:gd name="connsiteX119" fmla="*/ 3597627 w 3925287"/>
                <a:gd name="connsiteY119" fmla="*/ 1478280 h 2308860"/>
                <a:gd name="connsiteX120" fmla="*/ 3605247 w 3925287"/>
                <a:gd name="connsiteY120" fmla="*/ 1409700 h 2308860"/>
                <a:gd name="connsiteX121" fmla="*/ 3643347 w 3925287"/>
                <a:gd name="connsiteY121" fmla="*/ 1371600 h 2308860"/>
                <a:gd name="connsiteX122" fmla="*/ 3666207 w 3925287"/>
                <a:gd name="connsiteY122" fmla="*/ 1363980 h 2308860"/>
                <a:gd name="connsiteX123" fmla="*/ 3689067 w 3925287"/>
                <a:gd name="connsiteY123" fmla="*/ 1348740 h 2308860"/>
                <a:gd name="connsiteX124" fmla="*/ 3719547 w 3925287"/>
                <a:gd name="connsiteY124" fmla="*/ 1318260 h 2308860"/>
                <a:gd name="connsiteX125" fmla="*/ 3742407 w 3925287"/>
                <a:gd name="connsiteY125" fmla="*/ 1272540 h 2308860"/>
                <a:gd name="connsiteX126" fmla="*/ 3750027 w 3925287"/>
                <a:gd name="connsiteY126" fmla="*/ 1203960 h 2308860"/>
                <a:gd name="connsiteX127" fmla="*/ 3757647 w 3925287"/>
                <a:gd name="connsiteY127" fmla="*/ 1181100 h 2308860"/>
                <a:gd name="connsiteX128" fmla="*/ 3780507 w 3925287"/>
                <a:gd name="connsiteY128" fmla="*/ 1165860 h 2308860"/>
                <a:gd name="connsiteX129" fmla="*/ 3788127 w 3925287"/>
                <a:gd name="connsiteY129" fmla="*/ 1143000 h 2308860"/>
                <a:gd name="connsiteX130" fmla="*/ 3803367 w 3925287"/>
                <a:gd name="connsiteY130" fmla="*/ 990600 h 2308860"/>
                <a:gd name="connsiteX131" fmla="*/ 3818607 w 3925287"/>
                <a:gd name="connsiteY131" fmla="*/ 967740 h 2308860"/>
                <a:gd name="connsiteX132" fmla="*/ 3841467 w 3925287"/>
                <a:gd name="connsiteY132" fmla="*/ 891540 h 2308860"/>
                <a:gd name="connsiteX133" fmla="*/ 3864327 w 3925287"/>
                <a:gd name="connsiteY133" fmla="*/ 876300 h 2308860"/>
                <a:gd name="connsiteX134" fmla="*/ 3879567 w 3925287"/>
                <a:gd name="connsiteY134" fmla="*/ 830580 h 2308860"/>
                <a:gd name="connsiteX135" fmla="*/ 3894807 w 3925287"/>
                <a:gd name="connsiteY135" fmla="*/ 731520 h 2308860"/>
                <a:gd name="connsiteX136" fmla="*/ 3902427 w 3925287"/>
                <a:gd name="connsiteY136" fmla="*/ 708660 h 2308860"/>
                <a:gd name="connsiteX137" fmla="*/ 3925287 w 3925287"/>
                <a:gd name="connsiteY137" fmla="*/ 685800 h 2308860"/>
                <a:gd name="connsiteX138" fmla="*/ 3902427 w 3925287"/>
                <a:gd name="connsiteY138" fmla="*/ 556260 h 2308860"/>
                <a:gd name="connsiteX139" fmla="*/ 3887187 w 3925287"/>
                <a:gd name="connsiteY139" fmla="*/ 533400 h 2308860"/>
                <a:gd name="connsiteX140" fmla="*/ 3879567 w 3925287"/>
                <a:gd name="connsiteY140" fmla="*/ 441960 h 2308860"/>
                <a:gd name="connsiteX141" fmla="*/ 3856707 w 3925287"/>
                <a:gd name="connsiteY141" fmla="*/ 426720 h 2308860"/>
                <a:gd name="connsiteX142" fmla="*/ 3742407 w 3925287"/>
                <a:gd name="connsiteY142" fmla="*/ 411480 h 2308860"/>
                <a:gd name="connsiteX143" fmla="*/ 3734787 w 3925287"/>
                <a:gd name="connsiteY143" fmla="*/ 388620 h 2308860"/>
                <a:gd name="connsiteX144" fmla="*/ 3689067 w 3925287"/>
                <a:gd name="connsiteY144" fmla="*/ 373380 h 2308860"/>
                <a:gd name="connsiteX145" fmla="*/ 3521427 w 3925287"/>
                <a:gd name="connsiteY145" fmla="*/ 358140 h 2308860"/>
                <a:gd name="connsiteX146" fmla="*/ 3460467 w 3925287"/>
                <a:gd name="connsiteY146" fmla="*/ 342900 h 2308860"/>
                <a:gd name="connsiteX147" fmla="*/ 3346167 w 3925287"/>
                <a:gd name="connsiteY147" fmla="*/ 350520 h 2308860"/>
                <a:gd name="connsiteX148" fmla="*/ 3300447 w 3925287"/>
                <a:gd name="connsiteY148" fmla="*/ 365760 h 2308860"/>
                <a:gd name="connsiteX149" fmla="*/ 3277587 w 3925287"/>
                <a:gd name="connsiteY149" fmla="*/ 373380 h 2308860"/>
                <a:gd name="connsiteX150" fmla="*/ 3201387 w 3925287"/>
                <a:gd name="connsiteY150" fmla="*/ 381000 h 2308860"/>
                <a:gd name="connsiteX151" fmla="*/ 3125187 w 3925287"/>
                <a:gd name="connsiteY151" fmla="*/ 403860 h 2308860"/>
                <a:gd name="connsiteX152" fmla="*/ 3102327 w 3925287"/>
                <a:gd name="connsiteY152" fmla="*/ 411480 h 2308860"/>
                <a:gd name="connsiteX153" fmla="*/ 3079467 w 3925287"/>
                <a:gd name="connsiteY153" fmla="*/ 419100 h 2308860"/>
                <a:gd name="connsiteX154" fmla="*/ 3010887 w 3925287"/>
                <a:gd name="connsiteY154" fmla="*/ 426720 h 2308860"/>
                <a:gd name="connsiteX155" fmla="*/ 2942307 w 3925287"/>
                <a:gd name="connsiteY155" fmla="*/ 419100 h 2308860"/>
                <a:gd name="connsiteX156" fmla="*/ 2919447 w 3925287"/>
                <a:gd name="connsiteY156" fmla="*/ 403860 h 2308860"/>
                <a:gd name="connsiteX157" fmla="*/ 2873727 w 3925287"/>
                <a:gd name="connsiteY157" fmla="*/ 396240 h 2308860"/>
                <a:gd name="connsiteX158" fmla="*/ 2850867 w 3925287"/>
                <a:gd name="connsiteY158" fmla="*/ 388620 h 2308860"/>
                <a:gd name="connsiteX159" fmla="*/ 2759427 w 3925287"/>
                <a:gd name="connsiteY159" fmla="*/ 381000 h 2308860"/>
                <a:gd name="connsiteX160" fmla="*/ 2549877 w 3925287"/>
                <a:gd name="connsiteY160" fmla="*/ 396240 h 2308860"/>
                <a:gd name="connsiteX161" fmla="*/ 2355567 w 3925287"/>
                <a:gd name="connsiteY161" fmla="*/ 445770 h 2308860"/>
                <a:gd name="connsiteX162" fmla="*/ 2492727 w 3925287"/>
                <a:gd name="connsiteY162" fmla="*/ 316230 h 2308860"/>
                <a:gd name="connsiteX163" fmla="*/ 2572737 w 3925287"/>
                <a:gd name="connsiteY163" fmla="*/ 220980 h 2308860"/>
                <a:gd name="connsiteX164" fmla="*/ 2607027 w 3925287"/>
                <a:gd name="connsiteY164" fmla="*/ 171450 h 2308860"/>
                <a:gd name="connsiteX165" fmla="*/ 2610837 w 3925287"/>
                <a:gd name="connsiteY165" fmla="*/ 125730 h 2308860"/>
                <a:gd name="connsiteX166" fmla="*/ 2603217 w 3925287"/>
                <a:gd name="connsiteY166" fmla="*/ 99060 h 2308860"/>
                <a:gd name="connsiteX167" fmla="*/ 2614647 w 3925287"/>
                <a:gd name="connsiteY167" fmla="*/ 34290 h 2308860"/>
                <a:gd name="connsiteX168" fmla="*/ 2587977 w 3925287"/>
                <a:gd name="connsiteY168" fmla="*/ 0 h 2308860"/>
                <a:gd name="connsiteX169" fmla="*/ 2557497 w 3925287"/>
                <a:gd name="connsiteY169" fmla="*/ 11430 h 2308860"/>
                <a:gd name="connsiteX170" fmla="*/ 2511777 w 3925287"/>
                <a:gd name="connsiteY170" fmla="*/ 38100 h 2308860"/>
                <a:gd name="connsiteX171" fmla="*/ 2492727 w 3925287"/>
                <a:gd name="connsiteY171" fmla="*/ 121920 h 2308860"/>
                <a:gd name="connsiteX172" fmla="*/ 2462247 w 3925287"/>
                <a:gd name="connsiteY172" fmla="*/ 87630 h 2308860"/>
                <a:gd name="connsiteX173" fmla="*/ 2462247 w 3925287"/>
                <a:gd name="connsiteY173" fmla="*/ 152400 h 2308860"/>
                <a:gd name="connsiteX174" fmla="*/ 2431767 w 3925287"/>
                <a:gd name="connsiteY174" fmla="*/ 144780 h 2308860"/>
                <a:gd name="connsiteX175" fmla="*/ 2408907 w 3925287"/>
                <a:gd name="connsiteY175" fmla="*/ 179070 h 2308860"/>
                <a:gd name="connsiteX176" fmla="*/ 2347947 w 3925287"/>
                <a:gd name="connsiteY176" fmla="*/ 259080 h 2308860"/>
                <a:gd name="connsiteX177" fmla="*/ 2325087 w 3925287"/>
                <a:gd name="connsiteY177" fmla="*/ 274320 h 2308860"/>
                <a:gd name="connsiteX178" fmla="*/ 2302227 w 3925287"/>
                <a:gd name="connsiteY178" fmla="*/ 289560 h 2308860"/>
                <a:gd name="connsiteX179" fmla="*/ 2286987 w 3925287"/>
                <a:gd name="connsiteY179" fmla="*/ 323850 h 2308860"/>
                <a:gd name="connsiteX180" fmla="*/ 2264127 w 3925287"/>
                <a:gd name="connsiteY180" fmla="*/ 369570 h 2308860"/>
                <a:gd name="connsiteX181" fmla="*/ 2252697 w 3925287"/>
                <a:gd name="connsiteY181" fmla="*/ 369570 h 2308860"/>
                <a:gd name="connsiteX182" fmla="*/ 2227745 w 3925287"/>
                <a:gd name="connsiteY182" fmla="*/ 388620 h 2308860"/>
                <a:gd name="connsiteX183" fmla="*/ 2195547 w 3925287"/>
                <a:gd name="connsiteY183" fmla="*/ 415290 h 2308860"/>
                <a:gd name="connsiteX184" fmla="*/ 2123157 w 3925287"/>
                <a:gd name="connsiteY184" fmla="*/ 449580 h 2308860"/>
                <a:gd name="connsiteX185" fmla="*/ 1989807 w 3925287"/>
                <a:gd name="connsiteY185" fmla="*/ 510540 h 2308860"/>
                <a:gd name="connsiteX186" fmla="*/ 1987715 w 3925287"/>
                <a:gd name="connsiteY186" fmla="*/ 506730 h 2308860"/>
                <a:gd name="connsiteX187" fmla="*/ 1964855 w 3925287"/>
                <a:gd name="connsiteY187" fmla="*/ 525780 h 2308860"/>
                <a:gd name="connsiteX188" fmla="*/ 1959327 w 3925287"/>
                <a:gd name="connsiteY188" fmla="*/ 521970 h 2308860"/>
                <a:gd name="connsiteX189" fmla="*/ 1947897 w 3925287"/>
                <a:gd name="connsiteY189" fmla="*/ 529590 h 2308860"/>
                <a:gd name="connsiteX190" fmla="*/ 1940277 w 3925287"/>
                <a:gd name="connsiteY190" fmla="*/ 510540 h 2308860"/>
                <a:gd name="connsiteX191" fmla="*/ 1898367 w 3925287"/>
                <a:gd name="connsiteY191" fmla="*/ 499110 h 2308860"/>
                <a:gd name="connsiteX192" fmla="*/ 1898367 w 3925287"/>
                <a:gd name="connsiteY192" fmla="*/ 468630 h 2308860"/>
                <a:gd name="connsiteX193" fmla="*/ 1921227 w 3925287"/>
                <a:gd name="connsiteY193" fmla="*/ 533400 h 2308860"/>
                <a:gd name="connsiteX194" fmla="*/ 1902177 w 3925287"/>
                <a:gd name="connsiteY194" fmla="*/ 491490 h 2308860"/>
                <a:gd name="connsiteX195" fmla="*/ 1913607 w 3925287"/>
                <a:gd name="connsiteY195" fmla="*/ 510540 h 2308860"/>
                <a:gd name="connsiteX196" fmla="*/ 1905987 w 3925287"/>
                <a:gd name="connsiteY196" fmla="*/ 506730 h 2308860"/>
                <a:gd name="connsiteX197" fmla="*/ 1898367 w 3925287"/>
                <a:gd name="connsiteY197" fmla="*/ 502920 h 2308860"/>
                <a:gd name="connsiteX198" fmla="*/ 1907705 w 3925287"/>
                <a:gd name="connsiteY198" fmla="*/ 510540 h 2308860"/>
                <a:gd name="connsiteX199" fmla="*/ 1913607 w 3925287"/>
                <a:gd name="connsiteY199" fmla="*/ 518160 h 2308860"/>
                <a:gd name="connsiteX200" fmla="*/ 1877225 w 3925287"/>
                <a:gd name="connsiteY200" fmla="*/ 495300 h 2308860"/>
                <a:gd name="connsiteX201" fmla="*/ 1902177 w 3925287"/>
                <a:gd name="connsiteY201" fmla="*/ 491490 h 2308860"/>
                <a:gd name="connsiteX202" fmla="*/ 1865795 w 3925287"/>
                <a:gd name="connsiteY202" fmla="*/ 483870 h 2308860"/>
                <a:gd name="connsiteX203" fmla="*/ 1864077 w 3925287"/>
                <a:gd name="connsiteY203" fmla="*/ 483870 h 2308860"/>
                <a:gd name="connsiteX204" fmla="*/ 1875507 w 3925287"/>
                <a:gd name="connsiteY204" fmla="*/ 495300 h 2308860"/>
                <a:gd name="connsiteX205" fmla="*/ 1888655 w 3925287"/>
                <a:gd name="connsiteY205" fmla="*/ 495300 h 2308860"/>
                <a:gd name="connsiteX206" fmla="*/ 1883127 w 3925287"/>
                <a:gd name="connsiteY206" fmla="*/ 476250 h 2308860"/>
                <a:gd name="connsiteX207" fmla="*/ 1881035 w 3925287"/>
                <a:gd name="connsiteY207" fmla="*/ 472440 h 2308860"/>
                <a:gd name="connsiteX208" fmla="*/ 1894557 w 3925287"/>
                <a:gd name="connsiteY208" fmla="*/ 476250 h 2308860"/>
                <a:gd name="connsiteX209" fmla="*/ 1921227 w 3925287"/>
                <a:gd name="connsiteY209" fmla="*/ 495300 h 2308860"/>
                <a:gd name="connsiteX210" fmla="*/ 1959327 w 3925287"/>
                <a:gd name="connsiteY210" fmla="*/ 518160 h 2308860"/>
                <a:gd name="connsiteX211" fmla="*/ 1867887 w 3925287"/>
                <a:gd name="connsiteY211" fmla="*/ 506730 h 2308860"/>
                <a:gd name="connsiteX212" fmla="*/ 1875507 w 3925287"/>
                <a:gd name="connsiteY212" fmla="*/ 525780 h 2308860"/>
                <a:gd name="connsiteX213" fmla="*/ 1966947 w 3925287"/>
                <a:gd name="connsiteY213" fmla="*/ 525780 h 2308860"/>
                <a:gd name="connsiteX0" fmla="*/ 1966947 w 3925287"/>
                <a:gd name="connsiteY0" fmla="*/ 525780 h 2308860"/>
                <a:gd name="connsiteX1" fmla="*/ 1852647 w 3925287"/>
                <a:gd name="connsiteY1" fmla="*/ 537210 h 2308860"/>
                <a:gd name="connsiteX2" fmla="*/ 1795497 w 3925287"/>
                <a:gd name="connsiteY2" fmla="*/ 529590 h 2308860"/>
                <a:gd name="connsiteX3" fmla="*/ 1745967 w 3925287"/>
                <a:gd name="connsiteY3" fmla="*/ 533400 h 2308860"/>
                <a:gd name="connsiteX4" fmla="*/ 1700247 w 3925287"/>
                <a:gd name="connsiteY4" fmla="*/ 518160 h 2308860"/>
                <a:gd name="connsiteX5" fmla="*/ 1662147 w 3925287"/>
                <a:gd name="connsiteY5" fmla="*/ 521970 h 2308860"/>
                <a:gd name="connsiteX6" fmla="*/ 1372587 w 3925287"/>
                <a:gd name="connsiteY6" fmla="*/ 510540 h 2308860"/>
                <a:gd name="connsiteX7" fmla="*/ 1349727 w 3925287"/>
                <a:gd name="connsiteY7" fmla="*/ 502920 h 2308860"/>
                <a:gd name="connsiteX8" fmla="*/ 1227807 w 3925287"/>
                <a:gd name="connsiteY8" fmla="*/ 487680 h 2308860"/>
                <a:gd name="connsiteX9" fmla="*/ 1182087 w 3925287"/>
                <a:gd name="connsiteY9" fmla="*/ 472440 h 2308860"/>
                <a:gd name="connsiteX10" fmla="*/ 1029687 w 3925287"/>
                <a:gd name="connsiteY10" fmla="*/ 457200 h 2308860"/>
                <a:gd name="connsiteX11" fmla="*/ 907767 w 3925287"/>
                <a:gd name="connsiteY11" fmla="*/ 441960 h 2308860"/>
                <a:gd name="connsiteX12" fmla="*/ 877287 w 3925287"/>
                <a:gd name="connsiteY12" fmla="*/ 434340 h 2308860"/>
                <a:gd name="connsiteX13" fmla="*/ 831567 w 3925287"/>
                <a:gd name="connsiteY13" fmla="*/ 419100 h 2308860"/>
                <a:gd name="connsiteX14" fmla="*/ 724887 w 3925287"/>
                <a:gd name="connsiteY14" fmla="*/ 411480 h 2308860"/>
                <a:gd name="connsiteX15" fmla="*/ 702027 w 3925287"/>
                <a:gd name="connsiteY15" fmla="*/ 396240 h 2308860"/>
                <a:gd name="connsiteX16" fmla="*/ 648687 w 3925287"/>
                <a:gd name="connsiteY16" fmla="*/ 403860 h 2308860"/>
                <a:gd name="connsiteX17" fmla="*/ 477237 w 3925287"/>
                <a:gd name="connsiteY17" fmla="*/ 384810 h 2308860"/>
                <a:gd name="connsiteX18" fmla="*/ 431517 w 3925287"/>
                <a:gd name="connsiteY18" fmla="*/ 373380 h 2308860"/>
                <a:gd name="connsiteX19" fmla="*/ 387514 w 3925287"/>
                <a:gd name="connsiteY19" fmla="*/ 369570 h 2308860"/>
                <a:gd name="connsiteX20" fmla="*/ 351507 w 3925287"/>
                <a:gd name="connsiteY20" fmla="*/ 373380 h 2308860"/>
                <a:gd name="connsiteX21" fmla="*/ 294357 w 3925287"/>
                <a:gd name="connsiteY21" fmla="*/ 361950 h 2308860"/>
                <a:gd name="connsiteX22" fmla="*/ 252447 w 3925287"/>
                <a:gd name="connsiteY22" fmla="*/ 350520 h 2308860"/>
                <a:gd name="connsiteX23" fmla="*/ 180057 w 3925287"/>
                <a:gd name="connsiteY23" fmla="*/ 358140 h 2308860"/>
                <a:gd name="connsiteX24" fmla="*/ 164817 w 3925287"/>
                <a:gd name="connsiteY24" fmla="*/ 369570 h 2308860"/>
                <a:gd name="connsiteX25" fmla="*/ 130527 w 3925287"/>
                <a:gd name="connsiteY25" fmla="*/ 365760 h 2308860"/>
                <a:gd name="connsiteX26" fmla="*/ 58137 w 3925287"/>
                <a:gd name="connsiteY26" fmla="*/ 400050 h 2308860"/>
                <a:gd name="connsiteX27" fmla="*/ 27657 w 3925287"/>
                <a:gd name="connsiteY27" fmla="*/ 453390 h 2308860"/>
                <a:gd name="connsiteX28" fmla="*/ 4797 w 3925287"/>
                <a:gd name="connsiteY28" fmla="*/ 491490 h 2308860"/>
                <a:gd name="connsiteX29" fmla="*/ 987 w 3925287"/>
                <a:gd name="connsiteY29" fmla="*/ 533400 h 2308860"/>
                <a:gd name="connsiteX30" fmla="*/ 16227 w 3925287"/>
                <a:gd name="connsiteY30" fmla="*/ 640080 h 2308860"/>
                <a:gd name="connsiteX31" fmla="*/ 23847 w 3925287"/>
                <a:gd name="connsiteY31" fmla="*/ 731520 h 2308860"/>
                <a:gd name="connsiteX32" fmla="*/ 39087 w 3925287"/>
                <a:gd name="connsiteY32" fmla="*/ 754380 h 2308860"/>
                <a:gd name="connsiteX33" fmla="*/ 61947 w 3925287"/>
                <a:gd name="connsiteY33" fmla="*/ 800100 h 2308860"/>
                <a:gd name="connsiteX34" fmla="*/ 69567 w 3925287"/>
                <a:gd name="connsiteY34" fmla="*/ 922020 h 2308860"/>
                <a:gd name="connsiteX35" fmla="*/ 115287 w 3925287"/>
                <a:gd name="connsiteY35" fmla="*/ 1013460 h 2308860"/>
                <a:gd name="connsiteX36" fmla="*/ 130527 w 3925287"/>
                <a:gd name="connsiteY36" fmla="*/ 1036320 h 2308860"/>
                <a:gd name="connsiteX37" fmla="*/ 145767 w 3925287"/>
                <a:gd name="connsiteY37" fmla="*/ 1059180 h 2308860"/>
                <a:gd name="connsiteX38" fmla="*/ 161007 w 3925287"/>
                <a:gd name="connsiteY38" fmla="*/ 1104900 h 2308860"/>
                <a:gd name="connsiteX39" fmla="*/ 168627 w 3925287"/>
                <a:gd name="connsiteY39" fmla="*/ 1143000 h 2308860"/>
                <a:gd name="connsiteX40" fmla="*/ 199107 w 3925287"/>
                <a:gd name="connsiteY40" fmla="*/ 1188720 h 2308860"/>
                <a:gd name="connsiteX41" fmla="*/ 214347 w 3925287"/>
                <a:gd name="connsiteY41" fmla="*/ 1211580 h 2308860"/>
                <a:gd name="connsiteX42" fmla="*/ 252447 w 3925287"/>
                <a:gd name="connsiteY42" fmla="*/ 1272540 h 2308860"/>
                <a:gd name="connsiteX43" fmla="*/ 282927 w 3925287"/>
                <a:gd name="connsiteY43" fmla="*/ 1318260 h 2308860"/>
                <a:gd name="connsiteX44" fmla="*/ 298167 w 3925287"/>
                <a:gd name="connsiteY44" fmla="*/ 1341120 h 2308860"/>
                <a:gd name="connsiteX45" fmla="*/ 321027 w 3925287"/>
                <a:gd name="connsiteY45" fmla="*/ 1356360 h 2308860"/>
                <a:gd name="connsiteX46" fmla="*/ 328647 w 3925287"/>
                <a:gd name="connsiteY46" fmla="*/ 1379220 h 2308860"/>
                <a:gd name="connsiteX47" fmla="*/ 343887 w 3925287"/>
                <a:gd name="connsiteY47" fmla="*/ 1493520 h 2308860"/>
                <a:gd name="connsiteX48" fmla="*/ 359127 w 3925287"/>
                <a:gd name="connsiteY48" fmla="*/ 1516380 h 2308860"/>
                <a:gd name="connsiteX49" fmla="*/ 404847 w 3925287"/>
                <a:gd name="connsiteY49" fmla="*/ 1546860 h 2308860"/>
                <a:gd name="connsiteX50" fmla="*/ 442947 w 3925287"/>
                <a:gd name="connsiteY50" fmla="*/ 1584960 h 2308860"/>
                <a:gd name="connsiteX51" fmla="*/ 458187 w 3925287"/>
                <a:gd name="connsiteY51" fmla="*/ 1607820 h 2308860"/>
                <a:gd name="connsiteX52" fmla="*/ 481047 w 3925287"/>
                <a:gd name="connsiteY52" fmla="*/ 1623060 h 2308860"/>
                <a:gd name="connsiteX53" fmla="*/ 503907 w 3925287"/>
                <a:gd name="connsiteY53" fmla="*/ 1653540 h 2308860"/>
                <a:gd name="connsiteX54" fmla="*/ 534387 w 3925287"/>
                <a:gd name="connsiteY54" fmla="*/ 1661160 h 2308860"/>
                <a:gd name="connsiteX55" fmla="*/ 557247 w 3925287"/>
                <a:gd name="connsiteY55" fmla="*/ 1684020 h 2308860"/>
                <a:gd name="connsiteX56" fmla="*/ 595347 w 3925287"/>
                <a:gd name="connsiteY56" fmla="*/ 1752600 h 2308860"/>
                <a:gd name="connsiteX57" fmla="*/ 641067 w 3925287"/>
                <a:gd name="connsiteY57" fmla="*/ 1783080 h 2308860"/>
                <a:gd name="connsiteX58" fmla="*/ 663927 w 3925287"/>
                <a:gd name="connsiteY58" fmla="*/ 1798320 h 2308860"/>
                <a:gd name="connsiteX59" fmla="*/ 709647 w 3925287"/>
                <a:gd name="connsiteY59" fmla="*/ 1813560 h 2308860"/>
                <a:gd name="connsiteX60" fmla="*/ 778227 w 3925287"/>
                <a:gd name="connsiteY60" fmla="*/ 1851660 h 2308860"/>
                <a:gd name="connsiteX61" fmla="*/ 785847 w 3925287"/>
                <a:gd name="connsiteY61" fmla="*/ 1874520 h 2308860"/>
                <a:gd name="connsiteX62" fmla="*/ 862047 w 3925287"/>
                <a:gd name="connsiteY62" fmla="*/ 1950720 h 2308860"/>
                <a:gd name="connsiteX63" fmla="*/ 884907 w 3925287"/>
                <a:gd name="connsiteY63" fmla="*/ 1958340 h 2308860"/>
                <a:gd name="connsiteX64" fmla="*/ 945867 w 3925287"/>
                <a:gd name="connsiteY64" fmla="*/ 1981200 h 2308860"/>
                <a:gd name="connsiteX65" fmla="*/ 968727 w 3925287"/>
                <a:gd name="connsiteY65" fmla="*/ 2026920 h 2308860"/>
                <a:gd name="connsiteX66" fmla="*/ 991587 w 3925287"/>
                <a:gd name="connsiteY66" fmla="*/ 2072640 h 2308860"/>
                <a:gd name="connsiteX67" fmla="*/ 1022067 w 3925287"/>
                <a:gd name="connsiteY67" fmla="*/ 2080260 h 2308860"/>
                <a:gd name="connsiteX68" fmla="*/ 1098267 w 3925287"/>
                <a:gd name="connsiteY68" fmla="*/ 2103120 h 2308860"/>
                <a:gd name="connsiteX69" fmla="*/ 1182087 w 3925287"/>
                <a:gd name="connsiteY69" fmla="*/ 2125980 h 2308860"/>
                <a:gd name="connsiteX70" fmla="*/ 1227807 w 3925287"/>
                <a:gd name="connsiteY70" fmla="*/ 2148840 h 2308860"/>
                <a:gd name="connsiteX71" fmla="*/ 1258287 w 3925287"/>
                <a:gd name="connsiteY71" fmla="*/ 2156460 h 2308860"/>
                <a:gd name="connsiteX72" fmla="*/ 1304007 w 3925287"/>
                <a:gd name="connsiteY72" fmla="*/ 2179320 h 2308860"/>
                <a:gd name="connsiteX73" fmla="*/ 1326867 w 3925287"/>
                <a:gd name="connsiteY73" fmla="*/ 2194560 h 2308860"/>
                <a:gd name="connsiteX74" fmla="*/ 1357347 w 3925287"/>
                <a:gd name="connsiteY74" fmla="*/ 2202180 h 2308860"/>
                <a:gd name="connsiteX75" fmla="*/ 1448787 w 3925287"/>
                <a:gd name="connsiteY75" fmla="*/ 2225040 h 2308860"/>
                <a:gd name="connsiteX76" fmla="*/ 1509747 w 3925287"/>
                <a:gd name="connsiteY76" fmla="*/ 2240280 h 2308860"/>
                <a:gd name="connsiteX77" fmla="*/ 1540227 w 3925287"/>
                <a:gd name="connsiteY77" fmla="*/ 2247900 h 2308860"/>
                <a:gd name="connsiteX78" fmla="*/ 1616427 w 3925287"/>
                <a:gd name="connsiteY78" fmla="*/ 2263140 h 2308860"/>
                <a:gd name="connsiteX79" fmla="*/ 1646907 w 3925287"/>
                <a:gd name="connsiteY79" fmla="*/ 2270760 h 2308860"/>
                <a:gd name="connsiteX80" fmla="*/ 1768827 w 3925287"/>
                <a:gd name="connsiteY80" fmla="*/ 2286000 h 2308860"/>
                <a:gd name="connsiteX81" fmla="*/ 1799307 w 3925287"/>
                <a:gd name="connsiteY81" fmla="*/ 2293620 h 2308860"/>
                <a:gd name="connsiteX82" fmla="*/ 2027907 w 3925287"/>
                <a:gd name="connsiteY82" fmla="*/ 2301240 h 2308860"/>
                <a:gd name="connsiteX83" fmla="*/ 2050767 w 3925287"/>
                <a:gd name="connsiteY83" fmla="*/ 2293620 h 2308860"/>
                <a:gd name="connsiteX84" fmla="*/ 2073627 w 3925287"/>
                <a:gd name="connsiteY84" fmla="*/ 2301240 h 2308860"/>
                <a:gd name="connsiteX85" fmla="*/ 2134587 w 3925287"/>
                <a:gd name="connsiteY85" fmla="*/ 2308860 h 2308860"/>
                <a:gd name="connsiteX86" fmla="*/ 2264127 w 3925287"/>
                <a:gd name="connsiteY86" fmla="*/ 2301240 h 2308860"/>
                <a:gd name="connsiteX87" fmla="*/ 2309847 w 3925287"/>
                <a:gd name="connsiteY87" fmla="*/ 2270760 h 2308860"/>
                <a:gd name="connsiteX88" fmla="*/ 2370807 w 3925287"/>
                <a:gd name="connsiteY88" fmla="*/ 2255520 h 2308860"/>
                <a:gd name="connsiteX89" fmla="*/ 2485107 w 3925287"/>
                <a:gd name="connsiteY89" fmla="*/ 2232660 h 2308860"/>
                <a:gd name="connsiteX90" fmla="*/ 2507967 w 3925287"/>
                <a:gd name="connsiteY90" fmla="*/ 2225040 h 2308860"/>
                <a:gd name="connsiteX91" fmla="*/ 2553687 w 3925287"/>
                <a:gd name="connsiteY91" fmla="*/ 2217420 h 2308860"/>
                <a:gd name="connsiteX92" fmla="*/ 2599407 w 3925287"/>
                <a:gd name="connsiteY92" fmla="*/ 2179320 h 2308860"/>
                <a:gd name="connsiteX93" fmla="*/ 2622267 w 3925287"/>
                <a:gd name="connsiteY93" fmla="*/ 2171700 h 2308860"/>
                <a:gd name="connsiteX94" fmla="*/ 2645127 w 3925287"/>
                <a:gd name="connsiteY94" fmla="*/ 2156460 h 2308860"/>
                <a:gd name="connsiteX95" fmla="*/ 2744187 w 3925287"/>
                <a:gd name="connsiteY95" fmla="*/ 2141220 h 2308860"/>
                <a:gd name="connsiteX96" fmla="*/ 2828007 w 3925287"/>
                <a:gd name="connsiteY96" fmla="*/ 2118360 h 2308860"/>
                <a:gd name="connsiteX97" fmla="*/ 2858487 w 3925287"/>
                <a:gd name="connsiteY97" fmla="*/ 2110740 h 2308860"/>
                <a:gd name="connsiteX98" fmla="*/ 2904207 w 3925287"/>
                <a:gd name="connsiteY98" fmla="*/ 2087880 h 2308860"/>
                <a:gd name="connsiteX99" fmla="*/ 2972787 w 3925287"/>
                <a:gd name="connsiteY99" fmla="*/ 2034540 h 2308860"/>
                <a:gd name="connsiteX100" fmla="*/ 3018507 w 3925287"/>
                <a:gd name="connsiteY100" fmla="*/ 2019300 h 2308860"/>
                <a:gd name="connsiteX101" fmla="*/ 3033747 w 3925287"/>
                <a:gd name="connsiteY101" fmla="*/ 1996440 h 2308860"/>
                <a:gd name="connsiteX102" fmla="*/ 3056607 w 3925287"/>
                <a:gd name="connsiteY102" fmla="*/ 1973580 h 2308860"/>
                <a:gd name="connsiteX103" fmla="*/ 3140427 w 3925287"/>
                <a:gd name="connsiteY103" fmla="*/ 1958340 h 2308860"/>
                <a:gd name="connsiteX104" fmla="*/ 3163287 w 3925287"/>
                <a:gd name="connsiteY104" fmla="*/ 1950720 h 2308860"/>
                <a:gd name="connsiteX105" fmla="*/ 3178527 w 3925287"/>
                <a:gd name="connsiteY105" fmla="*/ 1897380 h 2308860"/>
                <a:gd name="connsiteX106" fmla="*/ 3193767 w 3925287"/>
                <a:gd name="connsiteY106" fmla="*/ 1851660 h 2308860"/>
                <a:gd name="connsiteX107" fmla="*/ 3224247 w 3925287"/>
                <a:gd name="connsiteY107" fmla="*/ 1844040 h 2308860"/>
                <a:gd name="connsiteX108" fmla="*/ 3269967 w 3925287"/>
                <a:gd name="connsiteY108" fmla="*/ 1828800 h 2308860"/>
                <a:gd name="connsiteX109" fmla="*/ 3330927 w 3925287"/>
                <a:gd name="connsiteY109" fmla="*/ 1813560 h 2308860"/>
                <a:gd name="connsiteX110" fmla="*/ 3384267 w 3925287"/>
                <a:gd name="connsiteY110" fmla="*/ 1752600 h 2308860"/>
                <a:gd name="connsiteX111" fmla="*/ 3399507 w 3925287"/>
                <a:gd name="connsiteY111" fmla="*/ 1729740 h 2308860"/>
                <a:gd name="connsiteX112" fmla="*/ 3429987 w 3925287"/>
                <a:gd name="connsiteY112" fmla="*/ 1661160 h 2308860"/>
                <a:gd name="connsiteX113" fmla="*/ 3475707 w 3925287"/>
                <a:gd name="connsiteY113" fmla="*/ 1638300 h 2308860"/>
                <a:gd name="connsiteX114" fmla="*/ 3490947 w 3925287"/>
                <a:gd name="connsiteY114" fmla="*/ 1615440 h 2308860"/>
                <a:gd name="connsiteX115" fmla="*/ 3536667 w 3925287"/>
                <a:gd name="connsiteY115" fmla="*/ 1577340 h 2308860"/>
                <a:gd name="connsiteX116" fmla="*/ 3551907 w 3925287"/>
                <a:gd name="connsiteY116" fmla="*/ 1531620 h 2308860"/>
                <a:gd name="connsiteX117" fmla="*/ 3559527 w 3925287"/>
                <a:gd name="connsiteY117" fmla="*/ 1508760 h 2308860"/>
                <a:gd name="connsiteX118" fmla="*/ 3590007 w 3925287"/>
                <a:gd name="connsiteY118" fmla="*/ 1501140 h 2308860"/>
                <a:gd name="connsiteX119" fmla="*/ 3597627 w 3925287"/>
                <a:gd name="connsiteY119" fmla="*/ 1478280 h 2308860"/>
                <a:gd name="connsiteX120" fmla="*/ 3605247 w 3925287"/>
                <a:gd name="connsiteY120" fmla="*/ 1409700 h 2308860"/>
                <a:gd name="connsiteX121" fmla="*/ 3643347 w 3925287"/>
                <a:gd name="connsiteY121" fmla="*/ 1371600 h 2308860"/>
                <a:gd name="connsiteX122" fmla="*/ 3666207 w 3925287"/>
                <a:gd name="connsiteY122" fmla="*/ 1363980 h 2308860"/>
                <a:gd name="connsiteX123" fmla="*/ 3689067 w 3925287"/>
                <a:gd name="connsiteY123" fmla="*/ 1348740 h 2308860"/>
                <a:gd name="connsiteX124" fmla="*/ 3719547 w 3925287"/>
                <a:gd name="connsiteY124" fmla="*/ 1318260 h 2308860"/>
                <a:gd name="connsiteX125" fmla="*/ 3742407 w 3925287"/>
                <a:gd name="connsiteY125" fmla="*/ 1272540 h 2308860"/>
                <a:gd name="connsiteX126" fmla="*/ 3750027 w 3925287"/>
                <a:gd name="connsiteY126" fmla="*/ 1203960 h 2308860"/>
                <a:gd name="connsiteX127" fmla="*/ 3757647 w 3925287"/>
                <a:gd name="connsiteY127" fmla="*/ 1181100 h 2308860"/>
                <a:gd name="connsiteX128" fmla="*/ 3780507 w 3925287"/>
                <a:gd name="connsiteY128" fmla="*/ 1165860 h 2308860"/>
                <a:gd name="connsiteX129" fmla="*/ 3788127 w 3925287"/>
                <a:gd name="connsiteY129" fmla="*/ 1143000 h 2308860"/>
                <a:gd name="connsiteX130" fmla="*/ 3803367 w 3925287"/>
                <a:gd name="connsiteY130" fmla="*/ 990600 h 2308860"/>
                <a:gd name="connsiteX131" fmla="*/ 3818607 w 3925287"/>
                <a:gd name="connsiteY131" fmla="*/ 967740 h 2308860"/>
                <a:gd name="connsiteX132" fmla="*/ 3841467 w 3925287"/>
                <a:gd name="connsiteY132" fmla="*/ 891540 h 2308860"/>
                <a:gd name="connsiteX133" fmla="*/ 3864327 w 3925287"/>
                <a:gd name="connsiteY133" fmla="*/ 876300 h 2308860"/>
                <a:gd name="connsiteX134" fmla="*/ 3879567 w 3925287"/>
                <a:gd name="connsiteY134" fmla="*/ 830580 h 2308860"/>
                <a:gd name="connsiteX135" fmla="*/ 3894807 w 3925287"/>
                <a:gd name="connsiteY135" fmla="*/ 731520 h 2308860"/>
                <a:gd name="connsiteX136" fmla="*/ 3902427 w 3925287"/>
                <a:gd name="connsiteY136" fmla="*/ 708660 h 2308860"/>
                <a:gd name="connsiteX137" fmla="*/ 3925287 w 3925287"/>
                <a:gd name="connsiteY137" fmla="*/ 685800 h 2308860"/>
                <a:gd name="connsiteX138" fmla="*/ 3902427 w 3925287"/>
                <a:gd name="connsiteY138" fmla="*/ 556260 h 2308860"/>
                <a:gd name="connsiteX139" fmla="*/ 3887187 w 3925287"/>
                <a:gd name="connsiteY139" fmla="*/ 533400 h 2308860"/>
                <a:gd name="connsiteX140" fmla="*/ 3879567 w 3925287"/>
                <a:gd name="connsiteY140" fmla="*/ 441960 h 2308860"/>
                <a:gd name="connsiteX141" fmla="*/ 3856707 w 3925287"/>
                <a:gd name="connsiteY141" fmla="*/ 426720 h 2308860"/>
                <a:gd name="connsiteX142" fmla="*/ 3742407 w 3925287"/>
                <a:gd name="connsiteY142" fmla="*/ 411480 h 2308860"/>
                <a:gd name="connsiteX143" fmla="*/ 3734787 w 3925287"/>
                <a:gd name="connsiteY143" fmla="*/ 388620 h 2308860"/>
                <a:gd name="connsiteX144" fmla="*/ 3689067 w 3925287"/>
                <a:gd name="connsiteY144" fmla="*/ 373380 h 2308860"/>
                <a:gd name="connsiteX145" fmla="*/ 3521427 w 3925287"/>
                <a:gd name="connsiteY145" fmla="*/ 358140 h 2308860"/>
                <a:gd name="connsiteX146" fmla="*/ 3460467 w 3925287"/>
                <a:gd name="connsiteY146" fmla="*/ 342900 h 2308860"/>
                <a:gd name="connsiteX147" fmla="*/ 3346167 w 3925287"/>
                <a:gd name="connsiteY147" fmla="*/ 350520 h 2308860"/>
                <a:gd name="connsiteX148" fmla="*/ 3300447 w 3925287"/>
                <a:gd name="connsiteY148" fmla="*/ 365760 h 2308860"/>
                <a:gd name="connsiteX149" fmla="*/ 3277587 w 3925287"/>
                <a:gd name="connsiteY149" fmla="*/ 373380 h 2308860"/>
                <a:gd name="connsiteX150" fmla="*/ 3201387 w 3925287"/>
                <a:gd name="connsiteY150" fmla="*/ 381000 h 2308860"/>
                <a:gd name="connsiteX151" fmla="*/ 3125187 w 3925287"/>
                <a:gd name="connsiteY151" fmla="*/ 403860 h 2308860"/>
                <a:gd name="connsiteX152" fmla="*/ 3102327 w 3925287"/>
                <a:gd name="connsiteY152" fmla="*/ 411480 h 2308860"/>
                <a:gd name="connsiteX153" fmla="*/ 3079467 w 3925287"/>
                <a:gd name="connsiteY153" fmla="*/ 419100 h 2308860"/>
                <a:gd name="connsiteX154" fmla="*/ 3010887 w 3925287"/>
                <a:gd name="connsiteY154" fmla="*/ 426720 h 2308860"/>
                <a:gd name="connsiteX155" fmla="*/ 2942307 w 3925287"/>
                <a:gd name="connsiteY155" fmla="*/ 419100 h 2308860"/>
                <a:gd name="connsiteX156" fmla="*/ 2919447 w 3925287"/>
                <a:gd name="connsiteY156" fmla="*/ 403860 h 2308860"/>
                <a:gd name="connsiteX157" fmla="*/ 2873727 w 3925287"/>
                <a:gd name="connsiteY157" fmla="*/ 396240 h 2308860"/>
                <a:gd name="connsiteX158" fmla="*/ 2850867 w 3925287"/>
                <a:gd name="connsiteY158" fmla="*/ 388620 h 2308860"/>
                <a:gd name="connsiteX159" fmla="*/ 2759427 w 3925287"/>
                <a:gd name="connsiteY159" fmla="*/ 381000 h 2308860"/>
                <a:gd name="connsiteX160" fmla="*/ 2549877 w 3925287"/>
                <a:gd name="connsiteY160" fmla="*/ 396240 h 2308860"/>
                <a:gd name="connsiteX161" fmla="*/ 2355567 w 3925287"/>
                <a:gd name="connsiteY161" fmla="*/ 445770 h 2308860"/>
                <a:gd name="connsiteX162" fmla="*/ 2492727 w 3925287"/>
                <a:gd name="connsiteY162" fmla="*/ 316230 h 2308860"/>
                <a:gd name="connsiteX163" fmla="*/ 2538447 w 3925287"/>
                <a:gd name="connsiteY163" fmla="*/ 209550 h 2308860"/>
                <a:gd name="connsiteX164" fmla="*/ 2607027 w 3925287"/>
                <a:gd name="connsiteY164" fmla="*/ 171450 h 2308860"/>
                <a:gd name="connsiteX165" fmla="*/ 2610837 w 3925287"/>
                <a:gd name="connsiteY165" fmla="*/ 125730 h 2308860"/>
                <a:gd name="connsiteX166" fmla="*/ 2603217 w 3925287"/>
                <a:gd name="connsiteY166" fmla="*/ 99060 h 2308860"/>
                <a:gd name="connsiteX167" fmla="*/ 2614647 w 3925287"/>
                <a:gd name="connsiteY167" fmla="*/ 34290 h 2308860"/>
                <a:gd name="connsiteX168" fmla="*/ 2587977 w 3925287"/>
                <a:gd name="connsiteY168" fmla="*/ 0 h 2308860"/>
                <a:gd name="connsiteX169" fmla="*/ 2557497 w 3925287"/>
                <a:gd name="connsiteY169" fmla="*/ 11430 h 2308860"/>
                <a:gd name="connsiteX170" fmla="*/ 2511777 w 3925287"/>
                <a:gd name="connsiteY170" fmla="*/ 38100 h 2308860"/>
                <a:gd name="connsiteX171" fmla="*/ 2492727 w 3925287"/>
                <a:gd name="connsiteY171" fmla="*/ 121920 h 2308860"/>
                <a:gd name="connsiteX172" fmla="*/ 2462247 w 3925287"/>
                <a:gd name="connsiteY172" fmla="*/ 87630 h 2308860"/>
                <a:gd name="connsiteX173" fmla="*/ 2462247 w 3925287"/>
                <a:gd name="connsiteY173" fmla="*/ 152400 h 2308860"/>
                <a:gd name="connsiteX174" fmla="*/ 2431767 w 3925287"/>
                <a:gd name="connsiteY174" fmla="*/ 144780 h 2308860"/>
                <a:gd name="connsiteX175" fmla="*/ 2408907 w 3925287"/>
                <a:gd name="connsiteY175" fmla="*/ 179070 h 2308860"/>
                <a:gd name="connsiteX176" fmla="*/ 2347947 w 3925287"/>
                <a:gd name="connsiteY176" fmla="*/ 259080 h 2308860"/>
                <a:gd name="connsiteX177" fmla="*/ 2325087 w 3925287"/>
                <a:gd name="connsiteY177" fmla="*/ 274320 h 2308860"/>
                <a:gd name="connsiteX178" fmla="*/ 2302227 w 3925287"/>
                <a:gd name="connsiteY178" fmla="*/ 289560 h 2308860"/>
                <a:gd name="connsiteX179" fmla="*/ 2286987 w 3925287"/>
                <a:gd name="connsiteY179" fmla="*/ 323850 h 2308860"/>
                <a:gd name="connsiteX180" fmla="*/ 2264127 w 3925287"/>
                <a:gd name="connsiteY180" fmla="*/ 369570 h 2308860"/>
                <a:gd name="connsiteX181" fmla="*/ 2252697 w 3925287"/>
                <a:gd name="connsiteY181" fmla="*/ 369570 h 2308860"/>
                <a:gd name="connsiteX182" fmla="*/ 2227745 w 3925287"/>
                <a:gd name="connsiteY182" fmla="*/ 388620 h 2308860"/>
                <a:gd name="connsiteX183" fmla="*/ 2195547 w 3925287"/>
                <a:gd name="connsiteY183" fmla="*/ 415290 h 2308860"/>
                <a:gd name="connsiteX184" fmla="*/ 2123157 w 3925287"/>
                <a:gd name="connsiteY184" fmla="*/ 449580 h 2308860"/>
                <a:gd name="connsiteX185" fmla="*/ 1989807 w 3925287"/>
                <a:gd name="connsiteY185" fmla="*/ 510540 h 2308860"/>
                <a:gd name="connsiteX186" fmla="*/ 1987715 w 3925287"/>
                <a:gd name="connsiteY186" fmla="*/ 506730 h 2308860"/>
                <a:gd name="connsiteX187" fmla="*/ 1964855 w 3925287"/>
                <a:gd name="connsiteY187" fmla="*/ 525780 h 2308860"/>
                <a:gd name="connsiteX188" fmla="*/ 1959327 w 3925287"/>
                <a:gd name="connsiteY188" fmla="*/ 521970 h 2308860"/>
                <a:gd name="connsiteX189" fmla="*/ 1947897 w 3925287"/>
                <a:gd name="connsiteY189" fmla="*/ 529590 h 2308860"/>
                <a:gd name="connsiteX190" fmla="*/ 1940277 w 3925287"/>
                <a:gd name="connsiteY190" fmla="*/ 510540 h 2308860"/>
                <a:gd name="connsiteX191" fmla="*/ 1898367 w 3925287"/>
                <a:gd name="connsiteY191" fmla="*/ 499110 h 2308860"/>
                <a:gd name="connsiteX192" fmla="*/ 1898367 w 3925287"/>
                <a:gd name="connsiteY192" fmla="*/ 468630 h 2308860"/>
                <a:gd name="connsiteX193" fmla="*/ 1921227 w 3925287"/>
                <a:gd name="connsiteY193" fmla="*/ 533400 h 2308860"/>
                <a:gd name="connsiteX194" fmla="*/ 1902177 w 3925287"/>
                <a:gd name="connsiteY194" fmla="*/ 491490 h 2308860"/>
                <a:gd name="connsiteX195" fmla="*/ 1913607 w 3925287"/>
                <a:gd name="connsiteY195" fmla="*/ 510540 h 2308860"/>
                <a:gd name="connsiteX196" fmla="*/ 1905987 w 3925287"/>
                <a:gd name="connsiteY196" fmla="*/ 506730 h 2308860"/>
                <a:gd name="connsiteX197" fmla="*/ 1898367 w 3925287"/>
                <a:gd name="connsiteY197" fmla="*/ 502920 h 2308860"/>
                <a:gd name="connsiteX198" fmla="*/ 1907705 w 3925287"/>
                <a:gd name="connsiteY198" fmla="*/ 510540 h 2308860"/>
                <a:gd name="connsiteX199" fmla="*/ 1913607 w 3925287"/>
                <a:gd name="connsiteY199" fmla="*/ 518160 h 2308860"/>
                <a:gd name="connsiteX200" fmla="*/ 1877225 w 3925287"/>
                <a:gd name="connsiteY200" fmla="*/ 495300 h 2308860"/>
                <a:gd name="connsiteX201" fmla="*/ 1902177 w 3925287"/>
                <a:gd name="connsiteY201" fmla="*/ 491490 h 2308860"/>
                <a:gd name="connsiteX202" fmla="*/ 1865795 w 3925287"/>
                <a:gd name="connsiteY202" fmla="*/ 483870 h 2308860"/>
                <a:gd name="connsiteX203" fmla="*/ 1864077 w 3925287"/>
                <a:gd name="connsiteY203" fmla="*/ 483870 h 2308860"/>
                <a:gd name="connsiteX204" fmla="*/ 1875507 w 3925287"/>
                <a:gd name="connsiteY204" fmla="*/ 495300 h 2308860"/>
                <a:gd name="connsiteX205" fmla="*/ 1888655 w 3925287"/>
                <a:gd name="connsiteY205" fmla="*/ 495300 h 2308860"/>
                <a:gd name="connsiteX206" fmla="*/ 1883127 w 3925287"/>
                <a:gd name="connsiteY206" fmla="*/ 476250 h 2308860"/>
                <a:gd name="connsiteX207" fmla="*/ 1881035 w 3925287"/>
                <a:gd name="connsiteY207" fmla="*/ 472440 h 2308860"/>
                <a:gd name="connsiteX208" fmla="*/ 1894557 w 3925287"/>
                <a:gd name="connsiteY208" fmla="*/ 476250 h 2308860"/>
                <a:gd name="connsiteX209" fmla="*/ 1921227 w 3925287"/>
                <a:gd name="connsiteY209" fmla="*/ 495300 h 2308860"/>
                <a:gd name="connsiteX210" fmla="*/ 1959327 w 3925287"/>
                <a:gd name="connsiteY210" fmla="*/ 518160 h 2308860"/>
                <a:gd name="connsiteX211" fmla="*/ 1867887 w 3925287"/>
                <a:gd name="connsiteY211" fmla="*/ 506730 h 2308860"/>
                <a:gd name="connsiteX212" fmla="*/ 1875507 w 3925287"/>
                <a:gd name="connsiteY212" fmla="*/ 525780 h 2308860"/>
                <a:gd name="connsiteX213" fmla="*/ 1966947 w 3925287"/>
                <a:gd name="connsiteY213" fmla="*/ 525780 h 2308860"/>
                <a:gd name="connsiteX0" fmla="*/ 1966947 w 3925287"/>
                <a:gd name="connsiteY0" fmla="*/ 525780 h 2308860"/>
                <a:gd name="connsiteX1" fmla="*/ 1852647 w 3925287"/>
                <a:gd name="connsiteY1" fmla="*/ 537210 h 2308860"/>
                <a:gd name="connsiteX2" fmla="*/ 1795497 w 3925287"/>
                <a:gd name="connsiteY2" fmla="*/ 529590 h 2308860"/>
                <a:gd name="connsiteX3" fmla="*/ 1745967 w 3925287"/>
                <a:gd name="connsiteY3" fmla="*/ 533400 h 2308860"/>
                <a:gd name="connsiteX4" fmla="*/ 1700247 w 3925287"/>
                <a:gd name="connsiteY4" fmla="*/ 518160 h 2308860"/>
                <a:gd name="connsiteX5" fmla="*/ 1662147 w 3925287"/>
                <a:gd name="connsiteY5" fmla="*/ 521970 h 2308860"/>
                <a:gd name="connsiteX6" fmla="*/ 1372587 w 3925287"/>
                <a:gd name="connsiteY6" fmla="*/ 510540 h 2308860"/>
                <a:gd name="connsiteX7" fmla="*/ 1349727 w 3925287"/>
                <a:gd name="connsiteY7" fmla="*/ 502920 h 2308860"/>
                <a:gd name="connsiteX8" fmla="*/ 1227807 w 3925287"/>
                <a:gd name="connsiteY8" fmla="*/ 487680 h 2308860"/>
                <a:gd name="connsiteX9" fmla="*/ 1182087 w 3925287"/>
                <a:gd name="connsiteY9" fmla="*/ 472440 h 2308860"/>
                <a:gd name="connsiteX10" fmla="*/ 1029687 w 3925287"/>
                <a:gd name="connsiteY10" fmla="*/ 457200 h 2308860"/>
                <a:gd name="connsiteX11" fmla="*/ 907767 w 3925287"/>
                <a:gd name="connsiteY11" fmla="*/ 441960 h 2308860"/>
                <a:gd name="connsiteX12" fmla="*/ 877287 w 3925287"/>
                <a:gd name="connsiteY12" fmla="*/ 434340 h 2308860"/>
                <a:gd name="connsiteX13" fmla="*/ 831567 w 3925287"/>
                <a:gd name="connsiteY13" fmla="*/ 419100 h 2308860"/>
                <a:gd name="connsiteX14" fmla="*/ 724887 w 3925287"/>
                <a:gd name="connsiteY14" fmla="*/ 411480 h 2308860"/>
                <a:gd name="connsiteX15" fmla="*/ 702027 w 3925287"/>
                <a:gd name="connsiteY15" fmla="*/ 396240 h 2308860"/>
                <a:gd name="connsiteX16" fmla="*/ 648687 w 3925287"/>
                <a:gd name="connsiteY16" fmla="*/ 403860 h 2308860"/>
                <a:gd name="connsiteX17" fmla="*/ 477237 w 3925287"/>
                <a:gd name="connsiteY17" fmla="*/ 384810 h 2308860"/>
                <a:gd name="connsiteX18" fmla="*/ 431517 w 3925287"/>
                <a:gd name="connsiteY18" fmla="*/ 373380 h 2308860"/>
                <a:gd name="connsiteX19" fmla="*/ 387514 w 3925287"/>
                <a:gd name="connsiteY19" fmla="*/ 369570 h 2308860"/>
                <a:gd name="connsiteX20" fmla="*/ 351507 w 3925287"/>
                <a:gd name="connsiteY20" fmla="*/ 373380 h 2308860"/>
                <a:gd name="connsiteX21" fmla="*/ 294357 w 3925287"/>
                <a:gd name="connsiteY21" fmla="*/ 361950 h 2308860"/>
                <a:gd name="connsiteX22" fmla="*/ 252447 w 3925287"/>
                <a:gd name="connsiteY22" fmla="*/ 350520 h 2308860"/>
                <a:gd name="connsiteX23" fmla="*/ 180057 w 3925287"/>
                <a:gd name="connsiteY23" fmla="*/ 358140 h 2308860"/>
                <a:gd name="connsiteX24" fmla="*/ 164817 w 3925287"/>
                <a:gd name="connsiteY24" fmla="*/ 369570 h 2308860"/>
                <a:gd name="connsiteX25" fmla="*/ 130527 w 3925287"/>
                <a:gd name="connsiteY25" fmla="*/ 365760 h 2308860"/>
                <a:gd name="connsiteX26" fmla="*/ 58137 w 3925287"/>
                <a:gd name="connsiteY26" fmla="*/ 400050 h 2308860"/>
                <a:gd name="connsiteX27" fmla="*/ 27657 w 3925287"/>
                <a:gd name="connsiteY27" fmla="*/ 453390 h 2308860"/>
                <a:gd name="connsiteX28" fmla="*/ 4797 w 3925287"/>
                <a:gd name="connsiteY28" fmla="*/ 491490 h 2308860"/>
                <a:gd name="connsiteX29" fmla="*/ 987 w 3925287"/>
                <a:gd name="connsiteY29" fmla="*/ 533400 h 2308860"/>
                <a:gd name="connsiteX30" fmla="*/ 16227 w 3925287"/>
                <a:gd name="connsiteY30" fmla="*/ 640080 h 2308860"/>
                <a:gd name="connsiteX31" fmla="*/ 23847 w 3925287"/>
                <a:gd name="connsiteY31" fmla="*/ 731520 h 2308860"/>
                <a:gd name="connsiteX32" fmla="*/ 39087 w 3925287"/>
                <a:gd name="connsiteY32" fmla="*/ 754380 h 2308860"/>
                <a:gd name="connsiteX33" fmla="*/ 61947 w 3925287"/>
                <a:gd name="connsiteY33" fmla="*/ 800100 h 2308860"/>
                <a:gd name="connsiteX34" fmla="*/ 69567 w 3925287"/>
                <a:gd name="connsiteY34" fmla="*/ 922020 h 2308860"/>
                <a:gd name="connsiteX35" fmla="*/ 115287 w 3925287"/>
                <a:gd name="connsiteY35" fmla="*/ 1013460 h 2308860"/>
                <a:gd name="connsiteX36" fmla="*/ 130527 w 3925287"/>
                <a:gd name="connsiteY36" fmla="*/ 1036320 h 2308860"/>
                <a:gd name="connsiteX37" fmla="*/ 145767 w 3925287"/>
                <a:gd name="connsiteY37" fmla="*/ 1059180 h 2308860"/>
                <a:gd name="connsiteX38" fmla="*/ 161007 w 3925287"/>
                <a:gd name="connsiteY38" fmla="*/ 1104900 h 2308860"/>
                <a:gd name="connsiteX39" fmla="*/ 168627 w 3925287"/>
                <a:gd name="connsiteY39" fmla="*/ 1143000 h 2308860"/>
                <a:gd name="connsiteX40" fmla="*/ 199107 w 3925287"/>
                <a:gd name="connsiteY40" fmla="*/ 1188720 h 2308860"/>
                <a:gd name="connsiteX41" fmla="*/ 214347 w 3925287"/>
                <a:gd name="connsiteY41" fmla="*/ 1211580 h 2308860"/>
                <a:gd name="connsiteX42" fmla="*/ 252447 w 3925287"/>
                <a:gd name="connsiteY42" fmla="*/ 1272540 h 2308860"/>
                <a:gd name="connsiteX43" fmla="*/ 282927 w 3925287"/>
                <a:gd name="connsiteY43" fmla="*/ 1318260 h 2308860"/>
                <a:gd name="connsiteX44" fmla="*/ 298167 w 3925287"/>
                <a:gd name="connsiteY44" fmla="*/ 1341120 h 2308860"/>
                <a:gd name="connsiteX45" fmla="*/ 321027 w 3925287"/>
                <a:gd name="connsiteY45" fmla="*/ 1356360 h 2308860"/>
                <a:gd name="connsiteX46" fmla="*/ 328647 w 3925287"/>
                <a:gd name="connsiteY46" fmla="*/ 1379220 h 2308860"/>
                <a:gd name="connsiteX47" fmla="*/ 343887 w 3925287"/>
                <a:gd name="connsiteY47" fmla="*/ 1493520 h 2308860"/>
                <a:gd name="connsiteX48" fmla="*/ 359127 w 3925287"/>
                <a:gd name="connsiteY48" fmla="*/ 1516380 h 2308860"/>
                <a:gd name="connsiteX49" fmla="*/ 404847 w 3925287"/>
                <a:gd name="connsiteY49" fmla="*/ 1546860 h 2308860"/>
                <a:gd name="connsiteX50" fmla="*/ 442947 w 3925287"/>
                <a:gd name="connsiteY50" fmla="*/ 1584960 h 2308860"/>
                <a:gd name="connsiteX51" fmla="*/ 458187 w 3925287"/>
                <a:gd name="connsiteY51" fmla="*/ 1607820 h 2308860"/>
                <a:gd name="connsiteX52" fmla="*/ 481047 w 3925287"/>
                <a:gd name="connsiteY52" fmla="*/ 1623060 h 2308860"/>
                <a:gd name="connsiteX53" fmla="*/ 503907 w 3925287"/>
                <a:gd name="connsiteY53" fmla="*/ 1653540 h 2308860"/>
                <a:gd name="connsiteX54" fmla="*/ 534387 w 3925287"/>
                <a:gd name="connsiteY54" fmla="*/ 1661160 h 2308860"/>
                <a:gd name="connsiteX55" fmla="*/ 557247 w 3925287"/>
                <a:gd name="connsiteY55" fmla="*/ 1684020 h 2308860"/>
                <a:gd name="connsiteX56" fmla="*/ 595347 w 3925287"/>
                <a:gd name="connsiteY56" fmla="*/ 1752600 h 2308860"/>
                <a:gd name="connsiteX57" fmla="*/ 641067 w 3925287"/>
                <a:gd name="connsiteY57" fmla="*/ 1783080 h 2308860"/>
                <a:gd name="connsiteX58" fmla="*/ 663927 w 3925287"/>
                <a:gd name="connsiteY58" fmla="*/ 1798320 h 2308860"/>
                <a:gd name="connsiteX59" fmla="*/ 709647 w 3925287"/>
                <a:gd name="connsiteY59" fmla="*/ 1813560 h 2308860"/>
                <a:gd name="connsiteX60" fmla="*/ 778227 w 3925287"/>
                <a:gd name="connsiteY60" fmla="*/ 1851660 h 2308860"/>
                <a:gd name="connsiteX61" fmla="*/ 785847 w 3925287"/>
                <a:gd name="connsiteY61" fmla="*/ 1874520 h 2308860"/>
                <a:gd name="connsiteX62" fmla="*/ 862047 w 3925287"/>
                <a:gd name="connsiteY62" fmla="*/ 1950720 h 2308860"/>
                <a:gd name="connsiteX63" fmla="*/ 884907 w 3925287"/>
                <a:gd name="connsiteY63" fmla="*/ 1958340 h 2308860"/>
                <a:gd name="connsiteX64" fmla="*/ 945867 w 3925287"/>
                <a:gd name="connsiteY64" fmla="*/ 1981200 h 2308860"/>
                <a:gd name="connsiteX65" fmla="*/ 968727 w 3925287"/>
                <a:gd name="connsiteY65" fmla="*/ 2026920 h 2308860"/>
                <a:gd name="connsiteX66" fmla="*/ 991587 w 3925287"/>
                <a:gd name="connsiteY66" fmla="*/ 2072640 h 2308860"/>
                <a:gd name="connsiteX67" fmla="*/ 1022067 w 3925287"/>
                <a:gd name="connsiteY67" fmla="*/ 2080260 h 2308860"/>
                <a:gd name="connsiteX68" fmla="*/ 1098267 w 3925287"/>
                <a:gd name="connsiteY68" fmla="*/ 2103120 h 2308860"/>
                <a:gd name="connsiteX69" fmla="*/ 1182087 w 3925287"/>
                <a:gd name="connsiteY69" fmla="*/ 2125980 h 2308860"/>
                <a:gd name="connsiteX70" fmla="*/ 1227807 w 3925287"/>
                <a:gd name="connsiteY70" fmla="*/ 2148840 h 2308860"/>
                <a:gd name="connsiteX71" fmla="*/ 1258287 w 3925287"/>
                <a:gd name="connsiteY71" fmla="*/ 2156460 h 2308860"/>
                <a:gd name="connsiteX72" fmla="*/ 1304007 w 3925287"/>
                <a:gd name="connsiteY72" fmla="*/ 2179320 h 2308860"/>
                <a:gd name="connsiteX73" fmla="*/ 1326867 w 3925287"/>
                <a:gd name="connsiteY73" fmla="*/ 2194560 h 2308860"/>
                <a:gd name="connsiteX74" fmla="*/ 1357347 w 3925287"/>
                <a:gd name="connsiteY74" fmla="*/ 2202180 h 2308860"/>
                <a:gd name="connsiteX75" fmla="*/ 1448787 w 3925287"/>
                <a:gd name="connsiteY75" fmla="*/ 2225040 h 2308860"/>
                <a:gd name="connsiteX76" fmla="*/ 1509747 w 3925287"/>
                <a:gd name="connsiteY76" fmla="*/ 2240280 h 2308860"/>
                <a:gd name="connsiteX77" fmla="*/ 1540227 w 3925287"/>
                <a:gd name="connsiteY77" fmla="*/ 2247900 h 2308860"/>
                <a:gd name="connsiteX78" fmla="*/ 1616427 w 3925287"/>
                <a:gd name="connsiteY78" fmla="*/ 2263140 h 2308860"/>
                <a:gd name="connsiteX79" fmla="*/ 1646907 w 3925287"/>
                <a:gd name="connsiteY79" fmla="*/ 2270760 h 2308860"/>
                <a:gd name="connsiteX80" fmla="*/ 1768827 w 3925287"/>
                <a:gd name="connsiteY80" fmla="*/ 2286000 h 2308860"/>
                <a:gd name="connsiteX81" fmla="*/ 1799307 w 3925287"/>
                <a:gd name="connsiteY81" fmla="*/ 2293620 h 2308860"/>
                <a:gd name="connsiteX82" fmla="*/ 2027907 w 3925287"/>
                <a:gd name="connsiteY82" fmla="*/ 2301240 h 2308860"/>
                <a:gd name="connsiteX83" fmla="*/ 2050767 w 3925287"/>
                <a:gd name="connsiteY83" fmla="*/ 2293620 h 2308860"/>
                <a:gd name="connsiteX84" fmla="*/ 2073627 w 3925287"/>
                <a:gd name="connsiteY84" fmla="*/ 2301240 h 2308860"/>
                <a:gd name="connsiteX85" fmla="*/ 2134587 w 3925287"/>
                <a:gd name="connsiteY85" fmla="*/ 2308860 h 2308860"/>
                <a:gd name="connsiteX86" fmla="*/ 2264127 w 3925287"/>
                <a:gd name="connsiteY86" fmla="*/ 2301240 h 2308860"/>
                <a:gd name="connsiteX87" fmla="*/ 2309847 w 3925287"/>
                <a:gd name="connsiteY87" fmla="*/ 2270760 h 2308860"/>
                <a:gd name="connsiteX88" fmla="*/ 2370807 w 3925287"/>
                <a:gd name="connsiteY88" fmla="*/ 2255520 h 2308860"/>
                <a:gd name="connsiteX89" fmla="*/ 2485107 w 3925287"/>
                <a:gd name="connsiteY89" fmla="*/ 2232660 h 2308860"/>
                <a:gd name="connsiteX90" fmla="*/ 2507967 w 3925287"/>
                <a:gd name="connsiteY90" fmla="*/ 2225040 h 2308860"/>
                <a:gd name="connsiteX91" fmla="*/ 2553687 w 3925287"/>
                <a:gd name="connsiteY91" fmla="*/ 2217420 h 2308860"/>
                <a:gd name="connsiteX92" fmla="*/ 2599407 w 3925287"/>
                <a:gd name="connsiteY92" fmla="*/ 2179320 h 2308860"/>
                <a:gd name="connsiteX93" fmla="*/ 2622267 w 3925287"/>
                <a:gd name="connsiteY93" fmla="*/ 2171700 h 2308860"/>
                <a:gd name="connsiteX94" fmla="*/ 2645127 w 3925287"/>
                <a:gd name="connsiteY94" fmla="*/ 2156460 h 2308860"/>
                <a:gd name="connsiteX95" fmla="*/ 2744187 w 3925287"/>
                <a:gd name="connsiteY95" fmla="*/ 2141220 h 2308860"/>
                <a:gd name="connsiteX96" fmla="*/ 2828007 w 3925287"/>
                <a:gd name="connsiteY96" fmla="*/ 2118360 h 2308860"/>
                <a:gd name="connsiteX97" fmla="*/ 2858487 w 3925287"/>
                <a:gd name="connsiteY97" fmla="*/ 2110740 h 2308860"/>
                <a:gd name="connsiteX98" fmla="*/ 2904207 w 3925287"/>
                <a:gd name="connsiteY98" fmla="*/ 2087880 h 2308860"/>
                <a:gd name="connsiteX99" fmla="*/ 2972787 w 3925287"/>
                <a:gd name="connsiteY99" fmla="*/ 2034540 h 2308860"/>
                <a:gd name="connsiteX100" fmla="*/ 3018507 w 3925287"/>
                <a:gd name="connsiteY100" fmla="*/ 2019300 h 2308860"/>
                <a:gd name="connsiteX101" fmla="*/ 3033747 w 3925287"/>
                <a:gd name="connsiteY101" fmla="*/ 1996440 h 2308860"/>
                <a:gd name="connsiteX102" fmla="*/ 3056607 w 3925287"/>
                <a:gd name="connsiteY102" fmla="*/ 1973580 h 2308860"/>
                <a:gd name="connsiteX103" fmla="*/ 3140427 w 3925287"/>
                <a:gd name="connsiteY103" fmla="*/ 1958340 h 2308860"/>
                <a:gd name="connsiteX104" fmla="*/ 3163287 w 3925287"/>
                <a:gd name="connsiteY104" fmla="*/ 1950720 h 2308860"/>
                <a:gd name="connsiteX105" fmla="*/ 3178527 w 3925287"/>
                <a:gd name="connsiteY105" fmla="*/ 1897380 h 2308860"/>
                <a:gd name="connsiteX106" fmla="*/ 3193767 w 3925287"/>
                <a:gd name="connsiteY106" fmla="*/ 1851660 h 2308860"/>
                <a:gd name="connsiteX107" fmla="*/ 3224247 w 3925287"/>
                <a:gd name="connsiteY107" fmla="*/ 1844040 h 2308860"/>
                <a:gd name="connsiteX108" fmla="*/ 3269967 w 3925287"/>
                <a:gd name="connsiteY108" fmla="*/ 1828800 h 2308860"/>
                <a:gd name="connsiteX109" fmla="*/ 3330927 w 3925287"/>
                <a:gd name="connsiteY109" fmla="*/ 1813560 h 2308860"/>
                <a:gd name="connsiteX110" fmla="*/ 3384267 w 3925287"/>
                <a:gd name="connsiteY110" fmla="*/ 1752600 h 2308860"/>
                <a:gd name="connsiteX111" fmla="*/ 3399507 w 3925287"/>
                <a:gd name="connsiteY111" fmla="*/ 1729740 h 2308860"/>
                <a:gd name="connsiteX112" fmla="*/ 3429987 w 3925287"/>
                <a:gd name="connsiteY112" fmla="*/ 1661160 h 2308860"/>
                <a:gd name="connsiteX113" fmla="*/ 3475707 w 3925287"/>
                <a:gd name="connsiteY113" fmla="*/ 1638300 h 2308860"/>
                <a:gd name="connsiteX114" fmla="*/ 3490947 w 3925287"/>
                <a:gd name="connsiteY114" fmla="*/ 1615440 h 2308860"/>
                <a:gd name="connsiteX115" fmla="*/ 3536667 w 3925287"/>
                <a:gd name="connsiteY115" fmla="*/ 1577340 h 2308860"/>
                <a:gd name="connsiteX116" fmla="*/ 3551907 w 3925287"/>
                <a:gd name="connsiteY116" fmla="*/ 1531620 h 2308860"/>
                <a:gd name="connsiteX117" fmla="*/ 3559527 w 3925287"/>
                <a:gd name="connsiteY117" fmla="*/ 1508760 h 2308860"/>
                <a:gd name="connsiteX118" fmla="*/ 3590007 w 3925287"/>
                <a:gd name="connsiteY118" fmla="*/ 1501140 h 2308860"/>
                <a:gd name="connsiteX119" fmla="*/ 3597627 w 3925287"/>
                <a:gd name="connsiteY119" fmla="*/ 1478280 h 2308860"/>
                <a:gd name="connsiteX120" fmla="*/ 3605247 w 3925287"/>
                <a:gd name="connsiteY120" fmla="*/ 1409700 h 2308860"/>
                <a:gd name="connsiteX121" fmla="*/ 3643347 w 3925287"/>
                <a:gd name="connsiteY121" fmla="*/ 1371600 h 2308860"/>
                <a:gd name="connsiteX122" fmla="*/ 3666207 w 3925287"/>
                <a:gd name="connsiteY122" fmla="*/ 1363980 h 2308860"/>
                <a:gd name="connsiteX123" fmla="*/ 3689067 w 3925287"/>
                <a:gd name="connsiteY123" fmla="*/ 1348740 h 2308860"/>
                <a:gd name="connsiteX124" fmla="*/ 3719547 w 3925287"/>
                <a:gd name="connsiteY124" fmla="*/ 1318260 h 2308860"/>
                <a:gd name="connsiteX125" fmla="*/ 3742407 w 3925287"/>
                <a:gd name="connsiteY125" fmla="*/ 1272540 h 2308860"/>
                <a:gd name="connsiteX126" fmla="*/ 3750027 w 3925287"/>
                <a:gd name="connsiteY126" fmla="*/ 1203960 h 2308860"/>
                <a:gd name="connsiteX127" fmla="*/ 3757647 w 3925287"/>
                <a:gd name="connsiteY127" fmla="*/ 1181100 h 2308860"/>
                <a:gd name="connsiteX128" fmla="*/ 3780507 w 3925287"/>
                <a:gd name="connsiteY128" fmla="*/ 1165860 h 2308860"/>
                <a:gd name="connsiteX129" fmla="*/ 3788127 w 3925287"/>
                <a:gd name="connsiteY129" fmla="*/ 1143000 h 2308860"/>
                <a:gd name="connsiteX130" fmla="*/ 3803367 w 3925287"/>
                <a:gd name="connsiteY130" fmla="*/ 990600 h 2308860"/>
                <a:gd name="connsiteX131" fmla="*/ 3818607 w 3925287"/>
                <a:gd name="connsiteY131" fmla="*/ 967740 h 2308860"/>
                <a:gd name="connsiteX132" fmla="*/ 3841467 w 3925287"/>
                <a:gd name="connsiteY132" fmla="*/ 891540 h 2308860"/>
                <a:gd name="connsiteX133" fmla="*/ 3864327 w 3925287"/>
                <a:gd name="connsiteY133" fmla="*/ 876300 h 2308860"/>
                <a:gd name="connsiteX134" fmla="*/ 3879567 w 3925287"/>
                <a:gd name="connsiteY134" fmla="*/ 830580 h 2308860"/>
                <a:gd name="connsiteX135" fmla="*/ 3894807 w 3925287"/>
                <a:gd name="connsiteY135" fmla="*/ 731520 h 2308860"/>
                <a:gd name="connsiteX136" fmla="*/ 3902427 w 3925287"/>
                <a:gd name="connsiteY136" fmla="*/ 708660 h 2308860"/>
                <a:gd name="connsiteX137" fmla="*/ 3925287 w 3925287"/>
                <a:gd name="connsiteY137" fmla="*/ 685800 h 2308860"/>
                <a:gd name="connsiteX138" fmla="*/ 3902427 w 3925287"/>
                <a:gd name="connsiteY138" fmla="*/ 556260 h 2308860"/>
                <a:gd name="connsiteX139" fmla="*/ 3887187 w 3925287"/>
                <a:gd name="connsiteY139" fmla="*/ 533400 h 2308860"/>
                <a:gd name="connsiteX140" fmla="*/ 3879567 w 3925287"/>
                <a:gd name="connsiteY140" fmla="*/ 441960 h 2308860"/>
                <a:gd name="connsiteX141" fmla="*/ 3856707 w 3925287"/>
                <a:gd name="connsiteY141" fmla="*/ 426720 h 2308860"/>
                <a:gd name="connsiteX142" fmla="*/ 3742407 w 3925287"/>
                <a:gd name="connsiteY142" fmla="*/ 411480 h 2308860"/>
                <a:gd name="connsiteX143" fmla="*/ 3734787 w 3925287"/>
                <a:gd name="connsiteY143" fmla="*/ 388620 h 2308860"/>
                <a:gd name="connsiteX144" fmla="*/ 3689067 w 3925287"/>
                <a:gd name="connsiteY144" fmla="*/ 373380 h 2308860"/>
                <a:gd name="connsiteX145" fmla="*/ 3521427 w 3925287"/>
                <a:gd name="connsiteY145" fmla="*/ 358140 h 2308860"/>
                <a:gd name="connsiteX146" fmla="*/ 3460467 w 3925287"/>
                <a:gd name="connsiteY146" fmla="*/ 342900 h 2308860"/>
                <a:gd name="connsiteX147" fmla="*/ 3346167 w 3925287"/>
                <a:gd name="connsiteY147" fmla="*/ 350520 h 2308860"/>
                <a:gd name="connsiteX148" fmla="*/ 3300447 w 3925287"/>
                <a:gd name="connsiteY148" fmla="*/ 365760 h 2308860"/>
                <a:gd name="connsiteX149" fmla="*/ 3277587 w 3925287"/>
                <a:gd name="connsiteY149" fmla="*/ 373380 h 2308860"/>
                <a:gd name="connsiteX150" fmla="*/ 3201387 w 3925287"/>
                <a:gd name="connsiteY150" fmla="*/ 381000 h 2308860"/>
                <a:gd name="connsiteX151" fmla="*/ 3125187 w 3925287"/>
                <a:gd name="connsiteY151" fmla="*/ 403860 h 2308860"/>
                <a:gd name="connsiteX152" fmla="*/ 3102327 w 3925287"/>
                <a:gd name="connsiteY152" fmla="*/ 411480 h 2308860"/>
                <a:gd name="connsiteX153" fmla="*/ 3079467 w 3925287"/>
                <a:gd name="connsiteY153" fmla="*/ 419100 h 2308860"/>
                <a:gd name="connsiteX154" fmla="*/ 3010887 w 3925287"/>
                <a:gd name="connsiteY154" fmla="*/ 426720 h 2308860"/>
                <a:gd name="connsiteX155" fmla="*/ 2942307 w 3925287"/>
                <a:gd name="connsiteY155" fmla="*/ 419100 h 2308860"/>
                <a:gd name="connsiteX156" fmla="*/ 2919447 w 3925287"/>
                <a:gd name="connsiteY156" fmla="*/ 403860 h 2308860"/>
                <a:gd name="connsiteX157" fmla="*/ 2873727 w 3925287"/>
                <a:gd name="connsiteY157" fmla="*/ 396240 h 2308860"/>
                <a:gd name="connsiteX158" fmla="*/ 2850867 w 3925287"/>
                <a:gd name="connsiteY158" fmla="*/ 388620 h 2308860"/>
                <a:gd name="connsiteX159" fmla="*/ 2759427 w 3925287"/>
                <a:gd name="connsiteY159" fmla="*/ 381000 h 2308860"/>
                <a:gd name="connsiteX160" fmla="*/ 2549877 w 3925287"/>
                <a:gd name="connsiteY160" fmla="*/ 396240 h 2308860"/>
                <a:gd name="connsiteX161" fmla="*/ 2355567 w 3925287"/>
                <a:gd name="connsiteY161" fmla="*/ 445770 h 2308860"/>
                <a:gd name="connsiteX162" fmla="*/ 2466057 w 3925287"/>
                <a:gd name="connsiteY162" fmla="*/ 327660 h 2308860"/>
                <a:gd name="connsiteX163" fmla="*/ 2538447 w 3925287"/>
                <a:gd name="connsiteY163" fmla="*/ 209550 h 2308860"/>
                <a:gd name="connsiteX164" fmla="*/ 2607027 w 3925287"/>
                <a:gd name="connsiteY164" fmla="*/ 171450 h 2308860"/>
                <a:gd name="connsiteX165" fmla="*/ 2610837 w 3925287"/>
                <a:gd name="connsiteY165" fmla="*/ 125730 h 2308860"/>
                <a:gd name="connsiteX166" fmla="*/ 2603217 w 3925287"/>
                <a:gd name="connsiteY166" fmla="*/ 99060 h 2308860"/>
                <a:gd name="connsiteX167" fmla="*/ 2614647 w 3925287"/>
                <a:gd name="connsiteY167" fmla="*/ 34290 h 2308860"/>
                <a:gd name="connsiteX168" fmla="*/ 2587977 w 3925287"/>
                <a:gd name="connsiteY168" fmla="*/ 0 h 2308860"/>
                <a:gd name="connsiteX169" fmla="*/ 2557497 w 3925287"/>
                <a:gd name="connsiteY169" fmla="*/ 11430 h 2308860"/>
                <a:gd name="connsiteX170" fmla="*/ 2511777 w 3925287"/>
                <a:gd name="connsiteY170" fmla="*/ 38100 h 2308860"/>
                <a:gd name="connsiteX171" fmla="*/ 2492727 w 3925287"/>
                <a:gd name="connsiteY171" fmla="*/ 121920 h 2308860"/>
                <a:gd name="connsiteX172" fmla="*/ 2462247 w 3925287"/>
                <a:gd name="connsiteY172" fmla="*/ 87630 h 2308860"/>
                <a:gd name="connsiteX173" fmla="*/ 2462247 w 3925287"/>
                <a:gd name="connsiteY173" fmla="*/ 152400 h 2308860"/>
                <a:gd name="connsiteX174" fmla="*/ 2431767 w 3925287"/>
                <a:gd name="connsiteY174" fmla="*/ 144780 h 2308860"/>
                <a:gd name="connsiteX175" fmla="*/ 2408907 w 3925287"/>
                <a:gd name="connsiteY175" fmla="*/ 179070 h 2308860"/>
                <a:gd name="connsiteX176" fmla="*/ 2347947 w 3925287"/>
                <a:gd name="connsiteY176" fmla="*/ 259080 h 2308860"/>
                <a:gd name="connsiteX177" fmla="*/ 2325087 w 3925287"/>
                <a:gd name="connsiteY177" fmla="*/ 274320 h 2308860"/>
                <a:gd name="connsiteX178" fmla="*/ 2302227 w 3925287"/>
                <a:gd name="connsiteY178" fmla="*/ 289560 h 2308860"/>
                <a:gd name="connsiteX179" fmla="*/ 2286987 w 3925287"/>
                <a:gd name="connsiteY179" fmla="*/ 323850 h 2308860"/>
                <a:gd name="connsiteX180" fmla="*/ 2264127 w 3925287"/>
                <a:gd name="connsiteY180" fmla="*/ 369570 h 2308860"/>
                <a:gd name="connsiteX181" fmla="*/ 2252697 w 3925287"/>
                <a:gd name="connsiteY181" fmla="*/ 369570 h 2308860"/>
                <a:gd name="connsiteX182" fmla="*/ 2227745 w 3925287"/>
                <a:gd name="connsiteY182" fmla="*/ 388620 h 2308860"/>
                <a:gd name="connsiteX183" fmla="*/ 2195547 w 3925287"/>
                <a:gd name="connsiteY183" fmla="*/ 415290 h 2308860"/>
                <a:gd name="connsiteX184" fmla="*/ 2123157 w 3925287"/>
                <a:gd name="connsiteY184" fmla="*/ 449580 h 2308860"/>
                <a:gd name="connsiteX185" fmla="*/ 1989807 w 3925287"/>
                <a:gd name="connsiteY185" fmla="*/ 510540 h 2308860"/>
                <a:gd name="connsiteX186" fmla="*/ 1987715 w 3925287"/>
                <a:gd name="connsiteY186" fmla="*/ 506730 h 2308860"/>
                <a:gd name="connsiteX187" fmla="*/ 1964855 w 3925287"/>
                <a:gd name="connsiteY187" fmla="*/ 525780 h 2308860"/>
                <a:gd name="connsiteX188" fmla="*/ 1959327 w 3925287"/>
                <a:gd name="connsiteY188" fmla="*/ 521970 h 2308860"/>
                <a:gd name="connsiteX189" fmla="*/ 1947897 w 3925287"/>
                <a:gd name="connsiteY189" fmla="*/ 529590 h 2308860"/>
                <a:gd name="connsiteX190" fmla="*/ 1940277 w 3925287"/>
                <a:gd name="connsiteY190" fmla="*/ 510540 h 2308860"/>
                <a:gd name="connsiteX191" fmla="*/ 1898367 w 3925287"/>
                <a:gd name="connsiteY191" fmla="*/ 499110 h 2308860"/>
                <a:gd name="connsiteX192" fmla="*/ 1898367 w 3925287"/>
                <a:gd name="connsiteY192" fmla="*/ 468630 h 2308860"/>
                <a:gd name="connsiteX193" fmla="*/ 1921227 w 3925287"/>
                <a:gd name="connsiteY193" fmla="*/ 533400 h 2308860"/>
                <a:gd name="connsiteX194" fmla="*/ 1902177 w 3925287"/>
                <a:gd name="connsiteY194" fmla="*/ 491490 h 2308860"/>
                <a:gd name="connsiteX195" fmla="*/ 1913607 w 3925287"/>
                <a:gd name="connsiteY195" fmla="*/ 510540 h 2308860"/>
                <a:gd name="connsiteX196" fmla="*/ 1905987 w 3925287"/>
                <a:gd name="connsiteY196" fmla="*/ 506730 h 2308860"/>
                <a:gd name="connsiteX197" fmla="*/ 1898367 w 3925287"/>
                <a:gd name="connsiteY197" fmla="*/ 502920 h 2308860"/>
                <a:gd name="connsiteX198" fmla="*/ 1907705 w 3925287"/>
                <a:gd name="connsiteY198" fmla="*/ 510540 h 2308860"/>
                <a:gd name="connsiteX199" fmla="*/ 1913607 w 3925287"/>
                <a:gd name="connsiteY199" fmla="*/ 518160 h 2308860"/>
                <a:gd name="connsiteX200" fmla="*/ 1877225 w 3925287"/>
                <a:gd name="connsiteY200" fmla="*/ 495300 h 2308860"/>
                <a:gd name="connsiteX201" fmla="*/ 1902177 w 3925287"/>
                <a:gd name="connsiteY201" fmla="*/ 491490 h 2308860"/>
                <a:gd name="connsiteX202" fmla="*/ 1865795 w 3925287"/>
                <a:gd name="connsiteY202" fmla="*/ 483870 h 2308860"/>
                <a:gd name="connsiteX203" fmla="*/ 1864077 w 3925287"/>
                <a:gd name="connsiteY203" fmla="*/ 483870 h 2308860"/>
                <a:gd name="connsiteX204" fmla="*/ 1875507 w 3925287"/>
                <a:gd name="connsiteY204" fmla="*/ 495300 h 2308860"/>
                <a:gd name="connsiteX205" fmla="*/ 1888655 w 3925287"/>
                <a:gd name="connsiteY205" fmla="*/ 495300 h 2308860"/>
                <a:gd name="connsiteX206" fmla="*/ 1883127 w 3925287"/>
                <a:gd name="connsiteY206" fmla="*/ 476250 h 2308860"/>
                <a:gd name="connsiteX207" fmla="*/ 1881035 w 3925287"/>
                <a:gd name="connsiteY207" fmla="*/ 472440 h 2308860"/>
                <a:gd name="connsiteX208" fmla="*/ 1894557 w 3925287"/>
                <a:gd name="connsiteY208" fmla="*/ 476250 h 2308860"/>
                <a:gd name="connsiteX209" fmla="*/ 1921227 w 3925287"/>
                <a:gd name="connsiteY209" fmla="*/ 495300 h 2308860"/>
                <a:gd name="connsiteX210" fmla="*/ 1959327 w 3925287"/>
                <a:gd name="connsiteY210" fmla="*/ 518160 h 2308860"/>
                <a:gd name="connsiteX211" fmla="*/ 1867887 w 3925287"/>
                <a:gd name="connsiteY211" fmla="*/ 506730 h 2308860"/>
                <a:gd name="connsiteX212" fmla="*/ 1875507 w 3925287"/>
                <a:gd name="connsiteY212" fmla="*/ 525780 h 2308860"/>
                <a:gd name="connsiteX213" fmla="*/ 1966947 w 3925287"/>
                <a:gd name="connsiteY213" fmla="*/ 525780 h 2308860"/>
                <a:gd name="connsiteX0" fmla="*/ 1966947 w 3925287"/>
                <a:gd name="connsiteY0" fmla="*/ 525780 h 2308860"/>
                <a:gd name="connsiteX1" fmla="*/ 1852647 w 3925287"/>
                <a:gd name="connsiteY1" fmla="*/ 537210 h 2308860"/>
                <a:gd name="connsiteX2" fmla="*/ 1795497 w 3925287"/>
                <a:gd name="connsiteY2" fmla="*/ 529590 h 2308860"/>
                <a:gd name="connsiteX3" fmla="*/ 1745967 w 3925287"/>
                <a:gd name="connsiteY3" fmla="*/ 533400 h 2308860"/>
                <a:gd name="connsiteX4" fmla="*/ 1700247 w 3925287"/>
                <a:gd name="connsiteY4" fmla="*/ 518160 h 2308860"/>
                <a:gd name="connsiteX5" fmla="*/ 1662147 w 3925287"/>
                <a:gd name="connsiteY5" fmla="*/ 521970 h 2308860"/>
                <a:gd name="connsiteX6" fmla="*/ 1372587 w 3925287"/>
                <a:gd name="connsiteY6" fmla="*/ 510540 h 2308860"/>
                <a:gd name="connsiteX7" fmla="*/ 1349727 w 3925287"/>
                <a:gd name="connsiteY7" fmla="*/ 502920 h 2308860"/>
                <a:gd name="connsiteX8" fmla="*/ 1227807 w 3925287"/>
                <a:gd name="connsiteY8" fmla="*/ 487680 h 2308860"/>
                <a:gd name="connsiteX9" fmla="*/ 1182087 w 3925287"/>
                <a:gd name="connsiteY9" fmla="*/ 472440 h 2308860"/>
                <a:gd name="connsiteX10" fmla="*/ 1029687 w 3925287"/>
                <a:gd name="connsiteY10" fmla="*/ 457200 h 2308860"/>
                <a:gd name="connsiteX11" fmla="*/ 907767 w 3925287"/>
                <a:gd name="connsiteY11" fmla="*/ 441960 h 2308860"/>
                <a:gd name="connsiteX12" fmla="*/ 877287 w 3925287"/>
                <a:gd name="connsiteY12" fmla="*/ 434340 h 2308860"/>
                <a:gd name="connsiteX13" fmla="*/ 831567 w 3925287"/>
                <a:gd name="connsiteY13" fmla="*/ 419100 h 2308860"/>
                <a:gd name="connsiteX14" fmla="*/ 724887 w 3925287"/>
                <a:gd name="connsiteY14" fmla="*/ 411480 h 2308860"/>
                <a:gd name="connsiteX15" fmla="*/ 702027 w 3925287"/>
                <a:gd name="connsiteY15" fmla="*/ 396240 h 2308860"/>
                <a:gd name="connsiteX16" fmla="*/ 648687 w 3925287"/>
                <a:gd name="connsiteY16" fmla="*/ 403860 h 2308860"/>
                <a:gd name="connsiteX17" fmla="*/ 477237 w 3925287"/>
                <a:gd name="connsiteY17" fmla="*/ 384810 h 2308860"/>
                <a:gd name="connsiteX18" fmla="*/ 431517 w 3925287"/>
                <a:gd name="connsiteY18" fmla="*/ 373380 h 2308860"/>
                <a:gd name="connsiteX19" fmla="*/ 387514 w 3925287"/>
                <a:gd name="connsiteY19" fmla="*/ 369570 h 2308860"/>
                <a:gd name="connsiteX20" fmla="*/ 351507 w 3925287"/>
                <a:gd name="connsiteY20" fmla="*/ 373380 h 2308860"/>
                <a:gd name="connsiteX21" fmla="*/ 294357 w 3925287"/>
                <a:gd name="connsiteY21" fmla="*/ 361950 h 2308860"/>
                <a:gd name="connsiteX22" fmla="*/ 252447 w 3925287"/>
                <a:gd name="connsiteY22" fmla="*/ 350520 h 2308860"/>
                <a:gd name="connsiteX23" fmla="*/ 180057 w 3925287"/>
                <a:gd name="connsiteY23" fmla="*/ 358140 h 2308860"/>
                <a:gd name="connsiteX24" fmla="*/ 164817 w 3925287"/>
                <a:gd name="connsiteY24" fmla="*/ 369570 h 2308860"/>
                <a:gd name="connsiteX25" fmla="*/ 130527 w 3925287"/>
                <a:gd name="connsiteY25" fmla="*/ 365760 h 2308860"/>
                <a:gd name="connsiteX26" fmla="*/ 58137 w 3925287"/>
                <a:gd name="connsiteY26" fmla="*/ 400050 h 2308860"/>
                <a:gd name="connsiteX27" fmla="*/ 27657 w 3925287"/>
                <a:gd name="connsiteY27" fmla="*/ 453390 h 2308860"/>
                <a:gd name="connsiteX28" fmla="*/ 4797 w 3925287"/>
                <a:gd name="connsiteY28" fmla="*/ 491490 h 2308860"/>
                <a:gd name="connsiteX29" fmla="*/ 987 w 3925287"/>
                <a:gd name="connsiteY29" fmla="*/ 533400 h 2308860"/>
                <a:gd name="connsiteX30" fmla="*/ 16227 w 3925287"/>
                <a:gd name="connsiteY30" fmla="*/ 640080 h 2308860"/>
                <a:gd name="connsiteX31" fmla="*/ 23847 w 3925287"/>
                <a:gd name="connsiteY31" fmla="*/ 731520 h 2308860"/>
                <a:gd name="connsiteX32" fmla="*/ 39087 w 3925287"/>
                <a:gd name="connsiteY32" fmla="*/ 754380 h 2308860"/>
                <a:gd name="connsiteX33" fmla="*/ 61947 w 3925287"/>
                <a:gd name="connsiteY33" fmla="*/ 800100 h 2308860"/>
                <a:gd name="connsiteX34" fmla="*/ 69567 w 3925287"/>
                <a:gd name="connsiteY34" fmla="*/ 922020 h 2308860"/>
                <a:gd name="connsiteX35" fmla="*/ 115287 w 3925287"/>
                <a:gd name="connsiteY35" fmla="*/ 1013460 h 2308860"/>
                <a:gd name="connsiteX36" fmla="*/ 130527 w 3925287"/>
                <a:gd name="connsiteY36" fmla="*/ 1036320 h 2308860"/>
                <a:gd name="connsiteX37" fmla="*/ 145767 w 3925287"/>
                <a:gd name="connsiteY37" fmla="*/ 1059180 h 2308860"/>
                <a:gd name="connsiteX38" fmla="*/ 161007 w 3925287"/>
                <a:gd name="connsiteY38" fmla="*/ 1104900 h 2308860"/>
                <a:gd name="connsiteX39" fmla="*/ 168627 w 3925287"/>
                <a:gd name="connsiteY39" fmla="*/ 1143000 h 2308860"/>
                <a:gd name="connsiteX40" fmla="*/ 199107 w 3925287"/>
                <a:gd name="connsiteY40" fmla="*/ 1188720 h 2308860"/>
                <a:gd name="connsiteX41" fmla="*/ 214347 w 3925287"/>
                <a:gd name="connsiteY41" fmla="*/ 1211580 h 2308860"/>
                <a:gd name="connsiteX42" fmla="*/ 252447 w 3925287"/>
                <a:gd name="connsiteY42" fmla="*/ 1272540 h 2308860"/>
                <a:gd name="connsiteX43" fmla="*/ 282927 w 3925287"/>
                <a:gd name="connsiteY43" fmla="*/ 1318260 h 2308860"/>
                <a:gd name="connsiteX44" fmla="*/ 298167 w 3925287"/>
                <a:gd name="connsiteY44" fmla="*/ 1341120 h 2308860"/>
                <a:gd name="connsiteX45" fmla="*/ 321027 w 3925287"/>
                <a:gd name="connsiteY45" fmla="*/ 1356360 h 2308860"/>
                <a:gd name="connsiteX46" fmla="*/ 328647 w 3925287"/>
                <a:gd name="connsiteY46" fmla="*/ 1379220 h 2308860"/>
                <a:gd name="connsiteX47" fmla="*/ 343887 w 3925287"/>
                <a:gd name="connsiteY47" fmla="*/ 1493520 h 2308860"/>
                <a:gd name="connsiteX48" fmla="*/ 359127 w 3925287"/>
                <a:gd name="connsiteY48" fmla="*/ 1516380 h 2308860"/>
                <a:gd name="connsiteX49" fmla="*/ 404847 w 3925287"/>
                <a:gd name="connsiteY49" fmla="*/ 1546860 h 2308860"/>
                <a:gd name="connsiteX50" fmla="*/ 442947 w 3925287"/>
                <a:gd name="connsiteY50" fmla="*/ 1584960 h 2308860"/>
                <a:gd name="connsiteX51" fmla="*/ 458187 w 3925287"/>
                <a:gd name="connsiteY51" fmla="*/ 1607820 h 2308860"/>
                <a:gd name="connsiteX52" fmla="*/ 481047 w 3925287"/>
                <a:gd name="connsiteY52" fmla="*/ 1623060 h 2308860"/>
                <a:gd name="connsiteX53" fmla="*/ 503907 w 3925287"/>
                <a:gd name="connsiteY53" fmla="*/ 1653540 h 2308860"/>
                <a:gd name="connsiteX54" fmla="*/ 534387 w 3925287"/>
                <a:gd name="connsiteY54" fmla="*/ 1661160 h 2308860"/>
                <a:gd name="connsiteX55" fmla="*/ 557247 w 3925287"/>
                <a:gd name="connsiteY55" fmla="*/ 1684020 h 2308860"/>
                <a:gd name="connsiteX56" fmla="*/ 595347 w 3925287"/>
                <a:gd name="connsiteY56" fmla="*/ 1752600 h 2308860"/>
                <a:gd name="connsiteX57" fmla="*/ 641067 w 3925287"/>
                <a:gd name="connsiteY57" fmla="*/ 1783080 h 2308860"/>
                <a:gd name="connsiteX58" fmla="*/ 663927 w 3925287"/>
                <a:gd name="connsiteY58" fmla="*/ 1798320 h 2308860"/>
                <a:gd name="connsiteX59" fmla="*/ 709647 w 3925287"/>
                <a:gd name="connsiteY59" fmla="*/ 1813560 h 2308860"/>
                <a:gd name="connsiteX60" fmla="*/ 778227 w 3925287"/>
                <a:gd name="connsiteY60" fmla="*/ 1851660 h 2308860"/>
                <a:gd name="connsiteX61" fmla="*/ 785847 w 3925287"/>
                <a:gd name="connsiteY61" fmla="*/ 1874520 h 2308860"/>
                <a:gd name="connsiteX62" fmla="*/ 862047 w 3925287"/>
                <a:gd name="connsiteY62" fmla="*/ 1950720 h 2308860"/>
                <a:gd name="connsiteX63" fmla="*/ 884907 w 3925287"/>
                <a:gd name="connsiteY63" fmla="*/ 1958340 h 2308860"/>
                <a:gd name="connsiteX64" fmla="*/ 945867 w 3925287"/>
                <a:gd name="connsiteY64" fmla="*/ 1981200 h 2308860"/>
                <a:gd name="connsiteX65" fmla="*/ 968727 w 3925287"/>
                <a:gd name="connsiteY65" fmla="*/ 2026920 h 2308860"/>
                <a:gd name="connsiteX66" fmla="*/ 991587 w 3925287"/>
                <a:gd name="connsiteY66" fmla="*/ 2072640 h 2308860"/>
                <a:gd name="connsiteX67" fmla="*/ 1022067 w 3925287"/>
                <a:gd name="connsiteY67" fmla="*/ 2080260 h 2308860"/>
                <a:gd name="connsiteX68" fmla="*/ 1098267 w 3925287"/>
                <a:gd name="connsiteY68" fmla="*/ 2103120 h 2308860"/>
                <a:gd name="connsiteX69" fmla="*/ 1182087 w 3925287"/>
                <a:gd name="connsiteY69" fmla="*/ 2125980 h 2308860"/>
                <a:gd name="connsiteX70" fmla="*/ 1227807 w 3925287"/>
                <a:gd name="connsiteY70" fmla="*/ 2148840 h 2308860"/>
                <a:gd name="connsiteX71" fmla="*/ 1258287 w 3925287"/>
                <a:gd name="connsiteY71" fmla="*/ 2156460 h 2308860"/>
                <a:gd name="connsiteX72" fmla="*/ 1304007 w 3925287"/>
                <a:gd name="connsiteY72" fmla="*/ 2179320 h 2308860"/>
                <a:gd name="connsiteX73" fmla="*/ 1326867 w 3925287"/>
                <a:gd name="connsiteY73" fmla="*/ 2194560 h 2308860"/>
                <a:gd name="connsiteX74" fmla="*/ 1357347 w 3925287"/>
                <a:gd name="connsiteY74" fmla="*/ 2202180 h 2308860"/>
                <a:gd name="connsiteX75" fmla="*/ 1448787 w 3925287"/>
                <a:gd name="connsiteY75" fmla="*/ 2225040 h 2308860"/>
                <a:gd name="connsiteX76" fmla="*/ 1509747 w 3925287"/>
                <a:gd name="connsiteY76" fmla="*/ 2240280 h 2308860"/>
                <a:gd name="connsiteX77" fmla="*/ 1540227 w 3925287"/>
                <a:gd name="connsiteY77" fmla="*/ 2247900 h 2308860"/>
                <a:gd name="connsiteX78" fmla="*/ 1616427 w 3925287"/>
                <a:gd name="connsiteY78" fmla="*/ 2263140 h 2308860"/>
                <a:gd name="connsiteX79" fmla="*/ 1646907 w 3925287"/>
                <a:gd name="connsiteY79" fmla="*/ 2270760 h 2308860"/>
                <a:gd name="connsiteX80" fmla="*/ 1768827 w 3925287"/>
                <a:gd name="connsiteY80" fmla="*/ 2286000 h 2308860"/>
                <a:gd name="connsiteX81" fmla="*/ 1799307 w 3925287"/>
                <a:gd name="connsiteY81" fmla="*/ 2293620 h 2308860"/>
                <a:gd name="connsiteX82" fmla="*/ 2027907 w 3925287"/>
                <a:gd name="connsiteY82" fmla="*/ 2301240 h 2308860"/>
                <a:gd name="connsiteX83" fmla="*/ 2050767 w 3925287"/>
                <a:gd name="connsiteY83" fmla="*/ 2293620 h 2308860"/>
                <a:gd name="connsiteX84" fmla="*/ 2073627 w 3925287"/>
                <a:gd name="connsiteY84" fmla="*/ 2301240 h 2308860"/>
                <a:gd name="connsiteX85" fmla="*/ 2134587 w 3925287"/>
                <a:gd name="connsiteY85" fmla="*/ 2308860 h 2308860"/>
                <a:gd name="connsiteX86" fmla="*/ 2264127 w 3925287"/>
                <a:gd name="connsiteY86" fmla="*/ 2301240 h 2308860"/>
                <a:gd name="connsiteX87" fmla="*/ 2309847 w 3925287"/>
                <a:gd name="connsiteY87" fmla="*/ 2270760 h 2308860"/>
                <a:gd name="connsiteX88" fmla="*/ 2370807 w 3925287"/>
                <a:gd name="connsiteY88" fmla="*/ 2255520 h 2308860"/>
                <a:gd name="connsiteX89" fmla="*/ 2485107 w 3925287"/>
                <a:gd name="connsiteY89" fmla="*/ 2232660 h 2308860"/>
                <a:gd name="connsiteX90" fmla="*/ 2507967 w 3925287"/>
                <a:gd name="connsiteY90" fmla="*/ 2225040 h 2308860"/>
                <a:gd name="connsiteX91" fmla="*/ 2553687 w 3925287"/>
                <a:gd name="connsiteY91" fmla="*/ 2217420 h 2308860"/>
                <a:gd name="connsiteX92" fmla="*/ 2599407 w 3925287"/>
                <a:gd name="connsiteY92" fmla="*/ 2179320 h 2308860"/>
                <a:gd name="connsiteX93" fmla="*/ 2622267 w 3925287"/>
                <a:gd name="connsiteY93" fmla="*/ 2171700 h 2308860"/>
                <a:gd name="connsiteX94" fmla="*/ 2645127 w 3925287"/>
                <a:gd name="connsiteY94" fmla="*/ 2156460 h 2308860"/>
                <a:gd name="connsiteX95" fmla="*/ 2744187 w 3925287"/>
                <a:gd name="connsiteY95" fmla="*/ 2141220 h 2308860"/>
                <a:gd name="connsiteX96" fmla="*/ 2828007 w 3925287"/>
                <a:gd name="connsiteY96" fmla="*/ 2118360 h 2308860"/>
                <a:gd name="connsiteX97" fmla="*/ 2858487 w 3925287"/>
                <a:gd name="connsiteY97" fmla="*/ 2110740 h 2308860"/>
                <a:gd name="connsiteX98" fmla="*/ 2904207 w 3925287"/>
                <a:gd name="connsiteY98" fmla="*/ 2087880 h 2308860"/>
                <a:gd name="connsiteX99" fmla="*/ 2972787 w 3925287"/>
                <a:gd name="connsiteY99" fmla="*/ 2034540 h 2308860"/>
                <a:gd name="connsiteX100" fmla="*/ 3018507 w 3925287"/>
                <a:gd name="connsiteY100" fmla="*/ 2019300 h 2308860"/>
                <a:gd name="connsiteX101" fmla="*/ 3033747 w 3925287"/>
                <a:gd name="connsiteY101" fmla="*/ 1996440 h 2308860"/>
                <a:gd name="connsiteX102" fmla="*/ 3056607 w 3925287"/>
                <a:gd name="connsiteY102" fmla="*/ 1973580 h 2308860"/>
                <a:gd name="connsiteX103" fmla="*/ 3140427 w 3925287"/>
                <a:gd name="connsiteY103" fmla="*/ 1958340 h 2308860"/>
                <a:gd name="connsiteX104" fmla="*/ 3163287 w 3925287"/>
                <a:gd name="connsiteY104" fmla="*/ 1950720 h 2308860"/>
                <a:gd name="connsiteX105" fmla="*/ 3178527 w 3925287"/>
                <a:gd name="connsiteY105" fmla="*/ 1897380 h 2308860"/>
                <a:gd name="connsiteX106" fmla="*/ 3193767 w 3925287"/>
                <a:gd name="connsiteY106" fmla="*/ 1851660 h 2308860"/>
                <a:gd name="connsiteX107" fmla="*/ 3224247 w 3925287"/>
                <a:gd name="connsiteY107" fmla="*/ 1844040 h 2308860"/>
                <a:gd name="connsiteX108" fmla="*/ 3269967 w 3925287"/>
                <a:gd name="connsiteY108" fmla="*/ 1828800 h 2308860"/>
                <a:gd name="connsiteX109" fmla="*/ 3330927 w 3925287"/>
                <a:gd name="connsiteY109" fmla="*/ 1813560 h 2308860"/>
                <a:gd name="connsiteX110" fmla="*/ 3384267 w 3925287"/>
                <a:gd name="connsiteY110" fmla="*/ 1752600 h 2308860"/>
                <a:gd name="connsiteX111" fmla="*/ 3399507 w 3925287"/>
                <a:gd name="connsiteY111" fmla="*/ 1729740 h 2308860"/>
                <a:gd name="connsiteX112" fmla="*/ 3429987 w 3925287"/>
                <a:gd name="connsiteY112" fmla="*/ 1661160 h 2308860"/>
                <a:gd name="connsiteX113" fmla="*/ 3475707 w 3925287"/>
                <a:gd name="connsiteY113" fmla="*/ 1638300 h 2308860"/>
                <a:gd name="connsiteX114" fmla="*/ 3490947 w 3925287"/>
                <a:gd name="connsiteY114" fmla="*/ 1615440 h 2308860"/>
                <a:gd name="connsiteX115" fmla="*/ 3536667 w 3925287"/>
                <a:gd name="connsiteY115" fmla="*/ 1577340 h 2308860"/>
                <a:gd name="connsiteX116" fmla="*/ 3551907 w 3925287"/>
                <a:gd name="connsiteY116" fmla="*/ 1531620 h 2308860"/>
                <a:gd name="connsiteX117" fmla="*/ 3559527 w 3925287"/>
                <a:gd name="connsiteY117" fmla="*/ 1508760 h 2308860"/>
                <a:gd name="connsiteX118" fmla="*/ 3590007 w 3925287"/>
                <a:gd name="connsiteY118" fmla="*/ 1501140 h 2308860"/>
                <a:gd name="connsiteX119" fmla="*/ 3597627 w 3925287"/>
                <a:gd name="connsiteY119" fmla="*/ 1478280 h 2308860"/>
                <a:gd name="connsiteX120" fmla="*/ 3605247 w 3925287"/>
                <a:gd name="connsiteY120" fmla="*/ 1409700 h 2308860"/>
                <a:gd name="connsiteX121" fmla="*/ 3643347 w 3925287"/>
                <a:gd name="connsiteY121" fmla="*/ 1371600 h 2308860"/>
                <a:gd name="connsiteX122" fmla="*/ 3666207 w 3925287"/>
                <a:gd name="connsiteY122" fmla="*/ 1363980 h 2308860"/>
                <a:gd name="connsiteX123" fmla="*/ 3689067 w 3925287"/>
                <a:gd name="connsiteY123" fmla="*/ 1348740 h 2308860"/>
                <a:gd name="connsiteX124" fmla="*/ 3719547 w 3925287"/>
                <a:gd name="connsiteY124" fmla="*/ 1318260 h 2308860"/>
                <a:gd name="connsiteX125" fmla="*/ 3742407 w 3925287"/>
                <a:gd name="connsiteY125" fmla="*/ 1272540 h 2308860"/>
                <a:gd name="connsiteX126" fmla="*/ 3750027 w 3925287"/>
                <a:gd name="connsiteY126" fmla="*/ 1203960 h 2308860"/>
                <a:gd name="connsiteX127" fmla="*/ 3757647 w 3925287"/>
                <a:gd name="connsiteY127" fmla="*/ 1181100 h 2308860"/>
                <a:gd name="connsiteX128" fmla="*/ 3780507 w 3925287"/>
                <a:gd name="connsiteY128" fmla="*/ 1165860 h 2308860"/>
                <a:gd name="connsiteX129" fmla="*/ 3788127 w 3925287"/>
                <a:gd name="connsiteY129" fmla="*/ 1143000 h 2308860"/>
                <a:gd name="connsiteX130" fmla="*/ 3803367 w 3925287"/>
                <a:gd name="connsiteY130" fmla="*/ 990600 h 2308860"/>
                <a:gd name="connsiteX131" fmla="*/ 3818607 w 3925287"/>
                <a:gd name="connsiteY131" fmla="*/ 967740 h 2308860"/>
                <a:gd name="connsiteX132" fmla="*/ 3841467 w 3925287"/>
                <a:gd name="connsiteY132" fmla="*/ 891540 h 2308860"/>
                <a:gd name="connsiteX133" fmla="*/ 3864327 w 3925287"/>
                <a:gd name="connsiteY133" fmla="*/ 876300 h 2308860"/>
                <a:gd name="connsiteX134" fmla="*/ 3879567 w 3925287"/>
                <a:gd name="connsiteY134" fmla="*/ 830580 h 2308860"/>
                <a:gd name="connsiteX135" fmla="*/ 3894807 w 3925287"/>
                <a:gd name="connsiteY135" fmla="*/ 731520 h 2308860"/>
                <a:gd name="connsiteX136" fmla="*/ 3902427 w 3925287"/>
                <a:gd name="connsiteY136" fmla="*/ 708660 h 2308860"/>
                <a:gd name="connsiteX137" fmla="*/ 3925287 w 3925287"/>
                <a:gd name="connsiteY137" fmla="*/ 685800 h 2308860"/>
                <a:gd name="connsiteX138" fmla="*/ 3902427 w 3925287"/>
                <a:gd name="connsiteY138" fmla="*/ 556260 h 2308860"/>
                <a:gd name="connsiteX139" fmla="*/ 3887187 w 3925287"/>
                <a:gd name="connsiteY139" fmla="*/ 533400 h 2308860"/>
                <a:gd name="connsiteX140" fmla="*/ 3879567 w 3925287"/>
                <a:gd name="connsiteY140" fmla="*/ 441960 h 2308860"/>
                <a:gd name="connsiteX141" fmla="*/ 3856707 w 3925287"/>
                <a:gd name="connsiteY141" fmla="*/ 426720 h 2308860"/>
                <a:gd name="connsiteX142" fmla="*/ 3742407 w 3925287"/>
                <a:gd name="connsiteY142" fmla="*/ 411480 h 2308860"/>
                <a:gd name="connsiteX143" fmla="*/ 3734787 w 3925287"/>
                <a:gd name="connsiteY143" fmla="*/ 388620 h 2308860"/>
                <a:gd name="connsiteX144" fmla="*/ 3689067 w 3925287"/>
                <a:gd name="connsiteY144" fmla="*/ 373380 h 2308860"/>
                <a:gd name="connsiteX145" fmla="*/ 3521427 w 3925287"/>
                <a:gd name="connsiteY145" fmla="*/ 358140 h 2308860"/>
                <a:gd name="connsiteX146" fmla="*/ 3460467 w 3925287"/>
                <a:gd name="connsiteY146" fmla="*/ 342900 h 2308860"/>
                <a:gd name="connsiteX147" fmla="*/ 3346167 w 3925287"/>
                <a:gd name="connsiteY147" fmla="*/ 350520 h 2308860"/>
                <a:gd name="connsiteX148" fmla="*/ 3300447 w 3925287"/>
                <a:gd name="connsiteY148" fmla="*/ 365760 h 2308860"/>
                <a:gd name="connsiteX149" fmla="*/ 3277587 w 3925287"/>
                <a:gd name="connsiteY149" fmla="*/ 373380 h 2308860"/>
                <a:gd name="connsiteX150" fmla="*/ 3201387 w 3925287"/>
                <a:gd name="connsiteY150" fmla="*/ 381000 h 2308860"/>
                <a:gd name="connsiteX151" fmla="*/ 3125187 w 3925287"/>
                <a:gd name="connsiteY151" fmla="*/ 403860 h 2308860"/>
                <a:gd name="connsiteX152" fmla="*/ 3102327 w 3925287"/>
                <a:gd name="connsiteY152" fmla="*/ 411480 h 2308860"/>
                <a:gd name="connsiteX153" fmla="*/ 3079467 w 3925287"/>
                <a:gd name="connsiteY153" fmla="*/ 419100 h 2308860"/>
                <a:gd name="connsiteX154" fmla="*/ 3010887 w 3925287"/>
                <a:gd name="connsiteY154" fmla="*/ 426720 h 2308860"/>
                <a:gd name="connsiteX155" fmla="*/ 2942307 w 3925287"/>
                <a:gd name="connsiteY155" fmla="*/ 419100 h 2308860"/>
                <a:gd name="connsiteX156" fmla="*/ 2919447 w 3925287"/>
                <a:gd name="connsiteY156" fmla="*/ 403860 h 2308860"/>
                <a:gd name="connsiteX157" fmla="*/ 2873727 w 3925287"/>
                <a:gd name="connsiteY157" fmla="*/ 396240 h 2308860"/>
                <a:gd name="connsiteX158" fmla="*/ 2850867 w 3925287"/>
                <a:gd name="connsiteY158" fmla="*/ 388620 h 2308860"/>
                <a:gd name="connsiteX159" fmla="*/ 2759427 w 3925287"/>
                <a:gd name="connsiteY159" fmla="*/ 381000 h 2308860"/>
                <a:gd name="connsiteX160" fmla="*/ 2549877 w 3925287"/>
                <a:gd name="connsiteY160" fmla="*/ 396240 h 2308860"/>
                <a:gd name="connsiteX161" fmla="*/ 2355567 w 3925287"/>
                <a:gd name="connsiteY161" fmla="*/ 445770 h 2308860"/>
                <a:gd name="connsiteX162" fmla="*/ 2466057 w 3925287"/>
                <a:gd name="connsiteY162" fmla="*/ 327660 h 2308860"/>
                <a:gd name="connsiteX163" fmla="*/ 2538447 w 3925287"/>
                <a:gd name="connsiteY163" fmla="*/ 209550 h 2308860"/>
                <a:gd name="connsiteX164" fmla="*/ 2565117 w 3925287"/>
                <a:gd name="connsiteY164" fmla="*/ 140970 h 2308860"/>
                <a:gd name="connsiteX165" fmla="*/ 2610837 w 3925287"/>
                <a:gd name="connsiteY165" fmla="*/ 125730 h 2308860"/>
                <a:gd name="connsiteX166" fmla="*/ 2603217 w 3925287"/>
                <a:gd name="connsiteY166" fmla="*/ 99060 h 2308860"/>
                <a:gd name="connsiteX167" fmla="*/ 2614647 w 3925287"/>
                <a:gd name="connsiteY167" fmla="*/ 34290 h 2308860"/>
                <a:gd name="connsiteX168" fmla="*/ 2587977 w 3925287"/>
                <a:gd name="connsiteY168" fmla="*/ 0 h 2308860"/>
                <a:gd name="connsiteX169" fmla="*/ 2557497 w 3925287"/>
                <a:gd name="connsiteY169" fmla="*/ 11430 h 2308860"/>
                <a:gd name="connsiteX170" fmla="*/ 2511777 w 3925287"/>
                <a:gd name="connsiteY170" fmla="*/ 38100 h 2308860"/>
                <a:gd name="connsiteX171" fmla="*/ 2492727 w 3925287"/>
                <a:gd name="connsiteY171" fmla="*/ 121920 h 2308860"/>
                <a:gd name="connsiteX172" fmla="*/ 2462247 w 3925287"/>
                <a:gd name="connsiteY172" fmla="*/ 87630 h 2308860"/>
                <a:gd name="connsiteX173" fmla="*/ 2462247 w 3925287"/>
                <a:gd name="connsiteY173" fmla="*/ 152400 h 2308860"/>
                <a:gd name="connsiteX174" fmla="*/ 2431767 w 3925287"/>
                <a:gd name="connsiteY174" fmla="*/ 144780 h 2308860"/>
                <a:gd name="connsiteX175" fmla="*/ 2408907 w 3925287"/>
                <a:gd name="connsiteY175" fmla="*/ 179070 h 2308860"/>
                <a:gd name="connsiteX176" fmla="*/ 2347947 w 3925287"/>
                <a:gd name="connsiteY176" fmla="*/ 259080 h 2308860"/>
                <a:gd name="connsiteX177" fmla="*/ 2325087 w 3925287"/>
                <a:gd name="connsiteY177" fmla="*/ 274320 h 2308860"/>
                <a:gd name="connsiteX178" fmla="*/ 2302227 w 3925287"/>
                <a:gd name="connsiteY178" fmla="*/ 289560 h 2308860"/>
                <a:gd name="connsiteX179" fmla="*/ 2286987 w 3925287"/>
                <a:gd name="connsiteY179" fmla="*/ 323850 h 2308860"/>
                <a:gd name="connsiteX180" fmla="*/ 2264127 w 3925287"/>
                <a:gd name="connsiteY180" fmla="*/ 369570 h 2308860"/>
                <a:gd name="connsiteX181" fmla="*/ 2252697 w 3925287"/>
                <a:gd name="connsiteY181" fmla="*/ 369570 h 2308860"/>
                <a:gd name="connsiteX182" fmla="*/ 2227745 w 3925287"/>
                <a:gd name="connsiteY182" fmla="*/ 388620 h 2308860"/>
                <a:gd name="connsiteX183" fmla="*/ 2195547 w 3925287"/>
                <a:gd name="connsiteY183" fmla="*/ 415290 h 2308860"/>
                <a:gd name="connsiteX184" fmla="*/ 2123157 w 3925287"/>
                <a:gd name="connsiteY184" fmla="*/ 449580 h 2308860"/>
                <a:gd name="connsiteX185" fmla="*/ 1989807 w 3925287"/>
                <a:gd name="connsiteY185" fmla="*/ 510540 h 2308860"/>
                <a:gd name="connsiteX186" fmla="*/ 1987715 w 3925287"/>
                <a:gd name="connsiteY186" fmla="*/ 506730 h 2308860"/>
                <a:gd name="connsiteX187" fmla="*/ 1964855 w 3925287"/>
                <a:gd name="connsiteY187" fmla="*/ 525780 h 2308860"/>
                <a:gd name="connsiteX188" fmla="*/ 1959327 w 3925287"/>
                <a:gd name="connsiteY188" fmla="*/ 521970 h 2308860"/>
                <a:gd name="connsiteX189" fmla="*/ 1947897 w 3925287"/>
                <a:gd name="connsiteY189" fmla="*/ 529590 h 2308860"/>
                <a:gd name="connsiteX190" fmla="*/ 1940277 w 3925287"/>
                <a:gd name="connsiteY190" fmla="*/ 510540 h 2308860"/>
                <a:gd name="connsiteX191" fmla="*/ 1898367 w 3925287"/>
                <a:gd name="connsiteY191" fmla="*/ 499110 h 2308860"/>
                <a:gd name="connsiteX192" fmla="*/ 1898367 w 3925287"/>
                <a:gd name="connsiteY192" fmla="*/ 468630 h 2308860"/>
                <a:gd name="connsiteX193" fmla="*/ 1921227 w 3925287"/>
                <a:gd name="connsiteY193" fmla="*/ 533400 h 2308860"/>
                <a:gd name="connsiteX194" fmla="*/ 1902177 w 3925287"/>
                <a:gd name="connsiteY194" fmla="*/ 491490 h 2308860"/>
                <a:gd name="connsiteX195" fmla="*/ 1913607 w 3925287"/>
                <a:gd name="connsiteY195" fmla="*/ 510540 h 2308860"/>
                <a:gd name="connsiteX196" fmla="*/ 1905987 w 3925287"/>
                <a:gd name="connsiteY196" fmla="*/ 506730 h 2308860"/>
                <a:gd name="connsiteX197" fmla="*/ 1898367 w 3925287"/>
                <a:gd name="connsiteY197" fmla="*/ 502920 h 2308860"/>
                <a:gd name="connsiteX198" fmla="*/ 1907705 w 3925287"/>
                <a:gd name="connsiteY198" fmla="*/ 510540 h 2308860"/>
                <a:gd name="connsiteX199" fmla="*/ 1913607 w 3925287"/>
                <a:gd name="connsiteY199" fmla="*/ 518160 h 2308860"/>
                <a:gd name="connsiteX200" fmla="*/ 1877225 w 3925287"/>
                <a:gd name="connsiteY200" fmla="*/ 495300 h 2308860"/>
                <a:gd name="connsiteX201" fmla="*/ 1902177 w 3925287"/>
                <a:gd name="connsiteY201" fmla="*/ 491490 h 2308860"/>
                <a:gd name="connsiteX202" fmla="*/ 1865795 w 3925287"/>
                <a:gd name="connsiteY202" fmla="*/ 483870 h 2308860"/>
                <a:gd name="connsiteX203" fmla="*/ 1864077 w 3925287"/>
                <a:gd name="connsiteY203" fmla="*/ 483870 h 2308860"/>
                <a:gd name="connsiteX204" fmla="*/ 1875507 w 3925287"/>
                <a:gd name="connsiteY204" fmla="*/ 495300 h 2308860"/>
                <a:gd name="connsiteX205" fmla="*/ 1888655 w 3925287"/>
                <a:gd name="connsiteY205" fmla="*/ 495300 h 2308860"/>
                <a:gd name="connsiteX206" fmla="*/ 1883127 w 3925287"/>
                <a:gd name="connsiteY206" fmla="*/ 476250 h 2308860"/>
                <a:gd name="connsiteX207" fmla="*/ 1881035 w 3925287"/>
                <a:gd name="connsiteY207" fmla="*/ 472440 h 2308860"/>
                <a:gd name="connsiteX208" fmla="*/ 1894557 w 3925287"/>
                <a:gd name="connsiteY208" fmla="*/ 476250 h 2308860"/>
                <a:gd name="connsiteX209" fmla="*/ 1921227 w 3925287"/>
                <a:gd name="connsiteY209" fmla="*/ 495300 h 2308860"/>
                <a:gd name="connsiteX210" fmla="*/ 1959327 w 3925287"/>
                <a:gd name="connsiteY210" fmla="*/ 518160 h 2308860"/>
                <a:gd name="connsiteX211" fmla="*/ 1867887 w 3925287"/>
                <a:gd name="connsiteY211" fmla="*/ 506730 h 2308860"/>
                <a:gd name="connsiteX212" fmla="*/ 1875507 w 3925287"/>
                <a:gd name="connsiteY212" fmla="*/ 525780 h 2308860"/>
                <a:gd name="connsiteX213" fmla="*/ 1966947 w 3925287"/>
                <a:gd name="connsiteY213" fmla="*/ 525780 h 2308860"/>
                <a:gd name="connsiteX0" fmla="*/ 1966947 w 3925287"/>
                <a:gd name="connsiteY0" fmla="*/ 525780 h 2308860"/>
                <a:gd name="connsiteX1" fmla="*/ 1852647 w 3925287"/>
                <a:gd name="connsiteY1" fmla="*/ 537210 h 2308860"/>
                <a:gd name="connsiteX2" fmla="*/ 1795497 w 3925287"/>
                <a:gd name="connsiteY2" fmla="*/ 529590 h 2308860"/>
                <a:gd name="connsiteX3" fmla="*/ 1745967 w 3925287"/>
                <a:gd name="connsiteY3" fmla="*/ 533400 h 2308860"/>
                <a:gd name="connsiteX4" fmla="*/ 1700247 w 3925287"/>
                <a:gd name="connsiteY4" fmla="*/ 518160 h 2308860"/>
                <a:gd name="connsiteX5" fmla="*/ 1662147 w 3925287"/>
                <a:gd name="connsiteY5" fmla="*/ 521970 h 2308860"/>
                <a:gd name="connsiteX6" fmla="*/ 1372587 w 3925287"/>
                <a:gd name="connsiteY6" fmla="*/ 510540 h 2308860"/>
                <a:gd name="connsiteX7" fmla="*/ 1349727 w 3925287"/>
                <a:gd name="connsiteY7" fmla="*/ 502920 h 2308860"/>
                <a:gd name="connsiteX8" fmla="*/ 1227807 w 3925287"/>
                <a:gd name="connsiteY8" fmla="*/ 487680 h 2308860"/>
                <a:gd name="connsiteX9" fmla="*/ 1182087 w 3925287"/>
                <a:gd name="connsiteY9" fmla="*/ 472440 h 2308860"/>
                <a:gd name="connsiteX10" fmla="*/ 1029687 w 3925287"/>
                <a:gd name="connsiteY10" fmla="*/ 457200 h 2308860"/>
                <a:gd name="connsiteX11" fmla="*/ 907767 w 3925287"/>
                <a:gd name="connsiteY11" fmla="*/ 441960 h 2308860"/>
                <a:gd name="connsiteX12" fmla="*/ 877287 w 3925287"/>
                <a:gd name="connsiteY12" fmla="*/ 434340 h 2308860"/>
                <a:gd name="connsiteX13" fmla="*/ 831567 w 3925287"/>
                <a:gd name="connsiteY13" fmla="*/ 419100 h 2308860"/>
                <a:gd name="connsiteX14" fmla="*/ 724887 w 3925287"/>
                <a:gd name="connsiteY14" fmla="*/ 411480 h 2308860"/>
                <a:gd name="connsiteX15" fmla="*/ 702027 w 3925287"/>
                <a:gd name="connsiteY15" fmla="*/ 396240 h 2308860"/>
                <a:gd name="connsiteX16" fmla="*/ 648687 w 3925287"/>
                <a:gd name="connsiteY16" fmla="*/ 403860 h 2308860"/>
                <a:gd name="connsiteX17" fmla="*/ 477237 w 3925287"/>
                <a:gd name="connsiteY17" fmla="*/ 384810 h 2308860"/>
                <a:gd name="connsiteX18" fmla="*/ 431517 w 3925287"/>
                <a:gd name="connsiteY18" fmla="*/ 373380 h 2308860"/>
                <a:gd name="connsiteX19" fmla="*/ 387514 w 3925287"/>
                <a:gd name="connsiteY19" fmla="*/ 369570 h 2308860"/>
                <a:gd name="connsiteX20" fmla="*/ 351507 w 3925287"/>
                <a:gd name="connsiteY20" fmla="*/ 373380 h 2308860"/>
                <a:gd name="connsiteX21" fmla="*/ 294357 w 3925287"/>
                <a:gd name="connsiteY21" fmla="*/ 361950 h 2308860"/>
                <a:gd name="connsiteX22" fmla="*/ 252447 w 3925287"/>
                <a:gd name="connsiteY22" fmla="*/ 350520 h 2308860"/>
                <a:gd name="connsiteX23" fmla="*/ 180057 w 3925287"/>
                <a:gd name="connsiteY23" fmla="*/ 358140 h 2308860"/>
                <a:gd name="connsiteX24" fmla="*/ 164817 w 3925287"/>
                <a:gd name="connsiteY24" fmla="*/ 369570 h 2308860"/>
                <a:gd name="connsiteX25" fmla="*/ 130527 w 3925287"/>
                <a:gd name="connsiteY25" fmla="*/ 365760 h 2308860"/>
                <a:gd name="connsiteX26" fmla="*/ 58137 w 3925287"/>
                <a:gd name="connsiteY26" fmla="*/ 400050 h 2308860"/>
                <a:gd name="connsiteX27" fmla="*/ 27657 w 3925287"/>
                <a:gd name="connsiteY27" fmla="*/ 453390 h 2308860"/>
                <a:gd name="connsiteX28" fmla="*/ 4797 w 3925287"/>
                <a:gd name="connsiteY28" fmla="*/ 491490 h 2308860"/>
                <a:gd name="connsiteX29" fmla="*/ 987 w 3925287"/>
                <a:gd name="connsiteY29" fmla="*/ 533400 h 2308860"/>
                <a:gd name="connsiteX30" fmla="*/ 16227 w 3925287"/>
                <a:gd name="connsiteY30" fmla="*/ 640080 h 2308860"/>
                <a:gd name="connsiteX31" fmla="*/ 23847 w 3925287"/>
                <a:gd name="connsiteY31" fmla="*/ 731520 h 2308860"/>
                <a:gd name="connsiteX32" fmla="*/ 39087 w 3925287"/>
                <a:gd name="connsiteY32" fmla="*/ 754380 h 2308860"/>
                <a:gd name="connsiteX33" fmla="*/ 61947 w 3925287"/>
                <a:gd name="connsiteY33" fmla="*/ 800100 h 2308860"/>
                <a:gd name="connsiteX34" fmla="*/ 69567 w 3925287"/>
                <a:gd name="connsiteY34" fmla="*/ 922020 h 2308860"/>
                <a:gd name="connsiteX35" fmla="*/ 115287 w 3925287"/>
                <a:gd name="connsiteY35" fmla="*/ 1013460 h 2308860"/>
                <a:gd name="connsiteX36" fmla="*/ 130527 w 3925287"/>
                <a:gd name="connsiteY36" fmla="*/ 1036320 h 2308860"/>
                <a:gd name="connsiteX37" fmla="*/ 145767 w 3925287"/>
                <a:gd name="connsiteY37" fmla="*/ 1059180 h 2308860"/>
                <a:gd name="connsiteX38" fmla="*/ 161007 w 3925287"/>
                <a:gd name="connsiteY38" fmla="*/ 1104900 h 2308860"/>
                <a:gd name="connsiteX39" fmla="*/ 168627 w 3925287"/>
                <a:gd name="connsiteY39" fmla="*/ 1143000 h 2308860"/>
                <a:gd name="connsiteX40" fmla="*/ 199107 w 3925287"/>
                <a:gd name="connsiteY40" fmla="*/ 1188720 h 2308860"/>
                <a:gd name="connsiteX41" fmla="*/ 214347 w 3925287"/>
                <a:gd name="connsiteY41" fmla="*/ 1211580 h 2308860"/>
                <a:gd name="connsiteX42" fmla="*/ 252447 w 3925287"/>
                <a:gd name="connsiteY42" fmla="*/ 1272540 h 2308860"/>
                <a:gd name="connsiteX43" fmla="*/ 282927 w 3925287"/>
                <a:gd name="connsiteY43" fmla="*/ 1318260 h 2308860"/>
                <a:gd name="connsiteX44" fmla="*/ 298167 w 3925287"/>
                <a:gd name="connsiteY44" fmla="*/ 1341120 h 2308860"/>
                <a:gd name="connsiteX45" fmla="*/ 321027 w 3925287"/>
                <a:gd name="connsiteY45" fmla="*/ 1356360 h 2308860"/>
                <a:gd name="connsiteX46" fmla="*/ 328647 w 3925287"/>
                <a:gd name="connsiteY46" fmla="*/ 1379220 h 2308860"/>
                <a:gd name="connsiteX47" fmla="*/ 343887 w 3925287"/>
                <a:gd name="connsiteY47" fmla="*/ 1493520 h 2308860"/>
                <a:gd name="connsiteX48" fmla="*/ 359127 w 3925287"/>
                <a:gd name="connsiteY48" fmla="*/ 1516380 h 2308860"/>
                <a:gd name="connsiteX49" fmla="*/ 404847 w 3925287"/>
                <a:gd name="connsiteY49" fmla="*/ 1546860 h 2308860"/>
                <a:gd name="connsiteX50" fmla="*/ 442947 w 3925287"/>
                <a:gd name="connsiteY50" fmla="*/ 1584960 h 2308860"/>
                <a:gd name="connsiteX51" fmla="*/ 458187 w 3925287"/>
                <a:gd name="connsiteY51" fmla="*/ 1607820 h 2308860"/>
                <a:gd name="connsiteX52" fmla="*/ 481047 w 3925287"/>
                <a:gd name="connsiteY52" fmla="*/ 1623060 h 2308860"/>
                <a:gd name="connsiteX53" fmla="*/ 503907 w 3925287"/>
                <a:gd name="connsiteY53" fmla="*/ 1653540 h 2308860"/>
                <a:gd name="connsiteX54" fmla="*/ 534387 w 3925287"/>
                <a:gd name="connsiteY54" fmla="*/ 1661160 h 2308860"/>
                <a:gd name="connsiteX55" fmla="*/ 557247 w 3925287"/>
                <a:gd name="connsiteY55" fmla="*/ 1684020 h 2308860"/>
                <a:gd name="connsiteX56" fmla="*/ 595347 w 3925287"/>
                <a:gd name="connsiteY56" fmla="*/ 1752600 h 2308860"/>
                <a:gd name="connsiteX57" fmla="*/ 641067 w 3925287"/>
                <a:gd name="connsiteY57" fmla="*/ 1783080 h 2308860"/>
                <a:gd name="connsiteX58" fmla="*/ 663927 w 3925287"/>
                <a:gd name="connsiteY58" fmla="*/ 1798320 h 2308860"/>
                <a:gd name="connsiteX59" fmla="*/ 709647 w 3925287"/>
                <a:gd name="connsiteY59" fmla="*/ 1813560 h 2308860"/>
                <a:gd name="connsiteX60" fmla="*/ 778227 w 3925287"/>
                <a:gd name="connsiteY60" fmla="*/ 1851660 h 2308860"/>
                <a:gd name="connsiteX61" fmla="*/ 785847 w 3925287"/>
                <a:gd name="connsiteY61" fmla="*/ 1874520 h 2308860"/>
                <a:gd name="connsiteX62" fmla="*/ 862047 w 3925287"/>
                <a:gd name="connsiteY62" fmla="*/ 1950720 h 2308860"/>
                <a:gd name="connsiteX63" fmla="*/ 884907 w 3925287"/>
                <a:gd name="connsiteY63" fmla="*/ 1958340 h 2308860"/>
                <a:gd name="connsiteX64" fmla="*/ 945867 w 3925287"/>
                <a:gd name="connsiteY64" fmla="*/ 1981200 h 2308860"/>
                <a:gd name="connsiteX65" fmla="*/ 968727 w 3925287"/>
                <a:gd name="connsiteY65" fmla="*/ 2026920 h 2308860"/>
                <a:gd name="connsiteX66" fmla="*/ 991587 w 3925287"/>
                <a:gd name="connsiteY66" fmla="*/ 2072640 h 2308860"/>
                <a:gd name="connsiteX67" fmla="*/ 1022067 w 3925287"/>
                <a:gd name="connsiteY67" fmla="*/ 2080260 h 2308860"/>
                <a:gd name="connsiteX68" fmla="*/ 1098267 w 3925287"/>
                <a:gd name="connsiteY68" fmla="*/ 2103120 h 2308860"/>
                <a:gd name="connsiteX69" fmla="*/ 1182087 w 3925287"/>
                <a:gd name="connsiteY69" fmla="*/ 2125980 h 2308860"/>
                <a:gd name="connsiteX70" fmla="*/ 1227807 w 3925287"/>
                <a:gd name="connsiteY70" fmla="*/ 2148840 h 2308860"/>
                <a:gd name="connsiteX71" fmla="*/ 1258287 w 3925287"/>
                <a:gd name="connsiteY71" fmla="*/ 2156460 h 2308860"/>
                <a:gd name="connsiteX72" fmla="*/ 1304007 w 3925287"/>
                <a:gd name="connsiteY72" fmla="*/ 2179320 h 2308860"/>
                <a:gd name="connsiteX73" fmla="*/ 1326867 w 3925287"/>
                <a:gd name="connsiteY73" fmla="*/ 2194560 h 2308860"/>
                <a:gd name="connsiteX74" fmla="*/ 1357347 w 3925287"/>
                <a:gd name="connsiteY74" fmla="*/ 2202180 h 2308860"/>
                <a:gd name="connsiteX75" fmla="*/ 1448787 w 3925287"/>
                <a:gd name="connsiteY75" fmla="*/ 2225040 h 2308860"/>
                <a:gd name="connsiteX76" fmla="*/ 1509747 w 3925287"/>
                <a:gd name="connsiteY76" fmla="*/ 2240280 h 2308860"/>
                <a:gd name="connsiteX77" fmla="*/ 1540227 w 3925287"/>
                <a:gd name="connsiteY77" fmla="*/ 2247900 h 2308860"/>
                <a:gd name="connsiteX78" fmla="*/ 1616427 w 3925287"/>
                <a:gd name="connsiteY78" fmla="*/ 2263140 h 2308860"/>
                <a:gd name="connsiteX79" fmla="*/ 1646907 w 3925287"/>
                <a:gd name="connsiteY79" fmla="*/ 2270760 h 2308860"/>
                <a:gd name="connsiteX80" fmla="*/ 1768827 w 3925287"/>
                <a:gd name="connsiteY80" fmla="*/ 2286000 h 2308860"/>
                <a:gd name="connsiteX81" fmla="*/ 1799307 w 3925287"/>
                <a:gd name="connsiteY81" fmla="*/ 2293620 h 2308860"/>
                <a:gd name="connsiteX82" fmla="*/ 2027907 w 3925287"/>
                <a:gd name="connsiteY82" fmla="*/ 2301240 h 2308860"/>
                <a:gd name="connsiteX83" fmla="*/ 2050767 w 3925287"/>
                <a:gd name="connsiteY83" fmla="*/ 2293620 h 2308860"/>
                <a:gd name="connsiteX84" fmla="*/ 2073627 w 3925287"/>
                <a:gd name="connsiteY84" fmla="*/ 2301240 h 2308860"/>
                <a:gd name="connsiteX85" fmla="*/ 2134587 w 3925287"/>
                <a:gd name="connsiteY85" fmla="*/ 2308860 h 2308860"/>
                <a:gd name="connsiteX86" fmla="*/ 2264127 w 3925287"/>
                <a:gd name="connsiteY86" fmla="*/ 2301240 h 2308860"/>
                <a:gd name="connsiteX87" fmla="*/ 2309847 w 3925287"/>
                <a:gd name="connsiteY87" fmla="*/ 2270760 h 2308860"/>
                <a:gd name="connsiteX88" fmla="*/ 2370807 w 3925287"/>
                <a:gd name="connsiteY88" fmla="*/ 2255520 h 2308860"/>
                <a:gd name="connsiteX89" fmla="*/ 2485107 w 3925287"/>
                <a:gd name="connsiteY89" fmla="*/ 2232660 h 2308860"/>
                <a:gd name="connsiteX90" fmla="*/ 2507967 w 3925287"/>
                <a:gd name="connsiteY90" fmla="*/ 2225040 h 2308860"/>
                <a:gd name="connsiteX91" fmla="*/ 2553687 w 3925287"/>
                <a:gd name="connsiteY91" fmla="*/ 2217420 h 2308860"/>
                <a:gd name="connsiteX92" fmla="*/ 2599407 w 3925287"/>
                <a:gd name="connsiteY92" fmla="*/ 2179320 h 2308860"/>
                <a:gd name="connsiteX93" fmla="*/ 2622267 w 3925287"/>
                <a:gd name="connsiteY93" fmla="*/ 2171700 h 2308860"/>
                <a:gd name="connsiteX94" fmla="*/ 2645127 w 3925287"/>
                <a:gd name="connsiteY94" fmla="*/ 2156460 h 2308860"/>
                <a:gd name="connsiteX95" fmla="*/ 2744187 w 3925287"/>
                <a:gd name="connsiteY95" fmla="*/ 2141220 h 2308860"/>
                <a:gd name="connsiteX96" fmla="*/ 2828007 w 3925287"/>
                <a:gd name="connsiteY96" fmla="*/ 2118360 h 2308860"/>
                <a:gd name="connsiteX97" fmla="*/ 2858487 w 3925287"/>
                <a:gd name="connsiteY97" fmla="*/ 2110740 h 2308860"/>
                <a:gd name="connsiteX98" fmla="*/ 2904207 w 3925287"/>
                <a:gd name="connsiteY98" fmla="*/ 2087880 h 2308860"/>
                <a:gd name="connsiteX99" fmla="*/ 2972787 w 3925287"/>
                <a:gd name="connsiteY99" fmla="*/ 2034540 h 2308860"/>
                <a:gd name="connsiteX100" fmla="*/ 3018507 w 3925287"/>
                <a:gd name="connsiteY100" fmla="*/ 2019300 h 2308860"/>
                <a:gd name="connsiteX101" fmla="*/ 3033747 w 3925287"/>
                <a:gd name="connsiteY101" fmla="*/ 1996440 h 2308860"/>
                <a:gd name="connsiteX102" fmla="*/ 3056607 w 3925287"/>
                <a:gd name="connsiteY102" fmla="*/ 1973580 h 2308860"/>
                <a:gd name="connsiteX103" fmla="*/ 3140427 w 3925287"/>
                <a:gd name="connsiteY103" fmla="*/ 1958340 h 2308860"/>
                <a:gd name="connsiteX104" fmla="*/ 3163287 w 3925287"/>
                <a:gd name="connsiteY104" fmla="*/ 1950720 h 2308860"/>
                <a:gd name="connsiteX105" fmla="*/ 3178527 w 3925287"/>
                <a:gd name="connsiteY105" fmla="*/ 1897380 h 2308860"/>
                <a:gd name="connsiteX106" fmla="*/ 3193767 w 3925287"/>
                <a:gd name="connsiteY106" fmla="*/ 1851660 h 2308860"/>
                <a:gd name="connsiteX107" fmla="*/ 3224247 w 3925287"/>
                <a:gd name="connsiteY107" fmla="*/ 1844040 h 2308860"/>
                <a:gd name="connsiteX108" fmla="*/ 3269967 w 3925287"/>
                <a:gd name="connsiteY108" fmla="*/ 1828800 h 2308860"/>
                <a:gd name="connsiteX109" fmla="*/ 3330927 w 3925287"/>
                <a:gd name="connsiteY109" fmla="*/ 1813560 h 2308860"/>
                <a:gd name="connsiteX110" fmla="*/ 3384267 w 3925287"/>
                <a:gd name="connsiteY110" fmla="*/ 1752600 h 2308860"/>
                <a:gd name="connsiteX111" fmla="*/ 3399507 w 3925287"/>
                <a:gd name="connsiteY111" fmla="*/ 1729740 h 2308860"/>
                <a:gd name="connsiteX112" fmla="*/ 3429987 w 3925287"/>
                <a:gd name="connsiteY112" fmla="*/ 1661160 h 2308860"/>
                <a:gd name="connsiteX113" fmla="*/ 3475707 w 3925287"/>
                <a:gd name="connsiteY113" fmla="*/ 1638300 h 2308860"/>
                <a:gd name="connsiteX114" fmla="*/ 3490947 w 3925287"/>
                <a:gd name="connsiteY114" fmla="*/ 1615440 h 2308860"/>
                <a:gd name="connsiteX115" fmla="*/ 3536667 w 3925287"/>
                <a:gd name="connsiteY115" fmla="*/ 1577340 h 2308860"/>
                <a:gd name="connsiteX116" fmla="*/ 3551907 w 3925287"/>
                <a:gd name="connsiteY116" fmla="*/ 1531620 h 2308860"/>
                <a:gd name="connsiteX117" fmla="*/ 3559527 w 3925287"/>
                <a:gd name="connsiteY117" fmla="*/ 1508760 h 2308860"/>
                <a:gd name="connsiteX118" fmla="*/ 3590007 w 3925287"/>
                <a:gd name="connsiteY118" fmla="*/ 1501140 h 2308860"/>
                <a:gd name="connsiteX119" fmla="*/ 3597627 w 3925287"/>
                <a:gd name="connsiteY119" fmla="*/ 1478280 h 2308860"/>
                <a:gd name="connsiteX120" fmla="*/ 3605247 w 3925287"/>
                <a:gd name="connsiteY120" fmla="*/ 1409700 h 2308860"/>
                <a:gd name="connsiteX121" fmla="*/ 3643347 w 3925287"/>
                <a:gd name="connsiteY121" fmla="*/ 1371600 h 2308860"/>
                <a:gd name="connsiteX122" fmla="*/ 3666207 w 3925287"/>
                <a:gd name="connsiteY122" fmla="*/ 1363980 h 2308860"/>
                <a:gd name="connsiteX123" fmla="*/ 3689067 w 3925287"/>
                <a:gd name="connsiteY123" fmla="*/ 1348740 h 2308860"/>
                <a:gd name="connsiteX124" fmla="*/ 3719547 w 3925287"/>
                <a:gd name="connsiteY124" fmla="*/ 1318260 h 2308860"/>
                <a:gd name="connsiteX125" fmla="*/ 3742407 w 3925287"/>
                <a:gd name="connsiteY125" fmla="*/ 1272540 h 2308860"/>
                <a:gd name="connsiteX126" fmla="*/ 3750027 w 3925287"/>
                <a:gd name="connsiteY126" fmla="*/ 1203960 h 2308860"/>
                <a:gd name="connsiteX127" fmla="*/ 3757647 w 3925287"/>
                <a:gd name="connsiteY127" fmla="*/ 1181100 h 2308860"/>
                <a:gd name="connsiteX128" fmla="*/ 3780507 w 3925287"/>
                <a:gd name="connsiteY128" fmla="*/ 1165860 h 2308860"/>
                <a:gd name="connsiteX129" fmla="*/ 3788127 w 3925287"/>
                <a:gd name="connsiteY129" fmla="*/ 1143000 h 2308860"/>
                <a:gd name="connsiteX130" fmla="*/ 3803367 w 3925287"/>
                <a:gd name="connsiteY130" fmla="*/ 990600 h 2308860"/>
                <a:gd name="connsiteX131" fmla="*/ 3818607 w 3925287"/>
                <a:gd name="connsiteY131" fmla="*/ 967740 h 2308860"/>
                <a:gd name="connsiteX132" fmla="*/ 3841467 w 3925287"/>
                <a:gd name="connsiteY132" fmla="*/ 891540 h 2308860"/>
                <a:gd name="connsiteX133" fmla="*/ 3864327 w 3925287"/>
                <a:gd name="connsiteY133" fmla="*/ 876300 h 2308860"/>
                <a:gd name="connsiteX134" fmla="*/ 3879567 w 3925287"/>
                <a:gd name="connsiteY134" fmla="*/ 830580 h 2308860"/>
                <a:gd name="connsiteX135" fmla="*/ 3894807 w 3925287"/>
                <a:gd name="connsiteY135" fmla="*/ 731520 h 2308860"/>
                <a:gd name="connsiteX136" fmla="*/ 3902427 w 3925287"/>
                <a:gd name="connsiteY136" fmla="*/ 708660 h 2308860"/>
                <a:gd name="connsiteX137" fmla="*/ 3925287 w 3925287"/>
                <a:gd name="connsiteY137" fmla="*/ 685800 h 2308860"/>
                <a:gd name="connsiteX138" fmla="*/ 3902427 w 3925287"/>
                <a:gd name="connsiteY138" fmla="*/ 556260 h 2308860"/>
                <a:gd name="connsiteX139" fmla="*/ 3887187 w 3925287"/>
                <a:gd name="connsiteY139" fmla="*/ 533400 h 2308860"/>
                <a:gd name="connsiteX140" fmla="*/ 3879567 w 3925287"/>
                <a:gd name="connsiteY140" fmla="*/ 441960 h 2308860"/>
                <a:gd name="connsiteX141" fmla="*/ 3856707 w 3925287"/>
                <a:gd name="connsiteY141" fmla="*/ 426720 h 2308860"/>
                <a:gd name="connsiteX142" fmla="*/ 3742407 w 3925287"/>
                <a:gd name="connsiteY142" fmla="*/ 411480 h 2308860"/>
                <a:gd name="connsiteX143" fmla="*/ 3734787 w 3925287"/>
                <a:gd name="connsiteY143" fmla="*/ 388620 h 2308860"/>
                <a:gd name="connsiteX144" fmla="*/ 3689067 w 3925287"/>
                <a:gd name="connsiteY144" fmla="*/ 373380 h 2308860"/>
                <a:gd name="connsiteX145" fmla="*/ 3521427 w 3925287"/>
                <a:gd name="connsiteY145" fmla="*/ 358140 h 2308860"/>
                <a:gd name="connsiteX146" fmla="*/ 3460467 w 3925287"/>
                <a:gd name="connsiteY146" fmla="*/ 342900 h 2308860"/>
                <a:gd name="connsiteX147" fmla="*/ 3346167 w 3925287"/>
                <a:gd name="connsiteY147" fmla="*/ 350520 h 2308860"/>
                <a:gd name="connsiteX148" fmla="*/ 3300447 w 3925287"/>
                <a:gd name="connsiteY148" fmla="*/ 365760 h 2308860"/>
                <a:gd name="connsiteX149" fmla="*/ 3277587 w 3925287"/>
                <a:gd name="connsiteY149" fmla="*/ 373380 h 2308860"/>
                <a:gd name="connsiteX150" fmla="*/ 3201387 w 3925287"/>
                <a:gd name="connsiteY150" fmla="*/ 381000 h 2308860"/>
                <a:gd name="connsiteX151" fmla="*/ 3125187 w 3925287"/>
                <a:gd name="connsiteY151" fmla="*/ 403860 h 2308860"/>
                <a:gd name="connsiteX152" fmla="*/ 3102327 w 3925287"/>
                <a:gd name="connsiteY152" fmla="*/ 411480 h 2308860"/>
                <a:gd name="connsiteX153" fmla="*/ 3079467 w 3925287"/>
                <a:gd name="connsiteY153" fmla="*/ 419100 h 2308860"/>
                <a:gd name="connsiteX154" fmla="*/ 3010887 w 3925287"/>
                <a:gd name="connsiteY154" fmla="*/ 426720 h 2308860"/>
                <a:gd name="connsiteX155" fmla="*/ 2942307 w 3925287"/>
                <a:gd name="connsiteY155" fmla="*/ 419100 h 2308860"/>
                <a:gd name="connsiteX156" fmla="*/ 2919447 w 3925287"/>
                <a:gd name="connsiteY156" fmla="*/ 403860 h 2308860"/>
                <a:gd name="connsiteX157" fmla="*/ 2873727 w 3925287"/>
                <a:gd name="connsiteY157" fmla="*/ 396240 h 2308860"/>
                <a:gd name="connsiteX158" fmla="*/ 2850867 w 3925287"/>
                <a:gd name="connsiteY158" fmla="*/ 388620 h 2308860"/>
                <a:gd name="connsiteX159" fmla="*/ 2759427 w 3925287"/>
                <a:gd name="connsiteY159" fmla="*/ 381000 h 2308860"/>
                <a:gd name="connsiteX160" fmla="*/ 2549877 w 3925287"/>
                <a:gd name="connsiteY160" fmla="*/ 396240 h 2308860"/>
                <a:gd name="connsiteX161" fmla="*/ 2355567 w 3925287"/>
                <a:gd name="connsiteY161" fmla="*/ 445770 h 2308860"/>
                <a:gd name="connsiteX162" fmla="*/ 2466057 w 3925287"/>
                <a:gd name="connsiteY162" fmla="*/ 327660 h 2308860"/>
                <a:gd name="connsiteX163" fmla="*/ 2538447 w 3925287"/>
                <a:gd name="connsiteY163" fmla="*/ 209550 h 2308860"/>
                <a:gd name="connsiteX164" fmla="*/ 2587977 w 3925287"/>
                <a:gd name="connsiteY164" fmla="*/ 167640 h 2308860"/>
                <a:gd name="connsiteX165" fmla="*/ 2610837 w 3925287"/>
                <a:gd name="connsiteY165" fmla="*/ 125730 h 2308860"/>
                <a:gd name="connsiteX166" fmla="*/ 2603217 w 3925287"/>
                <a:gd name="connsiteY166" fmla="*/ 99060 h 2308860"/>
                <a:gd name="connsiteX167" fmla="*/ 2614647 w 3925287"/>
                <a:gd name="connsiteY167" fmla="*/ 34290 h 2308860"/>
                <a:gd name="connsiteX168" fmla="*/ 2587977 w 3925287"/>
                <a:gd name="connsiteY168" fmla="*/ 0 h 2308860"/>
                <a:gd name="connsiteX169" fmla="*/ 2557497 w 3925287"/>
                <a:gd name="connsiteY169" fmla="*/ 11430 h 2308860"/>
                <a:gd name="connsiteX170" fmla="*/ 2511777 w 3925287"/>
                <a:gd name="connsiteY170" fmla="*/ 38100 h 2308860"/>
                <a:gd name="connsiteX171" fmla="*/ 2492727 w 3925287"/>
                <a:gd name="connsiteY171" fmla="*/ 121920 h 2308860"/>
                <a:gd name="connsiteX172" fmla="*/ 2462247 w 3925287"/>
                <a:gd name="connsiteY172" fmla="*/ 87630 h 2308860"/>
                <a:gd name="connsiteX173" fmla="*/ 2462247 w 3925287"/>
                <a:gd name="connsiteY173" fmla="*/ 152400 h 2308860"/>
                <a:gd name="connsiteX174" fmla="*/ 2431767 w 3925287"/>
                <a:gd name="connsiteY174" fmla="*/ 144780 h 2308860"/>
                <a:gd name="connsiteX175" fmla="*/ 2408907 w 3925287"/>
                <a:gd name="connsiteY175" fmla="*/ 179070 h 2308860"/>
                <a:gd name="connsiteX176" fmla="*/ 2347947 w 3925287"/>
                <a:gd name="connsiteY176" fmla="*/ 259080 h 2308860"/>
                <a:gd name="connsiteX177" fmla="*/ 2325087 w 3925287"/>
                <a:gd name="connsiteY177" fmla="*/ 274320 h 2308860"/>
                <a:gd name="connsiteX178" fmla="*/ 2302227 w 3925287"/>
                <a:gd name="connsiteY178" fmla="*/ 289560 h 2308860"/>
                <a:gd name="connsiteX179" fmla="*/ 2286987 w 3925287"/>
                <a:gd name="connsiteY179" fmla="*/ 323850 h 2308860"/>
                <a:gd name="connsiteX180" fmla="*/ 2264127 w 3925287"/>
                <a:gd name="connsiteY180" fmla="*/ 369570 h 2308860"/>
                <a:gd name="connsiteX181" fmla="*/ 2252697 w 3925287"/>
                <a:gd name="connsiteY181" fmla="*/ 369570 h 2308860"/>
                <a:gd name="connsiteX182" fmla="*/ 2227745 w 3925287"/>
                <a:gd name="connsiteY182" fmla="*/ 388620 h 2308860"/>
                <a:gd name="connsiteX183" fmla="*/ 2195547 w 3925287"/>
                <a:gd name="connsiteY183" fmla="*/ 415290 h 2308860"/>
                <a:gd name="connsiteX184" fmla="*/ 2123157 w 3925287"/>
                <a:gd name="connsiteY184" fmla="*/ 449580 h 2308860"/>
                <a:gd name="connsiteX185" fmla="*/ 1989807 w 3925287"/>
                <a:gd name="connsiteY185" fmla="*/ 510540 h 2308860"/>
                <a:gd name="connsiteX186" fmla="*/ 1987715 w 3925287"/>
                <a:gd name="connsiteY186" fmla="*/ 506730 h 2308860"/>
                <a:gd name="connsiteX187" fmla="*/ 1964855 w 3925287"/>
                <a:gd name="connsiteY187" fmla="*/ 525780 h 2308860"/>
                <a:gd name="connsiteX188" fmla="*/ 1959327 w 3925287"/>
                <a:gd name="connsiteY188" fmla="*/ 521970 h 2308860"/>
                <a:gd name="connsiteX189" fmla="*/ 1947897 w 3925287"/>
                <a:gd name="connsiteY189" fmla="*/ 529590 h 2308860"/>
                <a:gd name="connsiteX190" fmla="*/ 1940277 w 3925287"/>
                <a:gd name="connsiteY190" fmla="*/ 510540 h 2308860"/>
                <a:gd name="connsiteX191" fmla="*/ 1898367 w 3925287"/>
                <a:gd name="connsiteY191" fmla="*/ 499110 h 2308860"/>
                <a:gd name="connsiteX192" fmla="*/ 1898367 w 3925287"/>
                <a:gd name="connsiteY192" fmla="*/ 468630 h 2308860"/>
                <a:gd name="connsiteX193" fmla="*/ 1921227 w 3925287"/>
                <a:gd name="connsiteY193" fmla="*/ 533400 h 2308860"/>
                <a:gd name="connsiteX194" fmla="*/ 1902177 w 3925287"/>
                <a:gd name="connsiteY194" fmla="*/ 491490 h 2308860"/>
                <a:gd name="connsiteX195" fmla="*/ 1913607 w 3925287"/>
                <a:gd name="connsiteY195" fmla="*/ 510540 h 2308860"/>
                <a:gd name="connsiteX196" fmla="*/ 1905987 w 3925287"/>
                <a:gd name="connsiteY196" fmla="*/ 506730 h 2308860"/>
                <a:gd name="connsiteX197" fmla="*/ 1898367 w 3925287"/>
                <a:gd name="connsiteY197" fmla="*/ 502920 h 2308860"/>
                <a:gd name="connsiteX198" fmla="*/ 1907705 w 3925287"/>
                <a:gd name="connsiteY198" fmla="*/ 510540 h 2308860"/>
                <a:gd name="connsiteX199" fmla="*/ 1913607 w 3925287"/>
                <a:gd name="connsiteY199" fmla="*/ 518160 h 2308860"/>
                <a:gd name="connsiteX200" fmla="*/ 1877225 w 3925287"/>
                <a:gd name="connsiteY200" fmla="*/ 495300 h 2308860"/>
                <a:gd name="connsiteX201" fmla="*/ 1902177 w 3925287"/>
                <a:gd name="connsiteY201" fmla="*/ 491490 h 2308860"/>
                <a:gd name="connsiteX202" fmla="*/ 1865795 w 3925287"/>
                <a:gd name="connsiteY202" fmla="*/ 483870 h 2308860"/>
                <a:gd name="connsiteX203" fmla="*/ 1864077 w 3925287"/>
                <a:gd name="connsiteY203" fmla="*/ 483870 h 2308860"/>
                <a:gd name="connsiteX204" fmla="*/ 1875507 w 3925287"/>
                <a:gd name="connsiteY204" fmla="*/ 495300 h 2308860"/>
                <a:gd name="connsiteX205" fmla="*/ 1888655 w 3925287"/>
                <a:gd name="connsiteY205" fmla="*/ 495300 h 2308860"/>
                <a:gd name="connsiteX206" fmla="*/ 1883127 w 3925287"/>
                <a:gd name="connsiteY206" fmla="*/ 476250 h 2308860"/>
                <a:gd name="connsiteX207" fmla="*/ 1881035 w 3925287"/>
                <a:gd name="connsiteY207" fmla="*/ 472440 h 2308860"/>
                <a:gd name="connsiteX208" fmla="*/ 1894557 w 3925287"/>
                <a:gd name="connsiteY208" fmla="*/ 476250 h 2308860"/>
                <a:gd name="connsiteX209" fmla="*/ 1921227 w 3925287"/>
                <a:gd name="connsiteY209" fmla="*/ 495300 h 2308860"/>
                <a:gd name="connsiteX210" fmla="*/ 1959327 w 3925287"/>
                <a:gd name="connsiteY210" fmla="*/ 518160 h 2308860"/>
                <a:gd name="connsiteX211" fmla="*/ 1867887 w 3925287"/>
                <a:gd name="connsiteY211" fmla="*/ 506730 h 2308860"/>
                <a:gd name="connsiteX212" fmla="*/ 1875507 w 3925287"/>
                <a:gd name="connsiteY212" fmla="*/ 525780 h 2308860"/>
                <a:gd name="connsiteX213" fmla="*/ 1966947 w 3925287"/>
                <a:gd name="connsiteY213" fmla="*/ 525780 h 2308860"/>
                <a:gd name="connsiteX0" fmla="*/ 1966947 w 3925287"/>
                <a:gd name="connsiteY0" fmla="*/ 525780 h 2308860"/>
                <a:gd name="connsiteX1" fmla="*/ 1852647 w 3925287"/>
                <a:gd name="connsiteY1" fmla="*/ 537210 h 2308860"/>
                <a:gd name="connsiteX2" fmla="*/ 1795497 w 3925287"/>
                <a:gd name="connsiteY2" fmla="*/ 529590 h 2308860"/>
                <a:gd name="connsiteX3" fmla="*/ 1745967 w 3925287"/>
                <a:gd name="connsiteY3" fmla="*/ 533400 h 2308860"/>
                <a:gd name="connsiteX4" fmla="*/ 1700247 w 3925287"/>
                <a:gd name="connsiteY4" fmla="*/ 518160 h 2308860"/>
                <a:gd name="connsiteX5" fmla="*/ 1662147 w 3925287"/>
                <a:gd name="connsiteY5" fmla="*/ 521970 h 2308860"/>
                <a:gd name="connsiteX6" fmla="*/ 1372587 w 3925287"/>
                <a:gd name="connsiteY6" fmla="*/ 510540 h 2308860"/>
                <a:gd name="connsiteX7" fmla="*/ 1349727 w 3925287"/>
                <a:gd name="connsiteY7" fmla="*/ 502920 h 2308860"/>
                <a:gd name="connsiteX8" fmla="*/ 1227807 w 3925287"/>
                <a:gd name="connsiteY8" fmla="*/ 487680 h 2308860"/>
                <a:gd name="connsiteX9" fmla="*/ 1182087 w 3925287"/>
                <a:gd name="connsiteY9" fmla="*/ 472440 h 2308860"/>
                <a:gd name="connsiteX10" fmla="*/ 1029687 w 3925287"/>
                <a:gd name="connsiteY10" fmla="*/ 457200 h 2308860"/>
                <a:gd name="connsiteX11" fmla="*/ 907767 w 3925287"/>
                <a:gd name="connsiteY11" fmla="*/ 441960 h 2308860"/>
                <a:gd name="connsiteX12" fmla="*/ 877287 w 3925287"/>
                <a:gd name="connsiteY12" fmla="*/ 434340 h 2308860"/>
                <a:gd name="connsiteX13" fmla="*/ 831567 w 3925287"/>
                <a:gd name="connsiteY13" fmla="*/ 419100 h 2308860"/>
                <a:gd name="connsiteX14" fmla="*/ 724887 w 3925287"/>
                <a:gd name="connsiteY14" fmla="*/ 411480 h 2308860"/>
                <a:gd name="connsiteX15" fmla="*/ 702027 w 3925287"/>
                <a:gd name="connsiteY15" fmla="*/ 396240 h 2308860"/>
                <a:gd name="connsiteX16" fmla="*/ 648687 w 3925287"/>
                <a:gd name="connsiteY16" fmla="*/ 403860 h 2308860"/>
                <a:gd name="connsiteX17" fmla="*/ 477237 w 3925287"/>
                <a:gd name="connsiteY17" fmla="*/ 384810 h 2308860"/>
                <a:gd name="connsiteX18" fmla="*/ 431517 w 3925287"/>
                <a:gd name="connsiteY18" fmla="*/ 373380 h 2308860"/>
                <a:gd name="connsiteX19" fmla="*/ 387514 w 3925287"/>
                <a:gd name="connsiteY19" fmla="*/ 369570 h 2308860"/>
                <a:gd name="connsiteX20" fmla="*/ 351507 w 3925287"/>
                <a:gd name="connsiteY20" fmla="*/ 373380 h 2308860"/>
                <a:gd name="connsiteX21" fmla="*/ 294357 w 3925287"/>
                <a:gd name="connsiteY21" fmla="*/ 361950 h 2308860"/>
                <a:gd name="connsiteX22" fmla="*/ 252447 w 3925287"/>
                <a:gd name="connsiteY22" fmla="*/ 350520 h 2308860"/>
                <a:gd name="connsiteX23" fmla="*/ 180057 w 3925287"/>
                <a:gd name="connsiteY23" fmla="*/ 358140 h 2308860"/>
                <a:gd name="connsiteX24" fmla="*/ 164817 w 3925287"/>
                <a:gd name="connsiteY24" fmla="*/ 369570 h 2308860"/>
                <a:gd name="connsiteX25" fmla="*/ 130527 w 3925287"/>
                <a:gd name="connsiteY25" fmla="*/ 365760 h 2308860"/>
                <a:gd name="connsiteX26" fmla="*/ 58137 w 3925287"/>
                <a:gd name="connsiteY26" fmla="*/ 400050 h 2308860"/>
                <a:gd name="connsiteX27" fmla="*/ 27657 w 3925287"/>
                <a:gd name="connsiteY27" fmla="*/ 453390 h 2308860"/>
                <a:gd name="connsiteX28" fmla="*/ 4797 w 3925287"/>
                <a:gd name="connsiteY28" fmla="*/ 491490 h 2308860"/>
                <a:gd name="connsiteX29" fmla="*/ 987 w 3925287"/>
                <a:gd name="connsiteY29" fmla="*/ 533400 h 2308860"/>
                <a:gd name="connsiteX30" fmla="*/ 16227 w 3925287"/>
                <a:gd name="connsiteY30" fmla="*/ 640080 h 2308860"/>
                <a:gd name="connsiteX31" fmla="*/ 23847 w 3925287"/>
                <a:gd name="connsiteY31" fmla="*/ 731520 h 2308860"/>
                <a:gd name="connsiteX32" fmla="*/ 39087 w 3925287"/>
                <a:gd name="connsiteY32" fmla="*/ 754380 h 2308860"/>
                <a:gd name="connsiteX33" fmla="*/ 61947 w 3925287"/>
                <a:gd name="connsiteY33" fmla="*/ 800100 h 2308860"/>
                <a:gd name="connsiteX34" fmla="*/ 69567 w 3925287"/>
                <a:gd name="connsiteY34" fmla="*/ 922020 h 2308860"/>
                <a:gd name="connsiteX35" fmla="*/ 115287 w 3925287"/>
                <a:gd name="connsiteY35" fmla="*/ 1013460 h 2308860"/>
                <a:gd name="connsiteX36" fmla="*/ 130527 w 3925287"/>
                <a:gd name="connsiteY36" fmla="*/ 1036320 h 2308860"/>
                <a:gd name="connsiteX37" fmla="*/ 145767 w 3925287"/>
                <a:gd name="connsiteY37" fmla="*/ 1059180 h 2308860"/>
                <a:gd name="connsiteX38" fmla="*/ 161007 w 3925287"/>
                <a:gd name="connsiteY38" fmla="*/ 1104900 h 2308860"/>
                <a:gd name="connsiteX39" fmla="*/ 168627 w 3925287"/>
                <a:gd name="connsiteY39" fmla="*/ 1143000 h 2308860"/>
                <a:gd name="connsiteX40" fmla="*/ 199107 w 3925287"/>
                <a:gd name="connsiteY40" fmla="*/ 1188720 h 2308860"/>
                <a:gd name="connsiteX41" fmla="*/ 214347 w 3925287"/>
                <a:gd name="connsiteY41" fmla="*/ 1211580 h 2308860"/>
                <a:gd name="connsiteX42" fmla="*/ 252447 w 3925287"/>
                <a:gd name="connsiteY42" fmla="*/ 1272540 h 2308860"/>
                <a:gd name="connsiteX43" fmla="*/ 282927 w 3925287"/>
                <a:gd name="connsiteY43" fmla="*/ 1318260 h 2308860"/>
                <a:gd name="connsiteX44" fmla="*/ 298167 w 3925287"/>
                <a:gd name="connsiteY44" fmla="*/ 1341120 h 2308860"/>
                <a:gd name="connsiteX45" fmla="*/ 321027 w 3925287"/>
                <a:gd name="connsiteY45" fmla="*/ 1356360 h 2308860"/>
                <a:gd name="connsiteX46" fmla="*/ 328647 w 3925287"/>
                <a:gd name="connsiteY46" fmla="*/ 1379220 h 2308860"/>
                <a:gd name="connsiteX47" fmla="*/ 343887 w 3925287"/>
                <a:gd name="connsiteY47" fmla="*/ 1493520 h 2308860"/>
                <a:gd name="connsiteX48" fmla="*/ 359127 w 3925287"/>
                <a:gd name="connsiteY48" fmla="*/ 1516380 h 2308860"/>
                <a:gd name="connsiteX49" fmla="*/ 404847 w 3925287"/>
                <a:gd name="connsiteY49" fmla="*/ 1546860 h 2308860"/>
                <a:gd name="connsiteX50" fmla="*/ 442947 w 3925287"/>
                <a:gd name="connsiteY50" fmla="*/ 1584960 h 2308860"/>
                <a:gd name="connsiteX51" fmla="*/ 458187 w 3925287"/>
                <a:gd name="connsiteY51" fmla="*/ 1607820 h 2308860"/>
                <a:gd name="connsiteX52" fmla="*/ 481047 w 3925287"/>
                <a:gd name="connsiteY52" fmla="*/ 1623060 h 2308860"/>
                <a:gd name="connsiteX53" fmla="*/ 503907 w 3925287"/>
                <a:gd name="connsiteY53" fmla="*/ 1653540 h 2308860"/>
                <a:gd name="connsiteX54" fmla="*/ 534387 w 3925287"/>
                <a:gd name="connsiteY54" fmla="*/ 1661160 h 2308860"/>
                <a:gd name="connsiteX55" fmla="*/ 557247 w 3925287"/>
                <a:gd name="connsiteY55" fmla="*/ 1684020 h 2308860"/>
                <a:gd name="connsiteX56" fmla="*/ 595347 w 3925287"/>
                <a:gd name="connsiteY56" fmla="*/ 1752600 h 2308860"/>
                <a:gd name="connsiteX57" fmla="*/ 641067 w 3925287"/>
                <a:gd name="connsiteY57" fmla="*/ 1783080 h 2308860"/>
                <a:gd name="connsiteX58" fmla="*/ 663927 w 3925287"/>
                <a:gd name="connsiteY58" fmla="*/ 1798320 h 2308860"/>
                <a:gd name="connsiteX59" fmla="*/ 709647 w 3925287"/>
                <a:gd name="connsiteY59" fmla="*/ 1813560 h 2308860"/>
                <a:gd name="connsiteX60" fmla="*/ 778227 w 3925287"/>
                <a:gd name="connsiteY60" fmla="*/ 1851660 h 2308860"/>
                <a:gd name="connsiteX61" fmla="*/ 785847 w 3925287"/>
                <a:gd name="connsiteY61" fmla="*/ 1874520 h 2308860"/>
                <a:gd name="connsiteX62" fmla="*/ 862047 w 3925287"/>
                <a:gd name="connsiteY62" fmla="*/ 1950720 h 2308860"/>
                <a:gd name="connsiteX63" fmla="*/ 884907 w 3925287"/>
                <a:gd name="connsiteY63" fmla="*/ 1958340 h 2308860"/>
                <a:gd name="connsiteX64" fmla="*/ 945867 w 3925287"/>
                <a:gd name="connsiteY64" fmla="*/ 1981200 h 2308860"/>
                <a:gd name="connsiteX65" fmla="*/ 968727 w 3925287"/>
                <a:gd name="connsiteY65" fmla="*/ 2026920 h 2308860"/>
                <a:gd name="connsiteX66" fmla="*/ 991587 w 3925287"/>
                <a:gd name="connsiteY66" fmla="*/ 2072640 h 2308860"/>
                <a:gd name="connsiteX67" fmla="*/ 1022067 w 3925287"/>
                <a:gd name="connsiteY67" fmla="*/ 2080260 h 2308860"/>
                <a:gd name="connsiteX68" fmla="*/ 1098267 w 3925287"/>
                <a:gd name="connsiteY68" fmla="*/ 2103120 h 2308860"/>
                <a:gd name="connsiteX69" fmla="*/ 1182087 w 3925287"/>
                <a:gd name="connsiteY69" fmla="*/ 2125980 h 2308860"/>
                <a:gd name="connsiteX70" fmla="*/ 1227807 w 3925287"/>
                <a:gd name="connsiteY70" fmla="*/ 2148840 h 2308860"/>
                <a:gd name="connsiteX71" fmla="*/ 1258287 w 3925287"/>
                <a:gd name="connsiteY71" fmla="*/ 2156460 h 2308860"/>
                <a:gd name="connsiteX72" fmla="*/ 1304007 w 3925287"/>
                <a:gd name="connsiteY72" fmla="*/ 2179320 h 2308860"/>
                <a:gd name="connsiteX73" fmla="*/ 1326867 w 3925287"/>
                <a:gd name="connsiteY73" fmla="*/ 2194560 h 2308860"/>
                <a:gd name="connsiteX74" fmla="*/ 1357347 w 3925287"/>
                <a:gd name="connsiteY74" fmla="*/ 2202180 h 2308860"/>
                <a:gd name="connsiteX75" fmla="*/ 1448787 w 3925287"/>
                <a:gd name="connsiteY75" fmla="*/ 2225040 h 2308860"/>
                <a:gd name="connsiteX76" fmla="*/ 1509747 w 3925287"/>
                <a:gd name="connsiteY76" fmla="*/ 2240280 h 2308860"/>
                <a:gd name="connsiteX77" fmla="*/ 1540227 w 3925287"/>
                <a:gd name="connsiteY77" fmla="*/ 2247900 h 2308860"/>
                <a:gd name="connsiteX78" fmla="*/ 1616427 w 3925287"/>
                <a:gd name="connsiteY78" fmla="*/ 2263140 h 2308860"/>
                <a:gd name="connsiteX79" fmla="*/ 1646907 w 3925287"/>
                <a:gd name="connsiteY79" fmla="*/ 2270760 h 2308860"/>
                <a:gd name="connsiteX80" fmla="*/ 1768827 w 3925287"/>
                <a:gd name="connsiteY80" fmla="*/ 2286000 h 2308860"/>
                <a:gd name="connsiteX81" fmla="*/ 1799307 w 3925287"/>
                <a:gd name="connsiteY81" fmla="*/ 2293620 h 2308860"/>
                <a:gd name="connsiteX82" fmla="*/ 2027907 w 3925287"/>
                <a:gd name="connsiteY82" fmla="*/ 2301240 h 2308860"/>
                <a:gd name="connsiteX83" fmla="*/ 2050767 w 3925287"/>
                <a:gd name="connsiteY83" fmla="*/ 2293620 h 2308860"/>
                <a:gd name="connsiteX84" fmla="*/ 2073627 w 3925287"/>
                <a:gd name="connsiteY84" fmla="*/ 2301240 h 2308860"/>
                <a:gd name="connsiteX85" fmla="*/ 2134587 w 3925287"/>
                <a:gd name="connsiteY85" fmla="*/ 2308860 h 2308860"/>
                <a:gd name="connsiteX86" fmla="*/ 2264127 w 3925287"/>
                <a:gd name="connsiteY86" fmla="*/ 2301240 h 2308860"/>
                <a:gd name="connsiteX87" fmla="*/ 2309847 w 3925287"/>
                <a:gd name="connsiteY87" fmla="*/ 2270760 h 2308860"/>
                <a:gd name="connsiteX88" fmla="*/ 2370807 w 3925287"/>
                <a:gd name="connsiteY88" fmla="*/ 2255520 h 2308860"/>
                <a:gd name="connsiteX89" fmla="*/ 2485107 w 3925287"/>
                <a:gd name="connsiteY89" fmla="*/ 2232660 h 2308860"/>
                <a:gd name="connsiteX90" fmla="*/ 2507967 w 3925287"/>
                <a:gd name="connsiteY90" fmla="*/ 2225040 h 2308860"/>
                <a:gd name="connsiteX91" fmla="*/ 2553687 w 3925287"/>
                <a:gd name="connsiteY91" fmla="*/ 2217420 h 2308860"/>
                <a:gd name="connsiteX92" fmla="*/ 2599407 w 3925287"/>
                <a:gd name="connsiteY92" fmla="*/ 2179320 h 2308860"/>
                <a:gd name="connsiteX93" fmla="*/ 2622267 w 3925287"/>
                <a:gd name="connsiteY93" fmla="*/ 2171700 h 2308860"/>
                <a:gd name="connsiteX94" fmla="*/ 2645127 w 3925287"/>
                <a:gd name="connsiteY94" fmla="*/ 2156460 h 2308860"/>
                <a:gd name="connsiteX95" fmla="*/ 2744187 w 3925287"/>
                <a:gd name="connsiteY95" fmla="*/ 2141220 h 2308860"/>
                <a:gd name="connsiteX96" fmla="*/ 2828007 w 3925287"/>
                <a:gd name="connsiteY96" fmla="*/ 2118360 h 2308860"/>
                <a:gd name="connsiteX97" fmla="*/ 2858487 w 3925287"/>
                <a:gd name="connsiteY97" fmla="*/ 2110740 h 2308860"/>
                <a:gd name="connsiteX98" fmla="*/ 2904207 w 3925287"/>
                <a:gd name="connsiteY98" fmla="*/ 2087880 h 2308860"/>
                <a:gd name="connsiteX99" fmla="*/ 2972787 w 3925287"/>
                <a:gd name="connsiteY99" fmla="*/ 2034540 h 2308860"/>
                <a:gd name="connsiteX100" fmla="*/ 3018507 w 3925287"/>
                <a:gd name="connsiteY100" fmla="*/ 2019300 h 2308860"/>
                <a:gd name="connsiteX101" fmla="*/ 3033747 w 3925287"/>
                <a:gd name="connsiteY101" fmla="*/ 1996440 h 2308860"/>
                <a:gd name="connsiteX102" fmla="*/ 3056607 w 3925287"/>
                <a:gd name="connsiteY102" fmla="*/ 1973580 h 2308860"/>
                <a:gd name="connsiteX103" fmla="*/ 3140427 w 3925287"/>
                <a:gd name="connsiteY103" fmla="*/ 1958340 h 2308860"/>
                <a:gd name="connsiteX104" fmla="*/ 3163287 w 3925287"/>
                <a:gd name="connsiteY104" fmla="*/ 1950720 h 2308860"/>
                <a:gd name="connsiteX105" fmla="*/ 3178527 w 3925287"/>
                <a:gd name="connsiteY105" fmla="*/ 1897380 h 2308860"/>
                <a:gd name="connsiteX106" fmla="*/ 3193767 w 3925287"/>
                <a:gd name="connsiteY106" fmla="*/ 1851660 h 2308860"/>
                <a:gd name="connsiteX107" fmla="*/ 3224247 w 3925287"/>
                <a:gd name="connsiteY107" fmla="*/ 1844040 h 2308860"/>
                <a:gd name="connsiteX108" fmla="*/ 3269967 w 3925287"/>
                <a:gd name="connsiteY108" fmla="*/ 1828800 h 2308860"/>
                <a:gd name="connsiteX109" fmla="*/ 3330927 w 3925287"/>
                <a:gd name="connsiteY109" fmla="*/ 1813560 h 2308860"/>
                <a:gd name="connsiteX110" fmla="*/ 3384267 w 3925287"/>
                <a:gd name="connsiteY110" fmla="*/ 1752600 h 2308860"/>
                <a:gd name="connsiteX111" fmla="*/ 3399507 w 3925287"/>
                <a:gd name="connsiteY111" fmla="*/ 1729740 h 2308860"/>
                <a:gd name="connsiteX112" fmla="*/ 3429987 w 3925287"/>
                <a:gd name="connsiteY112" fmla="*/ 1661160 h 2308860"/>
                <a:gd name="connsiteX113" fmla="*/ 3475707 w 3925287"/>
                <a:gd name="connsiteY113" fmla="*/ 1638300 h 2308860"/>
                <a:gd name="connsiteX114" fmla="*/ 3490947 w 3925287"/>
                <a:gd name="connsiteY114" fmla="*/ 1615440 h 2308860"/>
                <a:gd name="connsiteX115" fmla="*/ 3536667 w 3925287"/>
                <a:gd name="connsiteY115" fmla="*/ 1577340 h 2308860"/>
                <a:gd name="connsiteX116" fmla="*/ 3551907 w 3925287"/>
                <a:gd name="connsiteY116" fmla="*/ 1531620 h 2308860"/>
                <a:gd name="connsiteX117" fmla="*/ 3559527 w 3925287"/>
                <a:gd name="connsiteY117" fmla="*/ 1508760 h 2308860"/>
                <a:gd name="connsiteX118" fmla="*/ 3590007 w 3925287"/>
                <a:gd name="connsiteY118" fmla="*/ 1501140 h 2308860"/>
                <a:gd name="connsiteX119" fmla="*/ 3597627 w 3925287"/>
                <a:gd name="connsiteY119" fmla="*/ 1478280 h 2308860"/>
                <a:gd name="connsiteX120" fmla="*/ 3605247 w 3925287"/>
                <a:gd name="connsiteY120" fmla="*/ 1409700 h 2308860"/>
                <a:gd name="connsiteX121" fmla="*/ 3643347 w 3925287"/>
                <a:gd name="connsiteY121" fmla="*/ 1371600 h 2308860"/>
                <a:gd name="connsiteX122" fmla="*/ 3666207 w 3925287"/>
                <a:gd name="connsiteY122" fmla="*/ 1363980 h 2308860"/>
                <a:gd name="connsiteX123" fmla="*/ 3689067 w 3925287"/>
                <a:gd name="connsiteY123" fmla="*/ 1348740 h 2308860"/>
                <a:gd name="connsiteX124" fmla="*/ 3719547 w 3925287"/>
                <a:gd name="connsiteY124" fmla="*/ 1318260 h 2308860"/>
                <a:gd name="connsiteX125" fmla="*/ 3742407 w 3925287"/>
                <a:gd name="connsiteY125" fmla="*/ 1272540 h 2308860"/>
                <a:gd name="connsiteX126" fmla="*/ 3750027 w 3925287"/>
                <a:gd name="connsiteY126" fmla="*/ 1203960 h 2308860"/>
                <a:gd name="connsiteX127" fmla="*/ 3757647 w 3925287"/>
                <a:gd name="connsiteY127" fmla="*/ 1181100 h 2308860"/>
                <a:gd name="connsiteX128" fmla="*/ 3780507 w 3925287"/>
                <a:gd name="connsiteY128" fmla="*/ 1165860 h 2308860"/>
                <a:gd name="connsiteX129" fmla="*/ 3788127 w 3925287"/>
                <a:gd name="connsiteY129" fmla="*/ 1143000 h 2308860"/>
                <a:gd name="connsiteX130" fmla="*/ 3803367 w 3925287"/>
                <a:gd name="connsiteY130" fmla="*/ 990600 h 2308860"/>
                <a:gd name="connsiteX131" fmla="*/ 3818607 w 3925287"/>
                <a:gd name="connsiteY131" fmla="*/ 967740 h 2308860"/>
                <a:gd name="connsiteX132" fmla="*/ 3841467 w 3925287"/>
                <a:gd name="connsiteY132" fmla="*/ 891540 h 2308860"/>
                <a:gd name="connsiteX133" fmla="*/ 3864327 w 3925287"/>
                <a:gd name="connsiteY133" fmla="*/ 876300 h 2308860"/>
                <a:gd name="connsiteX134" fmla="*/ 3879567 w 3925287"/>
                <a:gd name="connsiteY134" fmla="*/ 830580 h 2308860"/>
                <a:gd name="connsiteX135" fmla="*/ 3894807 w 3925287"/>
                <a:gd name="connsiteY135" fmla="*/ 731520 h 2308860"/>
                <a:gd name="connsiteX136" fmla="*/ 3902427 w 3925287"/>
                <a:gd name="connsiteY136" fmla="*/ 708660 h 2308860"/>
                <a:gd name="connsiteX137" fmla="*/ 3925287 w 3925287"/>
                <a:gd name="connsiteY137" fmla="*/ 685800 h 2308860"/>
                <a:gd name="connsiteX138" fmla="*/ 3902427 w 3925287"/>
                <a:gd name="connsiteY138" fmla="*/ 556260 h 2308860"/>
                <a:gd name="connsiteX139" fmla="*/ 3887187 w 3925287"/>
                <a:gd name="connsiteY139" fmla="*/ 533400 h 2308860"/>
                <a:gd name="connsiteX140" fmla="*/ 3879567 w 3925287"/>
                <a:gd name="connsiteY140" fmla="*/ 441960 h 2308860"/>
                <a:gd name="connsiteX141" fmla="*/ 3856707 w 3925287"/>
                <a:gd name="connsiteY141" fmla="*/ 426720 h 2308860"/>
                <a:gd name="connsiteX142" fmla="*/ 3742407 w 3925287"/>
                <a:gd name="connsiteY142" fmla="*/ 411480 h 2308860"/>
                <a:gd name="connsiteX143" fmla="*/ 3734787 w 3925287"/>
                <a:gd name="connsiteY143" fmla="*/ 388620 h 2308860"/>
                <a:gd name="connsiteX144" fmla="*/ 3689067 w 3925287"/>
                <a:gd name="connsiteY144" fmla="*/ 373380 h 2308860"/>
                <a:gd name="connsiteX145" fmla="*/ 3521427 w 3925287"/>
                <a:gd name="connsiteY145" fmla="*/ 358140 h 2308860"/>
                <a:gd name="connsiteX146" fmla="*/ 3460467 w 3925287"/>
                <a:gd name="connsiteY146" fmla="*/ 342900 h 2308860"/>
                <a:gd name="connsiteX147" fmla="*/ 3346167 w 3925287"/>
                <a:gd name="connsiteY147" fmla="*/ 350520 h 2308860"/>
                <a:gd name="connsiteX148" fmla="*/ 3300447 w 3925287"/>
                <a:gd name="connsiteY148" fmla="*/ 365760 h 2308860"/>
                <a:gd name="connsiteX149" fmla="*/ 3277587 w 3925287"/>
                <a:gd name="connsiteY149" fmla="*/ 373380 h 2308860"/>
                <a:gd name="connsiteX150" fmla="*/ 3201387 w 3925287"/>
                <a:gd name="connsiteY150" fmla="*/ 381000 h 2308860"/>
                <a:gd name="connsiteX151" fmla="*/ 3125187 w 3925287"/>
                <a:gd name="connsiteY151" fmla="*/ 403860 h 2308860"/>
                <a:gd name="connsiteX152" fmla="*/ 3102327 w 3925287"/>
                <a:gd name="connsiteY152" fmla="*/ 411480 h 2308860"/>
                <a:gd name="connsiteX153" fmla="*/ 3079467 w 3925287"/>
                <a:gd name="connsiteY153" fmla="*/ 419100 h 2308860"/>
                <a:gd name="connsiteX154" fmla="*/ 3010887 w 3925287"/>
                <a:gd name="connsiteY154" fmla="*/ 426720 h 2308860"/>
                <a:gd name="connsiteX155" fmla="*/ 2942307 w 3925287"/>
                <a:gd name="connsiteY155" fmla="*/ 419100 h 2308860"/>
                <a:gd name="connsiteX156" fmla="*/ 2919447 w 3925287"/>
                <a:gd name="connsiteY156" fmla="*/ 403860 h 2308860"/>
                <a:gd name="connsiteX157" fmla="*/ 2873727 w 3925287"/>
                <a:gd name="connsiteY157" fmla="*/ 396240 h 2308860"/>
                <a:gd name="connsiteX158" fmla="*/ 2850867 w 3925287"/>
                <a:gd name="connsiteY158" fmla="*/ 388620 h 2308860"/>
                <a:gd name="connsiteX159" fmla="*/ 2759427 w 3925287"/>
                <a:gd name="connsiteY159" fmla="*/ 381000 h 2308860"/>
                <a:gd name="connsiteX160" fmla="*/ 2549877 w 3925287"/>
                <a:gd name="connsiteY160" fmla="*/ 396240 h 2308860"/>
                <a:gd name="connsiteX161" fmla="*/ 2355567 w 3925287"/>
                <a:gd name="connsiteY161" fmla="*/ 445770 h 2308860"/>
                <a:gd name="connsiteX162" fmla="*/ 2466057 w 3925287"/>
                <a:gd name="connsiteY162" fmla="*/ 327660 h 2308860"/>
                <a:gd name="connsiteX163" fmla="*/ 2538447 w 3925287"/>
                <a:gd name="connsiteY163" fmla="*/ 209550 h 2308860"/>
                <a:gd name="connsiteX164" fmla="*/ 2584167 w 3925287"/>
                <a:gd name="connsiteY164" fmla="*/ 156210 h 2308860"/>
                <a:gd name="connsiteX165" fmla="*/ 2610837 w 3925287"/>
                <a:gd name="connsiteY165" fmla="*/ 125730 h 2308860"/>
                <a:gd name="connsiteX166" fmla="*/ 2603217 w 3925287"/>
                <a:gd name="connsiteY166" fmla="*/ 99060 h 2308860"/>
                <a:gd name="connsiteX167" fmla="*/ 2614647 w 3925287"/>
                <a:gd name="connsiteY167" fmla="*/ 34290 h 2308860"/>
                <a:gd name="connsiteX168" fmla="*/ 2587977 w 3925287"/>
                <a:gd name="connsiteY168" fmla="*/ 0 h 2308860"/>
                <a:gd name="connsiteX169" fmla="*/ 2557497 w 3925287"/>
                <a:gd name="connsiteY169" fmla="*/ 11430 h 2308860"/>
                <a:gd name="connsiteX170" fmla="*/ 2511777 w 3925287"/>
                <a:gd name="connsiteY170" fmla="*/ 38100 h 2308860"/>
                <a:gd name="connsiteX171" fmla="*/ 2492727 w 3925287"/>
                <a:gd name="connsiteY171" fmla="*/ 121920 h 2308860"/>
                <a:gd name="connsiteX172" fmla="*/ 2462247 w 3925287"/>
                <a:gd name="connsiteY172" fmla="*/ 87630 h 2308860"/>
                <a:gd name="connsiteX173" fmla="*/ 2462247 w 3925287"/>
                <a:gd name="connsiteY173" fmla="*/ 152400 h 2308860"/>
                <a:gd name="connsiteX174" fmla="*/ 2431767 w 3925287"/>
                <a:gd name="connsiteY174" fmla="*/ 144780 h 2308860"/>
                <a:gd name="connsiteX175" fmla="*/ 2408907 w 3925287"/>
                <a:gd name="connsiteY175" fmla="*/ 179070 h 2308860"/>
                <a:gd name="connsiteX176" fmla="*/ 2347947 w 3925287"/>
                <a:gd name="connsiteY176" fmla="*/ 259080 h 2308860"/>
                <a:gd name="connsiteX177" fmla="*/ 2325087 w 3925287"/>
                <a:gd name="connsiteY177" fmla="*/ 274320 h 2308860"/>
                <a:gd name="connsiteX178" fmla="*/ 2302227 w 3925287"/>
                <a:gd name="connsiteY178" fmla="*/ 289560 h 2308860"/>
                <a:gd name="connsiteX179" fmla="*/ 2286987 w 3925287"/>
                <a:gd name="connsiteY179" fmla="*/ 323850 h 2308860"/>
                <a:gd name="connsiteX180" fmla="*/ 2264127 w 3925287"/>
                <a:gd name="connsiteY180" fmla="*/ 369570 h 2308860"/>
                <a:gd name="connsiteX181" fmla="*/ 2252697 w 3925287"/>
                <a:gd name="connsiteY181" fmla="*/ 369570 h 2308860"/>
                <a:gd name="connsiteX182" fmla="*/ 2227745 w 3925287"/>
                <a:gd name="connsiteY182" fmla="*/ 388620 h 2308860"/>
                <a:gd name="connsiteX183" fmla="*/ 2195547 w 3925287"/>
                <a:gd name="connsiteY183" fmla="*/ 415290 h 2308860"/>
                <a:gd name="connsiteX184" fmla="*/ 2123157 w 3925287"/>
                <a:gd name="connsiteY184" fmla="*/ 449580 h 2308860"/>
                <a:gd name="connsiteX185" fmla="*/ 1989807 w 3925287"/>
                <a:gd name="connsiteY185" fmla="*/ 510540 h 2308860"/>
                <a:gd name="connsiteX186" fmla="*/ 1987715 w 3925287"/>
                <a:gd name="connsiteY186" fmla="*/ 506730 h 2308860"/>
                <a:gd name="connsiteX187" fmla="*/ 1964855 w 3925287"/>
                <a:gd name="connsiteY187" fmla="*/ 525780 h 2308860"/>
                <a:gd name="connsiteX188" fmla="*/ 1959327 w 3925287"/>
                <a:gd name="connsiteY188" fmla="*/ 521970 h 2308860"/>
                <a:gd name="connsiteX189" fmla="*/ 1947897 w 3925287"/>
                <a:gd name="connsiteY189" fmla="*/ 529590 h 2308860"/>
                <a:gd name="connsiteX190" fmla="*/ 1940277 w 3925287"/>
                <a:gd name="connsiteY190" fmla="*/ 510540 h 2308860"/>
                <a:gd name="connsiteX191" fmla="*/ 1898367 w 3925287"/>
                <a:gd name="connsiteY191" fmla="*/ 499110 h 2308860"/>
                <a:gd name="connsiteX192" fmla="*/ 1898367 w 3925287"/>
                <a:gd name="connsiteY192" fmla="*/ 468630 h 2308860"/>
                <a:gd name="connsiteX193" fmla="*/ 1921227 w 3925287"/>
                <a:gd name="connsiteY193" fmla="*/ 533400 h 2308860"/>
                <a:gd name="connsiteX194" fmla="*/ 1902177 w 3925287"/>
                <a:gd name="connsiteY194" fmla="*/ 491490 h 2308860"/>
                <a:gd name="connsiteX195" fmla="*/ 1913607 w 3925287"/>
                <a:gd name="connsiteY195" fmla="*/ 510540 h 2308860"/>
                <a:gd name="connsiteX196" fmla="*/ 1905987 w 3925287"/>
                <a:gd name="connsiteY196" fmla="*/ 506730 h 2308860"/>
                <a:gd name="connsiteX197" fmla="*/ 1898367 w 3925287"/>
                <a:gd name="connsiteY197" fmla="*/ 502920 h 2308860"/>
                <a:gd name="connsiteX198" fmla="*/ 1907705 w 3925287"/>
                <a:gd name="connsiteY198" fmla="*/ 510540 h 2308860"/>
                <a:gd name="connsiteX199" fmla="*/ 1913607 w 3925287"/>
                <a:gd name="connsiteY199" fmla="*/ 518160 h 2308860"/>
                <a:gd name="connsiteX200" fmla="*/ 1877225 w 3925287"/>
                <a:gd name="connsiteY200" fmla="*/ 495300 h 2308860"/>
                <a:gd name="connsiteX201" fmla="*/ 1902177 w 3925287"/>
                <a:gd name="connsiteY201" fmla="*/ 491490 h 2308860"/>
                <a:gd name="connsiteX202" fmla="*/ 1865795 w 3925287"/>
                <a:gd name="connsiteY202" fmla="*/ 483870 h 2308860"/>
                <a:gd name="connsiteX203" fmla="*/ 1864077 w 3925287"/>
                <a:gd name="connsiteY203" fmla="*/ 483870 h 2308860"/>
                <a:gd name="connsiteX204" fmla="*/ 1875507 w 3925287"/>
                <a:gd name="connsiteY204" fmla="*/ 495300 h 2308860"/>
                <a:gd name="connsiteX205" fmla="*/ 1888655 w 3925287"/>
                <a:gd name="connsiteY205" fmla="*/ 495300 h 2308860"/>
                <a:gd name="connsiteX206" fmla="*/ 1883127 w 3925287"/>
                <a:gd name="connsiteY206" fmla="*/ 476250 h 2308860"/>
                <a:gd name="connsiteX207" fmla="*/ 1881035 w 3925287"/>
                <a:gd name="connsiteY207" fmla="*/ 472440 h 2308860"/>
                <a:gd name="connsiteX208" fmla="*/ 1894557 w 3925287"/>
                <a:gd name="connsiteY208" fmla="*/ 476250 h 2308860"/>
                <a:gd name="connsiteX209" fmla="*/ 1921227 w 3925287"/>
                <a:gd name="connsiteY209" fmla="*/ 495300 h 2308860"/>
                <a:gd name="connsiteX210" fmla="*/ 1959327 w 3925287"/>
                <a:gd name="connsiteY210" fmla="*/ 518160 h 2308860"/>
                <a:gd name="connsiteX211" fmla="*/ 1867887 w 3925287"/>
                <a:gd name="connsiteY211" fmla="*/ 506730 h 2308860"/>
                <a:gd name="connsiteX212" fmla="*/ 1875507 w 3925287"/>
                <a:gd name="connsiteY212" fmla="*/ 525780 h 2308860"/>
                <a:gd name="connsiteX213" fmla="*/ 1966947 w 3925287"/>
                <a:gd name="connsiteY213" fmla="*/ 525780 h 2308860"/>
                <a:gd name="connsiteX0" fmla="*/ 1966947 w 3925287"/>
                <a:gd name="connsiteY0" fmla="*/ 525780 h 2308860"/>
                <a:gd name="connsiteX1" fmla="*/ 1852647 w 3925287"/>
                <a:gd name="connsiteY1" fmla="*/ 537210 h 2308860"/>
                <a:gd name="connsiteX2" fmla="*/ 1795497 w 3925287"/>
                <a:gd name="connsiteY2" fmla="*/ 529590 h 2308860"/>
                <a:gd name="connsiteX3" fmla="*/ 1745967 w 3925287"/>
                <a:gd name="connsiteY3" fmla="*/ 533400 h 2308860"/>
                <a:gd name="connsiteX4" fmla="*/ 1700247 w 3925287"/>
                <a:gd name="connsiteY4" fmla="*/ 518160 h 2308860"/>
                <a:gd name="connsiteX5" fmla="*/ 1662147 w 3925287"/>
                <a:gd name="connsiteY5" fmla="*/ 521970 h 2308860"/>
                <a:gd name="connsiteX6" fmla="*/ 1372587 w 3925287"/>
                <a:gd name="connsiteY6" fmla="*/ 510540 h 2308860"/>
                <a:gd name="connsiteX7" fmla="*/ 1349727 w 3925287"/>
                <a:gd name="connsiteY7" fmla="*/ 502920 h 2308860"/>
                <a:gd name="connsiteX8" fmla="*/ 1227807 w 3925287"/>
                <a:gd name="connsiteY8" fmla="*/ 487680 h 2308860"/>
                <a:gd name="connsiteX9" fmla="*/ 1182087 w 3925287"/>
                <a:gd name="connsiteY9" fmla="*/ 472440 h 2308860"/>
                <a:gd name="connsiteX10" fmla="*/ 1029687 w 3925287"/>
                <a:gd name="connsiteY10" fmla="*/ 457200 h 2308860"/>
                <a:gd name="connsiteX11" fmla="*/ 907767 w 3925287"/>
                <a:gd name="connsiteY11" fmla="*/ 441960 h 2308860"/>
                <a:gd name="connsiteX12" fmla="*/ 877287 w 3925287"/>
                <a:gd name="connsiteY12" fmla="*/ 434340 h 2308860"/>
                <a:gd name="connsiteX13" fmla="*/ 831567 w 3925287"/>
                <a:gd name="connsiteY13" fmla="*/ 419100 h 2308860"/>
                <a:gd name="connsiteX14" fmla="*/ 724887 w 3925287"/>
                <a:gd name="connsiteY14" fmla="*/ 411480 h 2308860"/>
                <a:gd name="connsiteX15" fmla="*/ 702027 w 3925287"/>
                <a:gd name="connsiteY15" fmla="*/ 396240 h 2308860"/>
                <a:gd name="connsiteX16" fmla="*/ 648687 w 3925287"/>
                <a:gd name="connsiteY16" fmla="*/ 403860 h 2308860"/>
                <a:gd name="connsiteX17" fmla="*/ 477237 w 3925287"/>
                <a:gd name="connsiteY17" fmla="*/ 384810 h 2308860"/>
                <a:gd name="connsiteX18" fmla="*/ 431517 w 3925287"/>
                <a:gd name="connsiteY18" fmla="*/ 373380 h 2308860"/>
                <a:gd name="connsiteX19" fmla="*/ 387514 w 3925287"/>
                <a:gd name="connsiteY19" fmla="*/ 369570 h 2308860"/>
                <a:gd name="connsiteX20" fmla="*/ 351507 w 3925287"/>
                <a:gd name="connsiteY20" fmla="*/ 373380 h 2308860"/>
                <a:gd name="connsiteX21" fmla="*/ 294357 w 3925287"/>
                <a:gd name="connsiteY21" fmla="*/ 361950 h 2308860"/>
                <a:gd name="connsiteX22" fmla="*/ 252447 w 3925287"/>
                <a:gd name="connsiteY22" fmla="*/ 350520 h 2308860"/>
                <a:gd name="connsiteX23" fmla="*/ 180057 w 3925287"/>
                <a:gd name="connsiteY23" fmla="*/ 358140 h 2308860"/>
                <a:gd name="connsiteX24" fmla="*/ 164817 w 3925287"/>
                <a:gd name="connsiteY24" fmla="*/ 369570 h 2308860"/>
                <a:gd name="connsiteX25" fmla="*/ 130527 w 3925287"/>
                <a:gd name="connsiteY25" fmla="*/ 365760 h 2308860"/>
                <a:gd name="connsiteX26" fmla="*/ 58137 w 3925287"/>
                <a:gd name="connsiteY26" fmla="*/ 400050 h 2308860"/>
                <a:gd name="connsiteX27" fmla="*/ 27657 w 3925287"/>
                <a:gd name="connsiteY27" fmla="*/ 453390 h 2308860"/>
                <a:gd name="connsiteX28" fmla="*/ 4797 w 3925287"/>
                <a:gd name="connsiteY28" fmla="*/ 491490 h 2308860"/>
                <a:gd name="connsiteX29" fmla="*/ 987 w 3925287"/>
                <a:gd name="connsiteY29" fmla="*/ 533400 h 2308860"/>
                <a:gd name="connsiteX30" fmla="*/ 16227 w 3925287"/>
                <a:gd name="connsiteY30" fmla="*/ 640080 h 2308860"/>
                <a:gd name="connsiteX31" fmla="*/ 23847 w 3925287"/>
                <a:gd name="connsiteY31" fmla="*/ 731520 h 2308860"/>
                <a:gd name="connsiteX32" fmla="*/ 39087 w 3925287"/>
                <a:gd name="connsiteY32" fmla="*/ 754380 h 2308860"/>
                <a:gd name="connsiteX33" fmla="*/ 61947 w 3925287"/>
                <a:gd name="connsiteY33" fmla="*/ 800100 h 2308860"/>
                <a:gd name="connsiteX34" fmla="*/ 69567 w 3925287"/>
                <a:gd name="connsiteY34" fmla="*/ 922020 h 2308860"/>
                <a:gd name="connsiteX35" fmla="*/ 115287 w 3925287"/>
                <a:gd name="connsiteY35" fmla="*/ 1013460 h 2308860"/>
                <a:gd name="connsiteX36" fmla="*/ 130527 w 3925287"/>
                <a:gd name="connsiteY36" fmla="*/ 1036320 h 2308860"/>
                <a:gd name="connsiteX37" fmla="*/ 145767 w 3925287"/>
                <a:gd name="connsiteY37" fmla="*/ 1059180 h 2308860"/>
                <a:gd name="connsiteX38" fmla="*/ 161007 w 3925287"/>
                <a:gd name="connsiteY38" fmla="*/ 1104900 h 2308860"/>
                <a:gd name="connsiteX39" fmla="*/ 168627 w 3925287"/>
                <a:gd name="connsiteY39" fmla="*/ 1143000 h 2308860"/>
                <a:gd name="connsiteX40" fmla="*/ 199107 w 3925287"/>
                <a:gd name="connsiteY40" fmla="*/ 1188720 h 2308860"/>
                <a:gd name="connsiteX41" fmla="*/ 214347 w 3925287"/>
                <a:gd name="connsiteY41" fmla="*/ 1211580 h 2308860"/>
                <a:gd name="connsiteX42" fmla="*/ 252447 w 3925287"/>
                <a:gd name="connsiteY42" fmla="*/ 1272540 h 2308860"/>
                <a:gd name="connsiteX43" fmla="*/ 282927 w 3925287"/>
                <a:gd name="connsiteY43" fmla="*/ 1318260 h 2308860"/>
                <a:gd name="connsiteX44" fmla="*/ 298167 w 3925287"/>
                <a:gd name="connsiteY44" fmla="*/ 1341120 h 2308860"/>
                <a:gd name="connsiteX45" fmla="*/ 321027 w 3925287"/>
                <a:gd name="connsiteY45" fmla="*/ 1356360 h 2308860"/>
                <a:gd name="connsiteX46" fmla="*/ 328647 w 3925287"/>
                <a:gd name="connsiteY46" fmla="*/ 1379220 h 2308860"/>
                <a:gd name="connsiteX47" fmla="*/ 343887 w 3925287"/>
                <a:gd name="connsiteY47" fmla="*/ 1493520 h 2308860"/>
                <a:gd name="connsiteX48" fmla="*/ 359127 w 3925287"/>
                <a:gd name="connsiteY48" fmla="*/ 1516380 h 2308860"/>
                <a:gd name="connsiteX49" fmla="*/ 404847 w 3925287"/>
                <a:gd name="connsiteY49" fmla="*/ 1546860 h 2308860"/>
                <a:gd name="connsiteX50" fmla="*/ 442947 w 3925287"/>
                <a:gd name="connsiteY50" fmla="*/ 1584960 h 2308860"/>
                <a:gd name="connsiteX51" fmla="*/ 458187 w 3925287"/>
                <a:gd name="connsiteY51" fmla="*/ 1607820 h 2308860"/>
                <a:gd name="connsiteX52" fmla="*/ 481047 w 3925287"/>
                <a:gd name="connsiteY52" fmla="*/ 1623060 h 2308860"/>
                <a:gd name="connsiteX53" fmla="*/ 503907 w 3925287"/>
                <a:gd name="connsiteY53" fmla="*/ 1653540 h 2308860"/>
                <a:gd name="connsiteX54" fmla="*/ 534387 w 3925287"/>
                <a:gd name="connsiteY54" fmla="*/ 1661160 h 2308860"/>
                <a:gd name="connsiteX55" fmla="*/ 557247 w 3925287"/>
                <a:gd name="connsiteY55" fmla="*/ 1684020 h 2308860"/>
                <a:gd name="connsiteX56" fmla="*/ 595347 w 3925287"/>
                <a:gd name="connsiteY56" fmla="*/ 1752600 h 2308860"/>
                <a:gd name="connsiteX57" fmla="*/ 641067 w 3925287"/>
                <a:gd name="connsiteY57" fmla="*/ 1783080 h 2308860"/>
                <a:gd name="connsiteX58" fmla="*/ 663927 w 3925287"/>
                <a:gd name="connsiteY58" fmla="*/ 1798320 h 2308860"/>
                <a:gd name="connsiteX59" fmla="*/ 709647 w 3925287"/>
                <a:gd name="connsiteY59" fmla="*/ 1813560 h 2308860"/>
                <a:gd name="connsiteX60" fmla="*/ 778227 w 3925287"/>
                <a:gd name="connsiteY60" fmla="*/ 1851660 h 2308860"/>
                <a:gd name="connsiteX61" fmla="*/ 785847 w 3925287"/>
                <a:gd name="connsiteY61" fmla="*/ 1874520 h 2308860"/>
                <a:gd name="connsiteX62" fmla="*/ 862047 w 3925287"/>
                <a:gd name="connsiteY62" fmla="*/ 1950720 h 2308860"/>
                <a:gd name="connsiteX63" fmla="*/ 884907 w 3925287"/>
                <a:gd name="connsiteY63" fmla="*/ 1958340 h 2308860"/>
                <a:gd name="connsiteX64" fmla="*/ 945867 w 3925287"/>
                <a:gd name="connsiteY64" fmla="*/ 1981200 h 2308860"/>
                <a:gd name="connsiteX65" fmla="*/ 968727 w 3925287"/>
                <a:gd name="connsiteY65" fmla="*/ 2026920 h 2308860"/>
                <a:gd name="connsiteX66" fmla="*/ 991587 w 3925287"/>
                <a:gd name="connsiteY66" fmla="*/ 2072640 h 2308860"/>
                <a:gd name="connsiteX67" fmla="*/ 1022067 w 3925287"/>
                <a:gd name="connsiteY67" fmla="*/ 2080260 h 2308860"/>
                <a:gd name="connsiteX68" fmla="*/ 1098267 w 3925287"/>
                <a:gd name="connsiteY68" fmla="*/ 2103120 h 2308860"/>
                <a:gd name="connsiteX69" fmla="*/ 1182087 w 3925287"/>
                <a:gd name="connsiteY69" fmla="*/ 2125980 h 2308860"/>
                <a:gd name="connsiteX70" fmla="*/ 1227807 w 3925287"/>
                <a:gd name="connsiteY70" fmla="*/ 2148840 h 2308860"/>
                <a:gd name="connsiteX71" fmla="*/ 1258287 w 3925287"/>
                <a:gd name="connsiteY71" fmla="*/ 2156460 h 2308860"/>
                <a:gd name="connsiteX72" fmla="*/ 1304007 w 3925287"/>
                <a:gd name="connsiteY72" fmla="*/ 2179320 h 2308860"/>
                <a:gd name="connsiteX73" fmla="*/ 1326867 w 3925287"/>
                <a:gd name="connsiteY73" fmla="*/ 2194560 h 2308860"/>
                <a:gd name="connsiteX74" fmla="*/ 1357347 w 3925287"/>
                <a:gd name="connsiteY74" fmla="*/ 2202180 h 2308860"/>
                <a:gd name="connsiteX75" fmla="*/ 1448787 w 3925287"/>
                <a:gd name="connsiteY75" fmla="*/ 2225040 h 2308860"/>
                <a:gd name="connsiteX76" fmla="*/ 1509747 w 3925287"/>
                <a:gd name="connsiteY76" fmla="*/ 2240280 h 2308860"/>
                <a:gd name="connsiteX77" fmla="*/ 1540227 w 3925287"/>
                <a:gd name="connsiteY77" fmla="*/ 2247900 h 2308860"/>
                <a:gd name="connsiteX78" fmla="*/ 1616427 w 3925287"/>
                <a:gd name="connsiteY78" fmla="*/ 2263140 h 2308860"/>
                <a:gd name="connsiteX79" fmla="*/ 1646907 w 3925287"/>
                <a:gd name="connsiteY79" fmla="*/ 2270760 h 2308860"/>
                <a:gd name="connsiteX80" fmla="*/ 1768827 w 3925287"/>
                <a:gd name="connsiteY80" fmla="*/ 2286000 h 2308860"/>
                <a:gd name="connsiteX81" fmla="*/ 1799307 w 3925287"/>
                <a:gd name="connsiteY81" fmla="*/ 2293620 h 2308860"/>
                <a:gd name="connsiteX82" fmla="*/ 2027907 w 3925287"/>
                <a:gd name="connsiteY82" fmla="*/ 2301240 h 2308860"/>
                <a:gd name="connsiteX83" fmla="*/ 2050767 w 3925287"/>
                <a:gd name="connsiteY83" fmla="*/ 2293620 h 2308860"/>
                <a:gd name="connsiteX84" fmla="*/ 2073627 w 3925287"/>
                <a:gd name="connsiteY84" fmla="*/ 2301240 h 2308860"/>
                <a:gd name="connsiteX85" fmla="*/ 2134587 w 3925287"/>
                <a:gd name="connsiteY85" fmla="*/ 2308860 h 2308860"/>
                <a:gd name="connsiteX86" fmla="*/ 2264127 w 3925287"/>
                <a:gd name="connsiteY86" fmla="*/ 2301240 h 2308860"/>
                <a:gd name="connsiteX87" fmla="*/ 2309847 w 3925287"/>
                <a:gd name="connsiteY87" fmla="*/ 2270760 h 2308860"/>
                <a:gd name="connsiteX88" fmla="*/ 2370807 w 3925287"/>
                <a:gd name="connsiteY88" fmla="*/ 2255520 h 2308860"/>
                <a:gd name="connsiteX89" fmla="*/ 2485107 w 3925287"/>
                <a:gd name="connsiteY89" fmla="*/ 2232660 h 2308860"/>
                <a:gd name="connsiteX90" fmla="*/ 2507967 w 3925287"/>
                <a:gd name="connsiteY90" fmla="*/ 2225040 h 2308860"/>
                <a:gd name="connsiteX91" fmla="*/ 2553687 w 3925287"/>
                <a:gd name="connsiteY91" fmla="*/ 2217420 h 2308860"/>
                <a:gd name="connsiteX92" fmla="*/ 2599407 w 3925287"/>
                <a:gd name="connsiteY92" fmla="*/ 2179320 h 2308860"/>
                <a:gd name="connsiteX93" fmla="*/ 2622267 w 3925287"/>
                <a:gd name="connsiteY93" fmla="*/ 2171700 h 2308860"/>
                <a:gd name="connsiteX94" fmla="*/ 2645127 w 3925287"/>
                <a:gd name="connsiteY94" fmla="*/ 2156460 h 2308860"/>
                <a:gd name="connsiteX95" fmla="*/ 2744187 w 3925287"/>
                <a:gd name="connsiteY95" fmla="*/ 2141220 h 2308860"/>
                <a:gd name="connsiteX96" fmla="*/ 2828007 w 3925287"/>
                <a:gd name="connsiteY96" fmla="*/ 2118360 h 2308860"/>
                <a:gd name="connsiteX97" fmla="*/ 2858487 w 3925287"/>
                <a:gd name="connsiteY97" fmla="*/ 2110740 h 2308860"/>
                <a:gd name="connsiteX98" fmla="*/ 2904207 w 3925287"/>
                <a:gd name="connsiteY98" fmla="*/ 2087880 h 2308860"/>
                <a:gd name="connsiteX99" fmla="*/ 2972787 w 3925287"/>
                <a:gd name="connsiteY99" fmla="*/ 2034540 h 2308860"/>
                <a:gd name="connsiteX100" fmla="*/ 3018507 w 3925287"/>
                <a:gd name="connsiteY100" fmla="*/ 2019300 h 2308860"/>
                <a:gd name="connsiteX101" fmla="*/ 3033747 w 3925287"/>
                <a:gd name="connsiteY101" fmla="*/ 1996440 h 2308860"/>
                <a:gd name="connsiteX102" fmla="*/ 3056607 w 3925287"/>
                <a:gd name="connsiteY102" fmla="*/ 1973580 h 2308860"/>
                <a:gd name="connsiteX103" fmla="*/ 3140427 w 3925287"/>
                <a:gd name="connsiteY103" fmla="*/ 1958340 h 2308860"/>
                <a:gd name="connsiteX104" fmla="*/ 3163287 w 3925287"/>
                <a:gd name="connsiteY104" fmla="*/ 1950720 h 2308860"/>
                <a:gd name="connsiteX105" fmla="*/ 3178527 w 3925287"/>
                <a:gd name="connsiteY105" fmla="*/ 1897380 h 2308860"/>
                <a:gd name="connsiteX106" fmla="*/ 3193767 w 3925287"/>
                <a:gd name="connsiteY106" fmla="*/ 1851660 h 2308860"/>
                <a:gd name="connsiteX107" fmla="*/ 3224247 w 3925287"/>
                <a:gd name="connsiteY107" fmla="*/ 1844040 h 2308860"/>
                <a:gd name="connsiteX108" fmla="*/ 3269967 w 3925287"/>
                <a:gd name="connsiteY108" fmla="*/ 1828800 h 2308860"/>
                <a:gd name="connsiteX109" fmla="*/ 3330927 w 3925287"/>
                <a:gd name="connsiteY109" fmla="*/ 1813560 h 2308860"/>
                <a:gd name="connsiteX110" fmla="*/ 3384267 w 3925287"/>
                <a:gd name="connsiteY110" fmla="*/ 1752600 h 2308860"/>
                <a:gd name="connsiteX111" fmla="*/ 3399507 w 3925287"/>
                <a:gd name="connsiteY111" fmla="*/ 1729740 h 2308860"/>
                <a:gd name="connsiteX112" fmla="*/ 3429987 w 3925287"/>
                <a:gd name="connsiteY112" fmla="*/ 1661160 h 2308860"/>
                <a:gd name="connsiteX113" fmla="*/ 3475707 w 3925287"/>
                <a:gd name="connsiteY113" fmla="*/ 1638300 h 2308860"/>
                <a:gd name="connsiteX114" fmla="*/ 3490947 w 3925287"/>
                <a:gd name="connsiteY114" fmla="*/ 1615440 h 2308860"/>
                <a:gd name="connsiteX115" fmla="*/ 3536667 w 3925287"/>
                <a:gd name="connsiteY115" fmla="*/ 1577340 h 2308860"/>
                <a:gd name="connsiteX116" fmla="*/ 3551907 w 3925287"/>
                <a:gd name="connsiteY116" fmla="*/ 1531620 h 2308860"/>
                <a:gd name="connsiteX117" fmla="*/ 3559527 w 3925287"/>
                <a:gd name="connsiteY117" fmla="*/ 1508760 h 2308860"/>
                <a:gd name="connsiteX118" fmla="*/ 3590007 w 3925287"/>
                <a:gd name="connsiteY118" fmla="*/ 1501140 h 2308860"/>
                <a:gd name="connsiteX119" fmla="*/ 3597627 w 3925287"/>
                <a:gd name="connsiteY119" fmla="*/ 1478280 h 2308860"/>
                <a:gd name="connsiteX120" fmla="*/ 3605247 w 3925287"/>
                <a:gd name="connsiteY120" fmla="*/ 1409700 h 2308860"/>
                <a:gd name="connsiteX121" fmla="*/ 3643347 w 3925287"/>
                <a:gd name="connsiteY121" fmla="*/ 1371600 h 2308860"/>
                <a:gd name="connsiteX122" fmla="*/ 3666207 w 3925287"/>
                <a:gd name="connsiteY122" fmla="*/ 1363980 h 2308860"/>
                <a:gd name="connsiteX123" fmla="*/ 3689067 w 3925287"/>
                <a:gd name="connsiteY123" fmla="*/ 1348740 h 2308860"/>
                <a:gd name="connsiteX124" fmla="*/ 3719547 w 3925287"/>
                <a:gd name="connsiteY124" fmla="*/ 1318260 h 2308860"/>
                <a:gd name="connsiteX125" fmla="*/ 3742407 w 3925287"/>
                <a:gd name="connsiteY125" fmla="*/ 1272540 h 2308860"/>
                <a:gd name="connsiteX126" fmla="*/ 3750027 w 3925287"/>
                <a:gd name="connsiteY126" fmla="*/ 1203960 h 2308860"/>
                <a:gd name="connsiteX127" fmla="*/ 3757647 w 3925287"/>
                <a:gd name="connsiteY127" fmla="*/ 1181100 h 2308860"/>
                <a:gd name="connsiteX128" fmla="*/ 3780507 w 3925287"/>
                <a:gd name="connsiteY128" fmla="*/ 1165860 h 2308860"/>
                <a:gd name="connsiteX129" fmla="*/ 3788127 w 3925287"/>
                <a:gd name="connsiteY129" fmla="*/ 1143000 h 2308860"/>
                <a:gd name="connsiteX130" fmla="*/ 3803367 w 3925287"/>
                <a:gd name="connsiteY130" fmla="*/ 990600 h 2308860"/>
                <a:gd name="connsiteX131" fmla="*/ 3818607 w 3925287"/>
                <a:gd name="connsiteY131" fmla="*/ 967740 h 2308860"/>
                <a:gd name="connsiteX132" fmla="*/ 3841467 w 3925287"/>
                <a:gd name="connsiteY132" fmla="*/ 891540 h 2308860"/>
                <a:gd name="connsiteX133" fmla="*/ 3864327 w 3925287"/>
                <a:gd name="connsiteY133" fmla="*/ 876300 h 2308860"/>
                <a:gd name="connsiteX134" fmla="*/ 3879567 w 3925287"/>
                <a:gd name="connsiteY134" fmla="*/ 830580 h 2308860"/>
                <a:gd name="connsiteX135" fmla="*/ 3894807 w 3925287"/>
                <a:gd name="connsiteY135" fmla="*/ 731520 h 2308860"/>
                <a:gd name="connsiteX136" fmla="*/ 3902427 w 3925287"/>
                <a:gd name="connsiteY136" fmla="*/ 708660 h 2308860"/>
                <a:gd name="connsiteX137" fmla="*/ 3925287 w 3925287"/>
                <a:gd name="connsiteY137" fmla="*/ 685800 h 2308860"/>
                <a:gd name="connsiteX138" fmla="*/ 3902427 w 3925287"/>
                <a:gd name="connsiteY138" fmla="*/ 556260 h 2308860"/>
                <a:gd name="connsiteX139" fmla="*/ 3887187 w 3925287"/>
                <a:gd name="connsiteY139" fmla="*/ 533400 h 2308860"/>
                <a:gd name="connsiteX140" fmla="*/ 3879567 w 3925287"/>
                <a:gd name="connsiteY140" fmla="*/ 441960 h 2308860"/>
                <a:gd name="connsiteX141" fmla="*/ 3856707 w 3925287"/>
                <a:gd name="connsiteY141" fmla="*/ 426720 h 2308860"/>
                <a:gd name="connsiteX142" fmla="*/ 3742407 w 3925287"/>
                <a:gd name="connsiteY142" fmla="*/ 411480 h 2308860"/>
                <a:gd name="connsiteX143" fmla="*/ 3734787 w 3925287"/>
                <a:gd name="connsiteY143" fmla="*/ 388620 h 2308860"/>
                <a:gd name="connsiteX144" fmla="*/ 3689067 w 3925287"/>
                <a:gd name="connsiteY144" fmla="*/ 373380 h 2308860"/>
                <a:gd name="connsiteX145" fmla="*/ 3521427 w 3925287"/>
                <a:gd name="connsiteY145" fmla="*/ 358140 h 2308860"/>
                <a:gd name="connsiteX146" fmla="*/ 3460467 w 3925287"/>
                <a:gd name="connsiteY146" fmla="*/ 342900 h 2308860"/>
                <a:gd name="connsiteX147" fmla="*/ 3346167 w 3925287"/>
                <a:gd name="connsiteY147" fmla="*/ 350520 h 2308860"/>
                <a:gd name="connsiteX148" fmla="*/ 3300447 w 3925287"/>
                <a:gd name="connsiteY148" fmla="*/ 365760 h 2308860"/>
                <a:gd name="connsiteX149" fmla="*/ 3277587 w 3925287"/>
                <a:gd name="connsiteY149" fmla="*/ 373380 h 2308860"/>
                <a:gd name="connsiteX150" fmla="*/ 3201387 w 3925287"/>
                <a:gd name="connsiteY150" fmla="*/ 381000 h 2308860"/>
                <a:gd name="connsiteX151" fmla="*/ 3125187 w 3925287"/>
                <a:gd name="connsiteY151" fmla="*/ 403860 h 2308860"/>
                <a:gd name="connsiteX152" fmla="*/ 3102327 w 3925287"/>
                <a:gd name="connsiteY152" fmla="*/ 411480 h 2308860"/>
                <a:gd name="connsiteX153" fmla="*/ 3079467 w 3925287"/>
                <a:gd name="connsiteY153" fmla="*/ 419100 h 2308860"/>
                <a:gd name="connsiteX154" fmla="*/ 3010887 w 3925287"/>
                <a:gd name="connsiteY154" fmla="*/ 426720 h 2308860"/>
                <a:gd name="connsiteX155" fmla="*/ 2942307 w 3925287"/>
                <a:gd name="connsiteY155" fmla="*/ 419100 h 2308860"/>
                <a:gd name="connsiteX156" fmla="*/ 2919447 w 3925287"/>
                <a:gd name="connsiteY156" fmla="*/ 403860 h 2308860"/>
                <a:gd name="connsiteX157" fmla="*/ 2873727 w 3925287"/>
                <a:gd name="connsiteY157" fmla="*/ 396240 h 2308860"/>
                <a:gd name="connsiteX158" fmla="*/ 2850867 w 3925287"/>
                <a:gd name="connsiteY158" fmla="*/ 388620 h 2308860"/>
                <a:gd name="connsiteX159" fmla="*/ 2759427 w 3925287"/>
                <a:gd name="connsiteY159" fmla="*/ 381000 h 2308860"/>
                <a:gd name="connsiteX160" fmla="*/ 2549877 w 3925287"/>
                <a:gd name="connsiteY160" fmla="*/ 396240 h 2308860"/>
                <a:gd name="connsiteX161" fmla="*/ 2355567 w 3925287"/>
                <a:gd name="connsiteY161" fmla="*/ 445770 h 2308860"/>
                <a:gd name="connsiteX162" fmla="*/ 2466057 w 3925287"/>
                <a:gd name="connsiteY162" fmla="*/ 327660 h 2308860"/>
                <a:gd name="connsiteX163" fmla="*/ 2538447 w 3925287"/>
                <a:gd name="connsiteY163" fmla="*/ 209550 h 2308860"/>
                <a:gd name="connsiteX164" fmla="*/ 2584167 w 3925287"/>
                <a:gd name="connsiteY164" fmla="*/ 156210 h 2308860"/>
                <a:gd name="connsiteX165" fmla="*/ 2595597 w 3925287"/>
                <a:gd name="connsiteY165" fmla="*/ 106680 h 2308860"/>
                <a:gd name="connsiteX166" fmla="*/ 2603217 w 3925287"/>
                <a:gd name="connsiteY166" fmla="*/ 99060 h 2308860"/>
                <a:gd name="connsiteX167" fmla="*/ 2614647 w 3925287"/>
                <a:gd name="connsiteY167" fmla="*/ 34290 h 2308860"/>
                <a:gd name="connsiteX168" fmla="*/ 2587977 w 3925287"/>
                <a:gd name="connsiteY168" fmla="*/ 0 h 2308860"/>
                <a:gd name="connsiteX169" fmla="*/ 2557497 w 3925287"/>
                <a:gd name="connsiteY169" fmla="*/ 11430 h 2308860"/>
                <a:gd name="connsiteX170" fmla="*/ 2511777 w 3925287"/>
                <a:gd name="connsiteY170" fmla="*/ 38100 h 2308860"/>
                <a:gd name="connsiteX171" fmla="*/ 2492727 w 3925287"/>
                <a:gd name="connsiteY171" fmla="*/ 121920 h 2308860"/>
                <a:gd name="connsiteX172" fmla="*/ 2462247 w 3925287"/>
                <a:gd name="connsiteY172" fmla="*/ 87630 h 2308860"/>
                <a:gd name="connsiteX173" fmla="*/ 2462247 w 3925287"/>
                <a:gd name="connsiteY173" fmla="*/ 152400 h 2308860"/>
                <a:gd name="connsiteX174" fmla="*/ 2431767 w 3925287"/>
                <a:gd name="connsiteY174" fmla="*/ 144780 h 2308860"/>
                <a:gd name="connsiteX175" fmla="*/ 2408907 w 3925287"/>
                <a:gd name="connsiteY175" fmla="*/ 179070 h 2308860"/>
                <a:gd name="connsiteX176" fmla="*/ 2347947 w 3925287"/>
                <a:gd name="connsiteY176" fmla="*/ 259080 h 2308860"/>
                <a:gd name="connsiteX177" fmla="*/ 2325087 w 3925287"/>
                <a:gd name="connsiteY177" fmla="*/ 274320 h 2308860"/>
                <a:gd name="connsiteX178" fmla="*/ 2302227 w 3925287"/>
                <a:gd name="connsiteY178" fmla="*/ 289560 h 2308860"/>
                <a:gd name="connsiteX179" fmla="*/ 2286987 w 3925287"/>
                <a:gd name="connsiteY179" fmla="*/ 323850 h 2308860"/>
                <a:gd name="connsiteX180" fmla="*/ 2264127 w 3925287"/>
                <a:gd name="connsiteY180" fmla="*/ 369570 h 2308860"/>
                <a:gd name="connsiteX181" fmla="*/ 2252697 w 3925287"/>
                <a:gd name="connsiteY181" fmla="*/ 369570 h 2308860"/>
                <a:gd name="connsiteX182" fmla="*/ 2227745 w 3925287"/>
                <a:gd name="connsiteY182" fmla="*/ 388620 h 2308860"/>
                <a:gd name="connsiteX183" fmla="*/ 2195547 w 3925287"/>
                <a:gd name="connsiteY183" fmla="*/ 415290 h 2308860"/>
                <a:gd name="connsiteX184" fmla="*/ 2123157 w 3925287"/>
                <a:gd name="connsiteY184" fmla="*/ 449580 h 2308860"/>
                <a:gd name="connsiteX185" fmla="*/ 1989807 w 3925287"/>
                <a:gd name="connsiteY185" fmla="*/ 510540 h 2308860"/>
                <a:gd name="connsiteX186" fmla="*/ 1987715 w 3925287"/>
                <a:gd name="connsiteY186" fmla="*/ 506730 h 2308860"/>
                <a:gd name="connsiteX187" fmla="*/ 1964855 w 3925287"/>
                <a:gd name="connsiteY187" fmla="*/ 525780 h 2308860"/>
                <a:gd name="connsiteX188" fmla="*/ 1959327 w 3925287"/>
                <a:gd name="connsiteY188" fmla="*/ 521970 h 2308860"/>
                <a:gd name="connsiteX189" fmla="*/ 1947897 w 3925287"/>
                <a:gd name="connsiteY189" fmla="*/ 529590 h 2308860"/>
                <a:gd name="connsiteX190" fmla="*/ 1940277 w 3925287"/>
                <a:gd name="connsiteY190" fmla="*/ 510540 h 2308860"/>
                <a:gd name="connsiteX191" fmla="*/ 1898367 w 3925287"/>
                <a:gd name="connsiteY191" fmla="*/ 499110 h 2308860"/>
                <a:gd name="connsiteX192" fmla="*/ 1898367 w 3925287"/>
                <a:gd name="connsiteY192" fmla="*/ 468630 h 2308860"/>
                <a:gd name="connsiteX193" fmla="*/ 1921227 w 3925287"/>
                <a:gd name="connsiteY193" fmla="*/ 533400 h 2308860"/>
                <a:gd name="connsiteX194" fmla="*/ 1902177 w 3925287"/>
                <a:gd name="connsiteY194" fmla="*/ 491490 h 2308860"/>
                <a:gd name="connsiteX195" fmla="*/ 1913607 w 3925287"/>
                <a:gd name="connsiteY195" fmla="*/ 510540 h 2308860"/>
                <a:gd name="connsiteX196" fmla="*/ 1905987 w 3925287"/>
                <a:gd name="connsiteY196" fmla="*/ 506730 h 2308860"/>
                <a:gd name="connsiteX197" fmla="*/ 1898367 w 3925287"/>
                <a:gd name="connsiteY197" fmla="*/ 502920 h 2308860"/>
                <a:gd name="connsiteX198" fmla="*/ 1907705 w 3925287"/>
                <a:gd name="connsiteY198" fmla="*/ 510540 h 2308860"/>
                <a:gd name="connsiteX199" fmla="*/ 1913607 w 3925287"/>
                <a:gd name="connsiteY199" fmla="*/ 518160 h 2308860"/>
                <a:gd name="connsiteX200" fmla="*/ 1877225 w 3925287"/>
                <a:gd name="connsiteY200" fmla="*/ 495300 h 2308860"/>
                <a:gd name="connsiteX201" fmla="*/ 1902177 w 3925287"/>
                <a:gd name="connsiteY201" fmla="*/ 491490 h 2308860"/>
                <a:gd name="connsiteX202" fmla="*/ 1865795 w 3925287"/>
                <a:gd name="connsiteY202" fmla="*/ 483870 h 2308860"/>
                <a:gd name="connsiteX203" fmla="*/ 1864077 w 3925287"/>
                <a:gd name="connsiteY203" fmla="*/ 483870 h 2308860"/>
                <a:gd name="connsiteX204" fmla="*/ 1875507 w 3925287"/>
                <a:gd name="connsiteY204" fmla="*/ 495300 h 2308860"/>
                <a:gd name="connsiteX205" fmla="*/ 1888655 w 3925287"/>
                <a:gd name="connsiteY205" fmla="*/ 495300 h 2308860"/>
                <a:gd name="connsiteX206" fmla="*/ 1883127 w 3925287"/>
                <a:gd name="connsiteY206" fmla="*/ 476250 h 2308860"/>
                <a:gd name="connsiteX207" fmla="*/ 1881035 w 3925287"/>
                <a:gd name="connsiteY207" fmla="*/ 472440 h 2308860"/>
                <a:gd name="connsiteX208" fmla="*/ 1894557 w 3925287"/>
                <a:gd name="connsiteY208" fmla="*/ 476250 h 2308860"/>
                <a:gd name="connsiteX209" fmla="*/ 1921227 w 3925287"/>
                <a:gd name="connsiteY209" fmla="*/ 495300 h 2308860"/>
                <a:gd name="connsiteX210" fmla="*/ 1959327 w 3925287"/>
                <a:gd name="connsiteY210" fmla="*/ 518160 h 2308860"/>
                <a:gd name="connsiteX211" fmla="*/ 1867887 w 3925287"/>
                <a:gd name="connsiteY211" fmla="*/ 506730 h 2308860"/>
                <a:gd name="connsiteX212" fmla="*/ 1875507 w 3925287"/>
                <a:gd name="connsiteY212" fmla="*/ 525780 h 2308860"/>
                <a:gd name="connsiteX213" fmla="*/ 1966947 w 3925287"/>
                <a:gd name="connsiteY213" fmla="*/ 525780 h 2308860"/>
                <a:gd name="connsiteX0" fmla="*/ 1966947 w 3925287"/>
                <a:gd name="connsiteY0" fmla="*/ 525780 h 2308860"/>
                <a:gd name="connsiteX1" fmla="*/ 1852647 w 3925287"/>
                <a:gd name="connsiteY1" fmla="*/ 537210 h 2308860"/>
                <a:gd name="connsiteX2" fmla="*/ 1795497 w 3925287"/>
                <a:gd name="connsiteY2" fmla="*/ 529590 h 2308860"/>
                <a:gd name="connsiteX3" fmla="*/ 1745967 w 3925287"/>
                <a:gd name="connsiteY3" fmla="*/ 533400 h 2308860"/>
                <a:gd name="connsiteX4" fmla="*/ 1700247 w 3925287"/>
                <a:gd name="connsiteY4" fmla="*/ 518160 h 2308860"/>
                <a:gd name="connsiteX5" fmla="*/ 1662147 w 3925287"/>
                <a:gd name="connsiteY5" fmla="*/ 521970 h 2308860"/>
                <a:gd name="connsiteX6" fmla="*/ 1372587 w 3925287"/>
                <a:gd name="connsiteY6" fmla="*/ 510540 h 2308860"/>
                <a:gd name="connsiteX7" fmla="*/ 1349727 w 3925287"/>
                <a:gd name="connsiteY7" fmla="*/ 502920 h 2308860"/>
                <a:gd name="connsiteX8" fmla="*/ 1227807 w 3925287"/>
                <a:gd name="connsiteY8" fmla="*/ 487680 h 2308860"/>
                <a:gd name="connsiteX9" fmla="*/ 1182087 w 3925287"/>
                <a:gd name="connsiteY9" fmla="*/ 472440 h 2308860"/>
                <a:gd name="connsiteX10" fmla="*/ 1029687 w 3925287"/>
                <a:gd name="connsiteY10" fmla="*/ 457200 h 2308860"/>
                <a:gd name="connsiteX11" fmla="*/ 907767 w 3925287"/>
                <a:gd name="connsiteY11" fmla="*/ 441960 h 2308860"/>
                <a:gd name="connsiteX12" fmla="*/ 877287 w 3925287"/>
                <a:gd name="connsiteY12" fmla="*/ 434340 h 2308860"/>
                <a:gd name="connsiteX13" fmla="*/ 831567 w 3925287"/>
                <a:gd name="connsiteY13" fmla="*/ 419100 h 2308860"/>
                <a:gd name="connsiteX14" fmla="*/ 724887 w 3925287"/>
                <a:gd name="connsiteY14" fmla="*/ 411480 h 2308860"/>
                <a:gd name="connsiteX15" fmla="*/ 702027 w 3925287"/>
                <a:gd name="connsiteY15" fmla="*/ 396240 h 2308860"/>
                <a:gd name="connsiteX16" fmla="*/ 648687 w 3925287"/>
                <a:gd name="connsiteY16" fmla="*/ 403860 h 2308860"/>
                <a:gd name="connsiteX17" fmla="*/ 477237 w 3925287"/>
                <a:gd name="connsiteY17" fmla="*/ 384810 h 2308860"/>
                <a:gd name="connsiteX18" fmla="*/ 431517 w 3925287"/>
                <a:gd name="connsiteY18" fmla="*/ 373380 h 2308860"/>
                <a:gd name="connsiteX19" fmla="*/ 387514 w 3925287"/>
                <a:gd name="connsiteY19" fmla="*/ 369570 h 2308860"/>
                <a:gd name="connsiteX20" fmla="*/ 351507 w 3925287"/>
                <a:gd name="connsiteY20" fmla="*/ 373380 h 2308860"/>
                <a:gd name="connsiteX21" fmla="*/ 294357 w 3925287"/>
                <a:gd name="connsiteY21" fmla="*/ 361950 h 2308860"/>
                <a:gd name="connsiteX22" fmla="*/ 252447 w 3925287"/>
                <a:gd name="connsiteY22" fmla="*/ 350520 h 2308860"/>
                <a:gd name="connsiteX23" fmla="*/ 180057 w 3925287"/>
                <a:gd name="connsiteY23" fmla="*/ 358140 h 2308860"/>
                <a:gd name="connsiteX24" fmla="*/ 164817 w 3925287"/>
                <a:gd name="connsiteY24" fmla="*/ 369570 h 2308860"/>
                <a:gd name="connsiteX25" fmla="*/ 130527 w 3925287"/>
                <a:gd name="connsiteY25" fmla="*/ 365760 h 2308860"/>
                <a:gd name="connsiteX26" fmla="*/ 58137 w 3925287"/>
                <a:gd name="connsiteY26" fmla="*/ 400050 h 2308860"/>
                <a:gd name="connsiteX27" fmla="*/ 27657 w 3925287"/>
                <a:gd name="connsiteY27" fmla="*/ 453390 h 2308860"/>
                <a:gd name="connsiteX28" fmla="*/ 4797 w 3925287"/>
                <a:gd name="connsiteY28" fmla="*/ 491490 h 2308860"/>
                <a:gd name="connsiteX29" fmla="*/ 987 w 3925287"/>
                <a:gd name="connsiteY29" fmla="*/ 533400 h 2308860"/>
                <a:gd name="connsiteX30" fmla="*/ 16227 w 3925287"/>
                <a:gd name="connsiteY30" fmla="*/ 640080 h 2308860"/>
                <a:gd name="connsiteX31" fmla="*/ 23847 w 3925287"/>
                <a:gd name="connsiteY31" fmla="*/ 731520 h 2308860"/>
                <a:gd name="connsiteX32" fmla="*/ 39087 w 3925287"/>
                <a:gd name="connsiteY32" fmla="*/ 754380 h 2308860"/>
                <a:gd name="connsiteX33" fmla="*/ 61947 w 3925287"/>
                <a:gd name="connsiteY33" fmla="*/ 800100 h 2308860"/>
                <a:gd name="connsiteX34" fmla="*/ 69567 w 3925287"/>
                <a:gd name="connsiteY34" fmla="*/ 922020 h 2308860"/>
                <a:gd name="connsiteX35" fmla="*/ 115287 w 3925287"/>
                <a:gd name="connsiteY35" fmla="*/ 1013460 h 2308860"/>
                <a:gd name="connsiteX36" fmla="*/ 130527 w 3925287"/>
                <a:gd name="connsiteY36" fmla="*/ 1036320 h 2308860"/>
                <a:gd name="connsiteX37" fmla="*/ 145767 w 3925287"/>
                <a:gd name="connsiteY37" fmla="*/ 1059180 h 2308860"/>
                <a:gd name="connsiteX38" fmla="*/ 161007 w 3925287"/>
                <a:gd name="connsiteY38" fmla="*/ 1104900 h 2308860"/>
                <a:gd name="connsiteX39" fmla="*/ 168627 w 3925287"/>
                <a:gd name="connsiteY39" fmla="*/ 1143000 h 2308860"/>
                <a:gd name="connsiteX40" fmla="*/ 199107 w 3925287"/>
                <a:gd name="connsiteY40" fmla="*/ 1188720 h 2308860"/>
                <a:gd name="connsiteX41" fmla="*/ 214347 w 3925287"/>
                <a:gd name="connsiteY41" fmla="*/ 1211580 h 2308860"/>
                <a:gd name="connsiteX42" fmla="*/ 252447 w 3925287"/>
                <a:gd name="connsiteY42" fmla="*/ 1272540 h 2308860"/>
                <a:gd name="connsiteX43" fmla="*/ 282927 w 3925287"/>
                <a:gd name="connsiteY43" fmla="*/ 1318260 h 2308860"/>
                <a:gd name="connsiteX44" fmla="*/ 298167 w 3925287"/>
                <a:gd name="connsiteY44" fmla="*/ 1341120 h 2308860"/>
                <a:gd name="connsiteX45" fmla="*/ 321027 w 3925287"/>
                <a:gd name="connsiteY45" fmla="*/ 1356360 h 2308860"/>
                <a:gd name="connsiteX46" fmla="*/ 328647 w 3925287"/>
                <a:gd name="connsiteY46" fmla="*/ 1379220 h 2308860"/>
                <a:gd name="connsiteX47" fmla="*/ 343887 w 3925287"/>
                <a:gd name="connsiteY47" fmla="*/ 1493520 h 2308860"/>
                <a:gd name="connsiteX48" fmla="*/ 359127 w 3925287"/>
                <a:gd name="connsiteY48" fmla="*/ 1516380 h 2308860"/>
                <a:gd name="connsiteX49" fmla="*/ 404847 w 3925287"/>
                <a:gd name="connsiteY49" fmla="*/ 1546860 h 2308860"/>
                <a:gd name="connsiteX50" fmla="*/ 442947 w 3925287"/>
                <a:gd name="connsiteY50" fmla="*/ 1584960 h 2308860"/>
                <a:gd name="connsiteX51" fmla="*/ 458187 w 3925287"/>
                <a:gd name="connsiteY51" fmla="*/ 1607820 h 2308860"/>
                <a:gd name="connsiteX52" fmla="*/ 481047 w 3925287"/>
                <a:gd name="connsiteY52" fmla="*/ 1623060 h 2308860"/>
                <a:gd name="connsiteX53" fmla="*/ 503907 w 3925287"/>
                <a:gd name="connsiteY53" fmla="*/ 1653540 h 2308860"/>
                <a:gd name="connsiteX54" fmla="*/ 534387 w 3925287"/>
                <a:gd name="connsiteY54" fmla="*/ 1661160 h 2308860"/>
                <a:gd name="connsiteX55" fmla="*/ 557247 w 3925287"/>
                <a:gd name="connsiteY55" fmla="*/ 1684020 h 2308860"/>
                <a:gd name="connsiteX56" fmla="*/ 595347 w 3925287"/>
                <a:gd name="connsiteY56" fmla="*/ 1752600 h 2308860"/>
                <a:gd name="connsiteX57" fmla="*/ 641067 w 3925287"/>
                <a:gd name="connsiteY57" fmla="*/ 1783080 h 2308860"/>
                <a:gd name="connsiteX58" fmla="*/ 663927 w 3925287"/>
                <a:gd name="connsiteY58" fmla="*/ 1798320 h 2308860"/>
                <a:gd name="connsiteX59" fmla="*/ 709647 w 3925287"/>
                <a:gd name="connsiteY59" fmla="*/ 1813560 h 2308860"/>
                <a:gd name="connsiteX60" fmla="*/ 778227 w 3925287"/>
                <a:gd name="connsiteY60" fmla="*/ 1851660 h 2308860"/>
                <a:gd name="connsiteX61" fmla="*/ 785847 w 3925287"/>
                <a:gd name="connsiteY61" fmla="*/ 1874520 h 2308860"/>
                <a:gd name="connsiteX62" fmla="*/ 862047 w 3925287"/>
                <a:gd name="connsiteY62" fmla="*/ 1950720 h 2308860"/>
                <a:gd name="connsiteX63" fmla="*/ 884907 w 3925287"/>
                <a:gd name="connsiteY63" fmla="*/ 1958340 h 2308860"/>
                <a:gd name="connsiteX64" fmla="*/ 945867 w 3925287"/>
                <a:gd name="connsiteY64" fmla="*/ 1981200 h 2308860"/>
                <a:gd name="connsiteX65" fmla="*/ 968727 w 3925287"/>
                <a:gd name="connsiteY65" fmla="*/ 2026920 h 2308860"/>
                <a:gd name="connsiteX66" fmla="*/ 991587 w 3925287"/>
                <a:gd name="connsiteY66" fmla="*/ 2072640 h 2308860"/>
                <a:gd name="connsiteX67" fmla="*/ 1022067 w 3925287"/>
                <a:gd name="connsiteY67" fmla="*/ 2080260 h 2308860"/>
                <a:gd name="connsiteX68" fmla="*/ 1098267 w 3925287"/>
                <a:gd name="connsiteY68" fmla="*/ 2103120 h 2308860"/>
                <a:gd name="connsiteX69" fmla="*/ 1182087 w 3925287"/>
                <a:gd name="connsiteY69" fmla="*/ 2125980 h 2308860"/>
                <a:gd name="connsiteX70" fmla="*/ 1227807 w 3925287"/>
                <a:gd name="connsiteY70" fmla="*/ 2148840 h 2308860"/>
                <a:gd name="connsiteX71" fmla="*/ 1258287 w 3925287"/>
                <a:gd name="connsiteY71" fmla="*/ 2156460 h 2308860"/>
                <a:gd name="connsiteX72" fmla="*/ 1304007 w 3925287"/>
                <a:gd name="connsiteY72" fmla="*/ 2179320 h 2308860"/>
                <a:gd name="connsiteX73" fmla="*/ 1326867 w 3925287"/>
                <a:gd name="connsiteY73" fmla="*/ 2194560 h 2308860"/>
                <a:gd name="connsiteX74" fmla="*/ 1357347 w 3925287"/>
                <a:gd name="connsiteY74" fmla="*/ 2202180 h 2308860"/>
                <a:gd name="connsiteX75" fmla="*/ 1448787 w 3925287"/>
                <a:gd name="connsiteY75" fmla="*/ 2225040 h 2308860"/>
                <a:gd name="connsiteX76" fmla="*/ 1509747 w 3925287"/>
                <a:gd name="connsiteY76" fmla="*/ 2240280 h 2308860"/>
                <a:gd name="connsiteX77" fmla="*/ 1540227 w 3925287"/>
                <a:gd name="connsiteY77" fmla="*/ 2247900 h 2308860"/>
                <a:gd name="connsiteX78" fmla="*/ 1616427 w 3925287"/>
                <a:gd name="connsiteY78" fmla="*/ 2263140 h 2308860"/>
                <a:gd name="connsiteX79" fmla="*/ 1646907 w 3925287"/>
                <a:gd name="connsiteY79" fmla="*/ 2270760 h 2308860"/>
                <a:gd name="connsiteX80" fmla="*/ 1768827 w 3925287"/>
                <a:gd name="connsiteY80" fmla="*/ 2286000 h 2308860"/>
                <a:gd name="connsiteX81" fmla="*/ 1799307 w 3925287"/>
                <a:gd name="connsiteY81" fmla="*/ 2293620 h 2308860"/>
                <a:gd name="connsiteX82" fmla="*/ 2027907 w 3925287"/>
                <a:gd name="connsiteY82" fmla="*/ 2301240 h 2308860"/>
                <a:gd name="connsiteX83" fmla="*/ 2050767 w 3925287"/>
                <a:gd name="connsiteY83" fmla="*/ 2293620 h 2308860"/>
                <a:gd name="connsiteX84" fmla="*/ 2073627 w 3925287"/>
                <a:gd name="connsiteY84" fmla="*/ 2301240 h 2308860"/>
                <a:gd name="connsiteX85" fmla="*/ 2134587 w 3925287"/>
                <a:gd name="connsiteY85" fmla="*/ 2308860 h 2308860"/>
                <a:gd name="connsiteX86" fmla="*/ 2264127 w 3925287"/>
                <a:gd name="connsiteY86" fmla="*/ 2301240 h 2308860"/>
                <a:gd name="connsiteX87" fmla="*/ 2309847 w 3925287"/>
                <a:gd name="connsiteY87" fmla="*/ 2270760 h 2308860"/>
                <a:gd name="connsiteX88" fmla="*/ 2370807 w 3925287"/>
                <a:gd name="connsiteY88" fmla="*/ 2255520 h 2308860"/>
                <a:gd name="connsiteX89" fmla="*/ 2485107 w 3925287"/>
                <a:gd name="connsiteY89" fmla="*/ 2232660 h 2308860"/>
                <a:gd name="connsiteX90" fmla="*/ 2507967 w 3925287"/>
                <a:gd name="connsiteY90" fmla="*/ 2225040 h 2308860"/>
                <a:gd name="connsiteX91" fmla="*/ 2553687 w 3925287"/>
                <a:gd name="connsiteY91" fmla="*/ 2217420 h 2308860"/>
                <a:gd name="connsiteX92" fmla="*/ 2599407 w 3925287"/>
                <a:gd name="connsiteY92" fmla="*/ 2179320 h 2308860"/>
                <a:gd name="connsiteX93" fmla="*/ 2622267 w 3925287"/>
                <a:gd name="connsiteY93" fmla="*/ 2171700 h 2308860"/>
                <a:gd name="connsiteX94" fmla="*/ 2645127 w 3925287"/>
                <a:gd name="connsiteY94" fmla="*/ 2156460 h 2308860"/>
                <a:gd name="connsiteX95" fmla="*/ 2744187 w 3925287"/>
                <a:gd name="connsiteY95" fmla="*/ 2141220 h 2308860"/>
                <a:gd name="connsiteX96" fmla="*/ 2828007 w 3925287"/>
                <a:gd name="connsiteY96" fmla="*/ 2118360 h 2308860"/>
                <a:gd name="connsiteX97" fmla="*/ 2858487 w 3925287"/>
                <a:gd name="connsiteY97" fmla="*/ 2110740 h 2308860"/>
                <a:gd name="connsiteX98" fmla="*/ 2904207 w 3925287"/>
                <a:gd name="connsiteY98" fmla="*/ 2087880 h 2308860"/>
                <a:gd name="connsiteX99" fmla="*/ 2972787 w 3925287"/>
                <a:gd name="connsiteY99" fmla="*/ 2034540 h 2308860"/>
                <a:gd name="connsiteX100" fmla="*/ 3018507 w 3925287"/>
                <a:gd name="connsiteY100" fmla="*/ 2019300 h 2308860"/>
                <a:gd name="connsiteX101" fmla="*/ 3033747 w 3925287"/>
                <a:gd name="connsiteY101" fmla="*/ 1996440 h 2308860"/>
                <a:gd name="connsiteX102" fmla="*/ 3056607 w 3925287"/>
                <a:gd name="connsiteY102" fmla="*/ 1973580 h 2308860"/>
                <a:gd name="connsiteX103" fmla="*/ 3140427 w 3925287"/>
                <a:gd name="connsiteY103" fmla="*/ 1958340 h 2308860"/>
                <a:gd name="connsiteX104" fmla="*/ 3163287 w 3925287"/>
                <a:gd name="connsiteY104" fmla="*/ 1950720 h 2308860"/>
                <a:gd name="connsiteX105" fmla="*/ 3178527 w 3925287"/>
                <a:gd name="connsiteY105" fmla="*/ 1897380 h 2308860"/>
                <a:gd name="connsiteX106" fmla="*/ 3193767 w 3925287"/>
                <a:gd name="connsiteY106" fmla="*/ 1851660 h 2308860"/>
                <a:gd name="connsiteX107" fmla="*/ 3224247 w 3925287"/>
                <a:gd name="connsiteY107" fmla="*/ 1844040 h 2308860"/>
                <a:gd name="connsiteX108" fmla="*/ 3269967 w 3925287"/>
                <a:gd name="connsiteY108" fmla="*/ 1828800 h 2308860"/>
                <a:gd name="connsiteX109" fmla="*/ 3330927 w 3925287"/>
                <a:gd name="connsiteY109" fmla="*/ 1813560 h 2308860"/>
                <a:gd name="connsiteX110" fmla="*/ 3384267 w 3925287"/>
                <a:gd name="connsiteY110" fmla="*/ 1752600 h 2308860"/>
                <a:gd name="connsiteX111" fmla="*/ 3399507 w 3925287"/>
                <a:gd name="connsiteY111" fmla="*/ 1729740 h 2308860"/>
                <a:gd name="connsiteX112" fmla="*/ 3429987 w 3925287"/>
                <a:gd name="connsiteY112" fmla="*/ 1661160 h 2308860"/>
                <a:gd name="connsiteX113" fmla="*/ 3475707 w 3925287"/>
                <a:gd name="connsiteY113" fmla="*/ 1638300 h 2308860"/>
                <a:gd name="connsiteX114" fmla="*/ 3490947 w 3925287"/>
                <a:gd name="connsiteY114" fmla="*/ 1615440 h 2308860"/>
                <a:gd name="connsiteX115" fmla="*/ 3536667 w 3925287"/>
                <a:gd name="connsiteY115" fmla="*/ 1577340 h 2308860"/>
                <a:gd name="connsiteX116" fmla="*/ 3551907 w 3925287"/>
                <a:gd name="connsiteY116" fmla="*/ 1531620 h 2308860"/>
                <a:gd name="connsiteX117" fmla="*/ 3559527 w 3925287"/>
                <a:gd name="connsiteY117" fmla="*/ 1508760 h 2308860"/>
                <a:gd name="connsiteX118" fmla="*/ 3590007 w 3925287"/>
                <a:gd name="connsiteY118" fmla="*/ 1501140 h 2308860"/>
                <a:gd name="connsiteX119" fmla="*/ 3597627 w 3925287"/>
                <a:gd name="connsiteY119" fmla="*/ 1478280 h 2308860"/>
                <a:gd name="connsiteX120" fmla="*/ 3605247 w 3925287"/>
                <a:gd name="connsiteY120" fmla="*/ 1409700 h 2308860"/>
                <a:gd name="connsiteX121" fmla="*/ 3643347 w 3925287"/>
                <a:gd name="connsiteY121" fmla="*/ 1371600 h 2308860"/>
                <a:gd name="connsiteX122" fmla="*/ 3666207 w 3925287"/>
                <a:gd name="connsiteY122" fmla="*/ 1363980 h 2308860"/>
                <a:gd name="connsiteX123" fmla="*/ 3689067 w 3925287"/>
                <a:gd name="connsiteY123" fmla="*/ 1348740 h 2308860"/>
                <a:gd name="connsiteX124" fmla="*/ 3719547 w 3925287"/>
                <a:gd name="connsiteY124" fmla="*/ 1318260 h 2308860"/>
                <a:gd name="connsiteX125" fmla="*/ 3742407 w 3925287"/>
                <a:gd name="connsiteY125" fmla="*/ 1272540 h 2308860"/>
                <a:gd name="connsiteX126" fmla="*/ 3750027 w 3925287"/>
                <a:gd name="connsiteY126" fmla="*/ 1203960 h 2308860"/>
                <a:gd name="connsiteX127" fmla="*/ 3757647 w 3925287"/>
                <a:gd name="connsiteY127" fmla="*/ 1181100 h 2308860"/>
                <a:gd name="connsiteX128" fmla="*/ 3780507 w 3925287"/>
                <a:gd name="connsiteY128" fmla="*/ 1165860 h 2308860"/>
                <a:gd name="connsiteX129" fmla="*/ 3788127 w 3925287"/>
                <a:gd name="connsiteY129" fmla="*/ 1143000 h 2308860"/>
                <a:gd name="connsiteX130" fmla="*/ 3803367 w 3925287"/>
                <a:gd name="connsiteY130" fmla="*/ 990600 h 2308860"/>
                <a:gd name="connsiteX131" fmla="*/ 3818607 w 3925287"/>
                <a:gd name="connsiteY131" fmla="*/ 967740 h 2308860"/>
                <a:gd name="connsiteX132" fmla="*/ 3841467 w 3925287"/>
                <a:gd name="connsiteY132" fmla="*/ 891540 h 2308860"/>
                <a:gd name="connsiteX133" fmla="*/ 3864327 w 3925287"/>
                <a:gd name="connsiteY133" fmla="*/ 876300 h 2308860"/>
                <a:gd name="connsiteX134" fmla="*/ 3879567 w 3925287"/>
                <a:gd name="connsiteY134" fmla="*/ 830580 h 2308860"/>
                <a:gd name="connsiteX135" fmla="*/ 3894807 w 3925287"/>
                <a:gd name="connsiteY135" fmla="*/ 731520 h 2308860"/>
                <a:gd name="connsiteX136" fmla="*/ 3902427 w 3925287"/>
                <a:gd name="connsiteY136" fmla="*/ 708660 h 2308860"/>
                <a:gd name="connsiteX137" fmla="*/ 3925287 w 3925287"/>
                <a:gd name="connsiteY137" fmla="*/ 685800 h 2308860"/>
                <a:gd name="connsiteX138" fmla="*/ 3902427 w 3925287"/>
                <a:gd name="connsiteY138" fmla="*/ 556260 h 2308860"/>
                <a:gd name="connsiteX139" fmla="*/ 3887187 w 3925287"/>
                <a:gd name="connsiteY139" fmla="*/ 533400 h 2308860"/>
                <a:gd name="connsiteX140" fmla="*/ 3879567 w 3925287"/>
                <a:gd name="connsiteY140" fmla="*/ 441960 h 2308860"/>
                <a:gd name="connsiteX141" fmla="*/ 3856707 w 3925287"/>
                <a:gd name="connsiteY141" fmla="*/ 426720 h 2308860"/>
                <a:gd name="connsiteX142" fmla="*/ 3742407 w 3925287"/>
                <a:gd name="connsiteY142" fmla="*/ 411480 h 2308860"/>
                <a:gd name="connsiteX143" fmla="*/ 3734787 w 3925287"/>
                <a:gd name="connsiteY143" fmla="*/ 388620 h 2308860"/>
                <a:gd name="connsiteX144" fmla="*/ 3689067 w 3925287"/>
                <a:gd name="connsiteY144" fmla="*/ 373380 h 2308860"/>
                <a:gd name="connsiteX145" fmla="*/ 3521427 w 3925287"/>
                <a:gd name="connsiteY145" fmla="*/ 358140 h 2308860"/>
                <a:gd name="connsiteX146" fmla="*/ 3460467 w 3925287"/>
                <a:gd name="connsiteY146" fmla="*/ 342900 h 2308860"/>
                <a:gd name="connsiteX147" fmla="*/ 3346167 w 3925287"/>
                <a:gd name="connsiteY147" fmla="*/ 350520 h 2308860"/>
                <a:gd name="connsiteX148" fmla="*/ 3300447 w 3925287"/>
                <a:gd name="connsiteY148" fmla="*/ 365760 h 2308860"/>
                <a:gd name="connsiteX149" fmla="*/ 3277587 w 3925287"/>
                <a:gd name="connsiteY149" fmla="*/ 373380 h 2308860"/>
                <a:gd name="connsiteX150" fmla="*/ 3201387 w 3925287"/>
                <a:gd name="connsiteY150" fmla="*/ 381000 h 2308860"/>
                <a:gd name="connsiteX151" fmla="*/ 3125187 w 3925287"/>
                <a:gd name="connsiteY151" fmla="*/ 403860 h 2308860"/>
                <a:gd name="connsiteX152" fmla="*/ 3102327 w 3925287"/>
                <a:gd name="connsiteY152" fmla="*/ 411480 h 2308860"/>
                <a:gd name="connsiteX153" fmla="*/ 3079467 w 3925287"/>
                <a:gd name="connsiteY153" fmla="*/ 419100 h 2308860"/>
                <a:gd name="connsiteX154" fmla="*/ 3010887 w 3925287"/>
                <a:gd name="connsiteY154" fmla="*/ 426720 h 2308860"/>
                <a:gd name="connsiteX155" fmla="*/ 2942307 w 3925287"/>
                <a:gd name="connsiteY155" fmla="*/ 419100 h 2308860"/>
                <a:gd name="connsiteX156" fmla="*/ 2919447 w 3925287"/>
                <a:gd name="connsiteY156" fmla="*/ 403860 h 2308860"/>
                <a:gd name="connsiteX157" fmla="*/ 2873727 w 3925287"/>
                <a:gd name="connsiteY157" fmla="*/ 396240 h 2308860"/>
                <a:gd name="connsiteX158" fmla="*/ 2850867 w 3925287"/>
                <a:gd name="connsiteY158" fmla="*/ 388620 h 2308860"/>
                <a:gd name="connsiteX159" fmla="*/ 2759427 w 3925287"/>
                <a:gd name="connsiteY159" fmla="*/ 381000 h 2308860"/>
                <a:gd name="connsiteX160" fmla="*/ 2549877 w 3925287"/>
                <a:gd name="connsiteY160" fmla="*/ 396240 h 2308860"/>
                <a:gd name="connsiteX161" fmla="*/ 2355567 w 3925287"/>
                <a:gd name="connsiteY161" fmla="*/ 445770 h 2308860"/>
                <a:gd name="connsiteX162" fmla="*/ 2466057 w 3925287"/>
                <a:gd name="connsiteY162" fmla="*/ 327660 h 2308860"/>
                <a:gd name="connsiteX163" fmla="*/ 2538447 w 3925287"/>
                <a:gd name="connsiteY163" fmla="*/ 209550 h 2308860"/>
                <a:gd name="connsiteX164" fmla="*/ 2584167 w 3925287"/>
                <a:gd name="connsiteY164" fmla="*/ 156210 h 2308860"/>
                <a:gd name="connsiteX165" fmla="*/ 2595597 w 3925287"/>
                <a:gd name="connsiteY165" fmla="*/ 106680 h 2308860"/>
                <a:gd name="connsiteX166" fmla="*/ 2603217 w 3925287"/>
                <a:gd name="connsiteY166" fmla="*/ 99060 h 2308860"/>
                <a:gd name="connsiteX167" fmla="*/ 2597315 w 3925287"/>
                <a:gd name="connsiteY167" fmla="*/ 45720 h 2308860"/>
                <a:gd name="connsiteX168" fmla="*/ 2614647 w 3925287"/>
                <a:gd name="connsiteY168" fmla="*/ 34290 h 2308860"/>
                <a:gd name="connsiteX169" fmla="*/ 2587977 w 3925287"/>
                <a:gd name="connsiteY169" fmla="*/ 0 h 2308860"/>
                <a:gd name="connsiteX170" fmla="*/ 2557497 w 3925287"/>
                <a:gd name="connsiteY170" fmla="*/ 11430 h 2308860"/>
                <a:gd name="connsiteX171" fmla="*/ 2511777 w 3925287"/>
                <a:gd name="connsiteY171" fmla="*/ 38100 h 2308860"/>
                <a:gd name="connsiteX172" fmla="*/ 2492727 w 3925287"/>
                <a:gd name="connsiteY172" fmla="*/ 121920 h 2308860"/>
                <a:gd name="connsiteX173" fmla="*/ 2462247 w 3925287"/>
                <a:gd name="connsiteY173" fmla="*/ 87630 h 2308860"/>
                <a:gd name="connsiteX174" fmla="*/ 2462247 w 3925287"/>
                <a:gd name="connsiteY174" fmla="*/ 152400 h 2308860"/>
                <a:gd name="connsiteX175" fmla="*/ 2431767 w 3925287"/>
                <a:gd name="connsiteY175" fmla="*/ 144780 h 2308860"/>
                <a:gd name="connsiteX176" fmla="*/ 2408907 w 3925287"/>
                <a:gd name="connsiteY176" fmla="*/ 179070 h 2308860"/>
                <a:gd name="connsiteX177" fmla="*/ 2347947 w 3925287"/>
                <a:gd name="connsiteY177" fmla="*/ 259080 h 2308860"/>
                <a:gd name="connsiteX178" fmla="*/ 2325087 w 3925287"/>
                <a:gd name="connsiteY178" fmla="*/ 274320 h 2308860"/>
                <a:gd name="connsiteX179" fmla="*/ 2302227 w 3925287"/>
                <a:gd name="connsiteY179" fmla="*/ 289560 h 2308860"/>
                <a:gd name="connsiteX180" fmla="*/ 2286987 w 3925287"/>
                <a:gd name="connsiteY180" fmla="*/ 323850 h 2308860"/>
                <a:gd name="connsiteX181" fmla="*/ 2264127 w 3925287"/>
                <a:gd name="connsiteY181" fmla="*/ 369570 h 2308860"/>
                <a:gd name="connsiteX182" fmla="*/ 2252697 w 3925287"/>
                <a:gd name="connsiteY182" fmla="*/ 369570 h 2308860"/>
                <a:gd name="connsiteX183" fmla="*/ 2227745 w 3925287"/>
                <a:gd name="connsiteY183" fmla="*/ 388620 h 2308860"/>
                <a:gd name="connsiteX184" fmla="*/ 2195547 w 3925287"/>
                <a:gd name="connsiteY184" fmla="*/ 415290 h 2308860"/>
                <a:gd name="connsiteX185" fmla="*/ 2123157 w 3925287"/>
                <a:gd name="connsiteY185" fmla="*/ 449580 h 2308860"/>
                <a:gd name="connsiteX186" fmla="*/ 1989807 w 3925287"/>
                <a:gd name="connsiteY186" fmla="*/ 510540 h 2308860"/>
                <a:gd name="connsiteX187" fmla="*/ 1987715 w 3925287"/>
                <a:gd name="connsiteY187" fmla="*/ 506730 h 2308860"/>
                <a:gd name="connsiteX188" fmla="*/ 1964855 w 3925287"/>
                <a:gd name="connsiteY188" fmla="*/ 525780 h 2308860"/>
                <a:gd name="connsiteX189" fmla="*/ 1959327 w 3925287"/>
                <a:gd name="connsiteY189" fmla="*/ 521970 h 2308860"/>
                <a:gd name="connsiteX190" fmla="*/ 1947897 w 3925287"/>
                <a:gd name="connsiteY190" fmla="*/ 529590 h 2308860"/>
                <a:gd name="connsiteX191" fmla="*/ 1940277 w 3925287"/>
                <a:gd name="connsiteY191" fmla="*/ 510540 h 2308860"/>
                <a:gd name="connsiteX192" fmla="*/ 1898367 w 3925287"/>
                <a:gd name="connsiteY192" fmla="*/ 499110 h 2308860"/>
                <a:gd name="connsiteX193" fmla="*/ 1898367 w 3925287"/>
                <a:gd name="connsiteY193" fmla="*/ 468630 h 2308860"/>
                <a:gd name="connsiteX194" fmla="*/ 1921227 w 3925287"/>
                <a:gd name="connsiteY194" fmla="*/ 533400 h 2308860"/>
                <a:gd name="connsiteX195" fmla="*/ 1902177 w 3925287"/>
                <a:gd name="connsiteY195" fmla="*/ 491490 h 2308860"/>
                <a:gd name="connsiteX196" fmla="*/ 1913607 w 3925287"/>
                <a:gd name="connsiteY196" fmla="*/ 510540 h 2308860"/>
                <a:gd name="connsiteX197" fmla="*/ 1905987 w 3925287"/>
                <a:gd name="connsiteY197" fmla="*/ 506730 h 2308860"/>
                <a:gd name="connsiteX198" fmla="*/ 1898367 w 3925287"/>
                <a:gd name="connsiteY198" fmla="*/ 502920 h 2308860"/>
                <a:gd name="connsiteX199" fmla="*/ 1907705 w 3925287"/>
                <a:gd name="connsiteY199" fmla="*/ 510540 h 2308860"/>
                <a:gd name="connsiteX200" fmla="*/ 1913607 w 3925287"/>
                <a:gd name="connsiteY200" fmla="*/ 518160 h 2308860"/>
                <a:gd name="connsiteX201" fmla="*/ 1877225 w 3925287"/>
                <a:gd name="connsiteY201" fmla="*/ 495300 h 2308860"/>
                <a:gd name="connsiteX202" fmla="*/ 1902177 w 3925287"/>
                <a:gd name="connsiteY202" fmla="*/ 491490 h 2308860"/>
                <a:gd name="connsiteX203" fmla="*/ 1865795 w 3925287"/>
                <a:gd name="connsiteY203" fmla="*/ 483870 h 2308860"/>
                <a:gd name="connsiteX204" fmla="*/ 1864077 w 3925287"/>
                <a:gd name="connsiteY204" fmla="*/ 483870 h 2308860"/>
                <a:gd name="connsiteX205" fmla="*/ 1875507 w 3925287"/>
                <a:gd name="connsiteY205" fmla="*/ 495300 h 2308860"/>
                <a:gd name="connsiteX206" fmla="*/ 1888655 w 3925287"/>
                <a:gd name="connsiteY206" fmla="*/ 495300 h 2308860"/>
                <a:gd name="connsiteX207" fmla="*/ 1883127 w 3925287"/>
                <a:gd name="connsiteY207" fmla="*/ 476250 h 2308860"/>
                <a:gd name="connsiteX208" fmla="*/ 1881035 w 3925287"/>
                <a:gd name="connsiteY208" fmla="*/ 472440 h 2308860"/>
                <a:gd name="connsiteX209" fmla="*/ 1894557 w 3925287"/>
                <a:gd name="connsiteY209" fmla="*/ 476250 h 2308860"/>
                <a:gd name="connsiteX210" fmla="*/ 1921227 w 3925287"/>
                <a:gd name="connsiteY210" fmla="*/ 495300 h 2308860"/>
                <a:gd name="connsiteX211" fmla="*/ 1959327 w 3925287"/>
                <a:gd name="connsiteY211" fmla="*/ 518160 h 2308860"/>
                <a:gd name="connsiteX212" fmla="*/ 1867887 w 3925287"/>
                <a:gd name="connsiteY212" fmla="*/ 506730 h 2308860"/>
                <a:gd name="connsiteX213" fmla="*/ 1875507 w 3925287"/>
                <a:gd name="connsiteY213" fmla="*/ 525780 h 2308860"/>
                <a:gd name="connsiteX214" fmla="*/ 1966947 w 3925287"/>
                <a:gd name="connsiteY214" fmla="*/ 525780 h 2308860"/>
                <a:gd name="connsiteX0" fmla="*/ 1966947 w 3925287"/>
                <a:gd name="connsiteY0" fmla="*/ 525780 h 2308860"/>
                <a:gd name="connsiteX1" fmla="*/ 1852647 w 3925287"/>
                <a:gd name="connsiteY1" fmla="*/ 537210 h 2308860"/>
                <a:gd name="connsiteX2" fmla="*/ 1795497 w 3925287"/>
                <a:gd name="connsiteY2" fmla="*/ 529590 h 2308860"/>
                <a:gd name="connsiteX3" fmla="*/ 1745967 w 3925287"/>
                <a:gd name="connsiteY3" fmla="*/ 533400 h 2308860"/>
                <a:gd name="connsiteX4" fmla="*/ 1700247 w 3925287"/>
                <a:gd name="connsiteY4" fmla="*/ 518160 h 2308860"/>
                <a:gd name="connsiteX5" fmla="*/ 1662147 w 3925287"/>
                <a:gd name="connsiteY5" fmla="*/ 521970 h 2308860"/>
                <a:gd name="connsiteX6" fmla="*/ 1372587 w 3925287"/>
                <a:gd name="connsiteY6" fmla="*/ 510540 h 2308860"/>
                <a:gd name="connsiteX7" fmla="*/ 1349727 w 3925287"/>
                <a:gd name="connsiteY7" fmla="*/ 502920 h 2308860"/>
                <a:gd name="connsiteX8" fmla="*/ 1227807 w 3925287"/>
                <a:gd name="connsiteY8" fmla="*/ 487680 h 2308860"/>
                <a:gd name="connsiteX9" fmla="*/ 1182087 w 3925287"/>
                <a:gd name="connsiteY9" fmla="*/ 472440 h 2308860"/>
                <a:gd name="connsiteX10" fmla="*/ 1029687 w 3925287"/>
                <a:gd name="connsiteY10" fmla="*/ 457200 h 2308860"/>
                <a:gd name="connsiteX11" fmla="*/ 907767 w 3925287"/>
                <a:gd name="connsiteY11" fmla="*/ 441960 h 2308860"/>
                <a:gd name="connsiteX12" fmla="*/ 877287 w 3925287"/>
                <a:gd name="connsiteY12" fmla="*/ 434340 h 2308860"/>
                <a:gd name="connsiteX13" fmla="*/ 831567 w 3925287"/>
                <a:gd name="connsiteY13" fmla="*/ 419100 h 2308860"/>
                <a:gd name="connsiteX14" fmla="*/ 724887 w 3925287"/>
                <a:gd name="connsiteY14" fmla="*/ 411480 h 2308860"/>
                <a:gd name="connsiteX15" fmla="*/ 702027 w 3925287"/>
                <a:gd name="connsiteY15" fmla="*/ 396240 h 2308860"/>
                <a:gd name="connsiteX16" fmla="*/ 648687 w 3925287"/>
                <a:gd name="connsiteY16" fmla="*/ 403860 h 2308860"/>
                <a:gd name="connsiteX17" fmla="*/ 477237 w 3925287"/>
                <a:gd name="connsiteY17" fmla="*/ 384810 h 2308860"/>
                <a:gd name="connsiteX18" fmla="*/ 431517 w 3925287"/>
                <a:gd name="connsiteY18" fmla="*/ 373380 h 2308860"/>
                <a:gd name="connsiteX19" fmla="*/ 387514 w 3925287"/>
                <a:gd name="connsiteY19" fmla="*/ 369570 h 2308860"/>
                <a:gd name="connsiteX20" fmla="*/ 351507 w 3925287"/>
                <a:gd name="connsiteY20" fmla="*/ 373380 h 2308860"/>
                <a:gd name="connsiteX21" fmla="*/ 294357 w 3925287"/>
                <a:gd name="connsiteY21" fmla="*/ 361950 h 2308860"/>
                <a:gd name="connsiteX22" fmla="*/ 252447 w 3925287"/>
                <a:gd name="connsiteY22" fmla="*/ 350520 h 2308860"/>
                <a:gd name="connsiteX23" fmla="*/ 180057 w 3925287"/>
                <a:gd name="connsiteY23" fmla="*/ 358140 h 2308860"/>
                <a:gd name="connsiteX24" fmla="*/ 164817 w 3925287"/>
                <a:gd name="connsiteY24" fmla="*/ 369570 h 2308860"/>
                <a:gd name="connsiteX25" fmla="*/ 130527 w 3925287"/>
                <a:gd name="connsiteY25" fmla="*/ 365760 h 2308860"/>
                <a:gd name="connsiteX26" fmla="*/ 58137 w 3925287"/>
                <a:gd name="connsiteY26" fmla="*/ 400050 h 2308860"/>
                <a:gd name="connsiteX27" fmla="*/ 27657 w 3925287"/>
                <a:gd name="connsiteY27" fmla="*/ 453390 h 2308860"/>
                <a:gd name="connsiteX28" fmla="*/ 4797 w 3925287"/>
                <a:gd name="connsiteY28" fmla="*/ 491490 h 2308860"/>
                <a:gd name="connsiteX29" fmla="*/ 987 w 3925287"/>
                <a:gd name="connsiteY29" fmla="*/ 533400 h 2308860"/>
                <a:gd name="connsiteX30" fmla="*/ 16227 w 3925287"/>
                <a:gd name="connsiteY30" fmla="*/ 640080 h 2308860"/>
                <a:gd name="connsiteX31" fmla="*/ 23847 w 3925287"/>
                <a:gd name="connsiteY31" fmla="*/ 731520 h 2308860"/>
                <a:gd name="connsiteX32" fmla="*/ 39087 w 3925287"/>
                <a:gd name="connsiteY32" fmla="*/ 754380 h 2308860"/>
                <a:gd name="connsiteX33" fmla="*/ 61947 w 3925287"/>
                <a:gd name="connsiteY33" fmla="*/ 800100 h 2308860"/>
                <a:gd name="connsiteX34" fmla="*/ 69567 w 3925287"/>
                <a:gd name="connsiteY34" fmla="*/ 922020 h 2308860"/>
                <a:gd name="connsiteX35" fmla="*/ 115287 w 3925287"/>
                <a:gd name="connsiteY35" fmla="*/ 1013460 h 2308860"/>
                <a:gd name="connsiteX36" fmla="*/ 130527 w 3925287"/>
                <a:gd name="connsiteY36" fmla="*/ 1036320 h 2308860"/>
                <a:gd name="connsiteX37" fmla="*/ 145767 w 3925287"/>
                <a:gd name="connsiteY37" fmla="*/ 1059180 h 2308860"/>
                <a:gd name="connsiteX38" fmla="*/ 161007 w 3925287"/>
                <a:gd name="connsiteY38" fmla="*/ 1104900 h 2308860"/>
                <a:gd name="connsiteX39" fmla="*/ 168627 w 3925287"/>
                <a:gd name="connsiteY39" fmla="*/ 1143000 h 2308860"/>
                <a:gd name="connsiteX40" fmla="*/ 199107 w 3925287"/>
                <a:gd name="connsiteY40" fmla="*/ 1188720 h 2308860"/>
                <a:gd name="connsiteX41" fmla="*/ 214347 w 3925287"/>
                <a:gd name="connsiteY41" fmla="*/ 1211580 h 2308860"/>
                <a:gd name="connsiteX42" fmla="*/ 252447 w 3925287"/>
                <a:gd name="connsiteY42" fmla="*/ 1272540 h 2308860"/>
                <a:gd name="connsiteX43" fmla="*/ 282927 w 3925287"/>
                <a:gd name="connsiteY43" fmla="*/ 1318260 h 2308860"/>
                <a:gd name="connsiteX44" fmla="*/ 298167 w 3925287"/>
                <a:gd name="connsiteY44" fmla="*/ 1341120 h 2308860"/>
                <a:gd name="connsiteX45" fmla="*/ 321027 w 3925287"/>
                <a:gd name="connsiteY45" fmla="*/ 1356360 h 2308860"/>
                <a:gd name="connsiteX46" fmla="*/ 328647 w 3925287"/>
                <a:gd name="connsiteY46" fmla="*/ 1379220 h 2308860"/>
                <a:gd name="connsiteX47" fmla="*/ 343887 w 3925287"/>
                <a:gd name="connsiteY47" fmla="*/ 1493520 h 2308860"/>
                <a:gd name="connsiteX48" fmla="*/ 359127 w 3925287"/>
                <a:gd name="connsiteY48" fmla="*/ 1516380 h 2308860"/>
                <a:gd name="connsiteX49" fmla="*/ 404847 w 3925287"/>
                <a:gd name="connsiteY49" fmla="*/ 1546860 h 2308860"/>
                <a:gd name="connsiteX50" fmla="*/ 442947 w 3925287"/>
                <a:gd name="connsiteY50" fmla="*/ 1584960 h 2308860"/>
                <a:gd name="connsiteX51" fmla="*/ 458187 w 3925287"/>
                <a:gd name="connsiteY51" fmla="*/ 1607820 h 2308860"/>
                <a:gd name="connsiteX52" fmla="*/ 481047 w 3925287"/>
                <a:gd name="connsiteY52" fmla="*/ 1623060 h 2308860"/>
                <a:gd name="connsiteX53" fmla="*/ 503907 w 3925287"/>
                <a:gd name="connsiteY53" fmla="*/ 1653540 h 2308860"/>
                <a:gd name="connsiteX54" fmla="*/ 534387 w 3925287"/>
                <a:gd name="connsiteY54" fmla="*/ 1661160 h 2308860"/>
                <a:gd name="connsiteX55" fmla="*/ 557247 w 3925287"/>
                <a:gd name="connsiteY55" fmla="*/ 1684020 h 2308860"/>
                <a:gd name="connsiteX56" fmla="*/ 595347 w 3925287"/>
                <a:gd name="connsiteY56" fmla="*/ 1752600 h 2308860"/>
                <a:gd name="connsiteX57" fmla="*/ 641067 w 3925287"/>
                <a:gd name="connsiteY57" fmla="*/ 1783080 h 2308860"/>
                <a:gd name="connsiteX58" fmla="*/ 663927 w 3925287"/>
                <a:gd name="connsiteY58" fmla="*/ 1798320 h 2308860"/>
                <a:gd name="connsiteX59" fmla="*/ 709647 w 3925287"/>
                <a:gd name="connsiteY59" fmla="*/ 1813560 h 2308860"/>
                <a:gd name="connsiteX60" fmla="*/ 778227 w 3925287"/>
                <a:gd name="connsiteY60" fmla="*/ 1851660 h 2308860"/>
                <a:gd name="connsiteX61" fmla="*/ 785847 w 3925287"/>
                <a:gd name="connsiteY61" fmla="*/ 1874520 h 2308860"/>
                <a:gd name="connsiteX62" fmla="*/ 862047 w 3925287"/>
                <a:gd name="connsiteY62" fmla="*/ 1950720 h 2308860"/>
                <a:gd name="connsiteX63" fmla="*/ 884907 w 3925287"/>
                <a:gd name="connsiteY63" fmla="*/ 1958340 h 2308860"/>
                <a:gd name="connsiteX64" fmla="*/ 945867 w 3925287"/>
                <a:gd name="connsiteY64" fmla="*/ 1981200 h 2308860"/>
                <a:gd name="connsiteX65" fmla="*/ 968727 w 3925287"/>
                <a:gd name="connsiteY65" fmla="*/ 2026920 h 2308860"/>
                <a:gd name="connsiteX66" fmla="*/ 991587 w 3925287"/>
                <a:gd name="connsiteY66" fmla="*/ 2072640 h 2308860"/>
                <a:gd name="connsiteX67" fmla="*/ 1022067 w 3925287"/>
                <a:gd name="connsiteY67" fmla="*/ 2080260 h 2308860"/>
                <a:gd name="connsiteX68" fmla="*/ 1098267 w 3925287"/>
                <a:gd name="connsiteY68" fmla="*/ 2103120 h 2308860"/>
                <a:gd name="connsiteX69" fmla="*/ 1182087 w 3925287"/>
                <a:gd name="connsiteY69" fmla="*/ 2125980 h 2308860"/>
                <a:gd name="connsiteX70" fmla="*/ 1227807 w 3925287"/>
                <a:gd name="connsiteY70" fmla="*/ 2148840 h 2308860"/>
                <a:gd name="connsiteX71" fmla="*/ 1258287 w 3925287"/>
                <a:gd name="connsiteY71" fmla="*/ 2156460 h 2308860"/>
                <a:gd name="connsiteX72" fmla="*/ 1304007 w 3925287"/>
                <a:gd name="connsiteY72" fmla="*/ 2179320 h 2308860"/>
                <a:gd name="connsiteX73" fmla="*/ 1326867 w 3925287"/>
                <a:gd name="connsiteY73" fmla="*/ 2194560 h 2308860"/>
                <a:gd name="connsiteX74" fmla="*/ 1357347 w 3925287"/>
                <a:gd name="connsiteY74" fmla="*/ 2202180 h 2308860"/>
                <a:gd name="connsiteX75" fmla="*/ 1448787 w 3925287"/>
                <a:gd name="connsiteY75" fmla="*/ 2225040 h 2308860"/>
                <a:gd name="connsiteX76" fmla="*/ 1509747 w 3925287"/>
                <a:gd name="connsiteY76" fmla="*/ 2240280 h 2308860"/>
                <a:gd name="connsiteX77" fmla="*/ 1540227 w 3925287"/>
                <a:gd name="connsiteY77" fmla="*/ 2247900 h 2308860"/>
                <a:gd name="connsiteX78" fmla="*/ 1616427 w 3925287"/>
                <a:gd name="connsiteY78" fmla="*/ 2263140 h 2308860"/>
                <a:gd name="connsiteX79" fmla="*/ 1646907 w 3925287"/>
                <a:gd name="connsiteY79" fmla="*/ 2270760 h 2308860"/>
                <a:gd name="connsiteX80" fmla="*/ 1768827 w 3925287"/>
                <a:gd name="connsiteY80" fmla="*/ 2286000 h 2308860"/>
                <a:gd name="connsiteX81" fmla="*/ 1799307 w 3925287"/>
                <a:gd name="connsiteY81" fmla="*/ 2293620 h 2308860"/>
                <a:gd name="connsiteX82" fmla="*/ 2027907 w 3925287"/>
                <a:gd name="connsiteY82" fmla="*/ 2301240 h 2308860"/>
                <a:gd name="connsiteX83" fmla="*/ 2050767 w 3925287"/>
                <a:gd name="connsiteY83" fmla="*/ 2293620 h 2308860"/>
                <a:gd name="connsiteX84" fmla="*/ 2073627 w 3925287"/>
                <a:gd name="connsiteY84" fmla="*/ 2301240 h 2308860"/>
                <a:gd name="connsiteX85" fmla="*/ 2134587 w 3925287"/>
                <a:gd name="connsiteY85" fmla="*/ 2308860 h 2308860"/>
                <a:gd name="connsiteX86" fmla="*/ 2264127 w 3925287"/>
                <a:gd name="connsiteY86" fmla="*/ 2301240 h 2308860"/>
                <a:gd name="connsiteX87" fmla="*/ 2309847 w 3925287"/>
                <a:gd name="connsiteY87" fmla="*/ 2270760 h 2308860"/>
                <a:gd name="connsiteX88" fmla="*/ 2370807 w 3925287"/>
                <a:gd name="connsiteY88" fmla="*/ 2255520 h 2308860"/>
                <a:gd name="connsiteX89" fmla="*/ 2485107 w 3925287"/>
                <a:gd name="connsiteY89" fmla="*/ 2232660 h 2308860"/>
                <a:gd name="connsiteX90" fmla="*/ 2507967 w 3925287"/>
                <a:gd name="connsiteY90" fmla="*/ 2225040 h 2308860"/>
                <a:gd name="connsiteX91" fmla="*/ 2553687 w 3925287"/>
                <a:gd name="connsiteY91" fmla="*/ 2217420 h 2308860"/>
                <a:gd name="connsiteX92" fmla="*/ 2599407 w 3925287"/>
                <a:gd name="connsiteY92" fmla="*/ 2179320 h 2308860"/>
                <a:gd name="connsiteX93" fmla="*/ 2622267 w 3925287"/>
                <a:gd name="connsiteY93" fmla="*/ 2171700 h 2308860"/>
                <a:gd name="connsiteX94" fmla="*/ 2645127 w 3925287"/>
                <a:gd name="connsiteY94" fmla="*/ 2156460 h 2308860"/>
                <a:gd name="connsiteX95" fmla="*/ 2744187 w 3925287"/>
                <a:gd name="connsiteY95" fmla="*/ 2141220 h 2308860"/>
                <a:gd name="connsiteX96" fmla="*/ 2828007 w 3925287"/>
                <a:gd name="connsiteY96" fmla="*/ 2118360 h 2308860"/>
                <a:gd name="connsiteX97" fmla="*/ 2858487 w 3925287"/>
                <a:gd name="connsiteY97" fmla="*/ 2110740 h 2308860"/>
                <a:gd name="connsiteX98" fmla="*/ 2904207 w 3925287"/>
                <a:gd name="connsiteY98" fmla="*/ 2087880 h 2308860"/>
                <a:gd name="connsiteX99" fmla="*/ 2972787 w 3925287"/>
                <a:gd name="connsiteY99" fmla="*/ 2034540 h 2308860"/>
                <a:gd name="connsiteX100" fmla="*/ 3018507 w 3925287"/>
                <a:gd name="connsiteY100" fmla="*/ 2019300 h 2308860"/>
                <a:gd name="connsiteX101" fmla="*/ 3033747 w 3925287"/>
                <a:gd name="connsiteY101" fmla="*/ 1996440 h 2308860"/>
                <a:gd name="connsiteX102" fmla="*/ 3056607 w 3925287"/>
                <a:gd name="connsiteY102" fmla="*/ 1973580 h 2308860"/>
                <a:gd name="connsiteX103" fmla="*/ 3140427 w 3925287"/>
                <a:gd name="connsiteY103" fmla="*/ 1958340 h 2308860"/>
                <a:gd name="connsiteX104" fmla="*/ 3163287 w 3925287"/>
                <a:gd name="connsiteY104" fmla="*/ 1950720 h 2308860"/>
                <a:gd name="connsiteX105" fmla="*/ 3178527 w 3925287"/>
                <a:gd name="connsiteY105" fmla="*/ 1897380 h 2308860"/>
                <a:gd name="connsiteX106" fmla="*/ 3193767 w 3925287"/>
                <a:gd name="connsiteY106" fmla="*/ 1851660 h 2308860"/>
                <a:gd name="connsiteX107" fmla="*/ 3224247 w 3925287"/>
                <a:gd name="connsiteY107" fmla="*/ 1844040 h 2308860"/>
                <a:gd name="connsiteX108" fmla="*/ 3269967 w 3925287"/>
                <a:gd name="connsiteY108" fmla="*/ 1828800 h 2308860"/>
                <a:gd name="connsiteX109" fmla="*/ 3330927 w 3925287"/>
                <a:gd name="connsiteY109" fmla="*/ 1813560 h 2308860"/>
                <a:gd name="connsiteX110" fmla="*/ 3384267 w 3925287"/>
                <a:gd name="connsiteY110" fmla="*/ 1752600 h 2308860"/>
                <a:gd name="connsiteX111" fmla="*/ 3399507 w 3925287"/>
                <a:gd name="connsiteY111" fmla="*/ 1729740 h 2308860"/>
                <a:gd name="connsiteX112" fmla="*/ 3429987 w 3925287"/>
                <a:gd name="connsiteY112" fmla="*/ 1661160 h 2308860"/>
                <a:gd name="connsiteX113" fmla="*/ 3475707 w 3925287"/>
                <a:gd name="connsiteY113" fmla="*/ 1638300 h 2308860"/>
                <a:gd name="connsiteX114" fmla="*/ 3490947 w 3925287"/>
                <a:gd name="connsiteY114" fmla="*/ 1615440 h 2308860"/>
                <a:gd name="connsiteX115" fmla="*/ 3536667 w 3925287"/>
                <a:gd name="connsiteY115" fmla="*/ 1577340 h 2308860"/>
                <a:gd name="connsiteX116" fmla="*/ 3551907 w 3925287"/>
                <a:gd name="connsiteY116" fmla="*/ 1531620 h 2308860"/>
                <a:gd name="connsiteX117" fmla="*/ 3559527 w 3925287"/>
                <a:gd name="connsiteY117" fmla="*/ 1508760 h 2308860"/>
                <a:gd name="connsiteX118" fmla="*/ 3590007 w 3925287"/>
                <a:gd name="connsiteY118" fmla="*/ 1501140 h 2308860"/>
                <a:gd name="connsiteX119" fmla="*/ 3597627 w 3925287"/>
                <a:gd name="connsiteY119" fmla="*/ 1478280 h 2308860"/>
                <a:gd name="connsiteX120" fmla="*/ 3605247 w 3925287"/>
                <a:gd name="connsiteY120" fmla="*/ 1409700 h 2308860"/>
                <a:gd name="connsiteX121" fmla="*/ 3643347 w 3925287"/>
                <a:gd name="connsiteY121" fmla="*/ 1371600 h 2308860"/>
                <a:gd name="connsiteX122" fmla="*/ 3666207 w 3925287"/>
                <a:gd name="connsiteY122" fmla="*/ 1363980 h 2308860"/>
                <a:gd name="connsiteX123" fmla="*/ 3689067 w 3925287"/>
                <a:gd name="connsiteY123" fmla="*/ 1348740 h 2308860"/>
                <a:gd name="connsiteX124" fmla="*/ 3719547 w 3925287"/>
                <a:gd name="connsiteY124" fmla="*/ 1318260 h 2308860"/>
                <a:gd name="connsiteX125" fmla="*/ 3742407 w 3925287"/>
                <a:gd name="connsiteY125" fmla="*/ 1272540 h 2308860"/>
                <a:gd name="connsiteX126" fmla="*/ 3750027 w 3925287"/>
                <a:gd name="connsiteY126" fmla="*/ 1203960 h 2308860"/>
                <a:gd name="connsiteX127" fmla="*/ 3757647 w 3925287"/>
                <a:gd name="connsiteY127" fmla="*/ 1181100 h 2308860"/>
                <a:gd name="connsiteX128" fmla="*/ 3780507 w 3925287"/>
                <a:gd name="connsiteY128" fmla="*/ 1165860 h 2308860"/>
                <a:gd name="connsiteX129" fmla="*/ 3788127 w 3925287"/>
                <a:gd name="connsiteY129" fmla="*/ 1143000 h 2308860"/>
                <a:gd name="connsiteX130" fmla="*/ 3803367 w 3925287"/>
                <a:gd name="connsiteY130" fmla="*/ 990600 h 2308860"/>
                <a:gd name="connsiteX131" fmla="*/ 3818607 w 3925287"/>
                <a:gd name="connsiteY131" fmla="*/ 967740 h 2308860"/>
                <a:gd name="connsiteX132" fmla="*/ 3841467 w 3925287"/>
                <a:gd name="connsiteY132" fmla="*/ 891540 h 2308860"/>
                <a:gd name="connsiteX133" fmla="*/ 3864327 w 3925287"/>
                <a:gd name="connsiteY133" fmla="*/ 876300 h 2308860"/>
                <a:gd name="connsiteX134" fmla="*/ 3879567 w 3925287"/>
                <a:gd name="connsiteY134" fmla="*/ 830580 h 2308860"/>
                <a:gd name="connsiteX135" fmla="*/ 3894807 w 3925287"/>
                <a:gd name="connsiteY135" fmla="*/ 731520 h 2308860"/>
                <a:gd name="connsiteX136" fmla="*/ 3902427 w 3925287"/>
                <a:gd name="connsiteY136" fmla="*/ 708660 h 2308860"/>
                <a:gd name="connsiteX137" fmla="*/ 3925287 w 3925287"/>
                <a:gd name="connsiteY137" fmla="*/ 685800 h 2308860"/>
                <a:gd name="connsiteX138" fmla="*/ 3902427 w 3925287"/>
                <a:gd name="connsiteY138" fmla="*/ 556260 h 2308860"/>
                <a:gd name="connsiteX139" fmla="*/ 3887187 w 3925287"/>
                <a:gd name="connsiteY139" fmla="*/ 533400 h 2308860"/>
                <a:gd name="connsiteX140" fmla="*/ 3879567 w 3925287"/>
                <a:gd name="connsiteY140" fmla="*/ 441960 h 2308860"/>
                <a:gd name="connsiteX141" fmla="*/ 3856707 w 3925287"/>
                <a:gd name="connsiteY141" fmla="*/ 426720 h 2308860"/>
                <a:gd name="connsiteX142" fmla="*/ 3742407 w 3925287"/>
                <a:gd name="connsiteY142" fmla="*/ 411480 h 2308860"/>
                <a:gd name="connsiteX143" fmla="*/ 3734787 w 3925287"/>
                <a:gd name="connsiteY143" fmla="*/ 388620 h 2308860"/>
                <a:gd name="connsiteX144" fmla="*/ 3689067 w 3925287"/>
                <a:gd name="connsiteY144" fmla="*/ 373380 h 2308860"/>
                <a:gd name="connsiteX145" fmla="*/ 3521427 w 3925287"/>
                <a:gd name="connsiteY145" fmla="*/ 358140 h 2308860"/>
                <a:gd name="connsiteX146" fmla="*/ 3460467 w 3925287"/>
                <a:gd name="connsiteY146" fmla="*/ 342900 h 2308860"/>
                <a:gd name="connsiteX147" fmla="*/ 3346167 w 3925287"/>
                <a:gd name="connsiteY147" fmla="*/ 350520 h 2308860"/>
                <a:gd name="connsiteX148" fmla="*/ 3300447 w 3925287"/>
                <a:gd name="connsiteY148" fmla="*/ 365760 h 2308860"/>
                <a:gd name="connsiteX149" fmla="*/ 3277587 w 3925287"/>
                <a:gd name="connsiteY149" fmla="*/ 373380 h 2308860"/>
                <a:gd name="connsiteX150" fmla="*/ 3201387 w 3925287"/>
                <a:gd name="connsiteY150" fmla="*/ 381000 h 2308860"/>
                <a:gd name="connsiteX151" fmla="*/ 3125187 w 3925287"/>
                <a:gd name="connsiteY151" fmla="*/ 403860 h 2308860"/>
                <a:gd name="connsiteX152" fmla="*/ 3102327 w 3925287"/>
                <a:gd name="connsiteY152" fmla="*/ 411480 h 2308860"/>
                <a:gd name="connsiteX153" fmla="*/ 3079467 w 3925287"/>
                <a:gd name="connsiteY153" fmla="*/ 419100 h 2308860"/>
                <a:gd name="connsiteX154" fmla="*/ 3010887 w 3925287"/>
                <a:gd name="connsiteY154" fmla="*/ 426720 h 2308860"/>
                <a:gd name="connsiteX155" fmla="*/ 2942307 w 3925287"/>
                <a:gd name="connsiteY155" fmla="*/ 419100 h 2308860"/>
                <a:gd name="connsiteX156" fmla="*/ 2919447 w 3925287"/>
                <a:gd name="connsiteY156" fmla="*/ 403860 h 2308860"/>
                <a:gd name="connsiteX157" fmla="*/ 2873727 w 3925287"/>
                <a:gd name="connsiteY157" fmla="*/ 396240 h 2308860"/>
                <a:gd name="connsiteX158" fmla="*/ 2850867 w 3925287"/>
                <a:gd name="connsiteY158" fmla="*/ 388620 h 2308860"/>
                <a:gd name="connsiteX159" fmla="*/ 2759427 w 3925287"/>
                <a:gd name="connsiteY159" fmla="*/ 381000 h 2308860"/>
                <a:gd name="connsiteX160" fmla="*/ 2549877 w 3925287"/>
                <a:gd name="connsiteY160" fmla="*/ 396240 h 2308860"/>
                <a:gd name="connsiteX161" fmla="*/ 2355567 w 3925287"/>
                <a:gd name="connsiteY161" fmla="*/ 445770 h 2308860"/>
                <a:gd name="connsiteX162" fmla="*/ 2466057 w 3925287"/>
                <a:gd name="connsiteY162" fmla="*/ 327660 h 2308860"/>
                <a:gd name="connsiteX163" fmla="*/ 2538447 w 3925287"/>
                <a:gd name="connsiteY163" fmla="*/ 209550 h 2308860"/>
                <a:gd name="connsiteX164" fmla="*/ 2584167 w 3925287"/>
                <a:gd name="connsiteY164" fmla="*/ 156210 h 2308860"/>
                <a:gd name="connsiteX165" fmla="*/ 2595597 w 3925287"/>
                <a:gd name="connsiteY165" fmla="*/ 106680 h 2308860"/>
                <a:gd name="connsiteX166" fmla="*/ 2603217 w 3925287"/>
                <a:gd name="connsiteY166" fmla="*/ 99060 h 2308860"/>
                <a:gd name="connsiteX167" fmla="*/ 2597315 w 3925287"/>
                <a:gd name="connsiteY167" fmla="*/ 45720 h 2308860"/>
                <a:gd name="connsiteX168" fmla="*/ 2614647 w 3925287"/>
                <a:gd name="connsiteY168" fmla="*/ 34290 h 2308860"/>
                <a:gd name="connsiteX169" fmla="*/ 2587977 w 3925287"/>
                <a:gd name="connsiteY169" fmla="*/ 0 h 2308860"/>
                <a:gd name="connsiteX170" fmla="*/ 2557497 w 3925287"/>
                <a:gd name="connsiteY170" fmla="*/ 11430 h 2308860"/>
                <a:gd name="connsiteX171" fmla="*/ 2511777 w 3925287"/>
                <a:gd name="connsiteY171" fmla="*/ 38100 h 2308860"/>
                <a:gd name="connsiteX172" fmla="*/ 2500347 w 3925287"/>
                <a:gd name="connsiteY172" fmla="*/ 60960 h 2308860"/>
                <a:gd name="connsiteX173" fmla="*/ 2462247 w 3925287"/>
                <a:gd name="connsiteY173" fmla="*/ 87630 h 2308860"/>
                <a:gd name="connsiteX174" fmla="*/ 2462247 w 3925287"/>
                <a:gd name="connsiteY174" fmla="*/ 152400 h 2308860"/>
                <a:gd name="connsiteX175" fmla="*/ 2431767 w 3925287"/>
                <a:gd name="connsiteY175" fmla="*/ 144780 h 2308860"/>
                <a:gd name="connsiteX176" fmla="*/ 2408907 w 3925287"/>
                <a:gd name="connsiteY176" fmla="*/ 179070 h 2308860"/>
                <a:gd name="connsiteX177" fmla="*/ 2347947 w 3925287"/>
                <a:gd name="connsiteY177" fmla="*/ 259080 h 2308860"/>
                <a:gd name="connsiteX178" fmla="*/ 2325087 w 3925287"/>
                <a:gd name="connsiteY178" fmla="*/ 274320 h 2308860"/>
                <a:gd name="connsiteX179" fmla="*/ 2302227 w 3925287"/>
                <a:gd name="connsiteY179" fmla="*/ 289560 h 2308860"/>
                <a:gd name="connsiteX180" fmla="*/ 2286987 w 3925287"/>
                <a:gd name="connsiteY180" fmla="*/ 323850 h 2308860"/>
                <a:gd name="connsiteX181" fmla="*/ 2264127 w 3925287"/>
                <a:gd name="connsiteY181" fmla="*/ 369570 h 2308860"/>
                <a:gd name="connsiteX182" fmla="*/ 2252697 w 3925287"/>
                <a:gd name="connsiteY182" fmla="*/ 369570 h 2308860"/>
                <a:gd name="connsiteX183" fmla="*/ 2227745 w 3925287"/>
                <a:gd name="connsiteY183" fmla="*/ 388620 h 2308860"/>
                <a:gd name="connsiteX184" fmla="*/ 2195547 w 3925287"/>
                <a:gd name="connsiteY184" fmla="*/ 415290 h 2308860"/>
                <a:gd name="connsiteX185" fmla="*/ 2123157 w 3925287"/>
                <a:gd name="connsiteY185" fmla="*/ 449580 h 2308860"/>
                <a:gd name="connsiteX186" fmla="*/ 1989807 w 3925287"/>
                <a:gd name="connsiteY186" fmla="*/ 510540 h 2308860"/>
                <a:gd name="connsiteX187" fmla="*/ 1987715 w 3925287"/>
                <a:gd name="connsiteY187" fmla="*/ 506730 h 2308860"/>
                <a:gd name="connsiteX188" fmla="*/ 1964855 w 3925287"/>
                <a:gd name="connsiteY188" fmla="*/ 525780 h 2308860"/>
                <a:gd name="connsiteX189" fmla="*/ 1959327 w 3925287"/>
                <a:gd name="connsiteY189" fmla="*/ 521970 h 2308860"/>
                <a:gd name="connsiteX190" fmla="*/ 1947897 w 3925287"/>
                <a:gd name="connsiteY190" fmla="*/ 529590 h 2308860"/>
                <a:gd name="connsiteX191" fmla="*/ 1940277 w 3925287"/>
                <a:gd name="connsiteY191" fmla="*/ 510540 h 2308860"/>
                <a:gd name="connsiteX192" fmla="*/ 1898367 w 3925287"/>
                <a:gd name="connsiteY192" fmla="*/ 499110 h 2308860"/>
                <a:gd name="connsiteX193" fmla="*/ 1898367 w 3925287"/>
                <a:gd name="connsiteY193" fmla="*/ 468630 h 2308860"/>
                <a:gd name="connsiteX194" fmla="*/ 1921227 w 3925287"/>
                <a:gd name="connsiteY194" fmla="*/ 533400 h 2308860"/>
                <a:gd name="connsiteX195" fmla="*/ 1902177 w 3925287"/>
                <a:gd name="connsiteY195" fmla="*/ 491490 h 2308860"/>
                <a:gd name="connsiteX196" fmla="*/ 1913607 w 3925287"/>
                <a:gd name="connsiteY196" fmla="*/ 510540 h 2308860"/>
                <a:gd name="connsiteX197" fmla="*/ 1905987 w 3925287"/>
                <a:gd name="connsiteY197" fmla="*/ 506730 h 2308860"/>
                <a:gd name="connsiteX198" fmla="*/ 1898367 w 3925287"/>
                <a:gd name="connsiteY198" fmla="*/ 502920 h 2308860"/>
                <a:gd name="connsiteX199" fmla="*/ 1907705 w 3925287"/>
                <a:gd name="connsiteY199" fmla="*/ 510540 h 2308860"/>
                <a:gd name="connsiteX200" fmla="*/ 1913607 w 3925287"/>
                <a:gd name="connsiteY200" fmla="*/ 518160 h 2308860"/>
                <a:gd name="connsiteX201" fmla="*/ 1877225 w 3925287"/>
                <a:gd name="connsiteY201" fmla="*/ 495300 h 2308860"/>
                <a:gd name="connsiteX202" fmla="*/ 1902177 w 3925287"/>
                <a:gd name="connsiteY202" fmla="*/ 491490 h 2308860"/>
                <a:gd name="connsiteX203" fmla="*/ 1865795 w 3925287"/>
                <a:gd name="connsiteY203" fmla="*/ 483870 h 2308860"/>
                <a:gd name="connsiteX204" fmla="*/ 1864077 w 3925287"/>
                <a:gd name="connsiteY204" fmla="*/ 483870 h 2308860"/>
                <a:gd name="connsiteX205" fmla="*/ 1875507 w 3925287"/>
                <a:gd name="connsiteY205" fmla="*/ 495300 h 2308860"/>
                <a:gd name="connsiteX206" fmla="*/ 1888655 w 3925287"/>
                <a:gd name="connsiteY206" fmla="*/ 495300 h 2308860"/>
                <a:gd name="connsiteX207" fmla="*/ 1883127 w 3925287"/>
                <a:gd name="connsiteY207" fmla="*/ 476250 h 2308860"/>
                <a:gd name="connsiteX208" fmla="*/ 1881035 w 3925287"/>
                <a:gd name="connsiteY208" fmla="*/ 472440 h 2308860"/>
                <a:gd name="connsiteX209" fmla="*/ 1894557 w 3925287"/>
                <a:gd name="connsiteY209" fmla="*/ 476250 h 2308860"/>
                <a:gd name="connsiteX210" fmla="*/ 1921227 w 3925287"/>
                <a:gd name="connsiteY210" fmla="*/ 495300 h 2308860"/>
                <a:gd name="connsiteX211" fmla="*/ 1959327 w 3925287"/>
                <a:gd name="connsiteY211" fmla="*/ 518160 h 2308860"/>
                <a:gd name="connsiteX212" fmla="*/ 1867887 w 3925287"/>
                <a:gd name="connsiteY212" fmla="*/ 506730 h 2308860"/>
                <a:gd name="connsiteX213" fmla="*/ 1875507 w 3925287"/>
                <a:gd name="connsiteY213" fmla="*/ 525780 h 2308860"/>
                <a:gd name="connsiteX214" fmla="*/ 1966947 w 3925287"/>
                <a:gd name="connsiteY214" fmla="*/ 525780 h 2308860"/>
                <a:gd name="connsiteX0" fmla="*/ 1966947 w 3925287"/>
                <a:gd name="connsiteY0" fmla="*/ 525780 h 2308860"/>
                <a:gd name="connsiteX1" fmla="*/ 1852647 w 3925287"/>
                <a:gd name="connsiteY1" fmla="*/ 537210 h 2308860"/>
                <a:gd name="connsiteX2" fmla="*/ 1795497 w 3925287"/>
                <a:gd name="connsiteY2" fmla="*/ 529590 h 2308860"/>
                <a:gd name="connsiteX3" fmla="*/ 1745967 w 3925287"/>
                <a:gd name="connsiteY3" fmla="*/ 533400 h 2308860"/>
                <a:gd name="connsiteX4" fmla="*/ 1700247 w 3925287"/>
                <a:gd name="connsiteY4" fmla="*/ 518160 h 2308860"/>
                <a:gd name="connsiteX5" fmla="*/ 1662147 w 3925287"/>
                <a:gd name="connsiteY5" fmla="*/ 521970 h 2308860"/>
                <a:gd name="connsiteX6" fmla="*/ 1372587 w 3925287"/>
                <a:gd name="connsiteY6" fmla="*/ 510540 h 2308860"/>
                <a:gd name="connsiteX7" fmla="*/ 1349727 w 3925287"/>
                <a:gd name="connsiteY7" fmla="*/ 502920 h 2308860"/>
                <a:gd name="connsiteX8" fmla="*/ 1227807 w 3925287"/>
                <a:gd name="connsiteY8" fmla="*/ 487680 h 2308860"/>
                <a:gd name="connsiteX9" fmla="*/ 1182087 w 3925287"/>
                <a:gd name="connsiteY9" fmla="*/ 472440 h 2308860"/>
                <a:gd name="connsiteX10" fmla="*/ 1029687 w 3925287"/>
                <a:gd name="connsiteY10" fmla="*/ 457200 h 2308860"/>
                <a:gd name="connsiteX11" fmla="*/ 907767 w 3925287"/>
                <a:gd name="connsiteY11" fmla="*/ 441960 h 2308860"/>
                <a:gd name="connsiteX12" fmla="*/ 877287 w 3925287"/>
                <a:gd name="connsiteY12" fmla="*/ 434340 h 2308860"/>
                <a:gd name="connsiteX13" fmla="*/ 831567 w 3925287"/>
                <a:gd name="connsiteY13" fmla="*/ 419100 h 2308860"/>
                <a:gd name="connsiteX14" fmla="*/ 724887 w 3925287"/>
                <a:gd name="connsiteY14" fmla="*/ 411480 h 2308860"/>
                <a:gd name="connsiteX15" fmla="*/ 702027 w 3925287"/>
                <a:gd name="connsiteY15" fmla="*/ 396240 h 2308860"/>
                <a:gd name="connsiteX16" fmla="*/ 648687 w 3925287"/>
                <a:gd name="connsiteY16" fmla="*/ 403860 h 2308860"/>
                <a:gd name="connsiteX17" fmla="*/ 477237 w 3925287"/>
                <a:gd name="connsiteY17" fmla="*/ 384810 h 2308860"/>
                <a:gd name="connsiteX18" fmla="*/ 431517 w 3925287"/>
                <a:gd name="connsiteY18" fmla="*/ 373380 h 2308860"/>
                <a:gd name="connsiteX19" fmla="*/ 387514 w 3925287"/>
                <a:gd name="connsiteY19" fmla="*/ 369570 h 2308860"/>
                <a:gd name="connsiteX20" fmla="*/ 351507 w 3925287"/>
                <a:gd name="connsiteY20" fmla="*/ 373380 h 2308860"/>
                <a:gd name="connsiteX21" fmla="*/ 294357 w 3925287"/>
                <a:gd name="connsiteY21" fmla="*/ 361950 h 2308860"/>
                <a:gd name="connsiteX22" fmla="*/ 252447 w 3925287"/>
                <a:gd name="connsiteY22" fmla="*/ 350520 h 2308860"/>
                <a:gd name="connsiteX23" fmla="*/ 180057 w 3925287"/>
                <a:gd name="connsiteY23" fmla="*/ 358140 h 2308860"/>
                <a:gd name="connsiteX24" fmla="*/ 164817 w 3925287"/>
                <a:gd name="connsiteY24" fmla="*/ 369570 h 2308860"/>
                <a:gd name="connsiteX25" fmla="*/ 130527 w 3925287"/>
                <a:gd name="connsiteY25" fmla="*/ 365760 h 2308860"/>
                <a:gd name="connsiteX26" fmla="*/ 58137 w 3925287"/>
                <a:gd name="connsiteY26" fmla="*/ 400050 h 2308860"/>
                <a:gd name="connsiteX27" fmla="*/ 27657 w 3925287"/>
                <a:gd name="connsiteY27" fmla="*/ 453390 h 2308860"/>
                <a:gd name="connsiteX28" fmla="*/ 4797 w 3925287"/>
                <a:gd name="connsiteY28" fmla="*/ 491490 h 2308860"/>
                <a:gd name="connsiteX29" fmla="*/ 987 w 3925287"/>
                <a:gd name="connsiteY29" fmla="*/ 533400 h 2308860"/>
                <a:gd name="connsiteX30" fmla="*/ 16227 w 3925287"/>
                <a:gd name="connsiteY30" fmla="*/ 640080 h 2308860"/>
                <a:gd name="connsiteX31" fmla="*/ 23847 w 3925287"/>
                <a:gd name="connsiteY31" fmla="*/ 731520 h 2308860"/>
                <a:gd name="connsiteX32" fmla="*/ 39087 w 3925287"/>
                <a:gd name="connsiteY32" fmla="*/ 754380 h 2308860"/>
                <a:gd name="connsiteX33" fmla="*/ 61947 w 3925287"/>
                <a:gd name="connsiteY33" fmla="*/ 800100 h 2308860"/>
                <a:gd name="connsiteX34" fmla="*/ 69567 w 3925287"/>
                <a:gd name="connsiteY34" fmla="*/ 922020 h 2308860"/>
                <a:gd name="connsiteX35" fmla="*/ 115287 w 3925287"/>
                <a:gd name="connsiteY35" fmla="*/ 1013460 h 2308860"/>
                <a:gd name="connsiteX36" fmla="*/ 130527 w 3925287"/>
                <a:gd name="connsiteY36" fmla="*/ 1036320 h 2308860"/>
                <a:gd name="connsiteX37" fmla="*/ 145767 w 3925287"/>
                <a:gd name="connsiteY37" fmla="*/ 1059180 h 2308860"/>
                <a:gd name="connsiteX38" fmla="*/ 161007 w 3925287"/>
                <a:gd name="connsiteY38" fmla="*/ 1104900 h 2308860"/>
                <a:gd name="connsiteX39" fmla="*/ 168627 w 3925287"/>
                <a:gd name="connsiteY39" fmla="*/ 1143000 h 2308860"/>
                <a:gd name="connsiteX40" fmla="*/ 199107 w 3925287"/>
                <a:gd name="connsiteY40" fmla="*/ 1188720 h 2308860"/>
                <a:gd name="connsiteX41" fmla="*/ 214347 w 3925287"/>
                <a:gd name="connsiteY41" fmla="*/ 1211580 h 2308860"/>
                <a:gd name="connsiteX42" fmla="*/ 252447 w 3925287"/>
                <a:gd name="connsiteY42" fmla="*/ 1272540 h 2308860"/>
                <a:gd name="connsiteX43" fmla="*/ 282927 w 3925287"/>
                <a:gd name="connsiteY43" fmla="*/ 1318260 h 2308860"/>
                <a:gd name="connsiteX44" fmla="*/ 298167 w 3925287"/>
                <a:gd name="connsiteY44" fmla="*/ 1341120 h 2308860"/>
                <a:gd name="connsiteX45" fmla="*/ 321027 w 3925287"/>
                <a:gd name="connsiteY45" fmla="*/ 1356360 h 2308860"/>
                <a:gd name="connsiteX46" fmla="*/ 328647 w 3925287"/>
                <a:gd name="connsiteY46" fmla="*/ 1379220 h 2308860"/>
                <a:gd name="connsiteX47" fmla="*/ 343887 w 3925287"/>
                <a:gd name="connsiteY47" fmla="*/ 1493520 h 2308860"/>
                <a:gd name="connsiteX48" fmla="*/ 359127 w 3925287"/>
                <a:gd name="connsiteY48" fmla="*/ 1516380 h 2308860"/>
                <a:gd name="connsiteX49" fmla="*/ 404847 w 3925287"/>
                <a:gd name="connsiteY49" fmla="*/ 1546860 h 2308860"/>
                <a:gd name="connsiteX50" fmla="*/ 442947 w 3925287"/>
                <a:gd name="connsiteY50" fmla="*/ 1584960 h 2308860"/>
                <a:gd name="connsiteX51" fmla="*/ 458187 w 3925287"/>
                <a:gd name="connsiteY51" fmla="*/ 1607820 h 2308860"/>
                <a:gd name="connsiteX52" fmla="*/ 481047 w 3925287"/>
                <a:gd name="connsiteY52" fmla="*/ 1623060 h 2308860"/>
                <a:gd name="connsiteX53" fmla="*/ 503907 w 3925287"/>
                <a:gd name="connsiteY53" fmla="*/ 1653540 h 2308860"/>
                <a:gd name="connsiteX54" fmla="*/ 534387 w 3925287"/>
                <a:gd name="connsiteY54" fmla="*/ 1661160 h 2308860"/>
                <a:gd name="connsiteX55" fmla="*/ 557247 w 3925287"/>
                <a:gd name="connsiteY55" fmla="*/ 1684020 h 2308860"/>
                <a:gd name="connsiteX56" fmla="*/ 595347 w 3925287"/>
                <a:gd name="connsiteY56" fmla="*/ 1752600 h 2308860"/>
                <a:gd name="connsiteX57" fmla="*/ 641067 w 3925287"/>
                <a:gd name="connsiteY57" fmla="*/ 1783080 h 2308860"/>
                <a:gd name="connsiteX58" fmla="*/ 663927 w 3925287"/>
                <a:gd name="connsiteY58" fmla="*/ 1798320 h 2308860"/>
                <a:gd name="connsiteX59" fmla="*/ 709647 w 3925287"/>
                <a:gd name="connsiteY59" fmla="*/ 1813560 h 2308860"/>
                <a:gd name="connsiteX60" fmla="*/ 778227 w 3925287"/>
                <a:gd name="connsiteY60" fmla="*/ 1851660 h 2308860"/>
                <a:gd name="connsiteX61" fmla="*/ 785847 w 3925287"/>
                <a:gd name="connsiteY61" fmla="*/ 1874520 h 2308860"/>
                <a:gd name="connsiteX62" fmla="*/ 862047 w 3925287"/>
                <a:gd name="connsiteY62" fmla="*/ 1950720 h 2308860"/>
                <a:gd name="connsiteX63" fmla="*/ 884907 w 3925287"/>
                <a:gd name="connsiteY63" fmla="*/ 1958340 h 2308860"/>
                <a:gd name="connsiteX64" fmla="*/ 945867 w 3925287"/>
                <a:gd name="connsiteY64" fmla="*/ 1981200 h 2308860"/>
                <a:gd name="connsiteX65" fmla="*/ 968727 w 3925287"/>
                <a:gd name="connsiteY65" fmla="*/ 2026920 h 2308860"/>
                <a:gd name="connsiteX66" fmla="*/ 991587 w 3925287"/>
                <a:gd name="connsiteY66" fmla="*/ 2072640 h 2308860"/>
                <a:gd name="connsiteX67" fmla="*/ 1022067 w 3925287"/>
                <a:gd name="connsiteY67" fmla="*/ 2080260 h 2308860"/>
                <a:gd name="connsiteX68" fmla="*/ 1098267 w 3925287"/>
                <a:gd name="connsiteY68" fmla="*/ 2103120 h 2308860"/>
                <a:gd name="connsiteX69" fmla="*/ 1182087 w 3925287"/>
                <a:gd name="connsiteY69" fmla="*/ 2125980 h 2308860"/>
                <a:gd name="connsiteX70" fmla="*/ 1227807 w 3925287"/>
                <a:gd name="connsiteY70" fmla="*/ 2148840 h 2308860"/>
                <a:gd name="connsiteX71" fmla="*/ 1258287 w 3925287"/>
                <a:gd name="connsiteY71" fmla="*/ 2156460 h 2308860"/>
                <a:gd name="connsiteX72" fmla="*/ 1304007 w 3925287"/>
                <a:gd name="connsiteY72" fmla="*/ 2179320 h 2308860"/>
                <a:gd name="connsiteX73" fmla="*/ 1326867 w 3925287"/>
                <a:gd name="connsiteY73" fmla="*/ 2194560 h 2308860"/>
                <a:gd name="connsiteX74" fmla="*/ 1357347 w 3925287"/>
                <a:gd name="connsiteY74" fmla="*/ 2202180 h 2308860"/>
                <a:gd name="connsiteX75" fmla="*/ 1448787 w 3925287"/>
                <a:gd name="connsiteY75" fmla="*/ 2225040 h 2308860"/>
                <a:gd name="connsiteX76" fmla="*/ 1509747 w 3925287"/>
                <a:gd name="connsiteY76" fmla="*/ 2240280 h 2308860"/>
                <a:gd name="connsiteX77" fmla="*/ 1540227 w 3925287"/>
                <a:gd name="connsiteY77" fmla="*/ 2247900 h 2308860"/>
                <a:gd name="connsiteX78" fmla="*/ 1616427 w 3925287"/>
                <a:gd name="connsiteY78" fmla="*/ 2263140 h 2308860"/>
                <a:gd name="connsiteX79" fmla="*/ 1646907 w 3925287"/>
                <a:gd name="connsiteY79" fmla="*/ 2270760 h 2308860"/>
                <a:gd name="connsiteX80" fmla="*/ 1768827 w 3925287"/>
                <a:gd name="connsiteY80" fmla="*/ 2286000 h 2308860"/>
                <a:gd name="connsiteX81" fmla="*/ 1799307 w 3925287"/>
                <a:gd name="connsiteY81" fmla="*/ 2293620 h 2308860"/>
                <a:gd name="connsiteX82" fmla="*/ 2027907 w 3925287"/>
                <a:gd name="connsiteY82" fmla="*/ 2301240 h 2308860"/>
                <a:gd name="connsiteX83" fmla="*/ 2050767 w 3925287"/>
                <a:gd name="connsiteY83" fmla="*/ 2293620 h 2308860"/>
                <a:gd name="connsiteX84" fmla="*/ 2073627 w 3925287"/>
                <a:gd name="connsiteY84" fmla="*/ 2301240 h 2308860"/>
                <a:gd name="connsiteX85" fmla="*/ 2134587 w 3925287"/>
                <a:gd name="connsiteY85" fmla="*/ 2308860 h 2308860"/>
                <a:gd name="connsiteX86" fmla="*/ 2264127 w 3925287"/>
                <a:gd name="connsiteY86" fmla="*/ 2301240 h 2308860"/>
                <a:gd name="connsiteX87" fmla="*/ 2309847 w 3925287"/>
                <a:gd name="connsiteY87" fmla="*/ 2270760 h 2308860"/>
                <a:gd name="connsiteX88" fmla="*/ 2370807 w 3925287"/>
                <a:gd name="connsiteY88" fmla="*/ 2255520 h 2308860"/>
                <a:gd name="connsiteX89" fmla="*/ 2485107 w 3925287"/>
                <a:gd name="connsiteY89" fmla="*/ 2232660 h 2308860"/>
                <a:gd name="connsiteX90" fmla="*/ 2507967 w 3925287"/>
                <a:gd name="connsiteY90" fmla="*/ 2225040 h 2308860"/>
                <a:gd name="connsiteX91" fmla="*/ 2553687 w 3925287"/>
                <a:gd name="connsiteY91" fmla="*/ 2217420 h 2308860"/>
                <a:gd name="connsiteX92" fmla="*/ 2599407 w 3925287"/>
                <a:gd name="connsiteY92" fmla="*/ 2179320 h 2308860"/>
                <a:gd name="connsiteX93" fmla="*/ 2622267 w 3925287"/>
                <a:gd name="connsiteY93" fmla="*/ 2171700 h 2308860"/>
                <a:gd name="connsiteX94" fmla="*/ 2645127 w 3925287"/>
                <a:gd name="connsiteY94" fmla="*/ 2156460 h 2308860"/>
                <a:gd name="connsiteX95" fmla="*/ 2744187 w 3925287"/>
                <a:gd name="connsiteY95" fmla="*/ 2141220 h 2308860"/>
                <a:gd name="connsiteX96" fmla="*/ 2828007 w 3925287"/>
                <a:gd name="connsiteY96" fmla="*/ 2118360 h 2308860"/>
                <a:gd name="connsiteX97" fmla="*/ 2858487 w 3925287"/>
                <a:gd name="connsiteY97" fmla="*/ 2110740 h 2308860"/>
                <a:gd name="connsiteX98" fmla="*/ 2904207 w 3925287"/>
                <a:gd name="connsiteY98" fmla="*/ 2087880 h 2308860"/>
                <a:gd name="connsiteX99" fmla="*/ 2972787 w 3925287"/>
                <a:gd name="connsiteY99" fmla="*/ 2034540 h 2308860"/>
                <a:gd name="connsiteX100" fmla="*/ 3018507 w 3925287"/>
                <a:gd name="connsiteY100" fmla="*/ 2019300 h 2308860"/>
                <a:gd name="connsiteX101" fmla="*/ 3033747 w 3925287"/>
                <a:gd name="connsiteY101" fmla="*/ 1996440 h 2308860"/>
                <a:gd name="connsiteX102" fmla="*/ 3056607 w 3925287"/>
                <a:gd name="connsiteY102" fmla="*/ 1973580 h 2308860"/>
                <a:gd name="connsiteX103" fmla="*/ 3140427 w 3925287"/>
                <a:gd name="connsiteY103" fmla="*/ 1958340 h 2308860"/>
                <a:gd name="connsiteX104" fmla="*/ 3163287 w 3925287"/>
                <a:gd name="connsiteY104" fmla="*/ 1950720 h 2308860"/>
                <a:gd name="connsiteX105" fmla="*/ 3178527 w 3925287"/>
                <a:gd name="connsiteY105" fmla="*/ 1897380 h 2308860"/>
                <a:gd name="connsiteX106" fmla="*/ 3193767 w 3925287"/>
                <a:gd name="connsiteY106" fmla="*/ 1851660 h 2308860"/>
                <a:gd name="connsiteX107" fmla="*/ 3224247 w 3925287"/>
                <a:gd name="connsiteY107" fmla="*/ 1844040 h 2308860"/>
                <a:gd name="connsiteX108" fmla="*/ 3269967 w 3925287"/>
                <a:gd name="connsiteY108" fmla="*/ 1828800 h 2308860"/>
                <a:gd name="connsiteX109" fmla="*/ 3330927 w 3925287"/>
                <a:gd name="connsiteY109" fmla="*/ 1813560 h 2308860"/>
                <a:gd name="connsiteX110" fmla="*/ 3384267 w 3925287"/>
                <a:gd name="connsiteY110" fmla="*/ 1752600 h 2308860"/>
                <a:gd name="connsiteX111" fmla="*/ 3399507 w 3925287"/>
                <a:gd name="connsiteY111" fmla="*/ 1729740 h 2308860"/>
                <a:gd name="connsiteX112" fmla="*/ 3429987 w 3925287"/>
                <a:gd name="connsiteY112" fmla="*/ 1661160 h 2308860"/>
                <a:gd name="connsiteX113" fmla="*/ 3475707 w 3925287"/>
                <a:gd name="connsiteY113" fmla="*/ 1638300 h 2308860"/>
                <a:gd name="connsiteX114" fmla="*/ 3490947 w 3925287"/>
                <a:gd name="connsiteY114" fmla="*/ 1615440 h 2308860"/>
                <a:gd name="connsiteX115" fmla="*/ 3536667 w 3925287"/>
                <a:gd name="connsiteY115" fmla="*/ 1577340 h 2308860"/>
                <a:gd name="connsiteX116" fmla="*/ 3551907 w 3925287"/>
                <a:gd name="connsiteY116" fmla="*/ 1531620 h 2308860"/>
                <a:gd name="connsiteX117" fmla="*/ 3559527 w 3925287"/>
                <a:gd name="connsiteY117" fmla="*/ 1508760 h 2308860"/>
                <a:gd name="connsiteX118" fmla="*/ 3590007 w 3925287"/>
                <a:gd name="connsiteY118" fmla="*/ 1501140 h 2308860"/>
                <a:gd name="connsiteX119" fmla="*/ 3597627 w 3925287"/>
                <a:gd name="connsiteY119" fmla="*/ 1478280 h 2308860"/>
                <a:gd name="connsiteX120" fmla="*/ 3605247 w 3925287"/>
                <a:gd name="connsiteY120" fmla="*/ 1409700 h 2308860"/>
                <a:gd name="connsiteX121" fmla="*/ 3643347 w 3925287"/>
                <a:gd name="connsiteY121" fmla="*/ 1371600 h 2308860"/>
                <a:gd name="connsiteX122" fmla="*/ 3666207 w 3925287"/>
                <a:gd name="connsiteY122" fmla="*/ 1363980 h 2308860"/>
                <a:gd name="connsiteX123" fmla="*/ 3689067 w 3925287"/>
                <a:gd name="connsiteY123" fmla="*/ 1348740 h 2308860"/>
                <a:gd name="connsiteX124" fmla="*/ 3719547 w 3925287"/>
                <a:gd name="connsiteY124" fmla="*/ 1318260 h 2308860"/>
                <a:gd name="connsiteX125" fmla="*/ 3742407 w 3925287"/>
                <a:gd name="connsiteY125" fmla="*/ 1272540 h 2308860"/>
                <a:gd name="connsiteX126" fmla="*/ 3750027 w 3925287"/>
                <a:gd name="connsiteY126" fmla="*/ 1203960 h 2308860"/>
                <a:gd name="connsiteX127" fmla="*/ 3757647 w 3925287"/>
                <a:gd name="connsiteY127" fmla="*/ 1181100 h 2308860"/>
                <a:gd name="connsiteX128" fmla="*/ 3780507 w 3925287"/>
                <a:gd name="connsiteY128" fmla="*/ 1165860 h 2308860"/>
                <a:gd name="connsiteX129" fmla="*/ 3788127 w 3925287"/>
                <a:gd name="connsiteY129" fmla="*/ 1143000 h 2308860"/>
                <a:gd name="connsiteX130" fmla="*/ 3803367 w 3925287"/>
                <a:gd name="connsiteY130" fmla="*/ 990600 h 2308860"/>
                <a:gd name="connsiteX131" fmla="*/ 3818607 w 3925287"/>
                <a:gd name="connsiteY131" fmla="*/ 967740 h 2308860"/>
                <a:gd name="connsiteX132" fmla="*/ 3841467 w 3925287"/>
                <a:gd name="connsiteY132" fmla="*/ 891540 h 2308860"/>
                <a:gd name="connsiteX133" fmla="*/ 3864327 w 3925287"/>
                <a:gd name="connsiteY133" fmla="*/ 876300 h 2308860"/>
                <a:gd name="connsiteX134" fmla="*/ 3879567 w 3925287"/>
                <a:gd name="connsiteY134" fmla="*/ 830580 h 2308860"/>
                <a:gd name="connsiteX135" fmla="*/ 3894807 w 3925287"/>
                <a:gd name="connsiteY135" fmla="*/ 731520 h 2308860"/>
                <a:gd name="connsiteX136" fmla="*/ 3902427 w 3925287"/>
                <a:gd name="connsiteY136" fmla="*/ 708660 h 2308860"/>
                <a:gd name="connsiteX137" fmla="*/ 3925287 w 3925287"/>
                <a:gd name="connsiteY137" fmla="*/ 685800 h 2308860"/>
                <a:gd name="connsiteX138" fmla="*/ 3902427 w 3925287"/>
                <a:gd name="connsiteY138" fmla="*/ 556260 h 2308860"/>
                <a:gd name="connsiteX139" fmla="*/ 3887187 w 3925287"/>
                <a:gd name="connsiteY139" fmla="*/ 533400 h 2308860"/>
                <a:gd name="connsiteX140" fmla="*/ 3879567 w 3925287"/>
                <a:gd name="connsiteY140" fmla="*/ 441960 h 2308860"/>
                <a:gd name="connsiteX141" fmla="*/ 3856707 w 3925287"/>
                <a:gd name="connsiteY141" fmla="*/ 426720 h 2308860"/>
                <a:gd name="connsiteX142" fmla="*/ 3742407 w 3925287"/>
                <a:gd name="connsiteY142" fmla="*/ 411480 h 2308860"/>
                <a:gd name="connsiteX143" fmla="*/ 3734787 w 3925287"/>
                <a:gd name="connsiteY143" fmla="*/ 388620 h 2308860"/>
                <a:gd name="connsiteX144" fmla="*/ 3689067 w 3925287"/>
                <a:gd name="connsiteY144" fmla="*/ 373380 h 2308860"/>
                <a:gd name="connsiteX145" fmla="*/ 3521427 w 3925287"/>
                <a:gd name="connsiteY145" fmla="*/ 358140 h 2308860"/>
                <a:gd name="connsiteX146" fmla="*/ 3460467 w 3925287"/>
                <a:gd name="connsiteY146" fmla="*/ 342900 h 2308860"/>
                <a:gd name="connsiteX147" fmla="*/ 3346167 w 3925287"/>
                <a:gd name="connsiteY147" fmla="*/ 350520 h 2308860"/>
                <a:gd name="connsiteX148" fmla="*/ 3300447 w 3925287"/>
                <a:gd name="connsiteY148" fmla="*/ 365760 h 2308860"/>
                <a:gd name="connsiteX149" fmla="*/ 3277587 w 3925287"/>
                <a:gd name="connsiteY149" fmla="*/ 373380 h 2308860"/>
                <a:gd name="connsiteX150" fmla="*/ 3201387 w 3925287"/>
                <a:gd name="connsiteY150" fmla="*/ 381000 h 2308860"/>
                <a:gd name="connsiteX151" fmla="*/ 3125187 w 3925287"/>
                <a:gd name="connsiteY151" fmla="*/ 403860 h 2308860"/>
                <a:gd name="connsiteX152" fmla="*/ 3102327 w 3925287"/>
                <a:gd name="connsiteY152" fmla="*/ 411480 h 2308860"/>
                <a:gd name="connsiteX153" fmla="*/ 3079467 w 3925287"/>
                <a:gd name="connsiteY153" fmla="*/ 419100 h 2308860"/>
                <a:gd name="connsiteX154" fmla="*/ 3010887 w 3925287"/>
                <a:gd name="connsiteY154" fmla="*/ 426720 h 2308860"/>
                <a:gd name="connsiteX155" fmla="*/ 2942307 w 3925287"/>
                <a:gd name="connsiteY155" fmla="*/ 419100 h 2308860"/>
                <a:gd name="connsiteX156" fmla="*/ 2919447 w 3925287"/>
                <a:gd name="connsiteY156" fmla="*/ 403860 h 2308860"/>
                <a:gd name="connsiteX157" fmla="*/ 2873727 w 3925287"/>
                <a:gd name="connsiteY157" fmla="*/ 396240 h 2308860"/>
                <a:gd name="connsiteX158" fmla="*/ 2850867 w 3925287"/>
                <a:gd name="connsiteY158" fmla="*/ 388620 h 2308860"/>
                <a:gd name="connsiteX159" fmla="*/ 2759427 w 3925287"/>
                <a:gd name="connsiteY159" fmla="*/ 381000 h 2308860"/>
                <a:gd name="connsiteX160" fmla="*/ 2549877 w 3925287"/>
                <a:gd name="connsiteY160" fmla="*/ 396240 h 2308860"/>
                <a:gd name="connsiteX161" fmla="*/ 2355567 w 3925287"/>
                <a:gd name="connsiteY161" fmla="*/ 445770 h 2308860"/>
                <a:gd name="connsiteX162" fmla="*/ 2466057 w 3925287"/>
                <a:gd name="connsiteY162" fmla="*/ 327660 h 2308860"/>
                <a:gd name="connsiteX163" fmla="*/ 2538447 w 3925287"/>
                <a:gd name="connsiteY163" fmla="*/ 209550 h 2308860"/>
                <a:gd name="connsiteX164" fmla="*/ 2584167 w 3925287"/>
                <a:gd name="connsiteY164" fmla="*/ 156210 h 2308860"/>
                <a:gd name="connsiteX165" fmla="*/ 2595597 w 3925287"/>
                <a:gd name="connsiteY165" fmla="*/ 106680 h 2308860"/>
                <a:gd name="connsiteX166" fmla="*/ 2603217 w 3925287"/>
                <a:gd name="connsiteY166" fmla="*/ 99060 h 2308860"/>
                <a:gd name="connsiteX167" fmla="*/ 2597315 w 3925287"/>
                <a:gd name="connsiteY167" fmla="*/ 45720 h 2308860"/>
                <a:gd name="connsiteX168" fmla="*/ 2614647 w 3925287"/>
                <a:gd name="connsiteY168" fmla="*/ 34290 h 2308860"/>
                <a:gd name="connsiteX169" fmla="*/ 2587977 w 3925287"/>
                <a:gd name="connsiteY169" fmla="*/ 0 h 2308860"/>
                <a:gd name="connsiteX170" fmla="*/ 2557497 w 3925287"/>
                <a:gd name="connsiteY170" fmla="*/ 11430 h 2308860"/>
                <a:gd name="connsiteX171" fmla="*/ 2511777 w 3925287"/>
                <a:gd name="connsiteY171" fmla="*/ 38100 h 2308860"/>
                <a:gd name="connsiteX172" fmla="*/ 2500347 w 3925287"/>
                <a:gd name="connsiteY172" fmla="*/ 60960 h 2308860"/>
                <a:gd name="connsiteX173" fmla="*/ 2462247 w 3925287"/>
                <a:gd name="connsiteY173" fmla="*/ 87630 h 2308860"/>
                <a:gd name="connsiteX174" fmla="*/ 2447007 w 3925287"/>
                <a:gd name="connsiteY174" fmla="*/ 125730 h 2308860"/>
                <a:gd name="connsiteX175" fmla="*/ 2431767 w 3925287"/>
                <a:gd name="connsiteY175" fmla="*/ 144780 h 2308860"/>
                <a:gd name="connsiteX176" fmla="*/ 2408907 w 3925287"/>
                <a:gd name="connsiteY176" fmla="*/ 179070 h 2308860"/>
                <a:gd name="connsiteX177" fmla="*/ 2347947 w 3925287"/>
                <a:gd name="connsiteY177" fmla="*/ 259080 h 2308860"/>
                <a:gd name="connsiteX178" fmla="*/ 2325087 w 3925287"/>
                <a:gd name="connsiteY178" fmla="*/ 274320 h 2308860"/>
                <a:gd name="connsiteX179" fmla="*/ 2302227 w 3925287"/>
                <a:gd name="connsiteY179" fmla="*/ 289560 h 2308860"/>
                <a:gd name="connsiteX180" fmla="*/ 2286987 w 3925287"/>
                <a:gd name="connsiteY180" fmla="*/ 323850 h 2308860"/>
                <a:gd name="connsiteX181" fmla="*/ 2264127 w 3925287"/>
                <a:gd name="connsiteY181" fmla="*/ 369570 h 2308860"/>
                <a:gd name="connsiteX182" fmla="*/ 2252697 w 3925287"/>
                <a:gd name="connsiteY182" fmla="*/ 369570 h 2308860"/>
                <a:gd name="connsiteX183" fmla="*/ 2227745 w 3925287"/>
                <a:gd name="connsiteY183" fmla="*/ 388620 h 2308860"/>
                <a:gd name="connsiteX184" fmla="*/ 2195547 w 3925287"/>
                <a:gd name="connsiteY184" fmla="*/ 415290 h 2308860"/>
                <a:gd name="connsiteX185" fmla="*/ 2123157 w 3925287"/>
                <a:gd name="connsiteY185" fmla="*/ 449580 h 2308860"/>
                <a:gd name="connsiteX186" fmla="*/ 1989807 w 3925287"/>
                <a:gd name="connsiteY186" fmla="*/ 510540 h 2308860"/>
                <a:gd name="connsiteX187" fmla="*/ 1987715 w 3925287"/>
                <a:gd name="connsiteY187" fmla="*/ 506730 h 2308860"/>
                <a:gd name="connsiteX188" fmla="*/ 1964855 w 3925287"/>
                <a:gd name="connsiteY188" fmla="*/ 525780 h 2308860"/>
                <a:gd name="connsiteX189" fmla="*/ 1959327 w 3925287"/>
                <a:gd name="connsiteY189" fmla="*/ 521970 h 2308860"/>
                <a:gd name="connsiteX190" fmla="*/ 1947897 w 3925287"/>
                <a:gd name="connsiteY190" fmla="*/ 529590 h 2308860"/>
                <a:gd name="connsiteX191" fmla="*/ 1940277 w 3925287"/>
                <a:gd name="connsiteY191" fmla="*/ 510540 h 2308860"/>
                <a:gd name="connsiteX192" fmla="*/ 1898367 w 3925287"/>
                <a:gd name="connsiteY192" fmla="*/ 499110 h 2308860"/>
                <a:gd name="connsiteX193" fmla="*/ 1898367 w 3925287"/>
                <a:gd name="connsiteY193" fmla="*/ 468630 h 2308860"/>
                <a:gd name="connsiteX194" fmla="*/ 1921227 w 3925287"/>
                <a:gd name="connsiteY194" fmla="*/ 533400 h 2308860"/>
                <a:gd name="connsiteX195" fmla="*/ 1902177 w 3925287"/>
                <a:gd name="connsiteY195" fmla="*/ 491490 h 2308860"/>
                <a:gd name="connsiteX196" fmla="*/ 1913607 w 3925287"/>
                <a:gd name="connsiteY196" fmla="*/ 510540 h 2308860"/>
                <a:gd name="connsiteX197" fmla="*/ 1905987 w 3925287"/>
                <a:gd name="connsiteY197" fmla="*/ 506730 h 2308860"/>
                <a:gd name="connsiteX198" fmla="*/ 1898367 w 3925287"/>
                <a:gd name="connsiteY198" fmla="*/ 502920 h 2308860"/>
                <a:gd name="connsiteX199" fmla="*/ 1907705 w 3925287"/>
                <a:gd name="connsiteY199" fmla="*/ 510540 h 2308860"/>
                <a:gd name="connsiteX200" fmla="*/ 1913607 w 3925287"/>
                <a:gd name="connsiteY200" fmla="*/ 518160 h 2308860"/>
                <a:gd name="connsiteX201" fmla="*/ 1877225 w 3925287"/>
                <a:gd name="connsiteY201" fmla="*/ 495300 h 2308860"/>
                <a:gd name="connsiteX202" fmla="*/ 1902177 w 3925287"/>
                <a:gd name="connsiteY202" fmla="*/ 491490 h 2308860"/>
                <a:gd name="connsiteX203" fmla="*/ 1865795 w 3925287"/>
                <a:gd name="connsiteY203" fmla="*/ 483870 h 2308860"/>
                <a:gd name="connsiteX204" fmla="*/ 1864077 w 3925287"/>
                <a:gd name="connsiteY204" fmla="*/ 483870 h 2308860"/>
                <a:gd name="connsiteX205" fmla="*/ 1875507 w 3925287"/>
                <a:gd name="connsiteY205" fmla="*/ 495300 h 2308860"/>
                <a:gd name="connsiteX206" fmla="*/ 1888655 w 3925287"/>
                <a:gd name="connsiteY206" fmla="*/ 495300 h 2308860"/>
                <a:gd name="connsiteX207" fmla="*/ 1883127 w 3925287"/>
                <a:gd name="connsiteY207" fmla="*/ 476250 h 2308860"/>
                <a:gd name="connsiteX208" fmla="*/ 1881035 w 3925287"/>
                <a:gd name="connsiteY208" fmla="*/ 472440 h 2308860"/>
                <a:gd name="connsiteX209" fmla="*/ 1894557 w 3925287"/>
                <a:gd name="connsiteY209" fmla="*/ 476250 h 2308860"/>
                <a:gd name="connsiteX210" fmla="*/ 1921227 w 3925287"/>
                <a:gd name="connsiteY210" fmla="*/ 495300 h 2308860"/>
                <a:gd name="connsiteX211" fmla="*/ 1959327 w 3925287"/>
                <a:gd name="connsiteY211" fmla="*/ 518160 h 2308860"/>
                <a:gd name="connsiteX212" fmla="*/ 1867887 w 3925287"/>
                <a:gd name="connsiteY212" fmla="*/ 506730 h 2308860"/>
                <a:gd name="connsiteX213" fmla="*/ 1875507 w 3925287"/>
                <a:gd name="connsiteY213" fmla="*/ 525780 h 2308860"/>
                <a:gd name="connsiteX214" fmla="*/ 1966947 w 3925287"/>
                <a:gd name="connsiteY214" fmla="*/ 525780 h 2308860"/>
                <a:gd name="connsiteX0" fmla="*/ 1966947 w 3925287"/>
                <a:gd name="connsiteY0" fmla="*/ 525780 h 2308860"/>
                <a:gd name="connsiteX1" fmla="*/ 1852647 w 3925287"/>
                <a:gd name="connsiteY1" fmla="*/ 537210 h 2308860"/>
                <a:gd name="connsiteX2" fmla="*/ 1795497 w 3925287"/>
                <a:gd name="connsiteY2" fmla="*/ 529590 h 2308860"/>
                <a:gd name="connsiteX3" fmla="*/ 1745967 w 3925287"/>
                <a:gd name="connsiteY3" fmla="*/ 533400 h 2308860"/>
                <a:gd name="connsiteX4" fmla="*/ 1700247 w 3925287"/>
                <a:gd name="connsiteY4" fmla="*/ 518160 h 2308860"/>
                <a:gd name="connsiteX5" fmla="*/ 1662147 w 3925287"/>
                <a:gd name="connsiteY5" fmla="*/ 521970 h 2308860"/>
                <a:gd name="connsiteX6" fmla="*/ 1372587 w 3925287"/>
                <a:gd name="connsiteY6" fmla="*/ 510540 h 2308860"/>
                <a:gd name="connsiteX7" fmla="*/ 1349727 w 3925287"/>
                <a:gd name="connsiteY7" fmla="*/ 502920 h 2308860"/>
                <a:gd name="connsiteX8" fmla="*/ 1227807 w 3925287"/>
                <a:gd name="connsiteY8" fmla="*/ 487680 h 2308860"/>
                <a:gd name="connsiteX9" fmla="*/ 1182087 w 3925287"/>
                <a:gd name="connsiteY9" fmla="*/ 472440 h 2308860"/>
                <a:gd name="connsiteX10" fmla="*/ 1029687 w 3925287"/>
                <a:gd name="connsiteY10" fmla="*/ 457200 h 2308860"/>
                <a:gd name="connsiteX11" fmla="*/ 907767 w 3925287"/>
                <a:gd name="connsiteY11" fmla="*/ 441960 h 2308860"/>
                <a:gd name="connsiteX12" fmla="*/ 877287 w 3925287"/>
                <a:gd name="connsiteY12" fmla="*/ 434340 h 2308860"/>
                <a:gd name="connsiteX13" fmla="*/ 831567 w 3925287"/>
                <a:gd name="connsiteY13" fmla="*/ 419100 h 2308860"/>
                <a:gd name="connsiteX14" fmla="*/ 724887 w 3925287"/>
                <a:gd name="connsiteY14" fmla="*/ 411480 h 2308860"/>
                <a:gd name="connsiteX15" fmla="*/ 702027 w 3925287"/>
                <a:gd name="connsiteY15" fmla="*/ 396240 h 2308860"/>
                <a:gd name="connsiteX16" fmla="*/ 648687 w 3925287"/>
                <a:gd name="connsiteY16" fmla="*/ 403860 h 2308860"/>
                <a:gd name="connsiteX17" fmla="*/ 477237 w 3925287"/>
                <a:gd name="connsiteY17" fmla="*/ 384810 h 2308860"/>
                <a:gd name="connsiteX18" fmla="*/ 431517 w 3925287"/>
                <a:gd name="connsiteY18" fmla="*/ 373380 h 2308860"/>
                <a:gd name="connsiteX19" fmla="*/ 387514 w 3925287"/>
                <a:gd name="connsiteY19" fmla="*/ 369570 h 2308860"/>
                <a:gd name="connsiteX20" fmla="*/ 351507 w 3925287"/>
                <a:gd name="connsiteY20" fmla="*/ 373380 h 2308860"/>
                <a:gd name="connsiteX21" fmla="*/ 294357 w 3925287"/>
                <a:gd name="connsiteY21" fmla="*/ 361950 h 2308860"/>
                <a:gd name="connsiteX22" fmla="*/ 252447 w 3925287"/>
                <a:gd name="connsiteY22" fmla="*/ 350520 h 2308860"/>
                <a:gd name="connsiteX23" fmla="*/ 180057 w 3925287"/>
                <a:gd name="connsiteY23" fmla="*/ 358140 h 2308860"/>
                <a:gd name="connsiteX24" fmla="*/ 164817 w 3925287"/>
                <a:gd name="connsiteY24" fmla="*/ 369570 h 2308860"/>
                <a:gd name="connsiteX25" fmla="*/ 130527 w 3925287"/>
                <a:gd name="connsiteY25" fmla="*/ 365760 h 2308860"/>
                <a:gd name="connsiteX26" fmla="*/ 58137 w 3925287"/>
                <a:gd name="connsiteY26" fmla="*/ 400050 h 2308860"/>
                <a:gd name="connsiteX27" fmla="*/ 27657 w 3925287"/>
                <a:gd name="connsiteY27" fmla="*/ 453390 h 2308860"/>
                <a:gd name="connsiteX28" fmla="*/ 4797 w 3925287"/>
                <a:gd name="connsiteY28" fmla="*/ 491490 h 2308860"/>
                <a:gd name="connsiteX29" fmla="*/ 987 w 3925287"/>
                <a:gd name="connsiteY29" fmla="*/ 533400 h 2308860"/>
                <a:gd name="connsiteX30" fmla="*/ 16227 w 3925287"/>
                <a:gd name="connsiteY30" fmla="*/ 640080 h 2308860"/>
                <a:gd name="connsiteX31" fmla="*/ 23847 w 3925287"/>
                <a:gd name="connsiteY31" fmla="*/ 731520 h 2308860"/>
                <a:gd name="connsiteX32" fmla="*/ 39087 w 3925287"/>
                <a:gd name="connsiteY32" fmla="*/ 754380 h 2308860"/>
                <a:gd name="connsiteX33" fmla="*/ 61947 w 3925287"/>
                <a:gd name="connsiteY33" fmla="*/ 800100 h 2308860"/>
                <a:gd name="connsiteX34" fmla="*/ 69567 w 3925287"/>
                <a:gd name="connsiteY34" fmla="*/ 922020 h 2308860"/>
                <a:gd name="connsiteX35" fmla="*/ 115287 w 3925287"/>
                <a:gd name="connsiteY35" fmla="*/ 1013460 h 2308860"/>
                <a:gd name="connsiteX36" fmla="*/ 130527 w 3925287"/>
                <a:gd name="connsiteY36" fmla="*/ 1036320 h 2308860"/>
                <a:gd name="connsiteX37" fmla="*/ 145767 w 3925287"/>
                <a:gd name="connsiteY37" fmla="*/ 1059180 h 2308860"/>
                <a:gd name="connsiteX38" fmla="*/ 161007 w 3925287"/>
                <a:gd name="connsiteY38" fmla="*/ 1104900 h 2308860"/>
                <a:gd name="connsiteX39" fmla="*/ 168627 w 3925287"/>
                <a:gd name="connsiteY39" fmla="*/ 1143000 h 2308860"/>
                <a:gd name="connsiteX40" fmla="*/ 199107 w 3925287"/>
                <a:gd name="connsiteY40" fmla="*/ 1188720 h 2308860"/>
                <a:gd name="connsiteX41" fmla="*/ 214347 w 3925287"/>
                <a:gd name="connsiteY41" fmla="*/ 1211580 h 2308860"/>
                <a:gd name="connsiteX42" fmla="*/ 252447 w 3925287"/>
                <a:gd name="connsiteY42" fmla="*/ 1272540 h 2308860"/>
                <a:gd name="connsiteX43" fmla="*/ 282927 w 3925287"/>
                <a:gd name="connsiteY43" fmla="*/ 1318260 h 2308860"/>
                <a:gd name="connsiteX44" fmla="*/ 298167 w 3925287"/>
                <a:gd name="connsiteY44" fmla="*/ 1341120 h 2308860"/>
                <a:gd name="connsiteX45" fmla="*/ 321027 w 3925287"/>
                <a:gd name="connsiteY45" fmla="*/ 1356360 h 2308860"/>
                <a:gd name="connsiteX46" fmla="*/ 328647 w 3925287"/>
                <a:gd name="connsiteY46" fmla="*/ 1379220 h 2308860"/>
                <a:gd name="connsiteX47" fmla="*/ 343887 w 3925287"/>
                <a:gd name="connsiteY47" fmla="*/ 1493520 h 2308860"/>
                <a:gd name="connsiteX48" fmla="*/ 359127 w 3925287"/>
                <a:gd name="connsiteY48" fmla="*/ 1516380 h 2308860"/>
                <a:gd name="connsiteX49" fmla="*/ 404847 w 3925287"/>
                <a:gd name="connsiteY49" fmla="*/ 1546860 h 2308860"/>
                <a:gd name="connsiteX50" fmla="*/ 442947 w 3925287"/>
                <a:gd name="connsiteY50" fmla="*/ 1584960 h 2308860"/>
                <a:gd name="connsiteX51" fmla="*/ 458187 w 3925287"/>
                <a:gd name="connsiteY51" fmla="*/ 1607820 h 2308860"/>
                <a:gd name="connsiteX52" fmla="*/ 481047 w 3925287"/>
                <a:gd name="connsiteY52" fmla="*/ 1623060 h 2308860"/>
                <a:gd name="connsiteX53" fmla="*/ 503907 w 3925287"/>
                <a:gd name="connsiteY53" fmla="*/ 1653540 h 2308860"/>
                <a:gd name="connsiteX54" fmla="*/ 534387 w 3925287"/>
                <a:gd name="connsiteY54" fmla="*/ 1661160 h 2308860"/>
                <a:gd name="connsiteX55" fmla="*/ 557247 w 3925287"/>
                <a:gd name="connsiteY55" fmla="*/ 1684020 h 2308860"/>
                <a:gd name="connsiteX56" fmla="*/ 595347 w 3925287"/>
                <a:gd name="connsiteY56" fmla="*/ 1752600 h 2308860"/>
                <a:gd name="connsiteX57" fmla="*/ 641067 w 3925287"/>
                <a:gd name="connsiteY57" fmla="*/ 1783080 h 2308860"/>
                <a:gd name="connsiteX58" fmla="*/ 663927 w 3925287"/>
                <a:gd name="connsiteY58" fmla="*/ 1798320 h 2308860"/>
                <a:gd name="connsiteX59" fmla="*/ 709647 w 3925287"/>
                <a:gd name="connsiteY59" fmla="*/ 1813560 h 2308860"/>
                <a:gd name="connsiteX60" fmla="*/ 778227 w 3925287"/>
                <a:gd name="connsiteY60" fmla="*/ 1851660 h 2308860"/>
                <a:gd name="connsiteX61" fmla="*/ 785847 w 3925287"/>
                <a:gd name="connsiteY61" fmla="*/ 1874520 h 2308860"/>
                <a:gd name="connsiteX62" fmla="*/ 862047 w 3925287"/>
                <a:gd name="connsiteY62" fmla="*/ 1950720 h 2308860"/>
                <a:gd name="connsiteX63" fmla="*/ 884907 w 3925287"/>
                <a:gd name="connsiteY63" fmla="*/ 1958340 h 2308860"/>
                <a:gd name="connsiteX64" fmla="*/ 945867 w 3925287"/>
                <a:gd name="connsiteY64" fmla="*/ 1981200 h 2308860"/>
                <a:gd name="connsiteX65" fmla="*/ 968727 w 3925287"/>
                <a:gd name="connsiteY65" fmla="*/ 2026920 h 2308860"/>
                <a:gd name="connsiteX66" fmla="*/ 991587 w 3925287"/>
                <a:gd name="connsiteY66" fmla="*/ 2072640 h 2308860"/>
                <a:gd name="connsiteX67" fmla="*/ 1022067 w 3925287"/>
                <a:gd name="connsiteY67" fmla="*/ 2080260 h 2308860"/>
                <a:gd name="connsiteX68" fmla="*/ 1098267 w 3925287"/>
                <a:gd name="connsiteY68" fmla="*/ 2103120 h 2308860"/>
                <a:gd name="connsiteX69" fmla="*/ 1182087 w 3925287"/>
                <a:gd name="connsiteY69" fmla="*/ 2125980 h 2308860"/>
                <a:gd name="connsiteX70" fmla="*/ 1227807 w 3925287"/>
                <a:gd name="connsiteY70" fmla="*/ 2148840 h 2308860"/>
                <a:gd name="connsiteX71" fmla="*/ 1258287 w 3925287"/>
                <a:gd name="connsiteY71" fmla="*/ 2156460 h 2308860"/>
                <a:gd name="connsiteX72" fmla="*/ 1304007 w 3925287"/>
                <a:gd name="connsiteY72" fmla="*/ 2179320 h 2308860"/>
                <a:gd name="connsiteX73" fmla="*/ 1326867 w 3925287"/>
                <a:gd name="connsiteY73" fmla="*/ 2194560 h 2308860"/>
                <a:gd name="connsiteX74" fmla="*/ 1357347 w 3925287"/>
                <a:gd name="connsiteY74" fmla="*/ 2202180 h 2308860"/>
                <a:gd name="connsiteX75" fmla="*/ 1448787 w 3925287"/>
                <a:gd name="connsiteY75" fmla="*/ 2225040 h 2308860"/>
                <a:gd name="connsiteX76" fmla="*/ 1509747 w 3925287"/>
                <a:gd name="connsiteY76" fmla="*/ 2240280 h 2308860"/>
                <a:gd name="connsiteX77" fmla="*/ 1540227 w 3925287"/>
                <a:gd name="connsiteY77" fmla="*/ 2247900 h 2308860"/>
                <a:gd name="connsiteX78" fmla="*/ 1616427 w 3925287"/>
                <a:gd name="connsiteY78" fmla="*/ 2263140 h 2308860"/>
                <a:gd name="connsiteX79" fmla="*/ 1646907 w 3925287"/>
                <a:gd name="connsiteY79" fmla="*/ 2270760 h 2308860"/>
                <a:gd name="connsiteX80" fmla="*/ 1768827 w 3925287"/>
                <a:gd name="connsiteY80" fmla="*/ 2286000 h 2308860"/>
                <a:gd name="connsiteX81" fmla="*/ 1799307 w 3925287"/>
                <a:gd name="connsiteY81" fmla="*/ 2293620 h 2308860"/>
                <a:gd name="connsiteX82" fmla="*/ 2027907 w 3925287"/>
                <a:gd name="connsiteY82" fmla="*/ 2301240 h 2308860"/>
                <a:gd name="connsiteX83" fmla="*/ 2050767 w 3925287"/>
                <a:gd name="connsiteY83" fmla="*/ 2293620 h 2308860"/>
                <a:gd name="connsiteX84" fmla="*/ 2073627 w 3925287"/>
                <a:gd name="connsiteY84" fmla="*/ 2301240 h 2308860"/>
                <a:gd name="connsiteX85" fmla="*/ 2134587 w 3925287"/>
                <a:gd name="connsiteY85" fmla="*/ 2308860 h 2308860"/>
                <a:gd name="connsiteX86" fmla="*/ 2264127 w 3925287"/>
                <a:gd name="connsiteY86" fmla="*/ 2301240 h 2308860"/>
                <a:gd name="connsiteX87" fmla="*/ 2309847 w 3925287"/>
                <a:gd name="connsiteY87" fmla="*/ 2270760 h 2308860"/>
                <a:gd name="connsiteX88" fmla="*/ 2370807 w 3925287"/>
                <a:gd name="connsiteY88" fmla="*/ 2255520 h 2308860"/>
                <a:gd name="connsiteX89" fmla="*/ 2485107 w 3925287"/>
                <a:gd name="connsiteY89" fmla="*/ 2232660 h 2308860"/>
                <a:gd name="connsiteX90" fmla="*/ 2507967 w 3925287"/>
                <a:gd name="connsiteY90" fmla="*/ 2225040 h 2308860"/>
                <a:gd name="connsiteX91" fmla="*/ 2553687 w 3925287"/>
                <a:gd name="connsiteY91" fmla="*/ 2217420 h 2308860"/>
                <a:gd name="connsiteX92" fmla="*/ 2599407 w 3925287"/>
                <a:gd name="connsiteY92" fmla="*/ 2179320 h 2308860"/>
                <a:gd name="connsiteX93" fmla="*/ 2622267 w 3925287"/>
                <a:gd name="connsiteY93" fmla="*/ 2171700 h 2308860"/>
                <a:gd name="connsiteX94" fmla="*/ 2645127 w 3925287"/>
                <a:gd name="connsiteY94" fmla="*/ 2156460 h 2308860"/>
                <a:gd name="connsiteX95" fmla="*/ 2744187 w 3925287"/>
                <a:gd name="connsiteY95" fmla="*/ 2141220 h 2308860"/>
                <a:gd name="connsiteX96" fmla="*/ 2828007 w 3925287"/>
                <a:gd name="connsiteY96" fmla="*/ 2118360 h 2308860"/>
                <a:gd name="connsiteX97" fmla="*/ 2858487 w 3925287"/>
                <a:gd name="connsiteY97" fmla="*/ 2110740 h 2308860"/>
                <a:gd name="connsiteX98" fmla="*/ 2904207 w 3925287"/>
                <a:gd name="connsiteY98" fmla="*/ 2087880 h 2308860"/>
                <a:gd name="connsiteX99" fmla="*/ 2972787 w 3925287"/>
                <a:gd name="connsiteY99" fmla="*/ 2034540 h 2308860"/>
                <a:gd name="connsiteX100" fmla="*/ 3018507 w 3925287"/>
                <a:gd name="connsiteY100" fmla="*/ 2019300 h 2308860"/>
                <a:gd name="connsiteX101" fmla="*/ 3033747 w 3925287"/>
                <a:gd name="connsiteY101" fmla="*/ 1996440 h 2308860"/>
                <a:gd name="connsiteX102" fmla="*/ 3056607 w 3925287"/>
                <a:gd name="connsiteY102" fmla="*/ 1973580 h 2308860"/>
                <a:gd name="connsiteX103" fmla="*/ 3140427 w 3925287"/>
                <a:gd name="connsiteY103" fmla="*/ 1958340 h 2308860"/>
                <a:gd name="connsiteX104" fmla="*/ 3163287 w 3925287"/>
                <a:gd name="connsiteY104" fmla="*/ 1950720 h 2308860"/>
                <a:gd name="connsiteX105" fmla="*/ 3178527 w 3925287"/>
                <a:gd name="connsiteY105" fmla="*/ 1897380 h 2308860"/>
                <a:gd name="connsiteX106" fmla="*/ 3193767 w 3925287"/>
                <a:gd name="connsiteY106" fmla="*/ 1851660 h 2308860"/>
                <a:gd name="connsiteX107" fmla="*/ 3224247 w 3925287"/>
                <a:gd name="connsiteY107" fmla="*/ 1844040 h 2308860"/>
                <a:gd name="connsiteX108" fmla="*/ 3269967 w 3925287"/>
                <a:gd name="connsiteY108" fmla="*/ 1828800 h 2308860"/>
                <a:gd name="connsiteX109" fmla="*/ 3330927 w 3925287"/>
                <a:gd name="connsiteY109" fmla="*/ 1813560 h 2308860"/>
                <a:gd name="connsiteX110" fmla="*/ 3384267 w 3925287"/>
                <a:gd name="connsiteY110" fmla="*/ 1752600 h 2308860"/>
                <a:gd name="connsiteX111" fmla="*/ 3399507 w 3925287"/>
                <a:gd name="connsiteY111" fmla="*/ 1729740 h 2308860"/>
                <a:gd name="connsiteX112" fmla="*/ 3429987 w 3925287"/>
                <a:gd name="connsiteY112" fmla="*/ 1661160 h 2308860"/>
                <a:gd name="connsiteX113" fmla="*/ 3475707 w 3925287"/>
                <a:gd name="connsiteY113" fmla="*/ 1638300 h 2308860"/>
                <a:gd name="connsiteX114" fmla="*/ 3490947 w 3925287"/>
                <a:gd name="connsiteY114" fmla="*/ 1615440 h 2308860"/>
                <a:gd name="connsiteX115" fmla="*/ 3536667 w 3925287"/>
                <a:gd name="connsiteY115" fmla="*/ 1577340 h 2308860"/>
                <a:gd name="connsiteX116" fmla="*/ 3551907 w 3925287"/>
                <a:gd name="connsiteY116" fmla="*/ 1531620 h 2308860"/>
                <a:gd name="connsiteX117" fmla="*/ 3559527 w 3925287"/>
                <a:gd name="connsiteY117" fmla="*/ 1508760 h 2308860"/>
                <a:gd name="connsiteX118" fmla="*/ 3590007 w 3925287"/>
                <a:gd name="connsiteY118" fmla="*/ 1501140 h 2308860"/>
                <a:gd name="connsiteX119" fmla="*/ 3597627 w 3925287"/>
                <a:gd name="connsiteY119" fmla="*/ 1478280 h 2308860"/>
                <a:gd name="connsiteX120" fmla="*/ 3605247 w 3925287"/>
                <a:gd name="connsiteY120" fmla="*/ 1409700 h 2308860"/>
                <a:gd name="connsiteX121" fmla="*/ 3643347 w 3925287"/>
                <a:gd name="connsiteY121" fmla="*/ 1371600 h 2308860"/>
                <a:gd name="connsiteX122" fmla="*/ 3666207 w 3925287"/>
                <a:gd name="connsiteY122" fmla="*/ 1363980 h 2308860"/>
                <a:gd name="connsiteX123" fmla="*/ 3689067 w 3925287"/>
                <a:gd name="connsiteY123" fmla="*/ 1348740 h 2308860"/>
                <a:gd name="connsiteX124" fmla="*/ 3719547 w 3925287"/>
                <a:gd name="connsiteY124" fmla="*/ 1318260 h 2308860"/>
                <a:gd name="connsiteX125" fmla="*/ 3742407 w 3925287"/>
                <a:gd name="connsiteY125" fmla="*/ 1272540 h 2308860"/>
                <a:gd name="connsiteX126" fmla="*/ 3750027 w 3925287"/>
                <a:gd name="connsiteY126" fmla="*/ 1203960 h 2308860"/>
                <a:gd name="connsiteX127" fmla="*/ 3757647 w 3925287"/>
                <a:gd name="connsiteY127" fmla="*/ 1181100 h 2308860"/>
                <a:gd name="connsiteX128" fmla="*/ 3780507 w 3925287"/>
                <a:gd name="connsiteY128" fmla="*/ 1165860 h 2308860"/>
                <a:gd name="connsiteX129" fmla="*/ 3788127 w 3925287"/>
                <a:gd name="connsiteY129" fmla="*/ 1143000 h 2308860"/>
                <a:gd name="connsiteX130" fmla="*/ 3803367 w 3925287"/>
                <a:gd name="connsiteY130" fmla="*/ 990600 h 2308860"/>
                <a:gd name="connsiteX131" fmla="*/ 3818607 w 3925287"/>
                <a:gd name="connsiteY131" fmla="*/ 967740 h 2308860"/>
                <a:gd name="connsiteX132" fmla="*/ 3841467 w 3925287"/>
                <a:gd name="connsiteY132" fmla="*/ 891540 h 2308860"/>
                <a:gd name="connsiteX133" fmla="*/ 3864327 w 3925287"/>
                <a:gd name="connsiteY133" fmla="*/ 876300 h 2308860"/>
                <a:gd name="connsiteX134" fmla="*/ 3879567 w 3925287"/>
                <a:gd name="connsiteY134" fmla="*/ 830580 h 2308860"/>
                <a:gd name="connsiteX135" fmla="*/ 3894807 w 3925287"/>
                <a:gd name="connsiteY135" fmla="*/ 731520 h 2308860"/>
                <a:gd name="connsiteX136" fmla="*/ 3902427 w 3925287"/>
                <a:gd name="connsiteY136" fmla="*/ 708660 h 2308860"/>
                <a:gd name="connsiteX137" fmla="*/ 3925287 w 3925287"/>
                <a:gd name="connsiteY137" fmla="*/ 685800 h 2308860"/>
                <a:gd name="connsiteX138" fmla="*/ 3902427 w 3925287"/>
                <a:gd name="connsiteY138" fmla="*/ 556260 h 2308860"/>
                <a:gd name="connsiteX139" fmla="*/ 3887187 w 3925287"/>
                <a:gd name="connsiteY139" fmla="*/ 533400 h 2308860"/>
                <a:gd name="connsiteX140" fmla="*/ 3879567 w 3925287"/>
                <a:gd name="connsiteY140" fmla="*/ 441960 h 2308860"/>
                <a:gd name="connsiteX141" fmla="*/ 3856707 w 3925287"/>
                <a:gd name="connsiteY141" fmla="*/ 426720 h 2308860"/>
                <a:gd name="connsiteX142" fmla="*/ 3742407 w 3925287"/>
                <a:gd name="connsiteY142" fmla="*/ 411480 h 2308860"/>
                <a:gd name="connsiteX143" fmla="*/ 3734787 w 3925287"/>
                <a:gd name="connsiteY143" fmla="*/ 388620 h 2308860"/>
                <a:gd name="connsiteX144" fmla="*/ 3689067 w 3925287"/>
                <a:gd name="connsiteY144" fmla="*/ 373380 h 2308860"/>
                <a:gd name="connsiteX145" fmla="*/ 3521427 w 3925287"/>
                <a:gd name="connsiteY145" fmla="*/ 358140 h 2308860"/>
                <a:gd name="connsiteX146" fmla="*/ 3460467 w 3925287"/>
                <a:gd name="connsiteY146" fmla="*/ 342900 h 2308860"/>
                <a:gd name="connsiteX147" fmla="*/ 3346167 w 3925287"/>
                <a:gd name="connsiteY147" fmla="*/ 350520 h 2308860"/>
                <a:gd name="connsiteX148" fmla="*/ 3300447 w 3925287"/>
                <a:gd name="connsiteY148" fmla="*/ 365760 h 2308860"/>
                <a:gd name="connsiteX149" fmla="*/ 3277587 w 3925287"/>
                <a:gd name="connsiteY149" fmla="*/ 373380 h 2308860"/>
                <a:gd name="connsiteX150" fmla="*/ 3201387 w 3925287"/>
                <a:gd name="connsiteY150" fmla="*/ 381000 h 2308860"/>
                <a:gd name="connsiteX151" fmla="*/ 3125187 w 3925287"/>
                <a:gd name="connsiteY151" fmla="*/ 403860 h 2308860"/>
                <a:gd name="connsiteX152" fmla="*/ 3102327 w 3925287"/>
                <a:gd name="connsiteY152" fmla="*/ 411480 h 2308860"/>
                <a:gd name="connsiteX153" fmla="*/ 3079467 w 3925287"/>
                <a:gd name="connsiteY153" fmla="*/ 419100 h 2308860"/>
                <a:gd name="connsiteX154" fmla="*/ 3010887 w 3925287"/>
                <a:gd name="connsiteY154" fmla="*/ 426720 h 2308860"/>
                <a:gd name="connsiteX155" fmla="*/ 2942307 w 3925287"/>
                <a:gd name="connsiteY155" fmla="*/ 419100 h 2308860"/>
                <a:gd name="connsiteX156" fmla="*/ 2919447 w 3925287"/>
                <a:gd name="connsiteY156" fmla="*/ 403860 h 2308860"/>
                <a:gd name="connsiteX157" fmla="*/ 2873727 w 3925287"/>
                <a:gd name="connsiteY157" fmla="*/ 396240 h 2308860"/>
                <a:gd name="connsiteX158" fmla="*/ 2850867 w 3925287"/>
                <a:gd name="connsiteY158" fmla="*/ 388620 h 2308860"/>
                <a:gd name="connsiteX159" fmla="*/ 2759427 w 3925287"/>
                <a:gd name="connsiteY159" fmla="*/ 381000 h 2308860"/>
                <a:gd name="connsiteX160" fmla="*/ 2549877 w 3925287"/>
                <a:gd name="connsiteY160" fmla="*/ 396240 h 2308860"/>
                <a:gd name="connsiteX161" fmla="*/ 2355567 w 3925287"/>
                <a:gd name="connsiteY161" fmla="*/ 445770 h 2308860"/>
                <a:gd name="connsiteX162" fmla="*/ 2450817 w 3925287"/>
                <a:gd name="connsiteY162" fmla="*/ 327660 h 2308860"/>
                <a:gd name="connsiteX163" fmla="*/ 2538447 w 3925287"/>
                <a:gd name="connsiteY163" fmla="*/ 209550 h 2308860"/>
                <a:gd name="connsiteX164" fmla="*/ 2584167 w 3925287"/>
                <a:gd name="connsiteY164" fmla="*/ 156210 h 2308860"/>
                <a:gd name="connsiteX165" fmla="*/ 2595597 w 3925287"/>
                <a:gd name="connsiteY165" fmla="*/ 106680 h 2308860"/>
                <a:gd name="connsiteX166" fmla="*/ 2603217 w 3925287"/>
                <a:gd name="connsiteY166" fmla="*/ 99060 h 2308860"/>
                <a:gd name="connsiteX167" fmla="*/ 2597315 w 3925287"/>
                <a:gd name="connsiteY167" fmla="*/ 45720 h 2308860"/>
                <a:gd name="connsiteX168" fmla="*/ 2614647 w 3925287"/>
                <a:gd name="connsiteY168" fmla="*/ 34290 h 2308860"/>
                <a:gd name="connsiteX169" fmla="*/ 2587977 w 3925287"/>
                <a:gd name="connsiteY169" fmla="*/ 0 h 2308860"/>
                <a:gd name="connsiteX170" fmla="*/ 2557497 w 3925287"/>
                <a:gd name="connsiteY170" fmla="*/ 11430 h 2308860"/>
                <a:gd name="connsiteX171" fmla="*/ 2511777 w 3925287"/>
                <a:gd name="connsiteY171" fmla="*/ 38100 h 2308860"/>
                <a:gd name="connsiteX172" fmla="*/ 2500347 w 3925287"/>
                <a:gd name="connsiteY172" fmla="*/ 60960 h 2308860"/>
                <a:gd name="connsiteX173" fmla="*/ 2462247 w 3925287"/>
                <a:gd name="connsiteY173" fmla="*/ 87630 h 2308860"/>
                <a:gd name="connsiteX174" fmla="*/ 2447007 w 3925287"/>
                <a:gd name="connsiteY174" fmla="*/ 125730 h 2308860"/>
                <a:gd name="connsiteX175" fmla="*/ 2431767 w 3925287"/>
                <a:gd name="connsiteY175" fmla="*/ 144780 h 2308860"/>
                <a:gd name="connsiteX176" fmla="*/ 2408907 w 3925287"/>
                <a:gd name="connsiteY176" fmla="*/ 179070 h 2308860"/>
                <a:gd name="connsiteX177" fmla="*/ 2347947 w 3925287"/>
                <a:gd name="connsiteY177" fmla="*/ 259080 h 2308860"/>
                <a:gd name="connsiteX178" fmla="*/ 2325087 w 3925287"/>
                <a:gd name="connsiteY178" fmla="*/ 274320 h 2308860"/>
                <a:gd name="connsiteX179" fmla="*/ 2302227 w 3925287"/>
                <a:gd name="connsiteY179" fmla="*/ 289560 h 2308860"/>
                <a:gd name="connsiteX180" fmla="*/ 2286987 w 3925287"/>
                <a:gd name="connsiteY180" fmla="*/ 323850 h 2308860"/>
                <a:gd name="connsiteX181" fmla="*/ 2264127 w 3925287"/>
                <a:gd name="connsiteY181" fmla="*/ 369570 h 2308860"/>
                <a:gd name="connsiteX182" fmla="*/ 2252697 w 3925287"/>
                <a:gd name="connsiteY182" fmla="*/ 369570 h 2308860"/>
                <a:gd name="connsiteX183" fmla="*/ 2227745 w 3925287"/>
                <a:gd name="connsiteY183" fmla="*/ 388620 h 2308860"/>
                <a:gd name="connsiteX184" fmla="*/ 2195547 w 3925287"/>
                <a:gd name="connsiteY184" fmla="*/ 415290 h 2308860"/>
                <a:gd name="connsiteX185" fmla="*/ 2123157 w 3925287"/>
                <a:gd name="connsiteY185" fmla="*/ 449580 h 2308860"/>
                <a:gd name="connsiteX186" fmla="*/ 1989807 w 3925287"/>
                <a:gd name="connsiteY186" fmla="*/ 510540 h 2308860"/>
                <a:gd name="connsiteX187" fmla="*/ 1987715 w 3925287"/>
                <a:gd name="connsiteY187" fmla="*/ 506730 h 2308860"/>
                <a:gd name="connsiteX188" fmla="*/ 1964855 w 3925287"/>
                <a:gd name="connsiteY188" fmla="*/ 525780 h 2308860"/>
                <a:gd name="connsiteX189" fmla="*/ 1959327 w 3925287"/>
                <a:gd name="connsiteY189" fmla="*/ 521970 h 2308860"/>
                <a:gd name="connsiteX190" fmla="*/ 1947897 w 3925287"/>
                <a:gd name="connsiteY190" fmla="*/ 529590 h 2308860"/>
                <a:gd name="connsiteX191" fmla="*/ 1940277 w 3925287"/>
                <a:gd name="connsiteY191" fmla="*/ 510540 h 2308860"/>
                <a:gd name="connsiteX192" fmla="*/ 1898367 w 3925287"/>
                <a:gd name="connsiteY192" fmla="*/ 499110 h 2308860"/>
                <a:gd name="connsiteX193" fmla="*/ 1898367 w 3925287"/>
                <a:gd name="connsiteY193" fmla="*/ 468630 h 2308860"/>
                <a:gd name="connsiteX194" fmla="*/ 1921227 w 3925287"/>
                <a:gd name="connsiteY194" fmla="*/ 533400 h 2308860"/>
                <a:gd name="connsiteX195" fmla="*/ 1902177 w 3925287"/>
                <a:gd name="connsiteY195" fmla="*/ 491490 h 2308860"/>
                <a:gd name="connsiteX196" fmla="*/ 1913607 w 3925287"/>
                <a:gd name="connsiteY196" fmla="*/ 510540 h 2308860"/>
                <a:gd name="connsiteX197" fmla="*/ 1905987 w 3925287"/>
                <a:gd name="connsiteY197" fmla="*/ 506730 h 2308860"/>
                <a:gd name="connsiteX198" fmla="*/ 1898367 w 3925287"/>
                <a:gd name="connsiteY198" fmla="*/ 502920 h 2308860"/>
                <a:gd name="connsiteX199" fmla="*/ 1907705 w 3925287"/>
                <a:gd name="connsiteY199" fmla="*/ 510540 h 2308860"/>
                <a:gd name="connsiteX200" fmla="*/ 1913607 w 3925287"/>
                <a:gd name="connsiteY200" fmla="*/ 518160 h 2308860"/>
                <a:gd name="connsiteX201" fmla="*/ 1877225 w 3925287"/>
                <a:gd name="connsiteY201" fmla="*/ 495300 h 2308860"/>
                <a:gd name="connsiteX202" fmla="*/ 1902177 w 3925287"/>
                <a:gd name="connsiteY202" fmla="*/ 491490 h 2308860"/>
                <a:gd name="connsiteX203" fmla="*/ 1865795 w 3925287"/>
                <a:gd name="connsiteY203" fmla="*/ 483870 h 2308860"/>
                <a:gd name="connsiteX204" fmla="*/ 1864077 w 3925287"/>
                <a:gd name="connsiteY204" fmla="*/ 483870 h 2308860"/>
                <a:gd name="connsiteX205" fmla="*/ 1875507 w 3925287"/>
                <a:gd name="connsiteY205" fmla="*/ 495300 h 2308860"/>
                <a:gd name="connsiteX206" fmla="*/ 1888655 w 3925287"/>
                <a:gd name="connsiteY206" fmla="*/ 495300 h 2308860"/>
                <a:gd name="connsiteX207" fmla="*/ 1883127 w 3925287"/>
                <a:gd name="connsiteY207" fmla="*/ 476250 h 2308860"/>
                <a:gd name="connsiteX208" fmla="*/ 1881035 w 3925287"/>
                <a:gd name="connsiteY208" fmla="*/ 472440 h 2308860"/>
                <a:gd name="connsiteX209" fmla="*/ 1894557 w 3925287"/>
                <a:gd name="connsiteY209" fmla="*/ 476250 h 2308860"/>
                <a:gd name="connsiteX210" fmla="*/ 1921227 w 3925287"/>
                <a:gd name="connsiteY210" fmla="*/ 495300 h 2308860"/>
                <a:gd name="connsiteX211" fmla="*/ 1959327 w 3925287"/>
                <a:gd name="connsiteY211" fmla="*/ 518160 h 2308860"/>
                <a:gd name="connsiteX212" fmla="*/ 1867887 w 3925287"/>
                <a:gd name="connsiteY212" fmla="*/ 506730 h 2308860"/>
                <a:gd name="connsiteX213" fmla="*/ 1875507 w 3925287"/>
                <a:gd name="connsiteY213" fmla="*/ 525780 h 2308860"/>
                <a:gd name="connsiteX214" fmla="*/ 1966947 w 3925287"/>
                <a:gd name="connsiteY214" fmla="*/ 525780 h 2308860"/>
                <a:gd name="connsiteX0" fmla="*/ 1966947 w 3925287"/>
                <a:gd name="connsiteY0" fmla="*/ 525780 h 2308860"/>
                <a:gd name="connsiteX1" fmla="*/ 1852647 w 3925287"/>
                <a:gd name="connsiteY1" fmla="*/ 537210 h 2308860"/>
                <a:gd name="connsiteX2" fmla="*/ 1795497 w 3925287"/>
                <a:gd name="connsiteY2" fmla="*/ 529590 h 2308860"/>
                <a:gd name="connsiteX3" fmla="*/ 1745967 w 3925287"/>
                <a:gd name="connsiteY3" fmla="*/ 533400 h 2308860"/>
                <a:gd name="connsiteX4" fmla="*/ 1700247 w 3925287"/>
                <a:gd name="connsiteY4" fmla="*/ 518160 h 2308860"/>
                <a:gd name="connsiteX5" fmla="*/ 1662147 w 3925287"/>
                <a:gd name="connsiteY5" fmla="*/ 521970 h 2308860"/>
                <a:gd name="connsiteX6" fmla="*/ 1372587 w 3925287"/>
                <a:gd name="connsiteY6" fmla="*/ 510540 h 2308860"/>
                <a:gd name="connsiteX7" fmla="*/ 1349727 w 3925287"/>
                <a:gd name="connsiteY7" fmla="*/ 502920 h 2308860"/>
                <a:gd name="connsiteX8" fmla="*/ 1227807 w 3925287"/>
                <a:gd name="connsiteY8" fmla="*/ 487680 h 2308860"/>
                <a:gd name="connsiteX9" fmla="*/ 1182087 w 3925287"/>
                <a:gd name="connsiteY9" fmla="*/ 472440 h 2308860"/>
                <a:gd name="connsiteX10" fmla="*/ 1029687 w 3925287"/>
                <a:gd name="connsiteY10" fmla="*/ 457200 h 2308860"/>
                <a:gd name="connsiteX11" fmla="*/ 907767 w 3925287"/>
                <a:gd name="connsiteY11" fmla="*/ 441960 h 2308860"/>
                <a:gd name="connsiteX12" fmla="*/ 877287 w 3925287"/>
                <a:gd name="connsiteY12" fmla="*/ 434340 h 2308860"/>
                <a:gd name="connsiteX13" fmla="*/ 831567 w 3925287"/>
                <a:gd name="connsiteY13" fmla="*/ 419100 h 2308860"/>
                <a:gd name="connsiteX14" fmla="*/ 724887 w 3925287"/>
                <a:gd name="connsiteY14" fmla="*/ 411480 h 2308860"/>
                <a:gd name="connsiteX15" fmla="*/ 702027 w 3925287"/>
                <a:gd name="connsiteY15" fmla="*/ 396240 h 2308860"/>
                <a:gd name="connsiteX16" fmla="*/ 648687 w 3925287"/>
                <a:gd name="connsiteY16" fmla="*/ 403860 h 2308860"/>
                <a:gd name="connsiteX17" fmla="*/ 477237 w 3925287"/>
                <a:gd name="connsiteY17" fmla="*/ 384810 h 2308860"/>
                <a:gd name="connsiteX18" fmla="*/ 431517 w 3925287"/>
                <a:gd name="connsiteY18" fmla="*/ 373380 h 2308860"/>
                <a:gd name="connsiteX19" fmla="*/ 387514 w 3925287"/>
                <a:gd name="connsiteY19" fmla="*/ 369570 h 2308860"/>
                <a:gd name="connsiteX20" fmla="*/ 351507 w 3925287"/>
                <a:gd name="connsiteY20" fmla="*/ 373380 h 2308860"/>
                <a:gd name="connsiteX21" fmla="*/ 294357 w 3925287"/>
                <a:gd name="connsiteY21" fmla="*/ 361950 h 2308860"/>
                <a:gd name="connsiteX22" fmla="*/ 252447 w 3925287"/>
                <a:gd name="connsiteY22" fmla="*/ 350520 h 2308860"/>
                <a:gd name="connsiteX23" fmla="*/ 180057 w 3925287"/>
                <a:gd name="connsiteY23" fmla="*/ 358140 h 2308860"/>
                <a:gd name="connsiteX24" fmla="*/ 164817 w 3925287"/>
                <a:gd name="connsiteY24" fmla="*/ 369570 h 2308860"/>
                <a:gd name="connsiteX25" fmla="*/ 130527 w 3925287"/>
                <a:gd name="connsiteY25" fmla="*/ 365760 h 2308860"/>
                <a:gd name="connsiteX26" fmla="*/ 58137 w 3925287"/>
                <a:gd name="connsiteY26" fmla="*/ 400050 h 2308860"/>
                <a:gd name="connsiteX27" fmla="*/ 27657 w 3925287"/>
                <a:gd name="connsiteY27" fmla="*/ 453390 h 2308860"/>
                <a:gd name="connsiteX28" fmla="*/ 4797 w 3925287"/>
                <a:gd name="connsiteY28" fmla="*/ 491490 h 2308860"/>
                <a:gd name="connsiteX29" fmla="*/ 987 w 3925287"/>
                <a:gd name="connsiteY29" fmla="*/ 533400 h 2308860"/>
                <a:gd name="connsiteX30" fmla="*/ 16227 w 3925287"/>
                <a:gd name="connsiteY30" fmla="*/ 640080 h 2308860"/>
                <a:gd name="connsiteX31" fmla="*/ 23847 w 3925287"/>
                <a:gd name="connsiteY31" fmla="*/ 731520 h 2308860"/>
                <a:gd name="connsiteX32" fmla="*/ 39087 w 3925287"/>
                <a:gd name="connsiteY32" fmla="*/ 754380 h 2308860"/>
                <a:gd name="connsiteX33" fmla="*/ 61947 w 3925287"/>
                <a:gd name="connsiteY33" fmla="*/ 800100 h 2308860"/>
                <a:gd name="connsiteX34" fmla="*/ 69567 w 3925287"/>
                <a:gd name="connsiteY34" fmla="*/ 922020 h 2308860"/>
                <a:gd name="connsiteX35" fmla="*/ 115287 w 3925287"/>
                <a:gd name="connsiteY35" fmla="*/ 1013460 h 2308860"/>
                <a:gd name="connsiteX36" fmla="*/ 130527 w 3925287"/>
                <a:gd name="connsiteY36" fmla="*/ 1036320 h 2308860"/>
                <a:gd name="connsiteX37" fmla="*/ 145767 w 3925287"/>
                <a:gd name="connsiteY37" fmla="*/ 1059180 h 2308860"/>
                <a:gd name="connsiteX38" fmla="*/ 161007 w 3925287"/>
                <a:gd name="connsiteY38" fmla="*/ 1104900 h 2308860"/>
                <a:gd name="connsiteX39" fmla="*/ 168627 w 3925287"/>
                <a:gd name="connsiteY39" fmla="*/ 1143000 h 2308860"/>
                <a:gd name="connsiteX40" fmla="*/ 199107 w 3925287"/>
                <a:gd name="connsiteY40" fmla="*/ 1188720 h 2308860"/>
                <a:gd name="connsiteX41" fmla="*/ 214347 w 3925287"/>
                <a:gd name="connsiteY41" fmla="*/ 1211580 h 2308860"/>
                <a:gd name="connsiteX42" fmla="*/ 252447 w 3925287"/>
                <a:gd name="connsiteY42" fmla="*/ 1272540 h 2308860"/>
                <a:gd name="connsiteX43" fmla="*/ 282927 w 3925287"/>
                <a:gd name="connsiteY43" fmla="*/ 1318260 h 2308860"/>
                <a:gd name="connsiteX44" fmla="*/ 298167 w 3925287"/>
                <a:gd name="connsiteY44" fmla="*/ 1341120 h 2308860"/>
                <a:gd name="connsiteX45" fmla="*/ 321027 w 3925287"/>
                <a:gd name="connsiteY45" fmla="*/ 1356360 h 2308860"/>
                <a:gd name="connsiteX46" fmla="*/ 328647 w 3925287"/>
                <a:gd name="connsiteY46" fmla="*/ 1379220 h 2308860"/>
                <a:gd name="connsiteX47" fmla="*/ 343887 w 3925287"/>
                <a:gd name="connsiteY47" fmla="*/ 1493520 h 2308860"/>
                <a:gd name="connsiteX48" fmla="*/ 359127 w 3925287"/>
                <a:gd name="connsiteY48" fmla="*/ 1516380 h 2308860"/>
                <a:gd name="connsiteX49" fmla="*/ 404847 w 3925287"/>
                <a:gd name="connsiteY49" fmla="*/ 1546860 h 2308860"/>
                <a:gd name="connsiteX50" fmla="*/ 442947 w 3925287"/>
                <a:gd name="connsiteY50" fmla="*/ 1584960 h 2308860"/>
                <a:gd name="connsiteX51" fmla="*/ 458187 w 3925287"/>
                <a:gd name="connsiteY51" fmla="*/ 1607820 h 2308860"/>
                <a:gd name="connsiteX52" fmla="*/ 481047 w 3925287"/>
                <a:gd name="connsiteY52" fmla="*/ 1623060 h 2308860"/>
                <a:gd name="connsiteX53" fmla="*/ 503907 w 3925287"/>
                <a:gd name="connsiteY53" fmla="*/ 1653540 h 2308860"/>
                <a:gd name="connsiteX54" fmla="*/ 534387 w 3925287"/>
                <a:gd name="connsiteY54" fmla="*/ 1661160 h 2308860"/>
                <a:gd name="connsiteX55" fmla="*/ 557247 w 3925287"/>
                <a:gd name="connsiteY55" fmla="*/ 1684020 h 2308860"/>
                <a:gd name="connsiteX56" fmla="*/ 595347 w 3925287"/>
                <a:gd name="connsiteY56" fmla="*/ 1752600 h 2308860"/>
                <a:gd name="connsiteX57" fmla="*/ 641067 w 3925287"/>
                <a:gd name="connsiteY57" fmla="*/ 1783080 h 2308860"/>
                <a:gd name="connsiteX58" fmla="*/ 663927 w 3925287"/>
                <a:gd name="connsiteY58" fmla="*/ 1798320 h 2308860"/>
                <a:gd name="connsiteX59" fmla="*/ 709647 w 3925287"/>
                <a:gd name="connsiteY59" fmla="*/ 1813560 h 2308860"/>
                <a:gd name="connsiteX60" fmla="*/ 778227 w 3925287"/>
                <a:gd name="connsiteY60" fmla="*/ 1851660 h 2308860"/>
                <a:gd name="connsiteX61" fmla="*/ 785847 w 3925287"/>
                <a:gd name="connsiteY61" fmla="*/ 1874520 h 2308860"/>
                <a:gd name="connsiteX62" fmla="*/ 862047 w 3925287"/>
                <a:gd name="connsiteY62" fmla="*/ 1950720 h 2308860"/>
                <a:gd name="connsiteX63" fmla="*/ 884907 w 3925287"/>
                <a:gd name="connsiteY63" fmla="*/ 1958340 h 2308860"/>
                <a:gd name="connsiteX64" fmla="*/ 945867 w 3925287"/>
                <a:gd name="connsiteY64" fmla="*/ 1981200 h 2308860"/>
                <a:gd name="connsiteX65" fmla="*/ 968727 w 3925287"/>
                <a:gd name="connsiteY65" fmla="*/ 2026920 h 2308860"/>
                <a:gd name="connsiteX66" fmla="*/ 991587 w 3925287"/>
                <a:gd name="connsiteY66" fmla="*/ 2072640 h 2308860"/>
                <a:gd name="connsiteX67" fmla="*/ 1022067 w 3925287"/>
                <a:gd name="connsiteY67" fmla="*/ 2080260 h 2308860"/>
                <a:gd name="connsiteX68" fmla="*/ 1098267 w 3925287"/>
                <a:gd name="connsiteY68" fmla="*/ 2103120 h 2308860"/>
                <a:gd name="connsiteX69" fmla="*/ 1182087 w 3925287"/>
                <a:gd name="connsiteY69" fmla="*/ 2125980 h 2308860"/>
                <a:gd name="connsiteX70" fmla="*/ 1227807 w 3925287"/>
                <a:gd name="connsiteY70" fmla="*/ 2148840 h 2308860"/>
                <a:gd name="connsiteX71" fmla="*/ 1258287 w 3925287"/>
                <a:gd name="connsiteY71" fmla="*/ 2156460 h 2308860"/>
                <a:gd name="connsiteX72" fmla="*/ 1304007 w 3925287"/>
                <a:gd name="connsiteY72" fmla="*/ 2179320 h 2308860"/>
                <a:gd name="connsiteX73" fmla="*/ 1326867 w 3925287"/>
                <a:gd name="connsiteY73" fmla="*/ 2194560 h 2308860"/>
                <a:gd name="connsiteX74" fmla="*/ 1357347 w 3925287"/>
                <a:gd name="connsiteY74" fmla="*/ 2202180 h 2308860"/>
                <a:gd name="connsiteX75" fmla="*/ 1448787 w 3925287"/>
                <a:gd name="connsiteY75" fmla="*/ 2225040 h 2308860"/>
                <a:gd name="connsiteX76" fmla="*/ 1509747 w 3925287"/>
                <a:gd name="connsiteY76" fmla="*/ 2240280 h 2308860"/>
                <a:gd name="connsiteX77" fmla="*/ 1540227 w 3925287"/>
                <a:gd name="connsiteY77" fmla="*/ 2247900 h 2308860"/>
                <a:gd name="connsiteX78" fmla="*/ 1616427 w 3925287"/>
                <a:gd name="connsiteY78" fmla="*/ 2263140 h 2308860"/>
                <a:gd name="connsiteX79" fmla="*/ 1646907 w 3925287"/>
                <a:gd name="connsiteY79" fmla="*/ 2270760 h 2308860"/>
                <a:gd name="connsiteX80" fmla="*/ 1768827 w 3925287"/>
                <a:gd name="connsiteY80" fmla="*/ 2286000 h 2308860"/>
                <a:gd name="connsiteX81" fmla="*/ 1799307 w 3925287"/>
                <a:gd name="connsiteY81" fmla="*/ 2293620 h 2308860"/>
                <a:gd name="connsiteX82" fmla="*/ 2027907 w 3925287"/>
                <a:gd name="connsiteY82" fmla="*/ 2301240 h 2308860"/>
                <a:gd name="connsiteX83" fmla="*/ 2050767 w 3925287"/>
                <a:gd name="connsiteY83" fmla="*/ 2293620 h 2308860"/>
                <a:gd name="connsiteX84" fmla="*/ 2073627 w 3925287"/>
                <a:gd name="connsiteY84" fmla="*/ 2301240 h 2308860"/>
                <a:gd name="connsiteX85" fmla="*/ 2134587 w 3925287"/>
                <a:gd name="connsiteY85" fmla="*/ 2308860 h 2308860"/>
                <a:gd name="connsiteX86" fmla="*/ 2264127 w 3925287"/>
                <a:gd name="connsiteY86" fmla="*/ 2301240 h 2308860"/>
                <a:gd name="connsiteX87" fmla="*/ 2309847 w 3925287"/>
                <a:gd name="connsiteY87" fmla="*/ 2270760 h 2308860"/>
                <a:gd name="connsiteX88" fmla="*/ 2370807 w 3925287"/>
                <a:gd name="connsiteY88" fmla="*/ 2255520 h 2308860"/>
                <a:gd name="connsiteX89" fmla="*/ 2485107 w 3925287"/>
                <a:gd name="connsiteY89" fmla="*/ 2232660 h 2308860"/>
                <a:gd name="connsiteX90" fmla="*/ 2507967 w 3925287"/>
                <a:gd name="connsiteY90" fmla="*/ 2225040 h 2308860"/>
                <a:gd name="connsiteX91" fmla="*/ 2553687 w 3925287"/>
                <a:gd name="connsiteY91" fmla="*/ 2217420 h 2308860"/>
                <a:gd name="connsiteX92" fmla="*/ 2599407 w 3925287"/>
                <a:gd name="connsiteY92" fmla="*/ 2179320 h 2308860"/>
                <a:gd name="connsiteX93" fmla="*/ 2622267 w 3925287"/>
                <a:gd name="connsiteY93" fmla="*/ 2171700 h 2308860"/>
                <a:gd name="connsiteX94" fmla="*/ 2645127 w 3925287"/>
                <a:gd name="connsiteY94" fmla="*/ 2156460 h 2308860"/>
                <a:gd name="connsiteX95" fmla="*/ 2744187 w 3925287"/>
                <a:gd name="connsiteY95" fmla="*/ 2141220 h 2308860"/>
                <a:gd name="connsiteX96" fmla="*/ 2828007 w 3925287"/>
                <a:gd name="connsiteY96" fmla="*/ 2118360 h 2308860"/>
                <a:gd name="connsiteX97" fmla="*/ 2858487 w 3925287"/>
                <a:gd name="connsiteY97" fmla="*/ 2110740 h 2308860"/>
                <a:gd name="connsiteX98" fmla="*/ 2904207 w 3925287"/>
                <a:gd name="connsiteY98" fmla="*/ 2087880 h 2308860"/>
                <a:gd name="connsiteX99" fmla="*/ 2972787 w 3925287"/>
                <a:gd name="connsiteY99" fmla="*/ 2034540 h 2308860"/>
                <a:gd name="connsiteX100" fmla="*/ 3018507 w 3925287"/>
                <a:gd name="connsiteY100" fmla="*/ 2019300 h 2308860"/>
                <a:gd name="connsiteX101" fmla="*/ 3033747 w 3925287"/>
                <a:gd name="connsiteY101" fmla="*/ 1996440 h 2308860"/>
                <a:gd name="connsiteX102" fmla="*/ 3056607 w 3925287"/>
                <a:gd name="connsiteY102" fmla="*/ 1973580 h 2308860"/>
                <a:gd name="connsiteX103" fmla="*/ 3140427 w 3925287"/>
                <a:gd name="connsiteY103" fmla="*/ 1958340 h 2308860"/>
                <a:gd name="connsiteX104" fmla="*/ 3163287 w 3925287"/>
                <a:gd name="connsiteY104" fmla="*/ 1950720 h 2308860"/>
                <a:gd name="connsiteX105" fmla="*/ 3178527 w 3925287"/>
                <a:gd name="connsiteY105" fmla="*/ 1897380 h 2308860"/>
                <a:gd name="connsiteX106" fmla="*/ 3193767 w 3925287"/>
                <a:gd name="connsiteY106" fmla="*/ 1851660 h 2308860"/>
                <a:gd name="connsiteX107" fmla="*/ 3224247 w 3925287"/>
                <a:gd name="connsiteY107" fmla="*/ 1844040 h 2308860"/>
                <a:gd name="connsiteX108" fmla="*/ 3269967 w 3925287"/>
                <a:gd name="connsiteY108" fmla="*/ 1828800 h 2308860"/>
                <a:gd name="connsiteX109" fmla="*/ 3330927 w 3925287"/>
                <a:gd name="connsiteY109" fmla="*/ 1813560 h 2308860"/>
                <a:gd name="connsiteX110" fmla="*/ 3384267 w 3925287"/>
                <a:gd name="connsiteY110" fmla="*/ 1752600 h 2308860"/>
                <a:gd name="connsiteX111" fmla="*/ 3399507 w 3925287"/>
                <a:gd name="connsiteY111" fmla="*/ 1729740 h 2308860"/>
                <a:gd name="connsiteX112" fmla="*/ 3429987 w 3925287"/>
                <a:gd name="connsiteY112" fmla="*/ 1661160 h 2308860"/>
                <a:gd name="connsiteX113" fmla="*/ 3475707 w 3925287"/>
                <a:gd name="connsiteY113" fmla="*/ 1638300 h 2308860"/>
                <a:gd name="connsiteX114" fmla="*/ 3490947 w 3925287"/>
                <a:gd name="connsiteY114" fmla="*/ 1615440 h 2308860"/>
                <a:gd name="connsiteX115" fmla="*/ 3536667 w 3925287"/>
                <a:gd name="connsiteY115" fmla="*/ 1577340 h 2308860"/>
                <a:gd name="connsiteX116" fmla="*/ 3551907 w 3925287"/>
                <a:gd name="connsiteY116" fmla="*/ 1531620 h 2308860"/>
                <a:gd name="connsiteX117" fmla="*/ 3559527 w 3925287"/>
                <a:gd name="connsiteY117" fmla="*/ 1508760 h 2308860"/>
                <a:gd name="connsiteX118" fmla="*/ 3590007 w 3925287"/>
                <a:gd name="connsiteY118" fmla="*/ 1501140 h 2308860"/>
                <a:gd name="connsiteX119" fmla="*/ 3597627 w 3925287"/>
                <a:gd name="connsiteY119" fmla="*/ 1478280 h 2308860"/>
                <a:gd name="connsiteX120" fmla="*/ 3605247 w 3925287"/>
                <a:gd name="connsiteY120" fmla="*/ 1409700 h 2308860"/>
                <a:gd name="connsiteX121" fmla="*/ 3643347 w 3925287"/>
                <a:gd name="connsiteY121" fmla="*/ 1371600 h 2308860"/>
                <a:gd name="connsiteX122" fmla="*/ 3666207 w 3925287"/>
                <a:gd name="connsiteY122" fmla="*/ 1363980 h 2308860"/>
                <a:gd name="connsiteX123" fmla="*/ 3689067 w 3925287"/>
                <a:gd name="connsiteY123" fmla="*/ 1348740 h 2308860"/>
                <a:gd name="connsiteX124" fmla="*/ 3719547 w 3925287"/>
                <a:gd name="connsiteY124" fmla="*/ 1318260 h 2308860"/>
                <a:gd name="connsiteX125" fmla="*/ 3742407 w 3925287"/>
                <a:gd name="connsiteY125" fmla="*/ 1272540 h 2308860"/>
                <a:gd name="connsiteX126" fmla="*/ 3750027 w 3925287"/>
                <a:gd name="connsiteY126" fmla="*/ 1203960 h 2308860"/>
                <a:gd name="connsiteX127" fmla="*/ 3757647 w 3925287"/>
                <a:gd name="connsiteY127" fmla="*/ 1181100 h 2308860"/>
                <a:gd name="connsiteX128" fmla="*/ 3780507 w 3925287"/>
                <a:gd name="connsiteY128" fmla="*/ 1165860 h 2308860"/>
                <a:gd name="connsiteX129" fmla="*/ 3788127 w 3925287"/>
                <a:gd name="connsiteY129" fmla="*/ 1143000 h 2308860"/>
                <a:gd name="connsiteX130" fmla="*/ 3803367 w 3925287"/>
                <a:gd name="connsiteY130" fmla="*/ 990600 h 2308860"/>
                <a:gd name="connsiteX131" fmla="*/ 3818607 w 3925287"/>
                <a:gd name="connsiteY131" fmla="*/ 967740 h 2308860"/>
                <a:gd name="connsiteX132" fmla="*/ 3841467 w 3925287"/>
                <a:gd name="connsiteY132" fmla="*/ 891540 h 2308860"/>
                <a:gd name="connsiteX133" fmla="*/ 3864327 w 3925287"/>
                <a:gd name="connsiteY133" fmla="*/ 876300 h 2308860"/>
                <a:gd name="connsiteX134" fmla="*/ 3879567 w 3925287"/>
                <a:gd name="connsiteY134" fmla="*/ 830580 h 2308860"/>
                <a:gd name="connsiteX135" fmla="*/ 3894807 w 3925287"/>
                <a:gd name="connsiteY135" fmla="*/ 731520 h 2308860"/>
                <a:gd name="connsiteX136" fmla="*/ 3902427 w 3925287"/>
                <a:gd name="connsiteY136" fmla="*/ 708660 h 2308860"/>
                <a:gd name="connsiteX137" fmla="*/ 3925287 w 3925287"/>
                <a:gd name="connsiteY137" fmla="*/ 685800 h 2308860"/>
                <a:gd name="connsiteX138" fmla="*/ 3902427 w 3925287"/>
                <a:gd name="connsiteY138" fmla="*/ 556260 h 2308860"/>
                <a:gd name="connsiteX139" fmla="*/ 3887187 w 3925287"/>
                <a:gd name="connsiteY139" fmla="*/ 533400 h 2308860"/>
                <a:gd name="connsiteX140" fmla="*/ 3879567 w 3925287"/>
                <a:gd name="connsiteY140" fmla="*/ 441960 h 2308860"/>
                <a:gd name="connsiteX141" fmla="*/ 3856707 w 3925287"/>
                <a:gd name="connsiteY141" fmla="*/ 426720 h 2308860"/>
                <a:gd name="connsiteX142" fmla="*/ 3742407 w 3925287"/>
                <a:gd name="connsiteY142" fmla="*/ 411480 h 2308860"/>
                <a:gd name="connsiteX143" fmla="*/ 3734787 w 3925287"/>
                <a:gd name="connsiteY143" fmla="*/ 388620 h 2308860"/>
                <a:gd name="connsiteX144" fmla="*/ 3689067 w 3925287"/>
                <a:gd name="connsiteY144" fmla="*/ 373380 h 2308860"/>
                <a:gd name="connsiteX145" fmla="*/ 3521427 w 3925287"/>
                <a:gd name="connsiteY145" fmla="*/ 358140 h 2308860"/>
                <a:gd name="connsiteX146" fmla="*/ 3460467 w 3925287"/>
                <a:gd name="connsiteY146" fmla="*/ 342900 h 2308860"/>
                <a:gd name="connsiteX147" fmla="*/ 3346167 w 3925287"/>
                <a:gd name="connsiteY147" fmla="*/ 350520 h 2308860"/>
                <a:gd name="connsiteX148" fmla="*/ 3300447 w 3925287"/>
                <a:gd name="connsiteY148" fmla="*/ 365760 h 2308860"/>
                <a:gd name="connsiteX149" fmla="*/ 3277587 w 3925287"/>
                <a:gd name="connsiteY149" fmla="*/ 373380 h 2308860"/>
                <a:gd name="connsiteX150" fmla="*/ 3201387 w 3925287"/>
                <a:gd name="connsiteY150" fmla="*/ 381000 h 2308860"/>
                <a:gd name="connsiteX151" fmla="*/ 3125187 w 3925287"/>
                <a:gd name="connsiteY151" fmla="*/ 403860 h 2308860"/>
                <a:gd name="connsiteX152" fmla="*/ 3102327 w 3925287"/>
                <a:gd name="connsiteY152" fmla="*/ 411480 h 2308860"/>
                <a:gd name="connsiteX153" fmla="*/ 3079467 w 3925287"/>
                <a:gd name="connsiteY153" fmla="*/ 419100 h 2308860"/>
                <a:gd name="connsiteX154" fmla="*/ 3010887 w 3925287"/>
                <a:gd name="connsiteY154" fmla="*/ 426720 h 2308860"/>
                <a:gd name="connsiteX155" fmla="*/ 2942307 w 3925287"/>
                <a:gd name="connsiteY155" fmla="*/ 419100 h 2308860"/>
                <a:gd name="connsiteX156" fmla="*/ 2919447 w 3925287"/>
                <a:gd name="connsiteY156" fmla="*/ 403860 h 2308860"/>
                <a:gd name="connsiteX157" fmla="*/ 2873727 w 3925287"/>
                <a:gd name="connsiteY157" fmla="*/ 396240 h 2308860"/>
                <a:gd name="connsiteX158" fmla="*/ 2850867 w 3925287"/>
                <a:gd name="connsiteY158" fmla="*/ 388620 h 2308860"/>
                <a:gd name="connsiteX159" fmla="*/ 2759427 w 3925287"/>
                <a:gd name="connsiteY159" fmla="*/ 381000 h 2308860"/>
                <a:gd name="connsiteX160" fmla="*/ 2549877 w 3925287"/>
                <a:gd name="connsiteY160" fmla="*/ 396240 h 2308860"/>
                <a:gd name="connsiteX161" fmla="*/ 2355567 w 3925287"/>
                <a:gd name="connsiteY161" fmla="*/ 445770 h 2308860"/>
                <a:gd name="connsiteX162" fmla="*/ 2450817 w 3925287"/>
                <a:gd name="connsiteY162" fmla="*/ 327660 h 2308860"/>
                <a:gd name="connsiteX163" fmla="*/ 2538447 w 3925287"/>
                <a:gd name="connsiteY163" fmla="*/ 209550 h 2308860"/>
                <a:gd name="connsiteX164" fmla="*/ 2565117 w 3925287"/>
                <a:gd name="connsiteY164" fmla="*/ 144780 h 2308860"/>
                <a:gd name="connsiteX165" fmla="*/ 2595597 w 3925287"/>
                <a:gd name="connsiteY165" fmla="*/ 106680 h 2308860"/>
                <a:gd name="connsiteX166" fmla="*/ 2603217 w 3925287"/>
                <a:gd name="connsiteY166" fmla="*/ 99060 h 2308860"/>
                <a:gd name="connsiteX167" fmla="*/ 2597315 w 3925287"/>
                <a:gd name="connsiteY167" fmla="*/ 45720 h 2308860"/>
                <a:gd name="connsiteX168" fmla="*/ 2614647 w 3925287"/>
                <a:gd name="connsiteY168" fmla="*/ 34290 h 2308860"/>
                <a:gd name="connsiteX169" fmla="*/ 2587977 w 3925287"/>
                <a:gd name="connsiteY169" fmla="*/ 0 h 2308860"/>
                <a:gd name="connsiteX170" fmla="*/ 2557497 w 3925287"/>
                <a:gd name="connsiteY170" fmla="*/ 11430 h 2308860"/>
                <a:gd name="connsiteX171" fmla="*/ 2511777 w 3925287"/>
                <a:gd name="connsiteY171" fmla="*/ 38100 h 2308860"/>
                <a:gd name="connsiteX172" fmla="*/ 2500347 w 3925287"/>
                <a:gd name="connsiteY172" fmla="*/ 60960 h 2308860"/>
                <a:gd name="connsiteX173" fmla="*/ 2462247 w 3925287"/>
                <a:gd name="connsiteY173" fmla="*/ 87630 h 2308860"/>
                <a:gd name="connsiteX174" fmla="*/ 2447007 w 3925287"/>
                <a:gd name="connsiteY174" fmla="*/ 125730 h 2308860"/>
                <a:gd name="connsiteX175" fmla="*/ 2431767 w 3925287"/>
                <a:gd name="connsiteY175" fmla="*/ 144780 h 2308860"/>
                <a:gd name="connsiteX176" fmla="*/ 2408907 w 3925287"/>
                <a:gd name="connsiteY176" fmla="*/ 179070 h 2308860"/>
                <a:gd name="connsiteX177" fmla="*/ 2347947 w 3925287"/>
                <a:gd name="connsiteY177" fmla="*/ 259080 h 2308860"/>
                <a:gd name="connsiteX178" fmla="*/ 2325087 w 3925287"/>
                <a:gd name="connsiteY178" fmla="*/ 274320 h 2308860"/>
                <a:gd name="connsiteX179" fmla="*/ 2302227 w 3925287"/>
                <a:gd name="connsiteY179" fmla="*/ 289560 h 2308860"/>
                <a:gd name="connsiteX180" fmla="*/ 2286987 w 3925287"/>
                <a:gd name="connsiteY180" fmla="*/ 323850 h 2308860"/>
                <a:gd name="connsiteX181" fmla="*/ 2264127 w 3925287"/>
                <a:gd name="connsiteY181" fmla="*/ 369570 h 2308860"/>
                <a:gd name="connsiteX182" fmla="*/ 2252697 w 3925287"/>
                <a:gd name="connsiteY182" fmla="*/ 369570 h 2308860"/>
                <a:gd name="connsiteX183" fmla="*/ 2227745 w 3925287"/>
                <a:gd name="connsiteY183" fmla="*/ 388620 h 2308860"/>
                <a:gd name="connsiteX184" fmla="*/ 2195547 w 3925287"/>
                <a:gd name="connsiteY184" fmla="*/ 415290 h 2308860"/>
                <a:gd name="connsiteX185" fmla="*/ 2123157 w 3925287"/>
                <a:gd name="connsiteY185" fmla="*/ 449580 h 2308860"/>
                <a:gd name="connsiteX186" fmla="*/ 1989807 w 3925287"/>
                <a:gd name="connsiteY186" fmla="*/ 510540 h 2308860"/>
                <a:gd name="connsiteX187" fmla="*/ 1987715 w 3925287"/>
                <a:gd name="connsiteY187" fmla="*/ 506730 h 2308860"/>
                <a:gd name="connsiteX188" fmla="*/ 1964855 w 3925287"/>
                <a:gd name="connsiteY188" fmla="*/ 525780 h 2308860"/>
                <a:gd name="connsiteX189" fmla="*/ 1959327 w 3925287"/>
                <a:gd name="connsiteY189" fmla="*/ 521970 h 2308860"/>
                <a:gd name="connsiteX190" fmla="*/ 1947897 w 3925287"/>
                <a:gd name="connsiteY190" fmla="*/ 529590 h 2308860"/>
                <a:gd name="connsiteX191" fmla="*/ 1940277 w 3925287"/>
                <a:gd name="connsiteY191" fmla="*/ 510540 h 2308860"/>
                <a:gd name="connsiteX192" fmla="*/ 1898367 w 3925287"/>
                <a:gd name="connsiteY192" fmla="*/ 499110 h 2308860"/>
                <a:gd name="connsiteX193" fmla="*/ 1898367 w 3925287"/>
                <a:gd name="connsiteY193" fmla="*/ 468630 h 2308860"/>
                <a:gd name="connsiteX194" fmla="*/ 1921227 w 3925287"/>
                <a:gd name="connsiteY194" fmla="*/ 533400 h 2308860"/>
                <a:gd name="connsiteX195" fmla="*/ 1902177 w 3925287"/>
                <a:gd name="connsiteY195" fmla="*/ 491490 h 2308860"/>
                <a:gd name="connsiteX196" fmla="*/ 1913607 w 3925287"/>
                <a:gd name="connsiteY196" fmla="*/ 510540 h 2308860"/>
                <a:gd name="connsiteX197" fmla="*/ 1905987 w 3925287"/>
                <a:gd name="connsiteY197" fmla="*/ 506730 h 2308860"/>
                <a:gd name="connsiteX198" fmla="*/ 1898367 w 3925287"/>
                <a:gd name="connsiteY198" fmla="*/ 502920 h 2308860"/>
                <a:gd name="connsiteX199" fmla="*/ 1907705 w 3925287"/>
                <a:gd name="connsiteY199" fmla="*/ 510540 h 2308860"/>
                <a:gd name="connsiteX200" fmla="*/ 1913607 w 3925287"/>
                <a:gd name="connsiteY200" fmla="*/ 518160 h 2308860"/>
                <a:gd name="connsiteX201" fmla="*/ 1877225 w 3925287"/>
                <a:gd name="connsiteY201" fmla="*/ 495300 h 2308860"/>
                <a:gd name="connsiteX202" fmla="*/ 1902177 w 3925287"/>
                <a:gd name="connsiteY202" fmla="*/ 491490 h 2308860"/>
                <a:gd name="connsiteX203" fmla="*/ 1865795 w 3925287"/>
                <a:gd name="connsiteY203" fmla="*/ 483870 h 2308860"/>
                <a:gd name="connsiteX204" fmla="*/ 1864077 w 3925287"/>
                <a:gd name="connsiteY204" fmla="*/ 483870 h 2308860"/>
                <a:gd name="connsiteX205" fmla="*/ 1875507 w 3925287"/>
                <a:gd name="connsiteY205" fmla="*/ 495300 h 2308860"/>
                <a:gd name="connsiteX206" fmla="*/ 1888655 w 3925287"/>
                <a:gd name="connsiteY206" fmla="*/ 495300 h 2308860"/>
                <a:gd name="connsiteX207" fmla="*/ 1883127 w 3925287"/>
                <a:gd name="connsiteY207" fmla="*/ 476250 h 2308860"/>
                <a:gd name="connsiteX208" fmla="*/ 1881035 w 3925287"/>
                <a:gd name="connsiteY208" fmla="*/ 472440 h 2308860"/>
                <a:gd name="connsiteX209" fmla="*/ 1894557 w 3925287"/>
                <a:gd name="connsiteY209" fmla="*/ 476250 h 2308860"/>
                <a:gd name="connsiteX210" fmla="*/ 1921227 w 3925287"/>
                <a:gd name="connsiteY210" fmla="*/ 495300 h 2308860"/>
                <a:gd name="connsiteX211" fmla="*/ 1959327 w 3925287"/>
                <a:gd name="connsiteY211" fmla="*/ 518160 h 2308860"/>
                <a:gd name="connsiteX212" fmla="*/ 1867887 w 3925287"/>
                <a:gd name="connsiteY212" fmla="*/ 506730 h 2308860"/>
                <a:gd name="connsiteX213" fmla="*/ 1875507 w 3925287"/>
                <a:gd name="connsiteY213" fmla="*/ 525780 h 2308860"/>
                <a:gd name="connsiteX214" fmla="*/ 1966947 w 3925287"/>
                <a:gd name="connsiteY214" fmla="*/ 525780 h 2308860"/>
                <a:gd name="connsiteX0" fmla="*/ 1966947 w 3925287"/>
                <a:gd name="connsiteY0" fmla="*/ 525780 h 2308860"/>
                <a:gd name="connsiteX1" fmla="*/ 1852647 w 3925287"/>
                <a:gd name="connsiteY1" fmla="*/ 537210 h 2308860"/>
                <a:gd name="connsiteX2" fmla="*/ 1795497 w 3925287"/>
                <a:gd name="connsiteY2" fmla="*/ 529590 h 2308860"/>
                <a:gd name="connsiteX3" fmla="*/ 1745967 w 3925287"/>
                <a:gd name="connsiteY3" fmla="*/ 533400 h 2308860"/>
                <a:gd name="connsiteX4" fmla="*/ 1700247 w 3925287"/>
                <a:gd name="connsiteY4" fmla="*/ 518160 h 2308860"/>
                <a:gd name="connsiteX5" fmla="*/ 1662147 w 3925287"/>
                <a:gd name="connsiteY5" fmla="*/ 521970 h 2308860"/>
                <a:gd name="connsiteX6" fmla="*/ 1372587 w 3925287"/>
                <a:gd name="connsiteY6" fmla="*/ 510540 h 2308860"/>
                <a:gd name="connsiteX7" fmla="*/ 1349727 w 3925287"/>
                <a:gd name="connsiteY7" fmla="*/ 502920 h 2308860"/>
                <a:gd name="connsiteX8" fmla="*/ 1227807 w 3925287"/>
                <a:gd name="connsiteY8" fmla="*/ 487680 h 2308860"/>
                <a:gd name="connsiteX9" fmla="*/ 1182087 w 3925287"/>
                <a:gd name="connsiteY9" fmla="*/ 472440 h 2308860"/>
                <a:gd name="connsiteX10" fmla="*/ 1029687 w 3925287"/>
                <a:gd name="connsiteY10" fmla="*/ 457200 h 2308860"/>
                <a:gd name="connsiteX11" fmla="*/ 907767 w 3925287"/>
                <a:gd name="connsiteY11" fmla="*/ 441960 h 2308860"/>
                <a:gd name="connsiteX12" fmla="*/ 877287 w 3925287"/>
                <a:gd name="connsiteY12" fmla="*/ 434340 h 2308860"/>
                <a:gd name="connsiteX13" fmla="*/ 831567 w 3925287"/>
                <a:gd name="connsiteY13" fmla="*/ 419100 h 2308860"/>
                <a:gd name="connsiteX14" fmla="*/ 724887 w 3925287"/>
                <a:gd name="connsiteY14" fmla="*/ 411480 h 2308860"/>
                <a:gd name="connsiteX15" fmla="*/ 702027 w 3925287"/>
                <a:gd name="connsiteY15" fmla="*/ 396240 h 2308860"/>
                <a:gd name="connsiteX16" fmla="*/ 648687 w 3925287"/>
                <a:gd name="connsiteY16" fmla="*/ 403860 h 2308860"/>
                <a:gd name="connsiteX17" fmla="*/ 477237 w 3925287"/>
                <a:gd name="connsiteY17" fmla="*/ 384810 h 2308860"/>
                <a:gd name="connsiteX18" fmla="*/ 431517 w 3925287"/>
                <a:gd name="connsiteY18" fmla="*/ 373380 h 2308860"/>
                <a:gd name="connsiteX19" fmla="*/ 387514 w 3925287"/>
                <a:gd name="connsiteY19" fmla="*/ 369570 h 2308860"/>
                <a:gd name="connsiteX20" fmla="*/ 351507 w 3925287"/>
                <a:gd name="connsiteY20" fmla="*/ 373380 h 2308860"/>
                <a:gd name="connsiteX21" fmla="*/ 294357 w 3925287"/>
                <a:gd name="connsiteY21" fmla="*/ 361950 h 2308860"/>
                <a:gd name="connsiteX22" fmla="*/ 252447 w 3925287"/>
                <a:gd name="connsiteY22" fmla="*/ 350520 h 2308860"/>
                <a:gd name="connsiteX23" fmla="*/ 180057 w 3925287"/>
                <a:gd name="connsiteY23" fmla="*/ 358140 h 2308860"/>
                <a:gd name="connsiteX24" fmla="*/ 164817 w 3925287"/>
                <a:gd name="connsiteY24" fmla="*/ 369570 h 2308860"/>
                <a:gd name="connsiteX25" fmla="*/ 130527 w 3925287"/>
                <a:gd name="connsiteY25" fmla="*/ 365760 h 2308860"/>
                <a:gd name="connsiteX26" fmla="*/ 58137 w 3925287"/>
                <a:gd name="connsiteY26" fmla="*/ 400050 h 2308860"/>
                <a:gd name="connsiteX27" fmla="*/ 27657 w 3925287"/>
                <a:gd name="connsiteY27" fmla="*/ 453390 h 2308860"/>
                <a:gd name="connsiteX28" fmla="*/ 4797 w 3925287"/>
                <a:gd name="connsiteY28" fmla="*/ 491490 h 2308860"/>
                <a:gd name="connsiteX29" fmla="*/ 987 w 3925287"/>
                <a:gd name="connsiteY29" fmla="*/ 533400 h 2308860"/>
                <a:gd name="connsiteX30" fmla="*/ 16227 w 3925287"/>
                <a:gd name="connsiteY30" fmla="*/ 640080 h 2308860"/>
                <a:gd name="connsiteX31" fmla="*/ 23847 w 3925287"/>
                <a:gd name="connsiteY31" fmla="*/ 731520 h 2308860"/>
                <a:gd name="connsiteX32" fmla="*/ 39087 w 3925287"/>
                <a:gd name="connsiteY32" fmla="*/ 754380 h 2308860"/>
                <a:gd name="connsiteX33" fmla="*/ 61947 w 3925287"/>
                <a:gd name="connsiteY33" fmla="*/ 800100 h 2308860"/>
                <a:gd name="connsiteX34" fmla="*/ 69567 w 3925287"/>
                <a:gd name="connsiteY34" fmla="*/ 922020 h 2308860"/>
                <a:gd name="connsiteX35" fmla="*/ 115287 w 3925287"/>
                <a:gd name="connsiteY35" fmla="*/ 1013460 h 2308860"/>
                <a:gd name="connsiteX36" fmla="*/ 130527 w 3925287"/>
                <a:gd name="connsiteY36" fmla="*/ 1036320 h 2308860"/>
                <a:gd name="connsiteX37" fmla="*/ 145767 w 3925287"/>
                <a:gd name="connsiteY37" fmla="*/ 1059180 h 2308860"/>
                <a:gd name="connsiteX38" fmla="*/ 161007 w 3925287"/>
                <a:gd name="connsiteY38" fmla="*/ 1104900 h 2308860"/>
                <a:gd name="connsiteX39" fmla="*/ 168627 w 3925287"/>
                <a:gd name="connsiteY39" fmla="*/ 1143000 h 2308860"/>
                <a:gd name="connsiteX40" fmla="*/ 199107 w 3925287"/>
                <a:gd name="connsiteY40" fmla="*/ 1188720 h 2308860"/>
                <a:gd name="connsiteX41" fmla="*/ 214347 w 3925287"/>
                <a:gd name="connsiteY41" fmla="*/ 1211580 h 2308860"/>
                <a:gd name="connsiteX42" fmla="*/ 252447 w 3925287"/>
                <a:gd name="connsiteY42" fmla="*/ 1272540 h 2308860"/>
                <a:gd name="connsiteX43" fmla="*/ 282927 w 3925287"/>
                <a:gd name="connsiteY43" fmla="*/ 1318260 h 2308860"/>
                <a:gd name="connsiteX44" fmla="*/ 298167 w 3925287"/>
                <a:gd name="connsiteY44" fmla="*/ 1341120 h 2308860"/>
                <a:gd name="connsiteX45" fmla="*/ 321027 w 3925287"/>
                <a:gd name="connsiteY45" fmla="*/ 1356360 h 2308860"/>
                <a:gd name="connsiteX46" fmla="*/ 328647 w 3925287"/>
                <a:gd name="connsiteY46" fmla="*/ 1379220 h 2308860"/>
                <a:gd name="connsiteX47" fmla="*/ 343887 w 3925287"/>
                <a:gd name="connsiteY47" fmla="*/ 1493520 h 2308860"/>
                <a:gd name="connsiteX48" fmla="*/ 359127 w 3925287"/>
                <a:gd name="connsiteY48" fmla="*/ 1516380 h 2308860"/>
                <a:gd name="connsiteX49" fmla="*/ 404847 w 3925287"/>
                <a:gd name="connsiteY49" fmla="*/ 1546860 h 2308860"/>
                <a:gd name="connsiteX50" fmla="*/ 442947 w 3925287"/>
                <a:gd name="connsiteY50" fmla="*/ 1584960 h 2308860"/>
                <a:gd name="connsiteX51" fmla="*/ 458187 w 3925287"/>
                <a:gd name="connsiteY51" fmla="*/ 1607820 h 2308860"/>
                <a:gd name="connsiteX52" fmla="*/ 481047 w 3925287"/>
                <a:gd name="connsiteY52" fmla="*/ 1623060 h 2308860"/>
                <a:gd name="connsiteX53" fmla="*/ 503907 w 3925287"/>
                <a:gd name="connsiteY53" fmla="*/ 1653540 h 2308860"/>
                <a:gd name="connsiteX54" fmla="*/ 534387 w 3925287"/>
                <a:gd name="connsiteY54" fmla="*/ 1661160 h 2308860"/>
                <a:gd name="connsiteX55" fmla="*/ 557247 w 3925287"/>
                <a:gd name="connsiteY55" fmla="*/ 1684020 h 2308860"/>
                <a:gd name="connsiteX56" fmla="*/ 595347 w 3925287"/>
                <a:gd name="connsiteY56" fmla="*/ 1752600 h 2308860"/>
                <a:gd name="connsiteX57" fmla="*/ 641067 w 3925287"/>
                <a:gd name="connsiteY57" fmla="*/ 1783080 h 2308860"/>
                <a:gd name="connsiteX58" fmla="*/ 663927 w 3925287"/>
                <a:gd name="connsiteY58" fmla="*/ 1798320 h 2308860"/>
                <a:gd name="connsiteX59" fmla="*/ 709647 w 3925287"/>
                <a:gd name="connsiteY59" fmla="*/ 1813560 h 2308860"/>
                <a:gd name="connsiteX60" fmla="*/ 778227 w 3925287"/>
                <a:gd name="connsiteY60" fmla="*/ 1851660 h 2308860"/>
                <a:gd name="connsiteX61" fmla="*/ 785847 w 3925287"/>
                <a:gd name="connsiteY61" fmla="*/ 1874520 h 2308860"/>
                <a:gd name="connsiteX62" fmla="*/ 862047 w 3925287"/>
                <a:gd name="connsiteY62" fmla="*/ 1950720 h 2308860"/>
                <a:gd name="connsiteX63" fmla="*/ 884907 w 3925287"/>
                <a:gd name="connsiteY63" fmla="*/ 1958340 h 2308860"/>
                <a:gd name="connsiteX64" fmla="*/ 945867 w 3925287"/>
                <a:gd name="connsiteY64" fmla="*/ 1981200 h 2308860"/>
                <a:gd name="connsiteX65" fmla="*/ 968727 w 3925287"/>
                <a:gd name="connsiteY65" fmla="*/ 2026920 h 2308860"/>
                <a:gd name="connsiteX66" fmla="*/ 991587 w 3925287"/>
                <a:gd name="connsiteY66" fmla="*/ 2072640 h 2308860"/>
                <a:gd name="connsiteX67" fmla="*/ 1022067 w 3925287"/>
                <a:gd name="connsiteY67" fmla="*/ 2080260 h 2308860"/>
                <a:gd name="connsiteX68" fmla="*/ 1098267 w 3925287"/>
                <a:gd name="connsiteY68" fmla="*/ 2103120 h 2308860"/>
                <a:gd name="connsiteX69" fmla="*/ 1182087 w 3925287"/>
                <a:gd name="connsiteY69" fmla="*/ 2125980 h 2308860"/>
                <a:gd name="connsiteX70" fmla="*/ 1227807 w 3925287"/>
                <a:gd name="connsiteY70" fmla="*/ 2148840 h 2308860"/>
                <a:gd name="connsiteX71" fmla="*/ 1258287 w 3925287"/>
                <a:gd name="connsiteY71" fmla="*/ 2156460 h 2308860"/>
                <a:gd name="connsiteX72" fmla="*/ 1304007 w 3925287"/>
                <a:gd name="connsiteY72" fmla="*/ 2179320 h 2308860"/>
                <a:gd name="connsiteX73" fmla="*/ 1326867 w 3925287"/>
                <a:gd name="connsiteY73" fmla="*/ 2194560 h 2308860"/>
                <a:gd name="connsiteX74" fmla="*/ 1357347 w 3925287"/>
                <a:gd name="connsiteY74" fmla="*/ 2202180 h 2308860"/>
                <a:gd name="connsiteX75" fmla="*/ 1448787 w 3925287"/>
                <a:gd name="connsiteY75" fmla="*/ 2225040 h 2308860"/>
                <a:gd name="connsiteX76" fmla="*/ 1509747 w 3925287"/>
                <a:gd name="connsiteY76" fmla="*/ 2240280 h 2308860"/>
                <a:gd name="connsiteX77" fmla="*/ 1540227 w 3925287"/>
                <a:gd name="connsiteY77" fmla="*/ 2247900 h 2308860"/>
                <a:gd name="connsiteX78" fmla="*/ 1616427 w 3925287"/>
                <a:gd name="connsiteY78" fmla="*/ 2263140 h 2308860"/>
                <a:gd name="connsiteX79" fmla="*/ 1646907 w 3925287"/>
                <a:gd name="connsiteY79" fmla="*/ 2270760 h 2308860"/>
                <a:gd name="connsiteX80" fmla="*/ 1768827 w 3925287"/>
                <a:gd name="connsiteY80" fmla="*/ 2286000 h 2308860"/>
                <a:gd name="connsiteX81" fmla="*/ 1799307 w 3925287"/>
                <a:gd name="connsiteY81" fmla="*/ 2293620 h 2308860"/>
                <a:gd name="connsiteX82" fmla="*/ 2027907 w 3925287"/>
                <a:gd name="connsiteY82" fmla="*/ 2301240 h 2308860"/>
                <a:gd name="connsiteX83" fmla="*/ 2050767 w 3925287"/>
                <a:gd name="connsiteY83" fmla="*/ 2293620 h 2308860"/>
                <a:gd name="connsiteX84" fmla="*/ 2073627 w 3925287"/>
                <a:gd name="connsiteY84" fmla="*/ 2301240 h 2308860"/>
                <a:gd name="connsiteX85" fmla="*/ 2134587 w 3925287"/>
                <a:gd name="connsiteY85" fmla="*/ 2308860 h 2308860"/>
                <a:gd name="connsiteX86" fmla="*/ 2264127 w 3925287"/>
                <a:gd name="connsiteY86" fmla="*/ 2301240 h 2308860"/>
                <a:gd name="connsiteX87" fmla="*/ 2309847 w 3925287"/>
                <a:gd name="connsiteY87" fmla="*/ 2270760 h 2308860"/>
                <a:gd name="connsiteX88" fmla="*/ 2370807 w 3925287"/>
                <a:gd name="connsiteY88" fmla="*/ 2255520 h 2308860"/>
                <a:gd name="connsiteX89" fmla="*/ 2485107 w 3925287"/>
                <a:gd name="connsiteY89" fmla="*/ 2232660 h 2308860"/>
                <a:gd name="connsiteX90" fmla="*/ 2507967 w 3925287"/>
                <a:gd name="connsiteY90" fmla="*/ 2225040 h 2308860"/>
                <a:gd name="connsiteX91" fmla="*/ 2553687 w 3925287"/>
                <a:gd name="connsiteY91" fmla="*/ 2217420 h 2308860"/>
                <a:gd name="connsiteX92" fmla="*/ 2599407 w 3925287"/>
                <a:gd name="connsiteY92" fmla="*/ 2179320 h 2308860"/>
                <a:gd name="connsiteX93" fmla="*/ 2622267 w 3925287"/>
                <a:gd name="connsiteY93" fmla="*/ 2171700 h 2308860"/>
                <a:gd name="connsiteX94" fmla="*/ 2645127 w 3925287"/>
                <a:gd name="connsiteY94" fmla="*/ 2156460 h 2308860"/>
                <a:gd name="connsiteX95" fmla="*/ 2744187 w 3925287"/>
                <a:gd name="connsiteY95" fmla="*/ 2141220 h 2308860"/>
                <a:gd name="connsiteX96" fmla="*/ 2828007 w 3925287"/>
                <a:gd name="connsiteY96" fmla="*/ 2118360 h 2308860"/>
                <a:gd name="connsiteX97" fmla="*/ 2858487 w 3925287"/>
                <a:gd name="connsiteY97" fmla="*/ 2110740 h 2308860"/>
                <a:gd name="connsiteX98" fmla="*/ 2904207 w 3925287"/>
                <a:gd name="connsiteY98" fmla="*/ 2087880 h 2308860"/>
                <a:gd name="connsiteX99" fmla="*/ 2972787 w 3925287"/>
                <a:gd name="connsiteY99" fmla="*/ 2034540 h 2308860"/>
                <a:gd name="connsiteX100" fmla="*/ 3018507 w 3925287"/>
                <a:gd name="connsiteY100" fmla="*/ 2019300 h 2308860"/>
                <a:gd name="connsiteX101" fmla="*/ 3033747 w 3925287"/>
                <a:gd name="connsiteY101" fmla="*/ 1996440 h 2308860"/>
                <a:gd name="connsiteX102" fmla="*/ 3056607 w 3925287"/>
                <a:gd name="connsiteY102" fmla="*/ 1973580 h 2308860"/>
                <a:gd name="connsiteX103" fmla="*/ 3140427 w 3925287"/>
                <a:gd name="connsiteY103" fmla="*/ 1958340 h 2308860"/>
                <a:gd name="connsiteX104" fmla="*/ 3163287 w 3925287"/>
                <a:gd name="connsiteY104" fmla="*/ 1950720 h 2308860"/>
                <a:gd name="connsiteX105" fmla="*/ 3178527 w 3925287"/>
                <a:gd name="connsiteY105" fmla="*/ 1897380 h 2308860"/>
                <a:gd name="connsiteX106" fmla="*/ 3193767 w 3925287"/>
                <a:gd name="connsiteY106" fmla="*/ 1851660 h 2308860"/>
                <a:gd name="connsiteX107" fmla="*/ 3224247 w 3925287"/>
                <a:gd name="connsiteY107" fmla="*/ 1844040 h 2308860"/>
                <a:gd name="connsiteX108" fmla="*/ 3269967 w 3925287"/>
                <a:gd name="connsiteY108" fmla="*/ 1828800 h 2308860"/>
                <a:gd name="connsiteX109" fmla="*/ 3330927 w 3925287"/>
                <a:gd name="connsiteY109" fmla="*/ 1813560 h 2308860"/>
                <a:gd name="connsiteX110" fmla="*/ 3384267 w 3925287"/>
                <a:gd name="connsiteY110" fmla="*/ 1752600 h 2308860"/>
                <a:gd name="connsiteX111" fmla="*/ 3399507 w 3925287"/>
                <a:gd name="connsiteY111" fmla="*/ 1729740 h 2308860"/>
                <a:gd name="connsiteX112" fmla="*/ 3429987 w 3925287"/>
                <a:gd name="connsiteY112" fmla="*/ 1661160 h 2308860"/>
                <a:gd name="connsiteX113" fmla="*/ 3475707 w 3925287"/>
                <a:gd name="connsiteY113" fmla="*/ 1638300 h 2308860"/>
                <a:gd name="connsiteX114" fmla="*/ 3490947 w 3925287"/>
                <a:gd name="connsiteY114" fmla="*/ 1615440 h 2308860"/>
                <a:gd name="connsiteX115" fmla="*/ 3536667 w 3925287"/>
                <a:gd name="connsiteY115" fmla="*/ 1577340 h 2308860"/>
                <a:gd name="connsiteX116" fmla="*/ 3551907 w 3925287"/>
                <a:gd name="connsiteY116" fmla="*/ 1531620 h 2308860"/>
                <a:gd name="connsiteX117" fmla="*/ 3559527 w 3925287"/>
                <a:gd name="connsiteY117" fmla="*/ 1508760 h 2308860"/>
                <a:gd name="connsiteX118" fmla="*/ 3590007 w 3925287"/>
                <a:gd name="connsiteY118" fmla="*/ 1501140 h 2308860"/>
                <a:gd name="connsiteX119" fmla="*/ 3597627 w 3925287"/>
                <a:gd name="connsiteY119" fmla="*/ 1478280 h 2308860"/>
                <a:gd name="connsiteX120" fmla="*/ 3605247 w 3925287"/>
                <a:gd name="connsiteY120" fmla="*/ 1409700 h 2308860"/>
                <a:gd name="connsiteX121" fmla="*/ 3643347 w 3925287"/>
                <a:gd name="connsiteY121" fmla="*/ 1371600 h 2308860"/>
                <a:gd name="connsiteX122" fmla="*/ 3666207 w 3925287"/>
                <a:gd name="connsiteY122" fmla="*/ 1363980 h 2308860"/>
                <a:gd name="connsiteX123" fmla="*/ 3689067 w 3925287"/>
                <a:gd name="connsiteY123" fmla="*/ 1348740 h 2308860"/>
                <a:gd name="connsiteX124" fmla="*/ 3719547 w 3925287"/>
                <a:gd name="connsiteY124" fmla="*/ 1318260 h 2308860"/>
                <a:gd name="connsiteX125" fmla="*/ 3742407 w 3925287"/>
                <a:gd name="connsiteY125" fmla="*/ 1272540 h 2308860"/>
                <a:gd name="connsiteX126" fmla="*/ 3750027 w 3925287"/>
                <a:gd name="connsiteY126" fmla="*/ 1203960 h 2308860"/>
                <a:gd name="connsiteX127" fmla="*/ 3757647 w 3925287"/>
                <a:gd name="connsiteY127" fmla="*/ 1181100 h 2308860"/>
                <a:gd name="connsiteX128" fmla="*/ 3780507 w 3925287"/>
                <a:gd name="connsiteY128" fmla="*/ 1165860 h 2308860"/>
                <a:gd name="connsiteX129" fmla="*/ 3788127 w 3925287"/>
                <a:gd name="connsiteY129" fmla="*/ 1143000 h 2308860"/>
                <a:gd name="connsiteX130" fmla="*/ 3803367 w 3925287"/>
                <a:gd name="connsiteY130" fmla="*/ 990600 h 2308860"/>
                <a:gd name="connsiteX131" fmla="*/ 3818607 w 3925287"/>
                <a:gd name="connsiteY131" fmla="*/ 967740 h 2308860"/>
                <a:gd name="connsiteX132" fmla="*/ 3841467 w 3925287"/>
                <a:gd name="connsiteY132" fmla="*/ 891540 h 2308860"/>
                <a:gd name="connsiteX133" fmla="*/ 3864327 w 3925287"/>
                <a:gd name="connsiteY133" fmla="*/ 876300 h 2308860"/>
                <a:gd name="connsiteX134" fmla="*/ 3879567 w 3925287"/>
                <a:gd name="connsiteY134" fmla="*/ 830580 h 2308860"/>
                <a:gd name="connsiteX135" fmla="*/ 3894807 w 3925287"/>
                <a:gd name="connsiteY135" fmla="*/ 731520 h 2308860"/>
                <a:gd name="connsiteX136" fmla="*/ 3902427 w 3925287"/>
                <a:gd name="connsiteY136" fmla="*/ 708660 h 2308860"/>
                <a:gd name="connsiteX137" fmla="*/ 3925287 w 3925287"/>
                <a:gd name="connsiteY137" fmla="*/ 685800 h 2308860"/>
                <a:gd name="connsiteX138" fmla="*/ 3902427 w 3925287"/>
                <a:gd name="connsiteY138" fmla="*/ 556260 h 2308860"/>
                <a:gd name="connsiteX139" fmla="*/ 3887187 w 3925287"/>
                <a:gd name="connsiteY139" fmla="*/ 533400 h 2308860"/>
                <a:gd name="connsiteX140" fmla="*/ 3879567 w 3925287"/>
                <a:gd name="connsiteY140" fmla="*/ 441960 h 2308860"/>
                <a:gd name="connsiteX141" fmla="*/ 3856707 w 3925287"/>
                <a:gd name="connsiteY141" fmla="*/ 426720 h 2308860"/>
                <a:gd name="connsiteX142" fmla="*/ 3742407 w 3925287"/>
                <a:gd name="connsiteY142" fmla="*/ 411480 h 2308860"/>
                <a:gd name="connsiteX143" fmla="*/ 3734787 w 3925287"/>
                <a:gd name="connsiteY143" fmla="*/ 388620 h 2308860"/>
                <a:gd name="connsiteX144" fmla="*/ 3689067 w 3925287"/>
                <a:gd name="connsiteY144" fmla="*/ 373380 h 2308860"/>
                <a:gd name="connsiteX145" fmla="*/ 3521427 w 3925287"/>
                <a:gd name="connsiteY145" fmla="*/ 358140 h 2308860"/>
                <a:gd name="connsiteX146" fmla="*/ 3460467 w 3925287"/>
                <a:gd name="connsiteY146" fmla="*/ 342900 h 2308860"/>
                <a:gd name="connsiteX147" fmla="*/ 3346167 w 3925287"/>
                <a:gd name="connsiteY147" fmla="*/ 350520 h 2308860"/>
                <a:gd name="connsiteX148" fmla="*/ 3300447 w 3925287"/>
                <a:gd name="connsiteY148" fmla="*/ 365760 h 2308860"/>
                <a:gd name="connsiteX149" fmla="*/ 3277587 w 3925287"/>
                <a:gd name="connsiteY149" fmla="*/ 373380 h 2308860"/>
                <a:gd name="connsiteX150" fmla="*/ 3201387 w 3925287"/>
                <a:gd name="connsiteY150" fmla="*/ 381000 h 2308860"/>
                <a:gd name="connsiteX151" fmla="*/ 3125187 w 3925287"/>
                <a:gd name="connsiteY151" fmla="*/ 403860 h 2308860"/>
                <a:gd name="connsiteX152" fmla="*/ 3102327 w 3925287"/>
                <a:gd name="connsiteY152" fmla="*/ 411480 h 2308860"/>
                <a:gd name="connsiteX153" fmla="*/ 3079467 w 3925287"/>
                <a:gd name="connsiteY153" fmla="*/ 419100 h 2308860"/>
                <a:gd name="connsiteX154" fmla="*/ 3010887 w 3925287"/>
                <a:gd name="connsiteY154" fmla="*/ 426720 h 2308860"/>
                <a:gd name="connsiteX155" fmla="*/ 2942307 w 3925287"/>
                <a:gd name="connsiteY155" fmla="*/ 419100 h 2308860"/>
                <a:gd name="connsiteX156" fmla="*/ 2919447 w 3925287"/>
                <a:gd name="connsiteY156" fmla="*/ 403860 h 2308860"/>
                <a:gd name="connsiteX157" fmla="*/ 2873727 w 3925287"/>
                <a:gd name="connsiteY157" fmla="*/ 396240 h 2308860"/>
                <a:gd name="connsiteX158" fmla="*/ 2850867 w 3925287"/>
                <a:gd name="connsiteY158" fmla="*/ 388620 h 2308860"/>
                <a:gd name="connsiteX159" fmla="*/ 2759427 w 3925287"/>
                <a:gd name="connsiteY159" fmla="*/ 381000 h 2308860"/>
                <a:gd name="connsiteX160" fmla="*/ 2549877 w 3925287"/>
                <a:gd name="connsiteY160" fmla="*/ 396240 h 2308860"/>
                <a:gd name="connsiteX161" fmla="*/ 2355567 w 3925287"/>
                <a:gd name="connsiteY161" fmla="*/ 445770 h 2308860"/>
                <a:gd name="connsiteX162" fmla="*/ 2450817 w 3925287"/>
                <a:gd name="connsiteY162" fmla="*/ 327660 h 2308860"/>
                <a:gd name="connsiteX163" fmla="*/ 2538447 w 3925287"/>
                <a:gd name="connsiteY163" fmla="*/ 209550 h 2308860"/>
                <a:gd name="connsiteX164" fmla="*/ 2565117 w 3925287"/>
                <a:gd name="connsiteY164" fmla="*/ 144780 h 2308860"/>
                <a:gd name="connsiteX165" fmla="*/ 2595597 w 3925287"/>
                <a:gd name="connsiteY165" fmla="*/ 106680 h 2308860"/>
                <a:gd name="connsiteX166" fmla="*/ 2584167 w 3925287"/>
                <a:gd name="connsiteY166" fmla="*/ 83820 h 2308860"/>
                <a:gd name="connsiteX167" fmla="*/ 2597315 w 3925287"/>
                <a:gd name="connsiteY167" fmla="*/ 45720 h 2308860"/>
                <a:gd name="connsiteX168" fmla="*/ 2614647 w 3925287"/>
                <a:gd name="connsiteY168" fmla="*/ 34290 h 2308860"/>
                <a:gd name="connsiteX169" fmla="*/ 2587977 w 3925287"/>
                <a:gd name="connsiteY169" fmla="*/ 0 h 2308860"/>
                <a:gd name="connsiteX170" fmla="*/ 2557497 w 3925287"/>
                <a:gd name="connsiteY170" fmla="*/ 11430 h 2308860"/>
                <a:gd name="connsiteX171" fmla="*/ 2511777 w 3925287"/>
                <a:gd name="connsiteY171" fmla="*/ 38100 h 2308860"/>
                <a:gd name="connsiteX172" fmla="*/ 2500347 w 3925287"/>
                <a:gd name="connsiteY172" fmla="*/ 60960 h 2308860"/>
                <a:gd name="connsiteX173" fmla="*/ 2462247 w 3925287"/>
                <a:gd name="connsiteY173" fmla="*/ 87630 h 2308860"/>
                <a:gd name="connsiteX174" fmla="*/ 2447007 w 3925287"/>
                <a:gd name="connsiteY174" fmla="*/ 125730 h 2308860"/>
                <a:gd name="connsiteX175" fmla="*/ 2431767 w 3925287"/>
                <a:gd name="connsiteY175" fmla="*/ 144780 h 2308860"/>
                <a:gd name="connsiteX176" fmla="*/ 2408907 w 3925287"/>
                <a:gd name="connsiteY176" fmla="*/ 179070 h 2308860"/>
                <a:gd name="connsiteX177" fmla="*/ 2347947 w 3925287"/>
                <a:gd name="connsiteY177" fmla="*/ 259080 h 2308860"/>
                <a:gd name="connsiteX178" fmla="*/ 2325087 w 3925287"/>
                <a:gd name="connsiteY178" fmla="*/ 274320 h 2308860"/>
                <a:gd name="connsiteX179" fmla="*/ 2302227 w 3925287"/>
                <a:gd name="connsiteY179" fmla="*/ 289560 h 2308860"/>
                <a:gd name="connsiteX180" fmla="*/ 2286987 w 3925287"/>
                <a:gd name="connsiteY180" fmla="*/ 323850 h 2308860"/>
                <a:gd name="connsiteX181" fmla="*/ 2264127 w 3925287"/>
                <a:gd name="connsiteY181" fmla="*/ 369570 h 2308860"/>
                <a:gd name="connsiteX182" fmla="*/ 2252697 w 3925287"/>
                <a:gd name="connsiteY182" fmla="*/ 369570 h 2308860"/>
                <a:gd name="connsiteX183" fmla="*/ 2227745 w 3925287"/>
                <a:gd name="connsiteY183" fmla="*/ 388620 h 2308860"/>
                <a:gd name="connsiteX184" fmla="*/ 2195547 w 3925287"/>
                <a:gd name="connsiteY184" fmla="*/ 415290 h 2308860"/>
                <a:gd name="connsiteX185" fmla="*/ 2123157 w 3925287"/>
                <a:gd name="connsiteY185" fmla="*/ 449580 h 2308860"/>
                <a:gd name="connsiteX186" fmla="*/ 1989807 w 3925287"/>
                <a:gd name="connsiteY186" fmla="*/ 510540 h 2308860"/>
                <a:gd name="connsiteX187" fmla="*/ 1987715 w 3925287"/>
                <a:gd name="connsiteY187" fmla="*/ 506730 h 2308860"/>
                <a:gd name="connsiteX188" fmla="*/ 1964855 w 3925287"/>
                <a:gd name="connsiteY188" fmla="*/ 525780 h 2308860"/>
                <a:gd name="connsiteX189" fmla="*/ 1959327 w 3925287"/>
                <a:gd name="connsiteY189" fmla="*/ 521970 h 2308860"/>
                <a:gd name="connsiteX190" fmla="*/ 1947897 w 3925287"/>
                <a:gd name="connsiteY190" fmla="*/ 529590 h 2308860"/>
                <a:gd name="connsiteX191" fmla="*/ 1940277 w 3925287"/>
                <a:gd name="connsiteY191" fmla="*/ 510540 h 2308860"/>
                <a:gd name="connsiteX192" fmla="*/ 1898367 w 3925287"/>
                <a:gd name="connsiteY192" fmla="*/ 499110 h 2308860"/>
                <a:gd name="connsiteX193" fmla="*/ 1898367 w 3925287"/>
                <a:gd name="connsiteY193" fmla="*/ 468630 h 2308860"/>
                <a:gd name="connsiteX194" fmla="*/ 1921227 w 3925287"/>
                <a:gd name="connsiteY194" fmla="*/ 533400 h 2308860"/>
                <a:gd name="connsiteX195" fmla="*/ 1902177 w 3925287"/>
                <a:gd name="connsiteY195" fmla="*/ 491490 h 2308860"/>
                <a:gd name="connsiteX196" fmla="*/ 1913607 w 3925287"/>
                <a:gd name="connsiteY196" fmla="*/ 510540 h 2308860"/>
                <a:gd name="connsiteX197" fmla="*/ 1905987 w 3925287"/>
                <a:gd name="connsiteY197" fmla="*/ 506730 h 2308860"/>
                <a:gd name="connsiteX198" fmla="*/ 1898367 w 3925287"/>
                <a:gd name="connsiteY198" fmla="*/ 502920 h 2308860"/>
                <a:gd name="connsiteX199" fmla="*/ 1907705 w 3925287"/>
                <a:gd name="connsiteY199" fmla="*/ 510540 h 2308860"/>
                <a:gd name="connsiteX200" fmla="*/ 1913607 w 3925287"/>
                <a:gd name="connsiteY200" fmla="*/ 518160 h 2308860"/>
                <a:gd name="connsiteX201" fmla="*/ 1877225 w 3925287"/>
                <a:gd name="connsiteY201" fmla="*/ 495300 h 2308860"/>
                <a:gd name="connsiteX202" fmla="*/ 1902177 w 3925287"/>
                <a:gd name="connsiteY202" fmla="*/ 491490 h 2308860"/>
                <a:gd name="connsiteX203" fmla="*/ 1865795 w 3925287"/>
                <a:gd name="connsiteY203" fmla="*/ 483870 h 2308860"/>
                <a:gd name="connsiteX204" fmla="*/ 1864077 w 3925287"/>
                <a:gd name="connsiteY204" fmla="*/ 483870 h 2308860"/>
                <a:gd name="connsiteX205" fmla="*/ 1875507 w 3925287"/>
                <a:gd name="connsiteY205" fmla="*/ 495300 h 2308860"/>
                <a:gd name="connsiteX206" fmla="*/ 1888655 w 3925287"/>
                <a:gd name="connsiteY206" fmla="*/ 495300 h 2308860"/>
                <a:gd name="connsiteX207" fmla="*/ 1883127 w 3925287"/>
                <a:gd name="connsiteY207" fmla="*/ 476250 h 2308860"/>
                <a:gd name="connsiteX208" fmla="*/ 1881035 w 3925287"/>
                <a:gd name="connsiteY208" fmla="*/ 472440 h 2308860"/>
                <a:gd name="connsiteX209" fmla="*/ 1894557 w 3925287"/>
                <a:gd name="connsiteY209" fmla="*/ 476250 h 2308860"/>
                <a:gd name="connsiteX210" fmla="*/ 1921227 w 3925287"/>
                <a:gd name="connsiteY210" fmla="*/ 495300 h 2308860"/>
                <a:gd name="connsiteX211" fmla="*/ 1959327 w 3925287"/>
                <a:gd name="connsiteY211" fmla="*/ 518160 h 2308860"/>
                <a:gd name="connsiteX212" fmla="*/ 1867887 w 3925287"/>
                <a:gd name="connsiteY212" fmla="*/ 506730 h 2308860"/>
                <a:gd name="connsiteX213" fmla="*/ 1875507 w 3925287"/>
                <a:gd name="connsiteY213" fmla="*/ 525780 h 2308860"/>
                <a:gd name="connsiteX214" fmla="*/ 1966947 w 3925287"/>
                <a:gd name="connsiteY214" fmla="*/ 525780 h 2308860"/>
                <a:gd name="connsiteX0" fmla="*/ 1966947 w 3925287"/>
                <a:gd name="connsiteY0" fmla="*/ 525780 h 2308860"/>
                <a:gd name="connsiteX1" fmla="*/ 1852647 w 3925287"/>
                <a:gd name="connsiteY1" fmla="*/ 537210 h 2308860"/>
                <a:gd name="connsiteX2" fmla="*/ 1795497 w 3925287"/>
                <a:gd name="connsiteY2" fmla="*/ 529590 h 2308860"/>
                <a:gd name="connsiteX3" fmla="*/ 1745967 w 3925287"/>
                <a:gd name="connsiteY3" fmla="*/ 533400 h 2308860"/>
                <a:gd name="connsiteX4" fmla="*/ 1700247 w 3925287"/>
                <a:gd name="connsiteY4" fmla="*/ 518160 h 2308860"/>
                <a:gd name="connsiteX5" fmla="*/ 1662147 w 3925287"/>
                <a:gd name="connsiteY5" fmla="*/ 521970 h 2308860"/>
                <a:gd name="connsiteX6" fmla="*/ 1372587 w 3925287"/>
                <a:gd name="connsiteY6" fmla="*/ 510540 h 2308860"/>
                <a:gd name="connsiteX7" fmla="*/ 1349727 w 3925287"/>
                <a:gd name="connsiteY7" fmla="*/ 502920 h 2308860"/>
                <a:gd name="connsiteX8" fmla="*/ 1227807 w 3925287"/>
                <a:gd name="connsiteY8" fmla="*/ 487680 h 2308860"/>
                <a:gd name="connsiteX9" fmla="*/ 1182087 w 3925287"/>
                <a:gd name="connsiteY9" fmla="*/ 472440 h 2308860"/>
                <a:gd name="connsiteX10" fmla="*/ 1029687 w 3925287"/>
                <a:gd name="connsiteY10" fmla="*/ 457200 h 2308860"/>
                <a:gd name="connsiteX11" fmla="*/ 907767 w 3925287"/>
                <a:gd name="connsiteY11" fmla="*/ 441960 h 2308860"/>
                <a:gd name="connsiteX12" fmla="*/ 877287 w 3925287"/>
                <a:gd name="connsiteY12" fmla="*/ 434340 h 2308860"/>
                <a:gd name="connsiteX13" fmla="*/ 831567 w 3925287"/>
                <a:gd name="connsiteY13" fmla="*/ 419100 h 2308860"/>
                <a:gd name="connsiteX14" fmla="*/ 724887 w 3925287"/>
                <a:gd name="connsiteY14" fmla="*/ 411480 h 2308860"/>
                <a:gd name="connsiteX15" fmla="*/ 702027 w 3925287"/>
                <a:gd name="connsiteY15" fmla="*/ 396240 h 2308860"/>
                <a:gd name="connsiteX16" fmla="*/ 648687 w 3925287"/>
                <a:gd name="connsiteY16" fmla="*/ 403860 h 2308860"/>
                <a:gd name="connsiteX17" fmla="*/ 477237 w 3925287"/>
                <a:gd name="connsiteY17" fmla="*/ 384810 h 2308860"/>
                <a:gd name="connsiteX18" fmla="*/ 431517 w 3925287"/>
                <a:gd name="connsiteY18" fmla="*/ 373380 h 2308860"/>
                <a:gd name="connsiteX19" fmla="*/ 387514 w 3925287"/>
                <a:gd name="connsiteY19" fmla="*/ 369570 h 2308860"/>
                <a:gd name="connsiteX20" fmla="*/ 351507 w 3925287"/>
                <a:gd name="connsiteY20" fmla="*/ 373380 h 2308860"/>
                <a:gd name="connsiteX21" fmla="*/ 294357 w 3925287"/>
                <a:gd name="connsiteY21" fmla="*/ 361950 h 2308860"/>
                <a:gd name="connsiteX22" fmla="*/ 252447 w 3925287"/>
                <a:gd name="connsiteY22" fmla="*/ 350520 h 2308860"/>
                <a:gd name="connsiteX23" fmla="*/ 180057 w 3925287"/>
                <a:gd name="connsiteY23" fmla="*/ 358140 h 2308860"/>
                <a:gd name="connsiteX24" fmla="*/ 164817 w 3925287"/>
                <a:gd name="connsiteY24" fmla="*/ 369570 h 2308860"/>
                <a:gd name="connsiteX25" fmla="*/ 130527 w 3925287"/>
                <a:gd name="connsiteY25" fmla="*/ 365760 h 2308860"/>
                <a:gd name="connsiteX26" fmla="*/ 58137 w 3925287"/>
                <a:gd name="connsiteY26" fmla="*/ 400050 h 2308860"/>
                <a:gd name="connsiteX27" fmla="*/ 27657 w 3925287"/>
                <a:gd name="connsiteY27" fmla="*/ 453390 h 2308860"/>
                <a:gd name="connsiteX28" fmla="*/ 4797 w 3925287"/>
                <a:gd name="connsiteY28" fmla="*/ 491490 h 2308860"/>
                <a:gd name="connsiteX29" fmla="*/ 987 w 3925287"/>
                <a:gd name="connsiteY29" fmla="*/ 533400 h 2308860"/>
                <a:gd name="connsiteX30" fmla="*/ 16227 w 3925287"/>
                <a:gd name="connsiteY30" fmla="*/ 640080 h 2308860"/>
                <a:gd name="connsiteX31" fmla="*/ 23847 w 3925287"/>
                <a:gd name="connsiteY31" fmla="*/ 731520 h 2308860"/>
                <a:gd name="connsiteX32" fmla="*/ 39087 w 3925287"/>
                <a:gd name="connsiteY32" fmla="*/ 754380 h 2308860"/>
                <a:gd name="connsiteX33" fmla="*/ 61947 w 3925287"/>
                <a:gd name="connsiteY33" fmla="*/ 800100 h 2308860"/>
                <a:gd name="connsiteX34" fmla="*/ 69567 w 3925287"/>
                <a:gd name="connsiteY34" fmla="*/ 922020 h 2308860"/>
                <a:gd name="connsiteX35" fmla="*/ 115287 w 3925287"/>
                <a:gd name="connsiteY35" fmla="*/ 1013460 h 2308860"/>
                <a:gd name="connsiteX36" fmla="*/ 130527 w 3925287"/>
                <a:gd name="connsiteY36" fmla="*/ 1036320 h 2308860"/>
                <a:gd name="connsiteX37" fmla="*/ 145767 w 3925287"/>
                <a:gd name="connsiteY37" fmla="*/ 1059180 h 2308860"/>
                <a:gd name="connsiteX38" fmla="*/ 161007 w 3925287"/>
                <a:gd name="connsiteY38" fmla="*/ 1104900 h 2308860"/>
                <a:gd name="connsiteX39" fmla="*/ 168627 w 3925287"/>
                <a:gd name="connsiteY39" fmla="*/ 1143000 h 2308860"/>
                <a:gd name="connsiteX40" fmla="*/ 199107 w 3925287"/>
                <a:gd name="connsiteY40" fmla="*/ 1188720 h 2308860"/>
                <a:gd name="connsiteX41" fmla="*/ 214347 w 3925287"/>
                <a:gd name="connsiteY41" fmla="*/ 1211580 h 2308860"/>
                <a:gd name="connsiteX42" fmla="*/ 252447 w 3925287"/>
                <a:gd name="connsiteY42" fmla="*/ 1272540 h 2308860"/>
                <a:gd name="connsiteX43" fmla="*/ 282927 w 3925287"/>
                <a:gd name="connsiteY43" fmla="*/ 1318260 h 2308860"/>
                <a:gd name="connsiteX44" fmla="*/ 298167 w 3925287"/>
                <a:gd name="connsiteY44" fmla="*/ 1341120 h 2308860"/>
                <a:gd name="connsiteX45" fmla="*/ 321027 w 3925287"/>
                <a:gd name="connsiteY45" fmla="*/ 1356360 h 2308860"/>
                <a:gd name="connsiteX46" fmla="*/ 328647 w 3925287"/>
                <a:gd name="connsiteY46" fmla="*/ 1379220 h 2308860"/>
                <a:gd name="connsiteX47" fmla="*/ 343887 w 3925287"/>
                <a:gd name="connsiteY47" fmla="*/ 1493520 h 2308860"/>
                <a:gd name="connsiteX48" fmla="*/ 359127 w 3925287"/>
                <a:gd name="connsiteY48" fmla="*/ 1516380 h 2308860"/>
                <a:gd name="connsiteX49" fmla="*/ 404847 w 3925287"/>
                <a:gd name="connsiteY49" fmla="*/ 1546860 h 2308860"/>
                <a:gd name="connsiteX50" fmla="*/ 442947 w 3925287"/>
                <a:gd name="connsiteY50" fmla="*/ 1584960 h 2308860"/>
                <a:gd name="connsiteX51" fmla="*/ 458187 w 3925287"/>
                <a:gd name="connsiteY51" fmla="*/ 1607820 h 2308860"/>
                <a:gd name="connsiteX52" fmla="*/ 481047 w 3925287"/>
                <a:gd name="connsiteY52" fmla="*/ 1623060 h 2308860"/>
                <a:gd name="connsiteX53" fmla="*/ 503907 w 3925287"/>
                <a:gd name="connsiteY53" fmla="*/ 1653540 h 2308860"/>
                <a:gd name="connsiteX54" fmla="*/ 534387 w 3925287"/>
                <a:gd name="connsiteY54" fmla="*/ 1661160 h 2308860"/>
                <a:gd name="connsiteX55" fmla="*/ 557247 w 3925287"/>
                <a:gd name="connsiteY55" fmla="*/ 1684020 h 2308860"/>
                <a:gd name="connsiteX56" fmla="*/ 595347 w 3925287"/>
                <a:gd name="connsiteY56" fmla="*/ 1752600 h 2308860"/>
                <a:gd name="connsiteX57" fmla="*/ 641067 w 3925287"/>
                <a:gd name="connsiteY57" fmla="*/ 1783080 h 2308860"/>
                <a:gd name="connsiteX58" fmla="*/ 663927 w 3925287"/>
                <a:gd name="connsiteY58" fmla="*/ 1798320 h 2308860"/>
                <a:gd name="connsiteX59" fmla="*/ 709647 w 3925287"/>
                <a:gd name="connsiteY59" fmla="*/ 1813560 h 2308860"/>
                <a:gd name="connsiteX60" fmla="*/ 778227 w 3925287"/>
                <a:gd name="connsiteY60" fmla="*/ 1851660 h 2308860"/>
                <a:gd name="connsiteX61" fmla="*/ 785847 w 3925287"/>
                <a:gd name="connsiteY61" fmla="*/ 1874520 h 2308860"/>
                <a:gd name="connsiteX62" fmla="*/ 862047 w 3925287"/>
                <a:gd name="connsiteY62" fmla="*/ 1950720 h 2308860"/>
                <a:gd name="connsiteX63" fmla="*/ 884907 w 3925287"/>
                <a:gd name="connsiteY63" fmla="*/ 1958340 h 2308860"/>
                <a:gd name="connsiteX64" fmla="*/ 945867 w 3925287"/>
                <a:gd name="connsiteY64" fmla="*/ 1981200 h 2308860"/>
                <a:gd name="connsiteX65" fmla="*/ 968727 w 3925287"/>
                <a:gd name="connsiteY65" fmla="*/ 2026920 h 2308860"/>
                <a:gd name="connsiteX66" fmla="*/ 991587 w 3925287"/>
                <a:gd name="connsiteY66" fmla="*/ 2072640 h 2308860"/>
                <a:gd name="connsiteX67" fmla="*/ 1022067 w 3925287"/>
                <a:gd name="connsiteY67" fmla="*/ 2080260 h 2308860"/>
                <a:gd name="connsiteX68" fmla="*/ 1098267 w 3925287"/>
                <a:gd name="connsiteY68" fmla="*/ 2103120 h 2308860"/>
                <a:gd name="connsiteX69" fmla="*/ 1182087 w 3925287"/>
                <a:gd name="connsiteY69" fmla="*/ 2125980 h 2308860"/>
                <a:gd name="connsiteX70" fmla="*/ 1227807 w 3925287"/>
                <a:gd name="connsiteY70" fmla="*/ 2148840 h 2308860"/>
                <a:gd name="connsiteX71" fmla="*/ 1258287 w 3925287"/>
                <a:gd name="connsiteY71" fmla="*/ 2156460 h 2308860"/>
                <a:gd name="connsiteX72" fmla="*/ 1304007 w 3925287"/>
                <a:gd name="connsiteY72" fmla="*/ 2179320 h 2308860"/>
                <a:gd name="connsiteX73" fmla="*/ 1326867 w 3925287"/>
                <a:gd name="connsiteY73" fmla="*/ 2194560 h 2308860"/>
                <a:gd name="connsiteX74" fmla="*/ 1357347 w 3925287"/>
                <a:gd name="connsiteY74" fmla="*/ 2202180 h 2308860"/>
                <a:gd name="connsiteX75" fmla="*/ 1448787 w 3925287"/>
                <a:gd name="connsiteY75" fmla="*/ 2225040 h 2308860"/>
                <a:gd name="connsiteX76" fmla="*/ 1509747 w 3925287"/>
                <a:gd name="connsiteY76" fmla="*/ 2240280 h 2308860"/>
                <a:gd name="connsiteX77" fmla="*/ 1540227 w 3925287"/>
                <a:gd name="connsiteY77" fmla="*/ 2247900 h 2308860"/>
                <a:gd name="connsiteX78" fmla="*/ 1616427 w 3925287"/>
                <a:gd name="connsiteY78" fmla="*/ 2263140 h 2308860"/>
                <a:gd name="connsiteX79" fmla="*/ 1646907 w 3925287"/>
                <a:gd name="connsiteY79" fmla="*/ 2270760 h 2308860"/>
                <a:gd name="connsiteX80" fmla="*/ 1768827 w 3925287"/>
                <a:gd name="connsiteY80" fmla="*/ 2286000 h 2308860"/>
                <a:gd name="connsiteX81" fmla="*/ 1799307 w 3925287"/>
                <a:gd name="connsiteY81" fmla="*/ 2293620 h 2308860"/>
                <a:gd name="connsiteX82" fmla="*/ 2027907 w 3925287"/>
                <a:gd name="connsiteY82" fmla="*/ 2301240 h 2308860"/>
                <a:gd name="connsiteX83" fmla="*/ 2050767 w 3925287"/>
                <a:gd name="connsiteY83" fmla="*/ 2293620 h 2308860"/>
                <a:gd name="connsiteX84" fmla="*/ 2073627 w 3925287"/>
                <a:gd name="connsiteY84" fmla="*/ 2301240 h 2308860"/>
                <a:gd name="connsiteX85" fmla="*/ 2134587 w 3925287"/>
                <a:gd name="connsiteY85" fmla="*/ 2308860 h 2308860"/>
                <a:gd name="connsiteX86" fmla="*/ 2264127 w 3925287"/>
                <a:gd name="connsiteY86" fmla="*/ 2301240 h 2308860"/>
                <a:gd name="connsiteX87" fmla="*/ 2309847 w 3925287"/>
                <a:gd name="connsiteY87" fmla="*/ 2270760 h 2308860"/>
                <a:gd name="connsiteX88" fmla="*/ 2370807 w 3925287"/>
                <a:gd name="connsiteY88" fmla="*/ 2255520 h 2308860"/>
                <a:gd name="connsiteX89" fmla="*/ 2485107 w 3925287"/>
                <a:gd name="connsiteY89" fmla="*/ 2232660 h 2308860"/>
                <a:gd name="connsiteX90" fmla="*/ 2507967 w 3925287"/>
                <a:gd name="connsiteY90" fmla="*/ 2225040 h 2308860"/>
                <a:gd name="connsiteX91" fmla="*/ 2553687 w 3925287"/>
                <a:gd name="connsiteY91" fmla="*/ 2217420 h 2308860"/>
                <a:gd name="connsiteX92" fmla="*/ 2599407 w 3925287"/>
                <a:gd name="connsiteY92" fmla="*/ 2179320 h 2308860"/>
                <a:gd name="connsiteX93" fmla="*/ 2622267 w 3925287"/>
                <a:gd name="connsiteY93" fmla="*/ 2171700 h 2308860"/>
                <a:gd name="connsiteX94" fmla="*/ 2645127 w 3925287"/>
                <a:gd name="connsiteY94" fmla="*/ 2156460 h 2308860"/>
                <a:gd name="connsiteX95" fmla="*/ 2744187 w 3925287"/>
                <a:gd name="connsiteY95" fmla="*/ 2141220 h 2308860"/>
                <a:gd name="connsiteX96" fmla="*/ 2828007 w 3925287"/>
                <a:gd name="connsiteY96" fmla="*/ 2118360 h 2308860"/>
                <a:gd name="connsiteX97" fmla="*/ 2858487 w 3925287"/>
                <a:gd name="connsiteY97" fmla="*/ 2110740 h 2308860"/>
                <a:gd name="connsiteX98" fmla="*/ 2904207 w 3925287"/>
                <a:gd name="connsiteY98" fmla="*/ 2087880 h 2308860"/>
                <a:gd name="connsiteX99" fmla="*/ 2972787 w 3925287"/>
                <a:gd name="connsiteY99" fmla="*/ 2034540 h 2308860"/>
                <a:gd name="connsiteX100" fmla="*/ 3018507 w 3925287"/>
                <a:gd name="connsiteY100" fmla="*/ 2019300 h 2308860"/>
                <a:gd name="connsiteX101" fmla="*/ 3033747 w 3925287"/>
                <a:gd name="connsiteY101" fmla="*/ 1996440 h 2308860"/>
                <a:gd name="connsiteX102" fmla="*/ 3056607 w 3925287"/>
                <a:gd name="connsiteY102" fmla="*/ 1973580 h 2308860"/>
                <a:gd name="connsiteX103" fmla="*/ 3140427 w 3925287"/>
                <a:gd name="connsiteY103" fmla="*/ 1958340 h 2308860"/>
                <a:gd name="connsiteX104" fmla="*/ 3163287 w 3925287"/>
                <a:gd name="connsiteY104" fmla="*/ 1950720 h 2308860"/>
                <a:gd name="connsiteX105" fmla="*/ 3178527 w 3925287"/>
                <a:gd name="connsiteY105" fmla="*/ 1897380 h 2308860"/>
                <a:gd name="connsiteX106" fmla="*/ 3193767 w 3925287"/>
                <a:gd name="connsiteY106" fmla="*/ 1851660 h 2308860"/>
                <a:gd name="connsiteX107" fmla="*/ 3224247 w 3925287"/>
                <a:gd name="connsiteY107" fmla="*/ 1844040 h 2308860"/>
                <a:gd name="connsiteX108" fmla="*/ 3269967 w 3925287"/>
                <a:gd name="connsiteY108" fmla="*/ 1828800 h 2308860"/>
                <a:gd name="connsiteX109" fmla="*/ 3330927 w 3925287"/>
                <a:gd name="connsiteY109" fmla="*/ 1813560 h 2308860"/>
                <a:gd name="connsiteX110" fmla="*/ 3384267 w 3925287"/>
                <a:gd name="connsiteY110" fmla="*/ 1752600 h 2308860"/>
                <a:gd name="connsiteX111" fmla="*/ 3399507 w 3925287"/>
                <a:gd name="connsiteY111" fmla="*/ 1729740 h 2308860"/>
                <a:gd name="connsiteX112" fmla="*/ 3429987 w 3925287"/>
                <a:gd name="connsiteY112" fmla="*/ 1661160 h 2308860"/>
                <a:gd name="connsiteX113" fmla="*/ 3475707 w 3925287"/>
                <a:gd name="connsiteY113" fmla="*/ 1638300 h 2308860"/>
                <a:gd name="connsiteX114" fmla="*/ 3490947 w 3925287"/>
                <a:gd name="connsiteY114" fmla="*/ 1615440 h 2308860"/>
                <a:gd name="connsiteX115" fmla="*/ 3536667 w 3925287"/>
                <a:gd name="connsiteY115" fmla="*/ 1577340 h 2308860"/>
                <a:gd name="connsiteX116" fmla="*/ 3551907 w 3925287"/>
                <a:gd name="connsiteY116" fmla="*/ 1531620 h 2308860"/>
                <a:gd name="connsiteX117" fmla="*/ 3559527 w 3925287"/>
                <a:gd name="connsiteY117" fmla="*/ 1508760 h 2308860"/>
                <a:gd name="connsiteX118" fmla="*/ 3590007 w 3925287"/>
                <a:gd name="connsiteY118" fmla="*/ 1501140 h 2308860"/>
                <a:gd name="connsiteX119" fmla="*/ 3597627 w 3925287"/>
                <a:gd name="connsiteY119" fmla="*/ 1478280 h 2308860"/>
                <a:gd name="connsiteX120" fmla="*/ 3605247 w 3925287"/>
                <a:gd name="connsiteY120" fmla="*/ 1409700 h 2308860"/>
                <a:gd name="connsiteX121" fmla="*/ 3643347 w 3925287"/>
                <a:gd name="connsiteY121" fmla="*/ 1371600 h 2308860"/>
                <a:gd name="connsiteX122" fmla="*/ 3666207 w 3925287"/>
                <a:gd name="connsiteY122" fmla="*/ 1363980 h 2308860"/>
                <a:gd name="connsiteX123" fmla="*/ 3689067 w 3925287"/>
                <a:gd name="connsiteY123" fmla="*/ 1348740 h 2308860"/>
                <a:gd name="connsiteX124" fmla="*/ 3719547 w 3925287"/>
                <a:gd name="connsiteY124" fmla="*/ 1318260 h 2308860"/>
                <a:gd name="connsiteX125" fmla="*/ 3742407 w 3925287"/>
                <a:gd name="connsiteY125" fmla="*/ 1272540 h 2308860"/>
                <a:gd name="connsiteX126" fmla="*/ 3750027 w 3925287"/>
                <a:gd name="connsiteY126" fmla="*/ 1203960 h 2308860"/>
                <a:gd name="connsiteX127" fmla="*/ 3757647 w 3925287"/>
                <a:gd name="connsiteY127" fmla="*/ 1181100 h 2308860"/>
                <a:gd name="connsiteX128" fmla="*/ 3780507 w 3925287"/>
                <a:gd name="connsiteY128" fmla="*/ 1165860 h 2308860"/>
                <a:gd name="connsiteX129" fmla="*/ 3788127 w 3925287"/>
                <a:gd name="connsiteY129" fmla="*/ 1143000 h 2308860"/>
                <a:gd name="connsiteX130" fmla="*/ 3803367 w 3925287"/>
                <a:gd name="connsiteY130" fmla="*/ 990600 h 2308860"/>
                <a:gd name="connsiteX131" fmla="*/ 3818607 w 3925287"/>
                <a:gd name="connsiteY131" fmla="*/ 967740 h 2308860"/>
                <a:gd name="connsiteX132" fmla="*/ 3841467 w 3925287"/>
                <a:gd name="connsiteY132" fmla="*/ 891540 h 2308860"/>
                <a:gd name="connsiteX133" fmla="*/ 3864327 w 3925287"/>
                <a:gd name="connsiteY133" fmla="*/ 876300 h 2308860"/>
                <a:gd name="connsiteX134" fmla="*/ 3879567 w 3925287"/>
                <a:gd name="connsiteY134" fmla="*/ 830580 h 2308860"/>
                <a:gd name="connsiteX135" fmla="*/ 3894807 w 3925287"/>
                <a:gd name="connsiteY135" fmla="*/ 731520 h 2308860"/>
                <a:gd name="connsiteX136" fmla="*/ 3902427 w 3925287"/>
                <a:gd name="connsiteY136" fmla="*/ 708660 h 2308860"/>
                <a:gd name="connsiteX137" fmla="*/ 3925287 w 3925287"/>
                <a:gd name="connsiteY137" fmla="*/ 685800 h 2308860"/>
                <a:gd name="connsiteX138" fmla="*/ 3902427 w 3925287"/>
                <a:gd name="connsiteY138" fmla="*/ 556260 h 2308860"/>
                <a:gd name="connsiteX139" fmla="*/ 3887187 w 3925287"/>
                <a:gd name="connsiteY139" fmla="*/ 533400 h 2308860"/>
                <a:gd name="connsiteX140" fmla="*/ 3879567 w 3925287"/>
                <a:gd name="connsiteY140" fmla="*/ 441960 h 2308860"/>
                <a:gd name="connsiteX141" fmla="*/ 3856707 w 3925287"/>
                <a:gd name="connsiteY141" fmla="*/ 426720 h 2308860"/>
                <a:gd name="connsiteX142" fmla="*/ 3742407 w 3925287"/>
                <a:gd name="connsiteY142" fmla="*/ 411480 h 2308860"/>
                <a:gd name="connsiteX143" fmla="*/ 3734787 w 3925287"/>
                <a:gd name="connsiteY143" fmla="*/ 388620 h 2308860"/>
                <a:gd name="connsiteX144" fmla="*/ 3689067 w 3925287"/>
                <a:gd name="connsiteY144" fmla="*/ 373380 h 2308860"/>
                <a:gd name="connsiteX145" fmla="*/ 3521427 w 3925287"/>
                <a:gd name="connsiteY145" fmla="*/ 358140 h 2308860"/>
                <a:gd name="connsiteX146" fmla="*/ 3460467 w 3925287"/>
                <a:gd name="connsiteY146" fmla="*/ 342900 h 2308860"/>
                <a:gd name="connsiteX147" fmla="*/ 3346167 w 3925287"/>
                <a:gd name="connsiteY147" fmla="*/ 350520 h 2308860"/>
                <a:gd name="connsiteX148" fmla="*/ 3300447 w 3925287"/>
                <a:gd name="connsiteY148" fmla="*/ 365760 h 2308860"/>
                <a:gd name="connsiteX149" fmla="*/ 3277587 w 3925287"/>
                <a:gd name="connsiteY149" fmla="*/ 373380 h 2308860"/>
                <a:gd name="connsiteX150" fmla="*/ 3201387 w 3925287"/>
                <a:gd name="connsiteY150" fmla="*/ 381000 h 2308860"/>
                <a:gd name="connsiteX151" fmla="*/ 3125187 w 3925287"/>
                <a:gd name="connsiteY151" fmla="*/ 403860 h 2308860"/>
                <a:gd name="connsiteX152" fmla="*/ 3102327 w 3925287"/>
                <a:gd name="connsiteY152" fmla="*/ 411480 h 2308860"/>
                <a:gd name="connsiteX153" fmla="*/ 3079467 w 3925287"/>
                <a:gd name="connsiteY153" fmla="*/ 419100 h 2308860"/>
                <a:gd name="connsiteX154" fmla="*/ 3010887 w 3925287"/>
                <a:gd name="connsiteY154" fmla="*/ 426720 h 2308860"/>
                <a:gd name="connsiteX155" fmla="*/ 2942307 w 3925287"/>
                <a:gd name="connsiteY155" fmla="*/ 419100 h 2308860"/>
                <a:gd name="connsiteX156" fmla="*/ 2919447 w 3925287"/>
                <a:gd name="connsiteY156" fmla="*/ 403860 h 2308860"/>
                <a:gd name="connsiteX157" fmla="*/ 2873727 w 3925287"/>
                <a:gd name="connsiteY157" fmla="*/ 396240 h 2308860"/>
                <a:gd name="connsiteX158" fmla="*/ 2850867 w 3925287"/>
                <a:gd name="connsiteY158" fmla="*/ 388620 h 2308860"/>
                <a:gd name="connsiteX159" fmla="*/ 2759427 w 3925287"/>
                <a:gd name="connsiteY159" fmla="*/ 381000 h 2308860"/>
                <a:gd name="connsiteX160" fmla="*/ 2549877 w 3925287"/>
                <a:gd name="connsiteY160" fmla="*/ 396240 h 2308860"/>
                <a:gd name="connsiteX161" fmla="*/ 2355567 w 3925287"/>
                <a:gd name="connsiteY161" fmla="*/ 445770 h 2308860"/>
                <a:gd name="connsiteX162" fmla="*/ 2450817 w 3925287"/>
                <a:gd name="connsiteY162" fmla="*/ 327660 h 2308860"/>
                <a:gd name="connsiteX163" fmla="*/ 2538447 w 3925287"/>
                <a:gd name="connsiteY163" fmla="*/ 209550 h 2308860"/>
                <a:gd name="connsiteX164" fmla="*/ 2565117 w 3925287"/>
                <a:gd name="connsiteY164" fmla="*/ 144780 h 2308860"/>
                <a:gd name="connsiteX165" fmla="*/ 2595597 w 3925287"/>
                <a:gd name="connsiteY165" fmla="*/ 106680 h 2308860"/>
                <a:gd name="connsiteX166" fmla="*/ 2607027 w 3925287"/>
                <a:gd name="connsiteY166" fmla="*/ 80010 h 2308860"/>
                <a:gd name="connsiteX167" fmla="*/ 2597315 w 3925287"/>
                <a:gd name="connsiteY167" fmla="*/ 45720 h 2308860"/>
                <a:gd name="connsiteX168" fmla="*/ 2614647 w 3925287"/>
                <a:gd name="connsiteY168" fmla="*/ 34290 h 2308860"/>
                <a:gd name="connsiteX169" fmla="*/ 2587977 w 3925287"/>
                <a:gd name="connsiteY169" fmla="*/ 0 h 2308860"/>
                <a:gd name="connsiteX170" fmla="*/ 2557497 w 3925287"/>
                <a:gd name="connsiteY170" fmla="*/ 11430 h 2308860"/>
                <a:gd name="connsiteX171" fmla="*/ 2511777 w 3925287"/>
                <a:gd name="connsiteY171" fmla="*/ 38100 h 2308860"/>
                <a:gd name="connsiteX172" fmla="*/ 2500347 w 3925287"/>
                <a:gd name="connsiteY172" fmla="*/ 60960 h 2308860"/>
                <a:gd name="connsiteX173" fmla="*/ 2462247 w 3925287"/>
                <a:gd name="connsiteY173" fmla="*/ 87630 h 2308860"/>
                <a:gd name="connsiteX174" fmla="*/ 2447007 w 3925287"/>
                <a:gd name="connsiteY174" fmla="*/ 125730 h 2308860"/>
                <a:gd name="connsiteX175" fmla="*/ 2431767 w 3925287"/>
                <a:gd name="connsiteY175" fmla="*/ 144780 h 2308860"/>
                <a:gd name="connsiteX176" fmla="*/ 2408907 w 3925287"/>
                <a:gd name="connsiteY176" fmla="*/ 179070 h 2308860"/>
                <a:gd name="connsiteX177" fmla="*/ 2347947 w 3925287"/>
                <a:gd name="connsiteY177" fmla="*/ 259080 h 2308860"/>
                <a:gd name="connsiteX178" fmla="*/ 2325087 w 3925287"/>
                <a:gd name="connsiteY178" fmla="*/ 274320 h 2308860"/>
                <a:gd name="connsiteX179" fmla="*/ 2302227 w 3925287"/>
                <a:gd name="connsiteY179" fmla="*/ 289560 h 2308860"/>
                <a:gd name="connsiteX180" fmla="*/ 2286987 w 3925287"/>
                <a:gd name="connsiteY180" fmla="*/ 323850 h 2308860"/>
                <a:gd name="connsiteX181" fmla="*/ 2264127 w 3925287"/>
                <a:gd name="connsiteY181" fmla="*/ 369570 h 2308860"/>
                <a:gd name="connsiteX182" fmla="*/ 2252697 w 3925287"/>
                <a:gd name="connsiteY182" fmla="*/ 369570 h 2308860"/>
                <a:gd name="connsiteX183" fmla="*/ 2227745 w 3925287"/>
                <a:gd name="connsiteY183" fmla="*/ 388620 h 2308860"/>
                <a:gd name="connsiteX184" fmla="*/ 2195547 w 3925287"/>
                <a:gd name="connsiteY184" fmla="*/ 415290 h 2308860"/>
                <a:gd name="connsiteX185" fmla="*/ 2123157 w 3925287"/>
                <a:gd name="connsiteY185" fmla="*/ 449580 h 2308860"/>
                <a:gd name="connsiteX186" fmla="*/ 1989807 w 3925287"/>
                <a:gd name="connsiteY186" fmla="*/ 510540 h 2308860"/>
                <a:gd name="connsiteX187" fmla="*/ 1987715 w 3925287"/>
                <a:gd name="connsiteY187" fmla="*/ 506730 h 2308860"/>
                <a:gd name="connsiteX188" fmla="*/ 1964855 w 3925287"/>
                <a:gd name="connsiteY188" fmla="*/ 525780 h 2308860"/>
                <a:gd name="connsiteX189" fmla="*/ 1959327 w 3925287"/>
                <a:gd name="connsiteY189" fmla="*/ 521970 h 2308860"/>
                <a:gd name="connsiteX190" fmla="*/ 1947897 w 3925287"/>
                <a:gd name="connsiteY190" fmla="*/ 529590 h 2308860"/>
                <a:gd name="connsiteX191" fmla="*/ 1940277 w 3925287"/>
                <a:gd name="connsiteY191" fmla="*/ 510540 h 2308860"/>
                <a:gd name="connsiteX192" fmla="*/ 1898367 w 3925287"/>
                <a:gd name="connsiteY192" fmla="*/ 499110 h 2308860"/>
                <a:gd name="connsiteX193" fmla="*/ 1898367 w 3925287"/>
                <a:gd name="connsiteY193" fmla="*/ 468630 h 2308860"/>
                <a:gd name="connsiteX194" fmla="*/ 1921227 w 3925287"/>
                <a:gd name="connsiteY194" fmla="*/ 533400 h 2308860"/>
                <a:gd name="connsiteX195" fmla="*/ 1902177 w 3925287"/>
                <a:gd name="connsiteY195" fmla="*/ 491490 h 2308860"/>
                <a:gd name="connsiteX196" fmla="*/ 1913607 w 3925287"/>
                <a:gd name="connsiteY196" fmla="*/ 510540 h 2308860"/>
                <a:gd name="connsiteX197" fmla="*/ 1905987 w 3925287"/>
                <a:gd name="connsiteY197" fmla="*/ 506730 h 2308860"/>
                <a:gd name="connsiteX198" fmla="*/ 1898367 w 3925287"/>
                <a:gd name="connsiteY198" fmla="*/ 502920 h 2308860"/>
                <a:gd name="connsiteX199" fmla="*/ 1907705 w 3925287"/>
                <a:gd name="connsiteY199" fmla="*/ 510540 h 2308860"/>
                <a:gd name="connsiteX200" fmla="*/ 1913607 w 3925287"/>
                <a:gd name="connsiteY200" fmla="*/ 518160 h 2308860"/>
                <a:gd name="connsiteX201" fmla="*/ 1877225 w 3925287"/>
                <a:gd name="connsiteY201" fmla="*/ 495300 h 2308860"/>
                <a:gd name="connsiteX202" fmla="*/ 1902177 w 3925287"/>
                <a:gd name="connsiteY202" fmla="*/ 491490 h 2308860"/>
                <a:gd name="connsiteX203" fmla="*/ 1865795 w 3925287"/>
                <a:gd name="connsiteY203" fmla="*/ 483870 h 2308860"/>
                <a:gd name="connsiteX204" fmla="*/ 1864077 w 3925287"/>
                <a:gd name="connsiteY204" fmla="*/ 483870 h 2308860"/>
                <a:gd name="connsiteX205" fmla="*/ 1875507 w 3925287"/>
                <a:gd name="connsiteY205" fmla="*/ 495300 h 2308860"/>
                <a:gd name="connsiteX206" fmla="*/ 1888655 w 3925287"/>
                <a:gd name="connsiteY206" fmla="*/ 495300 h 2308860"/>
                <a:gd name="connsiteX207" fmla="*/ 1883127 w 3925287"/>
                <a:gd name="connsiteY207" fmla="*/ 476250 h 2308860"/>
                <a:gd name="connsiteX208" fmla="*/ 1881035 w 3925287"/>
                <a:gd name="connsiteY208" fmla="*/ 472440 h 2308860"/>
                <a:gd name="connsiteX209" fmla="*/ 1894557 w 3925287"/>
                <a:gd name="connsiteY209" fmla="*/ 476250 h 2308860"/>
                <a:gd name="connsiteX210" fmla="*/ 1921227 w 3925287"/>
                <a:gd name="connsiteY210" fmla="*/ 495300 h 2308860"/>
                <a:gd name="connsiteX211" fmla="*/ 1959327 w 3925287"/>
                <a:gd name="connsiteY211" fmla="*/ 518160 h 2308860"/>
                <a:gd name="connsiteX212" fmla="*/ 1867887 w 3925287"/>
                <a:gd name="connsiteY212" fmla="*/ 506730 h 2308860"/>
                <a:gd name="connsiteX213" fmla="*/ 1875507 w 3925287"/>
                <a:gd name="connsiteY213" fmla="*/ 525780 h 2308860"/>
                <a:gd name="connsiteX214" fmla="*/ 1966947 w 3925287"/>
                <a:gd name="connsiteY214" fmla="*/ 525780 h 2308860"/>
                <a:gd name="connsiteX0" fmla="*/ 1966947 w 3925287"/>
                <a:gd name="connsiteY0" fmla="*/ 531634 h 2314714"/>
                <a:gd name="connsiteX1" fmla="*/ 1852647 w 3925287"/>
                <a:gd name="connsiteY1" fmla="*/ 543064 h 2314714"/>
                <a:gd name="connsiteX2" fmla="*/ 1795497 w 3925287"/>
                <a:gd name="connsiteY2" fmla="*/ 535444 h 2314714"/>
                <a:gd name="connsiteX3" fmla="*/ 1745967 w 3925287"/>
                <a:gd name="connsiteY3" fmla="*/ 539254 h 2314714"/>
                <a:gd name="connsiteX4" fmla="*/ 1700247 w 3925287"/>
                <a:gd name="connsiteY4" fmla="*/ 524014 h 2314714"/>
                <a:gd name="connsiteX5" fmla="*/ 1662147 w 3925287"/>
                <a:gd name="connsiteY5" fmla="*/ 527824 h 2314714"/>
                <a:gd name="connsiteX6" fmla="*/ 1372587 w 3925287"/>
                <a:gd name="connsiteY6" fmla="*/ 516394 h 2314714"/>
                <a:gd name="connsiteX7" fmla="*/ 1349727 w 3925287"/>
                <a:gd name="connsiteY7" fmla="*/ 508774 h 2314714"/>
                <a:gd name="connsiteX8" fmla="*/ 1227807 w 3925287"/>
                <a:gd name="connsiteY8" fmla="*/ 493534 h 2314714"/>
                <a:gd name="connsiteX9" fmla="*/ 1182087 w 3925287"/>
                <a:gd name="connsiteY9" fmla="*/ 478294 h 2314714"/>
                <a:gd name="connsiteX10" fmla="*/ 1029687 w 3925287"/>
                <a:gd name="connsiteY10" fmla="*/ 463054 h 2314714"/>
                <a:gd name="connsiteX11" fmla="*/ 907767 w 3925287"/>
                <a:gd name="connsiteY11" fmla="*/ 447814 h 2314714"/>
                <a:gd name="connsiteX12" fmla="*/ 877287 w 3925287"/>
                <a:gd name="connsiteY12" fmla="*/ 440194 h 2314714"/>
                <a:gd name="connsiteX13" fmla="*/ 831567 w 3925287"/>
                <a:gd name="connsiteY13" fmla="*/ 424954 h 2314714"/>
                <a:gd name="connsiteX14" fmla="*/ 724887 w 3925287"/>
                <a:gd name="connsiteY14" fmla="*/ 417334 h 2314714"/>
                <a:gd name="connsiteX15" fmla="*/ 702027 w 3925287"/>
                <a:gd name="connsiteY15" fmla="*/ 402094 h 2314714"/>
                <a:gd name="connsiteX16" fmla="*/ 648687 w 3925287"/>
                <a:gd name="connsiteY16" fmla="*/ 409714 h 2314714"/>
                <a:gd name="connsiteX17" fmla="*/ 477237 w 3925287"/>
                <a:gd name="connsiteY17" fmla="*/ 390664 h 2314714"/>
                <a:gd name="connsiteX18" fmla="*/ 431517 w 3925287"/>
                <a:gd name="connsiteY18" fmla="*/ 379234 h 2314714"/>
                <a:gd name="connsiteX19" fmla="*/ 387514 w 3925287"/>
                <a:gd name="connsiteY19" fmla="*/ 375424 h 2314714"/>
                <a:gd name="connsiteX20" fmla="*/ 351507 w 3925287"/>
                <a:gd name="connsiteY20" fmla="*/ 379234 h 2314714"/>
                <a:gd name="connsiteX21" fmla="*/ 294357 w 3925287"/>
                <a:gd name="connsiteY21" fmla="*/ 367804 h 2314714"/>
                <a:gd name="connsiteX22" fmla="*/ 252447 w 3925287"/>
                <a:gd name="connsiteY22" fmla="*/ 356374 h 2314714"/>
                <a:gd name="connsiteX23" fmla="*/ 180057 w 3925287"/>
                <a:gd name="connsiteY23" fmla="*/ 363994 h 2314714"/>
                <a:gd name="connsiteX24" fmla="*/ 164817 w 3925287"/>
                <a:gd name="connsiteY24" fmla="*/ 375424 h 2314714"/>
                <a:gd name="connsiteX25" fmla="*/ 130527 w 3925287"/>
                <a:gd name="connsiteY25" fmla="*/ 371614 h 2314714"/>
                <a:gd name="connsiteX26" fmla="*/ 58137 w 3925287"/>
                <a:gd name="connsiteY26" fmla="*/ 405904 h 2314714"/>
                <a:gd name="connsiteX27" fmla="*/ 27657 w 3925287"/>
                <a:gd name="connsiteY27" fmla="*/ 459244 h 2314714"/>
                <a:gd name="connsiteX28" fmla="*/ 4797 w 3925287"/>
                <a:gd name="connsiteY28" fmla="*/ 497344 h 2314714"/>
                <a:gd name="connsiteX29" fmla="*/ 987 w 3925287"/>
                <a:gd name="connsiteY29" fmla="*/ 539254 h 2314714"/>
                <a:gd name="connsiteX30" fmla="*/ 16227 w 3925287"/>
                <a:gd name="connsiteY30" fmla="*/ 645934 h 2314714"/>
                <a:gd name="connsiteX31" fmla="*/ 23847 w 3925287"/>
                <a:gd name="connsiteY31" fmla="*/ 737374 h 2314714"/>
                <a:gd name="connsiteX32" fmla="*/ 39087 w 3925287"/>
                <a:gd name="connsiteY32" fmla="*/ 760234 h 2314714"/>
                <a:gd name="connsiteX33" fmla="*/ 61947 w 3925287"/>
                <a:gd name="connsiteY33" fmla="*/ 805954 h 2314714"/>
                <a:gd name="connsiteX34" fmla="*/ 69567 w 3925287"/>
                <a:gd name="connsiteY34" fmla="*/ 927874 h 2314714"/>
                <a:gd name="connsiteX35" fmla="*/ 115287 w 3925287"/>
                <a:gd name="connsiteY35" fmla="*/ 1019314 h 2314714"/>
                <a:gd name="connsiteX36" fmla="*/ 130527 w 3925287"/>
                <a:gd name="connsiteY36" fmla="*/ 1042174 h 2314714"/>
                <a:gd name="connsiteX37" fmla="*/ 145767 w 3925287"/>
                <a:gd name="connsiteY37" fmla="*/ 1065034 h 2314714"/>
                <a:gd name="connsiteX38" fmla="*/ 161007 w 3925287"/>
                <a:gd name="connsiteY38" fmla="*/ 1110754 h 2314714"/>
                <a:gd name="connsiteX39" fmla="*/ 168627 w 3925287"/>
                <a:gd name="connsiteY39" fmla="*/ 1148854 h 2314714"/>
                <a:gd name="connsiteX40" fmla="*/ 199107 w 3925287"/>
                <a:gd name="connsiteY40" fmla="*/ 1194574 h 2314714"/>
                <a:gd name="connsiteX41" fmla="*/ 214347 w 3925287"/>
                <a:gd name="connsiteY41" fmla="*/ 1217434 h 2314714"/>
                <a:gd name="connsiteX42" fmla="*/ 252447 w 3925287"/>
                <a:gd name="connsiteY42" fmla="*/ 1278394 h 2314714"/>
                <a:gd name="connsiteX43" fmla="*/ 282927 w 3925287"/>
                <a:gd name="connsiteY43" fmla="*/ 1324114 h 2314714"/>
                <a:gd name="connsiteX44" fmla="*/ 298167 w 3925287"/>
                <a:gd name="connsiteY44" fmla="*/ 1346974 h 2314714"/>
                <a:gd name="connsiteX45" fmla="*/ 321027 w 3925287"/>
                <a:gd name="connsiteY45" fmla="*/ 1362214 h 2314714"/>
                <a:gd name="connsiteX46" fmla="*/ 328647 w 3925287"/>
                <a:gd name="connsiteY46" fmla="*/ 1385074 h 2314714"/>
                <a:gd name="connsiteX47" fmla="*/ 343887 w 3925287"/>
                <a:gd name="connsiteY47" fmla="*/ 1499374 h 2314714"/>
                <a:gd name="connsiteX48" fmla="*/ 359127 w 3925287"/>
                <a:gd name="connsiteY48" fmla="*/ 1522234 h 2314714"/>
                <a:gd name="connsiteX49" fmla="*/ 404847 w 3925287"/>
                <a:gd name="connsiteY49" fmla="*/ 1552714 h 2314714"/>
                <a:gd name="connsiteX50" fmla="*/ 442947 w 3925287"/>
                <a:gd name="connsiteY50" fmla="*/ 1590814 h 2314714"/>
                <a:gd name="connsiteX51" fmla="*/ 458187 w 3925287"/>
                <a:gd name="connsiteY51" fmla="*/ 1613674 h 2314714"/>
                <a:gd name="connsiteX52" fmla="*/ 481047 w 3925287"/>
                <a:gd name="connsiteY52" fmla="*/ 1628914 h 2314714"/>
                <a:gd name="connsiteX53" fmla="*/ 503907 w 3925287"/>
                <a:gd name="connsiteY53" fmla="*/ 1659394 h 2314714"/>
                <a:gd name="connsiteX54" fmla="*/ 534387 w 3925287"/>
                <a:gd name="connsiteY54" fmla="*/ 1667014 h 2314714"/>
                <a:gd name="connsiteX55" fmla="*/ 557247 w 3925287"/>
                <a:gd name="connsiteY55" fmla="*/ 1689874 h 2314714"/>
                <a:gd name="connsiteX56" fmla="*/ 595347 w 3925287"/>
                <a:gd name="connsiteY56" fmla="*/ 1758454 h 2314714"/>
                <a:gd name="connsiteX57" fmla="*/ 641067 w 3925287"/>
                <a:gd name="connsiteY57" fmla="*/ 1788934 h 2314714"/>
                <a:gd name="connsiteX58" fmla="*/ 663927 w 3925287"/>
                <a:gd name="connsiteY58" fmla="*/ 1804174 h 2314714"/>
                <a:gd name="connsiteX59" fmla="*/ 709647 w 3925287"/>
                <a:gd name="connsiteY59" fmla="*/ 1819414 h 2314714"/>
                <a:gd name="connsiteX60" fmla="*/ 778227 w 3925287"/>
                <a:gd name="connsiteY60" fmla="*/ 1857514 h 2314714"/>
                <a:gd name="connsiteX61" fmla="*/ 785847 w 3925287"/>
                <a:gd name="connsiteY61" fmla="*/ 1880374 h 2314714"/>
                <a:gd name="connsiteX62" fmla="*/ 862047 w 3925287"/>
                <a:gd name="connsiteY62" fmla="*/ 1956574 h 2314714"/>
                <a:gd name="connsiteX63" fmla="*/ 884907 w 3925287"/>
                <a:gd name="connsiteY63" fmla="*/ 1964194 h 2314714"/>
                <a:gd name="connsiteX64" fmla="*/ 945867 w 3925287"/>
                <a:gd name="connsiteY64" fmla="*/ 1987054 h 2314714"/>
                <a:gd name="connsiteX65" fmla="*/ 968727 w 3925287"/>
                <a:gd name="connsiteY65" fmla="*/ 2032774 h 2314714"/>
                <a:gd name="connsiteX66" fmla="*/ 991587 w 3925287"/>
                <a:gd name="connsiteY66" fmla="*/ 2078494 h 2314714"/>
                <a:gd name="connsiteX67" fmla="*/ 1022067 w 3925287"/>
                <a:gd name="connsiteY67" fmla="*/ 2086114 h 2314714"/>
                <a:gd name="connsiteX68" fmla="*/ 1098267 w 3925287"/>
                <a:gd name="connsiteY68" fmla="*/ 2108974 h 2314714"/>
                <a:gd name="connsiteX69" fmla="*/ 1182087 w 3925287"/>
                <a:gd name="connsiteY69" fmla="*/ 2131834 h 2314714"/>
                <a:gd name="connsiteX70" fmla="*/ 1227807 w 3925287"/>
                <a:gd name="connsiteY70" fmla="*/ 2154694 h 2314714"/>
                <a:gd name="connsiteX71" fmla="*/ 1258287 w 3925287"/>
                <a:gd name="connsiteY71" fmla="*/ 2162314 h 2314714"/>
                <a:gd name="connsiteX72" fmla="*/ 1304007 w 3925287"/>
                <a:gd name="connsiteY72" fmla="*/ 2185174 h 2314714"/>
                <a:gd name="connsiteX73" fmla="*/ 1326867 w 3925287"/>
                <a:gd name="connsiteY73" fmla="*/ 2200414 h 2314714"/>
                <a:gd name="connsiteX74" fmla="*/ 1357347 w 3925287"/>
                <a:gd name="connsiteY74" fmla="*/ 2208034 h 2314714"/>
                <a:gd name="connsiteX75" fmla="*/ 1448787 w 3925287"/>
                <a:gd name="connsiteY75" fmla="*/ 2230894 h 2314714"/>
                <a:gd name="connsiteX76" fmla="*/ 1509747 w 3925287"/>
                <a:gd name="connsiteY76" fmla="*/ 2246134 h 2314714"/>
                <a:gd name="connsiteX77" fmla="*/ 1540227 w 3925287"/>
                <a:gd name="connsiteY77" fmla="*/ 2253754 h 2314714"/>
                <a:gd name="connsiteX78" fmla="*/ 1616427 w 3925287"/>
                <a:gd name="connsiteY78" fmla="*/ 2268994 h 2314714"/>
                <a:gd name="connsiteX79" fmla="*/ 1646907 w 3925287"/>
                <a:gd name="connsiteY79" fmla="*/ 2276614 h 2314714"/>
                <a:gd name="connsiteX80" fmla="*/ 1768827 w 3925287"/>
                <a:gd name="connsiteY80" fmla="*/ 2291854 h 2314714"/>
                <a:gd name="connsiteX81" fmla="*/ 1799307 w 3925287"/>
                <a:gd name="connsiteY81" fmla="*/ 2299474 h 2314714"/>
                <a:gd name="connsiteX82" fmla="*/ 2027907 w 3925287"/>
                <a:gd name="connsiteY82" fmla="*/ 2307094 h 2314714"/>
                <a:gd name="connsiteX83" fmla="*/ 2050767 w 3925287"/>
                <a:gd name="connsiteY83" fmla="*/ 2299474 h 2314714"/>
                <a:gd name="connsiteX84" fmla="*/ 2073627 w 3925287"/>
                <a:gd name="connsiteY84" fmla="*/ 2307094 h 2314714"/>
                <a:gd name="connsiteX85" fmla="*/ 2134587 w 3925287"/>
                <a:gd name="connsiteY85" fmla="*/ 2314714 h 2314714"/>
                <a:gd name="connsiteX86" fmla="*/ 2264127 w 3925287"/>
                <a:gd name="connsiteY86" fmla="*/ 2307094 h 2314714"/>
                <a:gd name="connsiteX87" fmla="*/ 2309847 w 3925287"/>
                <a:gd name="connsiteY87" fmla="*/ 2276614 h 2314714"/>
                <a:gd name="connsiteX88" fmla="*/ 2370807 w 3925287"/>
                <a:gd name="connsiteY88" fmla="*/ 2261374 h 2314714"/>
                <a:gd name="connsiteX89" fmla="*/ 2485107 w 3925287"/>
                <a:gd name="connsiteY89" fmla="*/ 2238514 h 2314714"/>
                <a:gd name="connsiteX90" fmla="*/ 2507967 w 3925287"/>
                <a:gd name="connsiteY90" fmla="*/ 2230894 h 2314714"/>
                <a:gd name="connsiteX91" fmla="*/ 2553687 w 3925287"/>
                <a:gd name="connsiteY91" fmla="*/ 2223274 h 2314714"/>
                <a:gd name="connsiteX92" fmla="*/ 2599407 w 3925287"/>
                <a:gd name="connsiteY92" fmla="*/ 2185174 h 2314714"/>
                <a:gd name="connsiteX93" fmla="*/ 2622267 w 3925287"/>
                <a:gd name="connsiteY93" fmla="*/ 2177554 h 2314714"/>
                <a:gd name="connsiteX94" fmla="*/ 2645127 w 3925287"/>
                <a:gd name="connsiteY94" fmla="*/ 2162314 h 2314714"/>
                <a:gd name="connsiteX95" fmla="*/ 2744187 w 3925287"/>
                <a:gd name="connsiteY95" fmla="*/ 2147074 h 2314714"/>
                <a:gd name="connsiteX96" fmla="*/ 2828007 w 3925287"/>
                <a:gd name="connsiteY96" fmla="*/ 2124214 h 2314714"/>
                <a:gd name="connsiteX97" fmla="*/ 2858487 w 3925287"/>
                <a:gd name="connsiteY97" fmla="*/ 2116594 h 2314714"/>
                <a:gd name="connsiteX98" fmla="*/ 2904207 w 3925287"/>
                <a:gd name="connsiteY98" fmla="*/ 2093734 h 2314714"/>
                <a:gd name="connsiteX99" fmla="*/ 2972787 w 3925287"/>
                <a:gd name="connsiteY99" fmla="*/ 2040394 h 2314714"/>
                <a:gd name="connsiteX100" fmla="*/ 3018507 w 3925287"/>
                <a:gd name="connsiteY100" fmla="*/ 2025154 h 2314714"/>
                <a:gd name="connsiteX101" fmla="*/ 3033747 w 3925287"/>
                <a:gd name="connsiteY101" fmla="*/ 2002294 h 2314714"/>
                <a:gd name="connsiteX102" fmla="*/ 3056607 w 3925287"/>
                <a:gd name="connsiteY102" fmla="*/ 1979434 h 2314714"/>
                <a:gd name="connsiteX103" fmla="*/ 3140427 w 3925287"/>
                <a:gd name="connsiteY103" fmla="*/ 1964194 h 2314714"/>
                <a:gd name="connsiteX104" fmla="*/ 3163287 w 3925287"/>
                <a:gd name="connsiteY104" fmla="*/ 1956574 h 2314714"/>
                <a:gd name="connsiteX105" fmla="*/ 3178527 w 3925287"/>
                <a:gd name="connsiteY105" fmla="*/ 1903234 h 2314714"/>
                <a:gd name="connsiteX106" fmla="*/ 3193767 w 3925287"/>
                <a:gd name="connsiteY106" fmla="*/ 1857514 h 2314714"/>
                <a:gd name="connsiteX107" fmla="*/ 3224247 w 3925287"/>
                <a:gd name="connsiteY107" fmla="*/ 1849894 h 2314714"/>
                <a:gd name="connsiteX108" fmla="*/ 3269967 w 3925287"/>
                <a:gd name="connsiteY108" fmla="*/ 1834654 h 2314714"/>
                <a:gd name="connsiteX109" fmla="*/ 3330927 w 3925287"/>
                <a:gd name="connsiteY109" fmla="*/ 1819414 h 2314714"/>
                <a:gd name="connsiteX110" fmla="*/ 3384267 w 3925287"/>
                <a:gd name="connsiteY110" fmla="*/ 1758454 h 2314714"/>
                <a:gd name="connsiteX111" fmla="*/ 3399507 w 3925287"/>
                <a:gd name="connsiteY111" fmla="*/ 1735594 h 2314714"/>
                <a:gd name="connsiteX112" fmla="*/ 3429987 w 3925287"/>
                <a:gd name="connsiteY112" fmla="*/ 1667014 h 2314714"/>
                <a:gd name="connsiteX113" fmla="*/ 3475707 w 3925287"/>
                <a:gd name="connsiteY113" fmla="*/ 1644154 h 2314714"/>
                <a:gd name="connsiteX114" fmla="*/ 3490947 w 3925287"/>
                <a:gd name="connsiteY114" fmla="*/ 1621294 h 2314714"/>
                <a:gd name="connsiteX115" fmla="*/ 3536667 w 3925287"/>
                <a:gd name="connsiteY115" fmla="*/ 1583194 h 2314714"/>
                <a:gd name="connsiteX116" fmla="*/ 3551907 w 3925287"/>
                <a:gd name="connsiteY116" fmla="*/ 1537474 h 2314714"/>
                <a:gd name="connsiteX117" fmla="*/ 3559527 w 3925287"/>
                <a:gd name="connsiteY117" fmla="*/ 1514614 h 2314714"/>
                <a:gd name="connsiteX118" fmla="*/ 3590007 w 3925287"/>
                <a:gd name="connsiteY118" fmla="*/ 1506994 h 2314714"/>
                <a:gd name="connsiteX119" fmla="*/ 3597627 w 3925287"/>
                <a:gd name="connsiteY119" fmla="*/ 1484134 h 2314714"/>
                <a:gd name="connsiteX120" fmla="*/ 3605247 w 3925287"/>
                <a:gd name="connsiteY120" fmla="*/ 1415554 h 2314714"/>
                <a:gd name="connsiteX121" fmla="*/ 3643347 w 3925287"/>
                <a:gd name="connsiteY121" fmla="*/ 1377454 h 2314714"/>
                <a:gd name="connsiteX122" fmla="*/ 3666207 w 3925287"/>
                <a:gd name="connsiteY122" fmla="*/ 1369834 h 2314714"/>
                <a:gd name="connsiteX123" fmla="*/ 3689067 w 3925287"/>
                <a:gd name="connsiteY123" fmla="*/ 1354594 h 2314714"/>
                <a:gd name="connsiteX124" fmla="*/ 3719547 w 3925287"/>
                <a:gd name="connsiteY124" fmla="*/ 1324114 h 2314714"/>
                <a:gd name="connsiteX125" fmla="*/ 3742407 w 3925287"/>
                <a:gd name="connsiteY125" fmla="*/ 1278394 h 2314714"/>
                <a:gd name="connsiteX126" fmla="*/ 3750027 w 3925287"/>
                <a:gd name="connsiteY126" fmla="*/ 1209814 h 2314714"/>
                <a:gd name="connsiteX127" fmla="*/ 3757647 w 3925287"/>
                <a:gd name="connsiteY127" fmla="*/ 1186954 h 2314714"/>
                <a:gd name="connsiteX128" fmla="*/ 3780507 w 3925287"/>
                <a:gd name="connsiteY128" fmla="*/ 1171714 h 2314714"/>
                <a:gd name="connsiteX129" fmla="*/ 3788127 w 3925287"/>
                <a:gd name="connsiteY129" fmla="*/ 1148854 h 2314714"/>
                <a:gd name="connsiteX130" fmla="*/ 3803367 w 3925287"/>
                <a:gd name="connsiteY130" fmla="*/ 996454 h 2314714"/>
                <a:gd name="connsiteX131" fmla="*/ 3818607 w 3925287"/>
                <a:gd name="connsiteY131" fmla="*/ 973594 h 2314714"/>
                <a:gd name="connsiteX132" fmla="*/ 3841467 w 3925287"/>
                <a:gd name="connsiteY132" fmla="*/ 897394 h 2314714"/>
                <a:gd name="connsiteX133" fmla="*/ 3864327 w 3925287"/>
                <a:gd name="connsiteY133" fmla="*/ 882154 h 2314714"/>
                <a:gd name="connsiteX134" fmla="*/ 3879567 w 3925287"/>
                <a:gd name="connsiteY134" fmla="*/ 836434 h 2314714"/>
                <a:gd name="connsiteX135" fmla="*/ 3894807 w 3925287"/>
                <a:gd name="connsiteY135" fmla="*/ 737374 h 2314714"/>
                <a:gd name="connsiteX136" fmla="*/ 3902427 w 3925287"/>
                <a:gd name="connsiteY136" fmla="*/ 714514 h 2314714"/>
                <a:gd name="connsiteX137" fmla="*/ 3925287 w 3925287"/>
                <a:gd name="connsiteY137" fmla="*/ 691654 h 2314714"/>
                <a:gd name="connsiteX138" fmla="*/ 3902427 w 3925287"/>
                <a:gd name="connsiteY138" fmla="*/ 562114 h 2314714"/>
                <a:gd name="connsiteX139" fmla="*/ 3887187 w 3925287"/>
                <a:gd name="connsiteY139" fmla="*/ 539254 h 2314714"/>
                <a:gd name="connsiteX140" fmla="*/ 3879567 w 3925287"/>
                <a:gd name="connsiteY140" fmla="*/ 447814 h 2314714"/>
                <a:gd name="connsiteX141" fmla="*/ 3856707 w 3925287"/>
                <a:gd name="connsiteY141" fmla="*/ 432574 h 2314714"/>
                <a:gd name="connsiteX142" fmla="*/ 3742407 w 3925287"/>
                <a:gd name="connsiteY142" fmla="*/ 417334 h 2314714"/>
                <a:gd name="connsiteX143" fmla="*/ 3734787 w 3925287"/>
                <a:gd name="connsiteY143" fmla="*/ 394474 h 2314714"/>
                <a:gd name="connsiteX144" fmla="*/ 3689067 w 3925287"/>
                <a:gd name="connsiteY144" fmla="*/ 379234 h 2314714"/>
                <a:gd name="connsiteX145" fmla="*/ 3521427 w 3925287"/>
                <a:gd name="connsiteY145" fmla="*/ 363994 h 2314714"/>
                <a:gd name="connsiteX146" fmla="*/ 3460467 w 3925287"/>
                <a:gd name="connsiteY146" fmla="*/ 348754 h 2314714"/>
                <a:gd name="connsiteX147" fmla="*/ 3346167 w 3925287"/>
                <a:gd name="connsiteY147" fmla="*/ 356374 h 2314714"/>
                <a:gd name="connsiteX148" fmla="*/ 3300447 w 3925287"/>
                <a:gd name="connsiteY148" fmla="*/ 371614 h 2314714"/>
                <a:gd name="connsiteX149" fmla="*/ 3277587 w 3925287"/>
                <a:gd name="connsiteY149" fmla="*/ 379234 h 2314714"/>
                <a:gd name="connsiteX150" fmla="*/ 3201387 w 3925287"/>
                <a:gd name="connsiteY150" fmla="*/ 386854 h 2314714"/>
                <a:gd name="connsiteX151" fmla="*/ 3125187 w 3925287"/>
                <a:gd name="connsiteY151" fmla="*/ 409714 h 2314714"/>
                <a:gd name="connsiteX152" fmla="*/ 3102327 w 3925287"/>
                <a:gd name="connsiteY152" fmla="*/ 417334 h 2314714"/>
                <a:gd name="connsiteX153" fmla="*/ 3079467 w 3925287"/>
                <a:gd name="connsiteY153" fmla="*/ 424954 h 2314714"/>
                <a:gd name="connsiteX154" fmla="*/ 3010887 w 3925287"/>
                <a:gd name="connsiteY154" fmla="*/ 432574 h 2314714"/>
                <a:gd name="connsiteX155" fmla="*/ 2942307 w 3925287"/>
                <a:gd name="connsiteY155" fmla="*/ 424954 h 2314714"/>
                <a:gd name="connsiteX156" fmla="*/ 2919447 w 3925287"/>
                <a:gd name="connsiteY156" fmla="*/ 409714 h 2314714"/>
                <a:gd name="connsiteX157" fmla="*/ 2873727 w 3925287"/>
                <a:gd name="connsiteY157" fmla="*/ 402094 h 2314714"/>
                <a:gd name="connsiteX158" fmla="*/ 2850867 w 3925287"/>
                <a:gd name="connsiteY158" fmla="*/ 394474 h 2314714"/>
                <a:gd name="connsiteX159" fmla="*/ 2759427 w 3925287"/>
                <a:gd name="connsiteY159" fmla="*/ 386854 h 2314714"/>
                <a:gd name="connsiteX160" fmla="*/ 2549877 w 3925287"/>
                <a:gd name="connsiteY160" fmla="*/ 402094 h 2314714"/>
                <a:gd name="connsiteX161" fmla="*/ 2355567 w 3925287"/>
                <a:gd name="connsiteY161" fmla="*/ 451624 h 2314714"/>
                <a:gd name="connsiteX162" fmla="*/ 2450817 w 3925287"/>
                <a:gd name="connsiteY162" fmla="*/ 333514 h 2314714"/>
                <a:gd name="connsiteX163" fmla="*/ 2538447 w 3925287"/>
                <a:gd name="connsiteY163" fmla="*/ 215404 h 2314714"/>
                <a:gd name="connsiteX164" fmla="*/ 2565117 w 3925287"/>
                <a:gd name="connsiteY164" fmla="*/ 150634 h 2314714"/>
                <a:gd name="connsiteX165" fmla="*/ 2595597 w 3925287"/>
                <a:gd name="connsiteY165" fmla="*/ 112534 h 2314714"/>
                <a:gd name="connsiteX166" fmla="*/ 2607027 w 3925287"/>
                <a:gd name="connsiteY166" fmla="*/ 85864 h 2314714"/>
                <a:gd name="connsiteX167" fmla="*/ 2597315 w 3925287"/>
                <a:gd name="connsiteY167" fmla="*/ 51574 h 2314714"/>
                <a:gd name="connsiteX168" fmla="*/ 2614647 w 3925287"/>
                <a:gd name="connsiteY168" fmla="*/ 2044 h 2314714"/>
                <a:gd name="connsiteX169" fmla="*/ 2587977 w 3925287"/>
                <a:gd name="connsiteY169" fmla="*/ 5854 h 2314714"/>
                <a:gd name="connsiteX170" fmla="*/ 2557497 w 3925287"/>
                <a:gd name="connsiteY170" fmla="*/ 17284 h 2314714"/>
                <a:gd name="connsiteX171" fmla="*/ 2511777 w 3925287"/>
                <a:gd name="connsiteY171" fmla="*/ 43954 h 2314714"/>
                <a:gd name="connsiteX172" fmla="*/ 2500347 w 3925287"/>
                <a:gd name="connsiteY172" fmla="*/ 66814 h 2314714"/>
                <a:gd name="connsiteX173" fmla="*/ 2462247 w 3925287"/>
                <a:gd name="connsiteY173" fmla="*/ 93484 h 2314714"/>
                <a:gd name="connsiteX174" fmla="*/ 2447007 w 3925287"/>
                <a:gd name="connsiteY174" fmla="*/ 131584 h 2314714"/>
                <a:gd name="connsiteX175" fmla="*/ 2431767 w 3925287"/>
                <a:gd name="connsiteY175" fmla="*/ 150634 h 2314714"/>
                <a:gd name="connsiteX176" fmla="*/ 2408907 w 3925287"/>
                <a:gd name="connsiteY176" fmla="*/ 184924 h 2314714"/>
                <a:gd name="connsiteX177" fmla="*/ 2347947 w 3925287"/>
                <a:gd name="connsiteY177" fmla="*/ 264934 h 2314714"/>
                <a:gd name="connsiteX178" fmla="*/ 2325087 w 3925287"/>
                <a:gd name="connsiteY178" fmla="*/ 280174 h 2314714"/>
                <a:gd name="connsiteX179" fmla="*/ 2302227 w 3925287"/>
                <a:gd name="connsiteY179" fmla="*/ 295414 h 2314714"/>
                <a:gd name="connsiteX180" fmla="*/ 2286987 w 3925287"/>
                <a:gd name="connsiteY180" fmla="*/ 329704 h 2314714"/>
                <a:gd name="connsiteX181" fmla="*/ 2264127 w 3925287"/>
                <a:gd name="connsiteY181" fmla="*/ 375424 h 2314714"/>
                <a:gd name="connsiteX182" fmla="*/ 2252697 w 3925287"/>
                <a:gd name="connsiteY182" fmla="*/ 375424 h 2314714"/>
                <a:gd name="connsiteX183" fmla="*/ 2227745 w 3925287"/>
                <a:gd name="connsiteY183" fmla="*/ 394474 h 2314714"/>
                <a:gd name="connsiteX184" fmla="*/ 2195547 w 3925287"/>
                <a:gd name="connsiteY184" fmla="*/ 421144 h 2314714"/>
                <a:gd name="connsiteX185" fmla="*/ 2123157 w 3925287"/>
                <a:gd name="connsiteY185" fmla="*/ 455434 h 2314714"/>
                <a:gd name="connsiteX186" fmla="*/ 1989807 w 3925287"/>
                <a:gd name="connsiteY186" fmla="*/ 516394 h 2314714"/>
                <a:gd name="connsiteX187" fmla="*/ 1987715 w 3925287"/>
                <a:gd name="connsiteY187" fmla="*/ 512584 h 2314714"/>
                <a:gd name="connsiteX188" fmla="*/ 1964855 w 3925287"/>
                <a:gd name="connsiteY188" fmla="*/ 531634 h 2314714"/>
                <a:gd name="connsiteX189" fmla="*/ 1959327 w 3925287"/>
                <a:gd name="connsiteY189" fmla="*/ 527824 h 2314714"/>
                <a:gd name="connsiteX190" fmla="*/ 1947897 w 3925287"/>
                <a:gd name="connsiteY190" fmla="*/ 535444 h 2314714"/>
                <a:gd name="connsiteX191" fmla="*/ 1940277 w 3925287"/>
                <a:gd name="connsiteY191" fmla="*/ 516394 h 2314714"/>
                <a:gd name="connsiteX192" fmla="*/ 1898367 w 3925287"/>
                <a:gd name="connsiteY192" fmla="*/ 504964 h 2314714"/>
                <a:gd name="connsiteX193" fmla="*/ 1898367 w 3925287"/>
                <a:gd name="connsiteY193" fmla="*/ 474484 h 2314714"/>
                <a:gd name="connsiteX194" fmla="*/ 1921227 w 3925287"/>
                <a:gd name="connsiteY194" fmla="*/ 539254 h 2314714"/>
                <a:gd name="connsiteX195" fmla="*/ 1902177 w 3925287"/>
                <a:gd name="connsiteY195" fmla="*/ 497344 h 2314714"/>
                <a:gd name="connsiteX196" fmla="*/ 1913607 w 3925287"/>
                <a:gd name="connsiteY196" fmla="*/ 516394 h 2314714"/>
                <a:gd name="connsiteX197" fmla="*/ 1905987 w 3925287"/>
                <a:gd name="connsiteY197" fmla="*/ 512584 h 2314714"/>
                <a:gd name="connsiteX198" fmla="*/ 1898367 w 3925287"/>
                <a:gd name="connsiteY198" fmla="*/ 508774 h 2314714"/>
                <a:gd name="connsiteX199" fmla="*/ 1907705 w 3925287"/>
                <a:gd name="connsiteY199" fmla="*/ 516394 h 2314714"/>
                <a:gd name="connsiteX200" fmla="*/ 1913607 w 3925287"/>
                <a:gd name="connsiteY200" fmla="*/ 524014 h 2314714"/>
                <a:gd name="connsiteX201" fmla="*/ 1877225 w 3925287"/>
                <a:gd name="connsiteY201" fmla="*/ 501154 h 2314714"/>
                <a:gd name="connsiteX202" fmla="*/ 1902177 w 3925287"/>
                <a:gd name="connsiteY202" fmla="*/ 497344 h 2314714"/>
                <a:gd name="connsiteX203" fmla="*/ 1865795 w 3925287"/>
                <a:gd name="connsiteY203" fmla="*/ 489724 h 2314714"/>
                <a:gd name="connsiteX204" fmla="*/ 1864077 w 3925287"/>
                <a:gd name="connsiteY204" fmla="*/ 489724 h 2314714"/>
                <a:gd name="connsiteX205" fmla="*/ 1875507 w 3925287"/>
                <a:gd name="connsiteY205" fmla="*/ 501154 h 2314714"/>
                <a:gd name="connsiteX206" fmla="*/ 1888655 w 3925287"/>
                <a:gd name="connsiteY206" fmla="*/ 501154 h 2314714"/>
                <a:gd name="connsiteX207" fmla="*/ 1883127 w 3925287"/>
                <a:gd name="connsiteY207" fmla="*/ 482104 h 2314714"/>
                <a:gd name="connsiteX208" fmla="*/ 1881035 w 3925287"/>
                <a:gd name="connsiteY208" fmla="*/ 478294 h 2314714"/>
                <a:gd name="connsiteX209" fmla="*/ 1894557 w 3925287"/>
                <a:gd name="connsiteY209" fmla="*/ 482104 h 2314714"/>
                <a:gd name="connsiteX210" fmla="*/ 1921227 w 3925287"/>
                <a:gd name="connsiteY210" fmla="*/ 501154 h 2314714"/>
                <a:gd name="connsiteX211" fmla="*/ 1959327 w 3925287"/>
                <a:gd name="connsiteY211" fmla="*/ 524014 h 2314714"/>
                <a:gd name="connsiteX212" fmla="*/ 1867887 w 3925287"/>
                <a:gd name="connsiteY212" fmla="*/ 512584 h 2314714"/>
                <a:gd name="connsiteX213" fmla="*/ 1875507 w 3925287"/>
                <a:gd name="connsiteY213" fmla="*/ 531634 h 2314714"/>
                <a:gd name="connsiteX214" fmla="*/ 1966947 w 3925287"/>
                <a:gd name="connsiteY214" fmla="*/ 531634 h 2314714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42307 w 3925287"/>
                <a:gd name="connsiteY155" fmla="*/ 425196 h 2314956"/>
                <a:gd name="connsiteX156" fmla="*/ 2919447 w 3925287"/>
                <a:gd name="connsiteY156" fmla="*/ 409956 h 2314956"/>
                <a:gd name="connsiteX157" fmla="*/ 2873727 w 3925287"/>
                <a:gd name="connsiteY157" fmla="*/ 402336 h 2314956"/>
                <a:gd name="connsiteX158" fmla="*/ 2850867 w 3925287"/>
                <a:gd name="connsiteY158" fmla="*/ 394716 h 2314956"/>
                <a:gd name="connsiteX159" fmla="*/ 2759427 w 3925287"/>
                <a:gd name="connsiteY159" fmla="*/ 387096 h 2314956"/>
                <a:gd name="connsiteX160" fmla="*/ 2549877 w 3925287"/>
                <a:gd name="connsiteY160" fmla="*/ 402336 h 2314956"/>
                <a:gd name="connsiteX161" fmla="*/ 2355567 w 3925287"/>
                <a:gd name="connsiteY161" fmla="*/ 451866 h 2314956"/>
                <a:gd name="connsiteX162" fmla="*/ 2450817 w 3925287"/>
                <a:gd name="connsiteY162" fmla="*/ 333756 h 2314956"/>
                <a:gd name="connsiteX163" fmla="*/ 2538447 w 3925287"/>
                <a:gd name="connsiteY163" fmla="*/ 215646 h 2314956"/>
                <a:gd name="connsiteX164" fmla="*/ 2565117 w 3925287"/>
                <a:gd name="connsiteY164" fmla="*/ 150876 h 2314956"/>
                <a:gd name="connsiteX165" fmla="*/ 2595597 w 3925287"/>
                <a:gd name="connsiteY165" fmla="*/ 112776 h 2314956"/>
                <a:gd name="connsiteX166" fmla="*/ 2607027 w 3925287"/>
                <a:gd name="connsiteY166" fmla="*/ 86106 h 2314956"/>
                <a:gd name="connsiteX167" fmla="*/ 2616365 w 3925287"/>
                <a:gd name="connsiteY167" fmla="*/ 55626 h 2314956"/>
                <a:gd name="connsiteX168" fmla="*/ 2614647 w 3925287"/>
                <a:gd name="connsiteY168" fmla="*/ 2286 h 2314956"/>
                <a:gd name="connsiteX169" fmla="*/ 2587977 w 3925287"/>
                <a:gd name="connsiteY169" fmla="*/ 6096 h 2314956"/>
                <a:gd name="connsiteX170" fmla="*/ 2557497 w 3925287"/>
                <a:gd name="connsiteY170" fmla="*/ 17526 h 2314956"/>
                <a:gd name="connsiteX171" fmla="*/ 2511777 w 3925287"/>
                <a:gd name="connsiteY171" fmla="*/ 44196 h 2314956"/>
                <a:gd name="connsiteX172" fmla="*/ 2500347 w 3925287"/>
                <a:gd name="connsiteY172" fmla="*/ 67056 h 2314956"/>
                <a:gd name="connsiteX173" fmla="*/ 2462247 w 3925287"/>
                <a:gd name="connsiteY173" fmla="*/ 93726 h 2314956"/>
                <a:gd name="connsiteX174" fmla="*/ 2447007 w 3925287"/>
                <a:gd name="connsiteY174" fmla="*/ 131826 h 2314956"/>
                <a:gd name="connsiteX175" fmla="*/ 2431767 w 3925287"/>
                <a:gd name="connsiteY175" fmla="*/ 150876 h 2314956"/>
                <a:gd name="connsiteX176" fmla="*/ 2408907 w 3925287"/>
                <a:gd name="connsiteY176" fmla="*/ 185166 h 2314956"/>
                <a:gd name="connsiteX177" fmla="*/ 2347947 w 3925287"/>
                <a:gd name="connsiteY177" fmla="*/ 265176 h 2314956"/>
                <a:gd name="connsiteX178" fmla="*/ 2325087 w 3925287"/>
                <a:gd name="connsiteY178" fmla="*/ 280416 h 2314956"/>
                <a:gd name="connsiteX179" fmla="*/ 2302227 w 3925287"/>
                <a:gd name="connsiteY179" fmla="*/ 295656 h 2314956"/>
                <a:gd name="connsiteX180" fmla="*/ 2286987 w 3925287"/>
                <a:gd name="connsiteY180" fmla="*/ 329946 h 2314956"/>
                <a:gd name="connsiteX181" fmla="*/ 2264127 w 3925287"/>
                <a:gd name="connsiteY181" fmla="*/ 375666 h 2314956"/>
                <a:gd name="connsiteX182" fmla="*/ 2252697 w 3925287"/>
                <a:gd name="connsiteY182" fmla="*/ 375666 h 2314956"/>
                <a:gd name="connsiteX183" fmla="*/ 2227745 w 3925287"/>
                <a:gd name="connsiteY183" fmla="*/ 394716 h 2314956"/>
                <a:gd name="connsiteX184" fmla="*/ 2195547 w 3925287"/>
                <a:gd name="connsiteY184" fmla="*/ 421386 h 2314956"/>
                <a:gd name="connsiteX185" fmla="*/ 2123157 w 3925287"/>
                <a:gd name="connsiteY185" fmla="*/ 455676 h 2314956"/>
                <a:gd name="connsiteX186" fmla="*/ 1989807 w 3925287"/>
                <a:gd name="connsiteY186" fmla="*/ 516636 h 2314956"/>
                <a:gd name="connsiteX187" fmla="*/ 1987715 w 3925287"/>
                <a:gd name="connsiteY187" fmla="*/ 512826 h 2314956"/>
                <a:gd name="connsiteX188" fmla="*/ 1964855 w 3925287"/>
                <a:gd name="connsiteY188" fmla="*/ 531876 h 2314956"/>
                <a:gd name="connsiteX189" fmla="*/ 1959327 w 3925287"/>
                <a:gd name="connsiteY189" fmla="*/ 528066 h 2314956"/>
                <a:gd name="connsiteX190" fmla="*/ 1947897 w 3925287"/>
                <a:gd name="connsiteY190" fmla="*/ 535686 h 2314956"/>
                <a:gd name="connsiteX191" fmla="*/ 1940277 w 3925287"/>
                <a:gd name="connsiteY191" fmla="*/ 516636 h 2314956"/>
                <a:gd name="connsiteX192" fmla="*/ 1898367 w 3925287"/>
                <a:gd name="connsiteY192" fmla="*/ 505206 h 2314956"/>
                <a:gd name="connsiteX193" fmla="*/ 1898367 w 3925287"/>
                <a:gd name="connsiteY193" fmla="*/ 474726 h 2314956"/>
                <a:gd name="connsiteX194" fmla="*/ 1921227 w 3925287"/>
                <a:gd name="connsiteY194" fmla="*/ 539496 h 2314956"/>
                <a:gd name="connsiteX195" fmla="*/ 1902177 w 3925287"/>
                <a:gd name="connsiteY195" fmla="*/ 497586 h 2314956"/>
                <a:gd name="connsiteX196" fmla="*/ 1913607 w 3925287"/>
                <a:gd name="connsiteY196" fmla="*/ 516636 h 2314956"/>
                <a:gd name="connsiteX197" fmla="*/ 1905987 w 3925287"/>
                <a:gd name="connsiteY197" fmla="*/ 512826 h 2314956"/>
                <a:gd name="connsiteX198" fmla="*/ 1898367 w 3925287"/>
                <a:gd name="connsiteY198" fmla="*/ 509016 h 2314956"/>
                <a:gd name="connsiteX199" fmla="*/ 1907705 w 3925287"/>
                <a:gd name="connsiteY199" fmla="*/ 516636 h 2314956"/>
                <a:gd name="connsiteX200" fmla="*/ 1913607 w 3925287"/>
                <a:gd name="connsiteY200" fmla="*/ 524256 h 2314956"/>
                <a:gd name="connsiteX201" fmla="*/ 1877225 w 3925287"/>
                <a:gd name="connsiteY201" fmla="*/ 501396 h 2314956"/>
                <a:gd name="connsiteX202" fmla="*/ 1902177 w 3925287"/>
                <a:gd name="connsiteY202" fmla="*/ 497586 h 2314956"/>
                <a:gd name="connsiteX203" fmla="*/ 1865795 w 3925287"/>
                <a:gd name="connsiteY203" fmla="*/ 489966 h 2314956"/>
                <a:gd name="connsiteX204" fmla="*/ 1864077 w 3925287"/>
                <a:gd name="connsiteY204" fmla="*/ 489966 h 2314956"/>
                <a:gd name="connsiteX205" fmla="*/ 1875507 w 3925287"/>
                <a:gd name="connsiteY205" fmla="*/ 501396 h 2314956"/>
                <a:gd name="connsiteX206" fmla="*/ 1888655 w 3925287"/>
                <a:gd name="connsiteY206" fmla="*/ 501396 h 2314956"/>
                <a:gd name="connsiteX207" fmla="*/ 1883127 w 3925287"/>
                <a:gd name="connsiteY207" fmla="*/ 482346 h 2314956"/>
                <a:gd name="connsiteX208" fmla="*/ 1881035 w 3925287"/>
                <a:gd name="connsiteY208" fmla="*/ 478536 h 2314956"/>
                <a:gd name="connsiteX209" fmla="*/ 1894557 w 3925287"/>
                <a:gd name="connsiteY209" fmla="*/ 482346 h 2314956"/>
                <a:gd name="connsiteX210" fmla="*/ 1921227 w 3925287"/>
                <a:gd name="connsiteY210" fmla="*/ 501396 h 2314956"/>
                <a:gd name="connsiteX211" fmla="*/ 1959327 w 3925287"/>
                <a:gd name="connsiteY211" fmla="*/ 524256 h 2314956"/>
                <a:gd name="connsiteX212" fmla="*/ 1867887 w 3925287"/>
                <a:gd name="connsiteY212" fmla="*/ 512826 h 2314956"/>
                <a:gd name="connsiteX213" fmla="*/ 1875507 w 3925287"/>
                <a:gd name="connsiteY213" fmla="*/ 531876 h 2314956"/>
                <a:gd name="connsiteX214" fmla="*/ 1966947 w 3925287"/>
                <a:gd name="connsiteY214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42307 w 3925287"/>
                <a:gd name="connsiteY155" fmla="*/ 425196 h 2314956"/>
                <a:gd name="connsiteX156" fmla="*/ 2919447 w 3925287"/>
                <a:gd name="connsiteY156" fmla="*/ 409956 h 2314956"/>
                <a:gd name="connsiteX157" fmla="*/ 2873727 w 3925287"/>
                <a:gd name="connsiteY157" fmla="*/ 402336 h 2314956"/>
                <a:gd name="connsiteX158" fmla="*/ 2850867 w 3925287"/>
                <a:gd name="connsiteY158" fmla="*/ 394716 h 2314956"/>
                <a:gd name="connsiteX159" fmla="*/ 2709897 w 3925287"/>
                <a:gd name="connsiteY159" fmla="*/ 470916 h 2314956"/>
                <a:gd name="connsiteX160" fmla="*/ 2549877 w 3925287"/>
                <a:gd name="connsiteY160" fmla="*/ 402336 h 2314956"/>
                <a:gd name="connsiteX161" fmla="*/ 2355567 w 3925287"/>
                <a:gd name="connsiteY161" fmla="*/ 451866 h 2314956"/>
                <a:gd name="connsiteX162" fmla="*/ 2450817 w 3925287"/>
                <a:gd name="connsiteY162" fmla="*/ 333756 h 2314956"/>
                <a:gd name="connsiteX163" fmla="*/ 2538447 w 3925287"/>
                <a:gd name="connsiteY163" fmla="*/ 215646 h 2314956"/>
                <a:gd name="connsiteX164" fmla="*/ 2565117 w 3925287"/>
                <a:gd name="connsiteY164" fmla="*/ 150876 h 2314956"/>
                <a:gd name="connsiteX165" fmla="*/ 2595597 w 3925287"/>
                <a:gd name="connsiteY165" fmla="*/ 112776 h 2314956"/>
                <a:gd name="connsiteX166" fmla="*/ 2607027 w 3925287"/>
                <a:gd name="connsiteY166" fmla="*/ 86106 h 2314956"/>
                <a:gd name="connsiteX167" fmla="*/ 2616365 w 3925287"/>
                <a:gd name="connsiteY167" fmla="*/ 55626 h 2314956"/>
                <a:gd name="connsiteX168" fmla="*/ 2614647 w 3925287"/>
                <a:gd name="connsiteY168" fmla="*/ 2286 h 2314956"/>
                <a:gd name="connsiteX169" fmla="*/ 2587977 w 3925287"/>
                <a:gd name="connsiteY169" fmla="*/ 6096 h 2314956"/>
                <a:gd name="connsiteX170" fmla="*/ 2557497 w 3925287"/>
                <a:gd name="connsiteY170" fmla="*/ 17526 h 2314956"/>
                <a:gd name="connsiteX171" fmla="*/ 2511777 w 3925287"/>
                <a:gd name="connsiteY171" fmla="*/ 44196 h 2314956"/>
                <a:gd name="connsiteX172" fmla="*/ 2500347 w 3925287"/>
                <a:gd name="connsiteY172" fmla="*/ 67056 h 2314956"/>
                <a:gd name="connsiteX173" fmla="*/ 2462247 w 3925287"/>
                <a:gd name="connsiteY173" fmla="*/ 93726 h 2314956"/>
                <a:gd name="connsiteX174" fmla="*/ 2447007 w 3925287"/>
                <a:gd name="connsiteY174" fmla="*/ 131826 h 2314956"/>
                <a:gd name="connsiteX175" fmla="*/ 2431767 w 3925287"/>
                <a:gd name="connsiteY175" fmla="*/ 150876 h 2314956"/>
                <a:gd name="connsiteX176" fmla="*/ 2408907 w 3925287"/>
                <a:gd name="connsiteY176" fmla="*/ 185166 h 2314956"/>
                <a:gd name="connsiteX177" fmla="*/ 2347947 w 3925287"/>
                <a:gd name="connsiteY177" fmla="*/ 265176 h 2314956"/>
                <a:gd name="connsiteX178" fmla="*/ 2325087 w 3925287"/>
                <a:gd name="connsiteY178" fmla="*/ 280416 h 2314956"/>
                <a:gd name="connsiteX179" fmla="*/ 2302227 w 3925287"/>
                <a:gd name="connsiteY179" fmla="*/ 295656 h 2314956"/>
                <a:gd name="connsiteX180" fmla="*/ 2286987 w 3925287"/>
                <a:gd name="connsiteY180" fmla="*/ 329946 h 2314956"/>
                <a:gd name="connsiteX181" fmla="*/ 2264127 w 3925287"/>
                <a:gd name="connsiteY181" fmla="*/ 375666 h 2314956"/>
                <a:gd name="connsiteX182" fmla="*/ 2252697 w 3925287"/>
                <a:gd name="connsiteY182" fmla="*/ 375666 h 2314956"/>
                <a:gd name="connsiteX183" fmla="*/ 2227745 w 3925287"/>
                <a:gd name="connsiteY183" fmla="*/ 394716 h 2314956"/>
                <a:gd name="connsiteX184" fmla="*/ 2195547 w 3925287"/>
                <a:gd name="connsiteY184" fmla="*/ 421386 h 2314956"/>
                <a:gd name="connsiteX185" fmla="*/ 2123157 w 3925287"/>
                <a:gd name="connsiteY185" fmla="*/ 455676 h 2314956"/>
                <a:gd name="connsiteX186" fmla="*/ 1989807 w 3925287"/>
                <a:gd name="connsiteY186" fmla="*/ 516636 h 2314956"/>
                <a:gd name="connsiteX187" fmla="*/ 1987715 w 3925287"/>
                <a:gd name="connsiteY187" fmla="*/ 512826 h 2314956"/>
                <a:gd name="connsiteX188" fmla="*/ 1964855 w 3925287"/>
                <a:gd name="connsiteY188" fmla="*/ 531876 h 2314956"/>
                <a:gd name="connsiteX189" fmla="*/ 1959327 w 3925287"/>
                <a:gd name="connsiteY189" fmla="*/ 528066 h 2314956"/>
                <a:gd name="connsiteX190" fmla="*/ 1947897 w 3925287"/>
                <a:gd name="connsiteY190" fmla="*/ 535686 h 2314956"/>
                <a:gd name="connsiteX191" fmla="*/ 1940277 w 3925287"/>
                <a:gd name="connsiteY191" fmla="*/ 516636 h 2314956"/>
                <a:gd name="connsiteX192" fmla="*/ 1898367 w 3925287"/>
                <a:gd name="connsiteY192" fmla="*/ 505206 h 2314956"/>
                <a:gd name="connsiteX193" fmla="*/ 1898367 w 3925287"/>
                <a:gd name="connsiteY193" fmla="*/ 474726 h 2314956"/>
                <a:gd name="connsiteX194" fmla="*/ 1921227 w 3925287"/>
                <a:gd name="connsiteY194" fmla="*/ 539496 h 2314956"/>
                <a:gd name="connsiteX195" fmla="*/ 1902177 w 3925287"/>
                <a:gd name="connsiteY195" fmla="*/ 497586 h 2314956"/>
                <a:gd name="connsiteX196" fmla="*/ 1913607 w 3925287"/>
                <a:gd name="connsiteY196" fmla="*/ 516636 h 2314956"/>
                <a:gd name="connsiteX197" fmla="*/ 1905987 w 3925287"/>
                <a:gd name="connsiteY197" fmla="*/ 512826 h 2314956"/>
                <a:gd name="connsiteX198" fmla="*/ 1898367 w 3925287"/>
                <a:gd name="connsiteY198" fmla="*/ 509016 h 2314956"/>
                <a:gd name="connsiteX199" fmla="*/ 1907705 w 3925287"/>
                <a:gd name="connsiteY199" fmla="*/ 516636 h 2314956"/>
                <a:gd name="connsiteX200" fmla="*/ 1913607 w 3925287"/>
                <a:gd name="connsiteY200" fmla="*/ 524256 h 2314956"/>
                <a:gd name="connsiteX201" fmla="*/ 1877225 w 3925287"/>
                <a:gd name="connsiteY201" fmla="*/ 501396 h 2314956"/>
                <a:gd name="connsiteX202" fmla="*/ 1902177 w 3925287"/>
                <a:gd name="connsiteY202" fmla="*/ 497586 h 2314956"/>
                <a:gd name="connsiteX203" fmla="*/ 1865795 w 3925287"/>
                <a:gd name="connsiteY203" fmla="*/ 489966 h 2314956"/>
                <a:gd name="connsiteX204" fmla="*/ 1864077 w 3925287"/>
                <a:gd name="connsiteY204" fmla="*/ 489966 h 2314956"/>
                <a:gd name="connsiteX205" fmla="*/ 1875507 w 3925287"/>
                <a:gd name="connsiteY205" fmla="*/ 501396 h 2314956"/>
                <a:gd name="connsiteX206" fmla="*/ 1888655 w 3925287"/>
                <a:gd name="connsiteY206" fmla="*/ 501396 h 2314956"/>
                <a:gd name="connsiteX207" fmla="*/ 1883127 w 3925287"/>
                <a:gd name="connsiteY207" fmla="*/ 482346 h 2314956"/>
                <a:gd name="connsiteX208" fmla="*/ 1881035 w 3925287"/>
                <a:gd name="connsiteY208" fmla="*/ 478536 h 2314956"/>
                <a:gd name="connsiteX209" fmla="*/ 1894557 w 3925287"/>
                <a:gd name="connsiteY209" fmla="*/ 482346 h 2314956"/>
                <a:gd name="connsiteX210" fmla="*/ 1921227 w 3925287"/>
                <a:gd name="connsiteY210" fmla="*/ 501396 h 2314956"/>
                <a:gd name="connsiteX211" fmla="*/ 1959327 w 3925287"/>
                <a:gd name="connsiteY211" fmla="*/ 524256 h 2314956"/>
                <a:gd name="connsiteX212" fmla="*/ 1867887 w 3925287"/>
                <a:gd name="connsiteY212" fmla="*/ 512826 h 2314956"/>
                <a:gd name="connsiteX213" fmla="*/ 1875507 w 3925287"/>
                <a:gd name="connsiteY213" fmla="*/ 531876 h 2314956"/>
                <a:gd name="connsiteX214" fmla="*/ 1966947 w 3925287"/>
                <a:gd name="connsiteY214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42307 w 3925287"/>
                <a:gd name="connsiteY155" fmla="*/ 425196 h 2314956"/>
                <a:gd name="connsiteX156" fmla="*/ 2919447 w 3925287"/>
                <a:gd name="connsiteY156" fmla="*/ 409956 h 2314956"/>
                <a:gd name="connsiteX157" fmla="*/ 2873727 w 3925287"/>
                <a:gd name="connsiteY157" fmla="*/ 402336 h 2314956"/>
                <a:gd name="connsiteX158" fmla="*/ 2850867 w 3925287"/>
                <a:gd name="connsiteY158" fmla="*/ 459486 h 2314956"/>
                <a:gd name="connsiteX159" fmla="*/ 2709897 w 3925287"/>
                <a:gd name="connsiteY159" fmla="*/ 470916 h 2314956"/>
                <a:gd name="connsiteX160" fmla="*/ 2549877 w 3925287"/>
                <a:gd name="connsiteY160" fmla="*/ 402336 h 2314956"/>
                <a:gd name="connsiteX161" fmla="*/ 2355567 w 3925287"/>
                <a:gd name="connsiteY161" fmla="*/ 451866 h 2314956"/>
                <a:gd name="connsiteX162" fmla="*/ 2450817 w 3925287"/>
                <a:gd name="connsiteY162" fmla="*/ 333756 h 2314956"/>
                <a:gd name="connsiteX163" fmla="*/ 2538447 w 3925287"/>
                <a:gd name="connsiteY163" fmla="*/ 215646 h 2314956"/>
                <a:gd name="connsiteX164" fmla="*/ 2565117 w 3925287"/>
                <a:gd name="connsiteY164" fmla="*/ 150876 h 2314956"/>
                <a:gd name="connsiteX165" fmla="*/ 2595597 w 3925287"/>
                <a:gd name="connsiteY165" fmla="*/ 112776 h 2314956"/>
                <a:gd name="connsiteX166" fmla="*/ 2607027 w 3925287"/>
                <a:gd name="connsiteY166" fmla="*/ 86106 h 2314956"/>
                <a:gd name="connsiteX167" fmla="*/ 2616365 w 3925287"/>
                <a:gd name="connsiteY167" fmla="*/ 55626 h 2314956"/>
                <a:gd name="connsiteX168" fmla="*/ 2614647 w 3925287"/>
                <a:gd name="connsiteY168" fmla="*/ 2286 h 2314956"/>
                <a:gd name="connsiteX169" fmla="*/ 2587977 w 3925287"/>
                <a:gd name="connsiteY169" fmla="*/ 6096 h 2314956"/>
                <a:gd name="connsiteX170" fmla="*/ 2557497 w 3925287"/>
                <a:gd name="connsiteY170" fmla="*/ 17526 h 2314956"/>
                <a:gd name="connsiteX171" fmla="*/ 2511777 w 3925287"/>
                <a:gd name="connsiteY171" fmla="*/ 44196 h 2314956"/>
                <a:gd name="connsiteX172" fmla="*/ 2500347 w 3925287"/>
                <a:gd name="connsiteY172" fmla="*/ 67056 h 2314956"/>
                <a:gd name="connsiteX173" fmla="*/ 2462247 w 3925287"/>
                <a:gd name="connsiteY173" fmla="*/ 93726 h 2314956"/>
                <a:gd name="connsiteX174" fmla="*/ 2447007 w 3925287"/>
                <a:gd name="connsiteY174" fmla="*/ 131826 h 2314956"/>
                <a:gd name="connsiteX175" fmla="*/ 2431767 w 3925287"/>
                <a:gd name="connsiteY175" fmla="*/ 150876 h 2314956"/>
                <a:gd name="connsiteX176" fmla="*/ 2408907 w 3925287"/>
                <a:gd name="connsiteY176" fmla="*/ 185166 h 2314956"/>
                <a:gd name="connsiteX177" fmla="*/ 2347947 w 3925287"/>
                <a:gd name="connsiteY177" fmla="*/ 265176 h 2314956"/>
                <a:gd name="connsiteX178" fmla="*/ 2325087 w 3925287"/>
                <a:gd name="connsiteY178" fmla="*/ 280416 h 2314956"/>
                <a:gd name="connsiteX179" fmla="*/ 2302227 w 3925287"/>
                <a:gd name="connsiteY179" fmla="*/ 295656 h 2314956"/>
                <a:gd name="connsiteX180" fmla="*/ 2286987 w 3925287"/>
                <a:gd name="connsiteY180" fmla="*/ 329946 h 2314956"/>
                <a:gd name="connsiteX181" fmla="*/ 2264127 w 3925287"/>
                <a:gd name="connsiteY181" fmla="*/ 375666 h 2314956"/>
                <a:gd name="connsiteX182" fmla="*/ 2252697 w 3925287"/>
                <a:gd name="connsiteY182" fmla="*/ 375666 h 2314956"/>
                <a:gd name="connsiteX183" fmla="*/ 2227745 w 3925287"/>
                <a:gd name="connsiteY183" fmla="*/ 394716 h 2314956"/>
                <a:gd name="connsiteX184" fmla="*/ 2195547 w 3925287"/>
                <a:gd name="connsiteY184" fmla="*/ 421386 h 2314956"/>
                <a:gd name="connsiteX185" fmla="*/ 2123157 w 3925287"/>
                <a:gd name="connsiteY185" fmla="*/ 455676 h 2314956"/>
                <a:gd name="connsiteX186" fmla="*/ 1989807 w 3925287"/>
                <a:gd name="connsiteY186" fmla="*/ 516636 h 2314956"/>
                <a:gd name="connsiteX187" fmla="*/ 1987715 w 3925287"/>
                <a:gd name="connsiteY187" fmla="*/ 512826 h 2314956"/>
                <a:gd name="connsiteX188" fmla="*/ 1964855 w 3925287"/>
                <a:gd name="connsiteY188" fmla="*/ 531876 h 2314956"/>
                <a:gd name="connsiteX189" fmla="*/ 1959327 w 3925287"/>
                <a:gd name="connsiteY189" fmla="*/ 528066 h 2314956"/>
                <a:gd name="connsiteX190" fmla="*/ 1947897 w 3925287"/>
                <a:gd name="connsiteY190" fmla="*/ 535686 h 2314956"/>
                <a:gd name="connsiteX191" fmla="*/ 1940277 w 3925287"/>
                <a:gd name="connsiteY191" fmla="*/ 516636 h 2314956"/>
                <a:gd name="connsiteX192" fmla="*/ 1898367 w 3925287"/>
                <a:gd name="connsiteY192" fmla="*/ 505206 h 2314956"/>
                <a:gd name="connsiteX193" fmla="*/ 1898367 w 3925287"/>
                <a:gd name="connsiteY193" fmla="*/ 474726 h 2314956"/>
                <a:gd name="connsiteX194" fmla="*/ 1921227 w 3925287"/>
                <a:gd name="connsiteY194" fmla="*/ 539496 h 2314956"/>
                <a:gd name="connsiteX195" fmla="*/ 1902177 w 3925287"/>
                <a:gd name="connsiteY195" fmla="*/ 497586 h 2314956"/>
                <a:gd name="connsiteX196" fmla="*/ 1913607 w 3925287"/>
                <a:gd name="connsiteY196" fmla="*/ 516636 h 2314956"/>
                <a:gd name="connsiteX197" fmla="*/ 1905987 w 3925287"/>
                <a:gd name="connsiteY197" fmla="*/ 512826 h 2314956"/>
                <a:gd name="connsiteX198" fmla="*/ 1898367 w 3925287"/>
                <a:gd name="connsiteY198" fmla="*/ 509016 h 2314956"/>
                <a:gd name="connsiteX199" fmla="*/ 1907705 w 3925287"/>
                <a:gd name="connsiteY199" fmla="*/ 516636 h 2314956"/>
                <a:gd name="connsiteX200" fmla="*/ 1913607 w 3925287"/>
                <a:gd name="connsiteY200" fmla="*/ 524256 h 2314956"/>
                <a:gd name="connsiteX201" fmla="*/ 1877225 w 3925287"/>
                <a:gd name="connsiteY201" fmla="*/ 501396 h 2314956"/>
                <a:gd name="connsiteX202" fmla="*/ 1902177 w 3925287"/>
                <a:gd name="connsiteY202" fmla="*/ 497586 h 2314956"/>
                <a:gd name="connsiteX203" fmla="*/ 1865795 w 3925287"/>
                <a:gd name="connsiteY203" fmla="*/ 489966 h 2314956"/>
                <a:gd name="connsiteX204" fmla="*/ 1864077 w 3925287"/>
                <a:gd name="connsiteY204" fmla="*/ 489966 h 2314956"/>
                <a:gd name="connsiteX205" fmla="*/ 1875507 w 3925287"/>
                <a:gd name="connsiteY205" fmla="*/ 501396 h 2314956"/>
                <a:gd name="connsiteX206" fmla="*/ 1888655 w 3925287"/>
                <a:gd name="connsiteY206" fmla="*/ 501396 h 2314956"/>
                <a:gd name="connsiteX207" fmla="*/ 1883127 w 3925287"/>
                <a:gd name="connsiteY207" fmla="*/ 482346 h 2314956"/>
                <a:gd name="connsiteX208" fmla="*/ 1881035 w 3925287"/>
                <a:gd name="connsiteY208" fmla="*/ 478536 h 2314956"/>
                <a:gd name="connsiteX209" fmla="*/ 1894557 w 3925287"/>
                <a:gd name="connsiteY209" fmla="*/ 482346 h 2314956"/>
                <a:gd name="connsiteX210" fmla="*/ 1921227 w 3925287"/>
                <a:gd name="connsiteY210" fmla="*/ 501396 h 2314956"/>
                <a:gd name="connsiteX211" fmla="*/ 1959327 w 3925287"/>
                <a:gd name="connsiteY211" fmla="*/ 524256 h 2314956"/>
                <a:gd name="connsiteX212" fmla="*/ 1867887 w 3925287"/>
                <a:gd name="connsiteY212" fmla="*/ 512826 h 2314956"/>
                <a:gd name="connsiteX213" fmla="*/ 1875507 w 3925287"/>
                <a:gd name="connsiteY213" fmla="*/ 531876 h 2314956"/>
                <a:gd name="connsiteX214" fmla="*/ 1966947 w 3925287"/>
                <a:gd name="connsiteY214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42307 w 3925287"/>
                <a:gd name="connsiteY155" fmla="*/ 425196 h 2314956"/>
                <a:gd name="connsiteX156" fmla="*/ 2923257 w 3925287"/>
                <a:gd name="connsiteY156" fmla="*/ 451866 h 2314956"/>
                <a:gd name="connsiteX157" fmla="*/ 2873727 w 3925287"/>
                <a:gd name="connsiteY157" fmla="*/ 402336 h 2314956"/>
                <a:gd name="connsiteX158" fmla="*/ 2850867 w 3925287"/>
                <a:gd name="connsiteY158" fmla="*/ 459486 h 2314956"/>
                <a:gd name="connsiteX159" fmla="*/ 2709897 w 3925287"/>
                <a:gd name="connsiteY159" fmla="*/ 470916 h 2314956"/>
                <a:gd name="connsiteX160" fmla="*/ 2549877 w 3925287"/>
                <a:gd name="connsiteY160" fmla="*/ 402336 h 2314956"/>
                <a:gd name="connsiteX161" fmla="*/ 2355567 w 3925287"/>
                <a:gd name="connsiteY161" fmla="*/ 451866 h 2314956"/>
                <a:gd name="connsiteX162" fmla="*/ 2450817 w 3925287"/>
                <a:gd name="connsiteY162" fmla="*/ 333756 h 2314956"/>
                <a:gd name="connsiteX163" fmla="*/ 2538447 w 3925287"/>
                <a:gd name="connsiteY163" fmla="*/ 215646 h 2314956"/>
                <a:gd name="connsiteX164" fmla="*/ 2565117 w 3925287"/>
                <a:gd name="connsiteY164" fmla="*/ 150876 h 2314956"/>
                <a:gd name="connsiteX165" fmla="*/ 2595597 w 3925287"/>
                <a:gd name="connsiteY165" fmla="*/ 112776 h 2314956"/>
                <a:gd name="connsiteX166" fmla="*/ 2607027 w 3925287"/>
                <a:gd name="connsiteY166" fmla="*/ 86106 h 2314956"/>
                <a:gd name="connsiteX167" fmla="*/ 2616365 w 3925287"/>
                <a:gd name="connsiteY167" fmla="*/ 55626 h 2314956"/>
                <a:gd name="connsiteX168" fmla="*/ 2614647 w 3925287"/>
                <a:gd name="connsiteY168" fmla="*/ 2286 h 2314956"/>
                <a:gd name="connsiteX169" fmla="*/ 2587977 w 3925287"/>
                <a:gd name="connsiteY169" fmla="*/ 6096 h 2314956"/>
                <a:gd name="connsiteX170" fmla="*/ 2557497 w 3925287"/>
                <a:gd name="connsiteY170" fmla="*/ 17526 h 2314956"/>
                <a:gd name="connsiteX171" fmla="*/ 2511777 w 3925287"/>
                <a:gd name="connsiteY171" fmla="*/ 44196 h 2314956"/>
                <a:gd name="connsiteX172" fmla="*/ 2500347 w 3925287"/>
                <a:gd name="connsiteY172" fmla="*/ 67056 h 2314956"/>
                <a:gd name="connsiteX173" fmla="*/ 2462247 w 3925287"/>
                <a:gd name="connsiteY173" fmla="*/ 93726 h 2314956"/>
                <a:gd name="connsiteX174" fmla="*/ 2447007 w 3925287"/>
                <a:gd name="connsiteY174" fmla="*/ 131826 h 2314956"/>
                <a:gd name="connsiteX175" fmla="*/ 2431767 w 3925287"/>
                <a:gd name="connsiteY175" fmla="*/ 150876 h 2314956"/>
                <a:gd name="connsiteX176" fmla="*/ 2408907 w 3925287"/>
                <a:gd name="connsiteY176" fmla="*/ 185166 h 2314956"/>
                <a:gd name="connsiteX177" fmla="*/ 2347947 w 3925287"/>
                <a:gd name="connsiteY177" fmla="*/ 265176 h 2314956"/>
                <a:gd name="connsiteX178" fmla="*/ 2325087 w 3925287"/>
                <a:gd name="connsiteY178" fmla="*/ 280416 h 2314956"/>
                <a:gd name="connsiteX179" fmla="*/ 2302227 w 3925287"/>
                <a:gd name="connsiteY179" fmla="*/ 295656 h 2314956"/>
                <a:gd name="connsiteX180" fmla="*/ 2286987 w 3925287"/>
                <a:gd name="connsiteY180" fmla="*/ 329946 h 2314956"/>
                <a:gd name="connsiteX181" fmla="*/ 2264127 w 3925287"/>
                <a:gd name="connsiteY181" fmla="*/ 375666 h 2314956"/>
                <a:gd name="connsiteX182" fmla="*/ 2252697 w 3925287"/>
                <a:gd name="connsiteY182" fmla="*/ 375666 h 2314956"/>
                <a:gd name="connsiteX183" fmla="*/ 2227745 w 3925287"/>
                <a:gd name="connsiteY183" fmla="*/ 394716 h 2314956"/>
                <a:gd name="connsiteX184" fmla="*/ 2195547 w 3925287"/>
                <a:gd name="connsiteY184" fmla="*/ 421386 h 2314956"/>
                <a:gd name="connsiteX185" fmla="*/ 2123157 w 3925287"/>
                <a:gd name="connsiteY185" fmla="*/ 455676 h 2314956"/>
                <a:gd name="connsiteX186" fmla="*/ 1989807 w 3925287"/>
                <a:gd name="connsiteY186" fmla="*/ 516636 h 2314956"/>
                <a:gd name="connsiteX187" fmla="*/ 1987715 w 3925287"/>
                <a:gd name="connsiteY187" fmla="*/ 512826 h 2314956"/>
                <a:gd name="connsiteX188" fmla="*/ 1964855 w 3925287"/>
                <a:gd name="connsiteY188" fmla="*/ 531876 h 2314956"/>
                <a:gd name="connsiteX189" fmla="*/ 1959327 w 3925287"/>
                <a:gd name="connsiteY189" fmla="*/ 528066 h 2314956"/>
                <a:gd name="connsiteX190" fmla="*/ 1947897 w 3925287"/>
                <a:gd name="connsiteY190" fmla="*/ 535686 h 2314956"/>
                <a:gd name="connsiteX191" fmla="*/ 1940277 w 3925287"/>
                <a:gd name="connsiteY191" fmla="*/ 516636 h 2314956"/>
                <a:gd name="connsiteX192" fmla="*/ 1898367 w 3925287"/>
                <a:gd name="connsiteY192" fmla="*/ 505206 h 2314956"/>
                <a:gd name="connsiteX193" fmla="*/ 1898367 w 3925287"/>
                <a:gd name="connsiteY193" fmla="*/ 474726 h 2314956"/>
                <a:gd name="connsiteX194" fmla="*/ 1921227 w 3925287"/>
                <a:gd name="connsiteY194" fmla="*/ 539496 h 2314956"/>
                <a:gd name="connsiteX195" fmla="*/ 1902177 w 3925287"/>
                <a:gd name="connsiteY195" fmla="*/ 497586 h 2314956"/>
                <a:gd name="connsiteX196" fmla="*/ 1913607 w 3925287"/>
                <a:gd name="connsiteY196" fmla="*/ 516636 h 2314956"/>
                <a:gd name="connsiteX197" fmla="*/ 1905987 w 3925287"/>
                <a:gd name="connsiteY197" fmla="*/ 512826 h 2314956"/>
                <a:gd name="connsiteX198" fmla="*/ 1898367 w 3925287"/>
                <a:gd name="connsiteY198" fmla="*/ 509016 h 2314956"/>
                <a:gd name="connsiteX199" fmla="*/ 1907705 w 3925287"/>
                <a:gd name="connsiteY199" fmla="*/ 516636 h 2314956"/>
                <a:gd name="connsiteX200" fmla="*/ 1913607 w 3925287"/>
                <a:gd name="connsiteY200" fmla="*/ 524256 h 2314956"/>
                <a:gd name="connsiteX201" fmla="*/ 1877225 w 3925287"/>
                <a:gd name="connsiteY201" fmla="*/ 501396 h 2314956"/>
                <a:gd name="connsiteX202" fmla="*/ 1902177 w 3925287"/>
                <a:gd name="connsiteY202" fmla="*/ 497586 h 2314956"/>
                <a:gd name="connsiteX203" fmla="*/ 1865795 w 3925287"/>
                <a:gd name="connsiteY203" fmla="*/ 489966 h 2314956"/>
                <a:gd name="connsiteX204" fmla="*/ 1864077 w 3925287"/>
                <a:gd name="connsiteY204" fmla="*/ 489966 h 2314956"/>
                <a:gd name="connsiteX205" fmla="*/ 1875507 w 3925287"/>
                <a:gd name="connsiteY205" fmla="*/ 501396 h 2314956"/>
                <a:gd name="connsiteX206" fmla="*/ 1888655 w 3925287"/>
                <a:gd name="connsiteY206" fmla="*/ 501396 h 2314956"/>
                <a:gd name="connsiteX207" fmla="*/ 1883127 w 3925287"/>
                <a:gd name="connsiteY207" fmla="*/ 482346 h 2314956"/>
                <a:gd name="connsiteX208" fmla="*/ 1881035 w 3925287"/>
                <a:gd name="connsiteY208" fmla="*/ 478536 h 2314956"/>
                <a:gd name="connsiteX209" fmla="*/ 1894557 w 3925287"/>
                <a:gd name="connsiteY209" fmla="*/ 482346 h 2314956"/>
                <a:gd name="connsiteX210" fmla="*/ 1921227 w 3925287"/>
                <a:gd name="connsiteY210" fmla="*/ 501396 h 2314956"/>
                <a:gd name="connsiteX211" fmla="*/ 1959327 w 3925287"/>
                <a:gd name="connsiteY211" fmla="*/ 524256 h 2314956"/>
                <a:gd name="connsiteX212" fmla="*/ 1867887 w 3925287"/>
                <a:gd name="connsiteY212" fmla="*/ 512826 h 2314956"/>
                <a:gd name="connsiteX213" fmla="*/ 1875507 w 3925287"/>
                <a:gd name="connsiteY213" fmla="*/ 531876 h 2314956"/>
                <a:gd name="connsiteX214" fmla="*/ 1966947 w 3925287"/>
                <a:gd name="connsiteY214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42307 w 3925287"/>
                <a:gd name="connsiteY155" fmla="*/ 42519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50867 w 3925287"/>
                <a:gd name="connsiteY158" fmla="*/ 459486 h 2314956"/>
                <a:gd name="connsiteX159" fmla="*/ 2709897 w 3925287"/>
                <a:gd name="connsiteY159" fmla="*/ 470916 h 2314956"/>
                <a:gd name="connsiteX160" fmla="*/ 2549877 w 3925287"/>
                <a:gd name="connsiteY160" fmla="*/ 402336 h 2314956"/>
                <a:gd name="connsiteX161" fmla="*/ 2355567 w 3925287"/>
                <a:gd name="connsiteY161" fmla="*/ 451866 h 2314956"/>
                <a:gd name="connsiteX162" fmla="*/ 2450817 w 3925287"/>
                <a:gd name="connsiteY162" fmla="*/ 333756 h 2314956"/>
                <a:gd name="connsiteX163" fmla="*/ 2538447 w 3925287"/>
                <a:gd name="connsiteY163" fmla="*/ 215646 h 2314956"/>
                <a:gd name="connsiteX164" fmla="*/ 2565117 w 3925287"/>
                <a:gd name="connsiteY164" fmla="*/ 150876 h 2314956"/>
                <a:gd name="connsiteX165" fmla="*/ 2595597 w 3925287"/>
                <a:gd name="connsiteY165" fmla="*/ 112776 h 2314956"/>
                <a:gd name="connsiteX166" fmla="*/ 2607027 w 3925287"/>
                <a:gd name="connsiteY166" fmla="*/ 86106 h 2314956"/>
                <a:gd name="connsiteX167" fmla="*/ 2616365 w 3925287"/>
                <a:gd name="connsiteY167" fmla="*/ 55626 h 2314956"/>
                <a:gd name="connsiteX168" fmla="*/ 2614647 w 3925287"/>
                <a:gd name="connsiteY168" fmla="*/ 2286 h 2314956"/>
                <a:gd name="connsiteX169" fmla="*/ 2587977 w 3925287"/>
                <a:gd name="connsiteY169" fmla="*/ 6096 h 2314956"/>
                <a:gd name="connsiteX170" fmla="*/ 2557497 w 3925287"/>
                <a:gd name="connsiteY170" fmla="*/ 17526 h 2314956"/>
                <a:gd name="connsiteX171" fmla="*/ 2511777 w 3925287"/>
                <a:gd name="connsiteY171" fmla="*/ 44196 h 2314956"/>
                <a:gd name="connsiteX172" fmla="*/ 2500347 w 3925287"/>
                <a:gd name="connsiteY172" fmla="*/ 67056 h 2314956"/>
                <a:gd name="connsiteX173" fmla="*/ 2462247 w 3925287"/>
                <a:gd name="connsiteY173" fmla="*/ 93726 h 2314956"/>
                <a:gd name="connsiteX174" fmla="*/ 2447007 w 3925287"/>
                <a:gd name="connsiteY174" fmla="*/ 131826 h 2314956"/>
                <a:gd name="connsiteX175" fmla="*/ 2431767 w 3925287"/>
                <a:gd name="connsiteY175" fmla="*/ 150876 h 2314956"/>
                <a:gd name="connsiteX176" fmla="*/ 2408907 w 3925287"/>
                <a:gd name="connsiteY176" fmla="*/ 185166 h 2314956"/>
                <a:gd name="connsiteX177" fmla="*/ 2347947 w 3925287"/>
                <a:gd name="connsiteY177" fmla="*/ 265176 h 2314956"/>
                <a:gd name="connsiteX178" fmla="*/ 2325087 w 3925287"/>
                <a:gd name="connsiteY178" fmla="*/ 280416 h 2314956"/>
                <a:gd name="connsiteX179" fmla="*/ 2302227 w 3925287"/>
                <a:gd name="connsiteY179" fmla="*/ 295656 h 2314956"/>
                <a:gd name="connsiteX180" fmla="*/ 2286987 w 3925287"/>
                <a:gd name="connsiteY180" fmla="*/ 329946 h 2314956"/>
                <a:gd name="connsiteX181" fmla="*/ 2264127 w 3925287"/>
                <a:gd name="connsiteY181" fmla="*/ 375666 h 2314956"/>
                <a:gd name="connsiteX182" fmla="*/ 2252697 w 3925287"/>
                <a:gd name="connsiteY182" fmla="*/ 375666 h 2314956"/>
                <a:gd name="connsiteX183" fmla="*/ 2227745 w 3925287"/>
                <a:gd name="connsiteY183" fmla="*/ 394716 h 2314956"/>
                <a:gd name="connsiteX184" fmla="*/ 2195547 w 3925287"/>
                <a:gd name="connsiteY184" fmla="*/ 421386 h 2314956"/>
                <a:gd name="connsiteX185" fmla="*/ 2123157 w 3925287"/>
                <a:gd name="connsiteY185" fmla="*/ 455676 h 2314956"/>
                <a:gd name="connsiteX186" fmla="*/ 1989807 w 3925287"/>
                <a:gd name="connsiteY186" fmla="*/ 516636 h 2314956"/>
                <a:gd name="connsiteX187" fmla="*/ 1987715 w 3925287"/>
                <a:gd name="connsiteY187" fmla="*/ 512826 h 2314956"/>
                <a:gd name="connsiteX188" fmla="*/ 1964855 w 3925287"/>
                <a:gd name="connsiteY188" fmla="*/ 531876 h 2314956"/>
                <a:gd name="connsiteX189" fmla="*/ 1959327 w 3925287"/>
                <a:gd name="connsiteY189" fmla="*/ 528066 h 2314956"/>
                <a:gd name="connsiteX190" fmla="*/ 1947897 w 3925287"/>
                <a:gd name="connsiteY190" fmla="*/ 535686 h 2314956"/>
                <a:gd name="connsiteX191" fmla="*/ 1940277 w 3925287"/>
                <a:gd name="connsiteY191" fmla="*/ 516636 h 2314956"/>
                <a:gd name="connsiteX192" fmla="*/ 1898367 w 3925287"/>
                <a:gd name="connsiteY192" fmla="*/ 505206 h 2314956"/>
                <a:gd name="connsiteX193" fmla="*/ 1898367 w 3925287"/>
                <a:gd name="connsiteY193" fmla="*/ 474726 h 2314956"/>
                <a:gd name="connsiteX194" fmla="*/ 1921227 w 3925287"/>
                <a:gd name="connsiteY194" fmla="*/ 539496 h 2314956"/>
                <a:gd name="connsiteX195" fmla="*/ 1902177 w 3925287"/>
                <a:gd name="connsiteY195" fmla="*/ 497586 h 2314956"/>
                <a:gd name="connsiteX196" fmla="*/ 1913607 w 3925287"/>
                <a:gd name="connsiteY196" fmla="*/ 516636 h 2314956"/>
                <a:gd name="connsiteX197" fmla="*/ 1905987 w 3925287"/>
                <a:gd name="connsiteY197" fmla="*/ 512826 h 2314956"/>
                <a:gd name="connsiteX198" fmla="*/ 1898367 w 3925287"/>
                <a:gd name="connsiteY198" fmla="*/ 509016 h 2314956"/>
                <a:gd name="connsiteX199" fmla="*/ 1907705 w 3925287"/>
                <a:gd name="connsiteY199" fmla="*/ 516636 h 2314956"/>
                <a:gd name="connsiteX200" fmla="*/ 1913607 w 3925287"/>
                <a:gd name="connsiteY200" fmla="*/ 524256 h 2314956"/>
                <a:gd name="connsiteX201" fmla="*/ 1877225 w 3925287"/>
                <a:gd name="connsiteY201" fmla="*/ 501396 h 2314956"/>
                <a:gd name="connsiteX202" fmla="*/ 1902177 w 3925287"/>
                <a:gd name="connsiteY202" fmla="*/ 497586 h 2314956"/>
                <a:gd name="connsiteX203" fmla="*/ 1865795 w 3925287"/>
                <a:gd name="connsiteY203" fmla="*/ 489966 h 2314956"/>
                <a:gd name="connsiteX204" fmla="*/ 1864077 w 3925287"/>
                <a:gd name="connsiteY204" fmla="*/ 489966 h 2314956"/>
                <a:gd name="connsiteX205" fmla="*/ 1875507 w 3925287"/>
                <a:gd name="connsiteY205" fmla="*/ 501396 h 2314956"/>
                <a:gd name="connsiteX206" fmla="*/ 1888655 w 3925287"/>
                <a:gd name="connsiteY206" fmla="*/ 501396 h 2314956"/>
                <a:gd name="connsiteX207" fmla="*/ 1883127 w 3925287"/>
                <a:gd name="connsiteY207" fmla="*/ 482346 h 2314956"/>
                <a:gd name="connsiteX208" fmla="*/ 1881035 w 3925287"/>
                <a:gd name="connsiteY208" fmla="*/ 478536 h 2314956"/>
                <a:gd name="connsiteX209" fmla="*/ 1894557 w 3925287"/>
                <a:gd name="connsiteY209" fmla="*/ 482346 h 2314956"/>
                <a:gd name="connsiteX210" fmla="*/ 1921227 w 3925287"/>
                <a:gd name="connsiteY210" fmla="*/ 501396 h 2314956"/>
                <a:gd name="connsiteX211" fmla="*/ 1959327 w 3925287"/>
                <a:gd name="connsiteY211" fmla="*/ 524256 h 2314956"/>
                <a:gd name="connsiteX212" fmla="*/ 1867887 w 3925287"/>
                <a:gd name="connsiteY212" fmla="*/ 512826 h 2314956"/>
                <a:gd name="connsiteX213" fmla="*/ 1875507 w 3925287"/>
                <a:gd name="connsiteY213" fmla="*/ 531876 h 2314956"/>
                <a:gd name="connsiteX214" fmla="*/ 1966947 w 3925287"/>
                <a:gd name="connsiteY214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50867 w 3925287"/>
                <a:gd name="connsiteY158" fmla="*/ 459486 h 2314956"/>
                <a:gd name="connsiteX159" fmla="*/ 2709897 w 3925287"/>
                <a:gd name="connsiteY159" fmla="*/ 470916 h 2314956"/>
                <a:gd name="connsiteX160" fmla="*/ 2549877 w 3925287"/>
                <a:gd name="connsiteY160" fmla="*/ 402336 h 2314956"/>
                <a:gd name="connsiteX161" fmla="*/ 2355567 w 3925287"/>
                <a:gd name="connsiteY161" fmla="*/ 451866 h 2314956"/>
                <a:gd name="connsiteX162" fmla="*/ 2450817 w 3925287"/>
                <a:gd name="connsiteY162" fmla="*/ 333756 h 2314956"/>
                <a:gd name="connsiteX163" fmla="*/ 2538447 w 3925287"/>
                <a:gd name="connsiteY163" fmla="*/ 215646 h 2314956"/>
                <a:gd name="connsiteX164" fmla="*/ 2565117 w 3925287"/>
                <a:gd name="connsiteY164" fmla="*/ 150876 h 2314956"/>
                <a:gd name="connsiteX165" fmla="*/ 2595597 w 3925287"/>
                <a:gd name="connsiteY165" fmla="*/ 112776 h 2314956"/>
                <a:gd name="connsiteX166" fmla="*/ 2607027 w 3925287"/>
                <a:gd name="connsiteY166" fmla="*/ 86106 h 2314956"/>
                <a:gd name="connsiteX167" fmla="*/ 2616365 w 3925287"/>
                <a:gd name="connsiteY167" fmla="*/ 55626 h 2314956"/>
                <a:gd name="connsiteX168" fmla="*/ 2614647 w 3925287"/>
                <a:gd name="connsiteY168" fmla="*/ 2286 h 2314956"/>
                <a:gd name="connsiteX169" fmla="*/ 2587977 w 3925287"/>
                <a:gd name="connsiteY169" fmla="*/ 6096 h 2314956"/>
                <a:gd name="connsiteX170" fmla="*/ 2557497 w 3925287"/>
                <a:gd name="connsiteY170" fmla="*/ 17526 h 2314956"/>
                <a:gd name="connsiteX171" fmla="*/ 2511777 w 3925287"/>
                <a:gd name="connsiteY171" fmla="*/ 44196 h 2314956"/>
                <a:gd name="connsiteX172" fmla="*/ 2500347 w 3925287"/>
                <a:gd name="connsiteY172" fmla="*/ 67056 h 2314956"/>
                <a:gd name="connsiteX173" fmla="*/ 2462247 w 3925287"/>
                <a:gd name="connsiteY173" fmla="*/ 93726 h 2314956"/>
                <a:gd name="connsiteX174" fmla="*/ 2447007 w 3925287"/>
                <a:gd name="connsiteY174" fmla="*/ 131826 h 2314956"/>
                <a:gd name="connsiteX175" fmla="*/ 2431767 w 3925287"/>
                <a:gd name="connsiteY175" fmla="*/ 150876 h 2314956"/>
                <a:gd name="connsiteX176" fmla="*/ 2408907 w 3925287"/>
                <a:gd name="connsiteY176" fmla="*/ 185166 h 2314956"/>
                <a:gd name="connsiteX177" fmla="*/ 2347947 w 3925287"/>
                <a:gd name="connsiteY177" fmla="*/ 265176 h 2314956"/>
                <a:gd name="connsiteX178" fmla="*/ 2325087 w 3925287"/>
                <a:gd name="connsiteY178" fmla="*/ 280416 h 2314956"/>
                <a:gd name="connsiteX179" fmla="*/ 2302227 w 3925287"/>
                <a:gd name="connsiteY179" fmla="*/ 295656 h 2314956"/>
                <a:gd name="connsiteX180" fmla="*/ 2286987 w 3925287"/>
                <a:gd name="connsiteY180" fmla="*/ 329946 h 2314956"/>
                <a:gd name="connsiteX181" fmla="*/ 2264127 w 3925287"/>
                <a:gd name="connsiteY181" fmla="*/ 375666 h 2314956"/>
                <a:gd name="connsiteX182" fmla="*/ 2252697 w 3925287"/>
                <a:gd name="connsiteY182" fmla="*/ 375666 h 2314956"/>
                <a:gd name="connsiteX183" fmla="*/ 2227745 w 3925287"/>
                <a:gd name="connsiteY183" fmla="*/ 394716 h 2314956"/>
                <a:gd name="connsiteX184" fmla="*/ 2195547 w 3925287"/>
                <a:gd name="connsiteY184" fmla="*/ 421386 h 2314956"/>
                <a:gd name="connsiteX185" fmla="*/ 2123157 w 3925287"/>
                <a:gd name="connsiteY185" fmla="*/ 455676 h 2314956"/>
                <a:gd name="connsiteX186" fmla="*/ 1989807 w 3925287"/>
                <a:gd name="connsiteY186" fmla="*/ 516636 h 2314956"/>
                <a:gd name="connsiteX187" fmla="*/ 1987715 w 3925287"/>
                <a:gd name="connsiteY187" fmla="*/ 512826 h 2314956"/>
                <a:gd name="connsiteX188" fmla="*/ 1964855 w 3925287"/>
                <a:gd name="connsiteY188" fmla="*/ 531876 h 2314956"/>
                <a:gd name="connsiteX189" fmla="*/ 1959327 w 3925287"/>
                <a:gd name="connsiteY189" fmla="*/ 528066 h 2314956"/>
                <a:gd name="connsiteX190" fmla="*/ 1947897 w 3925287"/>
                <a:gd name="connsiteY190" fmla="*/ 535686 h 2314956"/>
                <a:gd name="connsiteX191" fmla="*/ 1940277 w 3925287"/>
                <a:gd name="connsiteY191" fmla="*/ 516636 h 2314956"/>
                <a:gd name="connsiteX192" fmla="*/ 1898367 w 3925287"/>
                <a:gd name="connsiteY192" fmla="*/ 505206 h 2314956"/>
                <a:gd name="connsiteX193" fmla="*/ 1898367 w 3925287"/>
                <a:gd name="connsiteY193" fmla="*/ 474726 h 2314956"/>
                <a:gd name="connsiteX194" fmla="*/ 1921227 w 3925287"/>
                <a:gd name="connsiteY194" fmla="*/ 539496 h 2314956"/>
                <a:gd name="connsiteX195" fmla="*/ 1902177 w 3925287"/>
                <a:gd name="connsiteY195" fmla="*/ 497586 h 2314956"/>
                <a:gd name="connsiteX196" fmla="*/ 1913607 w 3925287"/>
                <a:gd name="connsiteY196" fmla="*/ 516636 h 2314956"/>
                <a:gd name="connsiteX197" fmla="*/ 1905987 w 3925287"/>
                <a:gd name="connsiteY197" fmla="*/ 512826 h 2314956"/>
                <a:gd name="connsiteX198" fmla="*/ 1898367 w 3925287"/>
                <a:gd name="connsiteY198" fmla="*/ 509016 h 2314956"/>
                <a:gd name="connsiteX199" fmla="*/ 1907705 w 3925287"/>
                <a:gd name="connsiteY199" fmla="*/ 516636 h 2314956"/>
                <a:gd name="connsiteX200" fmla="*/ 1913607 w 3925287"/>
                <a:gd name="connsiteY200" fmla="*/ 524256 h 2314956"/>
                <a:gd name="connsiteX201" fmla="*/ 1877225 w 3925287"/>
                <a:gd name="connsiteY201" fmla="*/ 501396 h 2314956"/>
                <a:gd name="connsiteX202" fmla="*/ 1902177 w 3925287"/>
                <a:gd name="connsiteY202" fmla="*/ 497586 h 2314956"/>
                <a:gd name="connsiteX203" fmla="*/ 1865795 w 3925287"/>
                <a:gd name="connsiteY203" fmla="*/ 489966 h 2314956"/>
                <a:gd name="connsiteX204" fmla="*/ 1864077 w 3925287"/>
                <a:gd name="connsiteY204" fmla="*/ 489966 h 2314956"/>
                <a:gd name="connsiteX205" fmla="*/ 1875507 w 3925287"/>
                <a:gd name="connsiteY205" fmla="*/ 501396 h 2314956"/>
                <a:gd name="connsiteX206" fmla="*/ 1888655 w 3925287"/>
                <a:gd name="connsiteY206" fmla="*/ 501396 h 2314956"/>
                <a:gd name="connsiteX207" fmla="*/ 1883127 w 3925287"/>
                <a:gd name="connsiteY207" fmla="*/ 482346 h 2314956"/>
                <a:gd name="connsiteX208" fmla="*/ 1881035 w 3925287"/>
                <a:gd name="connsiteY208" fmla="*/ 478536 h 2314956"/>
                <a:gd name="connsiteX209" fmla="*/ 1894557 w 3925287"/>
                <a:gd name="connsiteY209" fmla="*/ 482346 h 2314956"/>
                <a:gd name="connsiteX210" fmla="*/ 1921227 w 3925287"/>
                <a:gd name="connsiteY210" fmla="*/ 501396 h 2314956"/>
                <a:gd name="connsiteX211" fmla="*/ 1959327 w 3925287"/>
                <a:gd name="connsiteY211" fmla="*/ 524256 h 2314956"/>
                <a:gd name="connsiteX212" fmla="*/ 1867887 w 3925287"/>
                <a:gd name="connsiteY212" fmla="*/ 512826 h 2314956"/>
                <a:gd name="connsiteX213" fmla="*/ 1875507 w 3925287"/>
                <a:gd name="connsiteY213" fmla="*/ 531876 h 2314956"/>
                <a:gd name="connsiteX214" fmla="*/ 1966947 w 3925287"/>
                <a:gd name="connsiteY214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50867 w 3925287"/>
                <a:gd name="connsiteY158" fmla="*/ 459486 h 2314956"/>
                <a:gd name="connsiteX159" fmla="*/ 2709897 w 3925287"/>
                <a:gd name="connsiteY159" fmla="*/ 470916 h 2314956"/>
                <a:gd name="connsiteX160" fmla="*/ 2549877 w 3925287"/>
                <a:gd name="connsiteY160" fmla="*/ 493776 h 2314956"/>
                <a:gd name="connsiteX161" fmla="*/ 2355567 w 3925287"/>
                <a:gd name="connsiteY161" fmla="*/ 451866 h 2314956"/>
                <a:gd name="connsiteX162" fmla="*/ 2450817 w 3925287"/>
                <a:gd name="connsiteY162" fmla="*/ 333756 h 2314956"/>
                <a:gd name="connsiteX163" fmla="*/ 2538447 w 3925287"/>
                <a:gd name="connsiteY163" fmla="*/ 215646 h 2314956"/>
                <a:gd name="connsiteX164" fmla="*/ 2565117 w 3925287"/>
                <a:gd name="connsiteY164" fmla="*/ 150876 h 2314956"/>
                <a:gd name="connsiteX165" fmla="*/ 2595597 w 3925287"/>
                <a:gd name="connsiteY165" fmla="*/ 112776 h 2314956"/>
                <a:gd name="connsiteX166" fmla="*/ 2607027 w 3925287"/>
                <a:gd name="connsiteY166" fmla="*/ 86106 h 2314956"/>
                <a:gd name="connsiteX167" fmla="*/ 2616365 w 3925287"/>
                <a:gd name="connsiteY167" fmla="*/ 55626 h 2314956"/>
                <a:gd name="connsiteX168" fmla="*/ 2614647 w 3925287"/>
                <a:gd name="connsiteY168" fmla="*/ 2286 h 2314956"/>
                <a:gd name="connsiteX169" fmla="*/ 2587977 w 3925287"/>
                <a:gd name="connsiteY169" fmla="*/ 6096 h 2314956"/>
                <a:gd name="connsiteX170" fmla="*/ 2557497 w 3925287"/>
                <a:gd name="connsiteY170" fmla="*/ 17526 h 2314956"/>
                <a:gd name="connsiteX171" fmla="*/ 2511777 w 3925287"/>
                <a:gd name="connsiteY171" fmla="*/ 44196 h 2314956"/>
                <a:gd name="connsiteX172" fmla="*/ 2500347 w 3925287"/>
                <a:gd name="connsiteY172" fmla="*/ 67056 h 2314956"/>
                <a:gd name="connsiteX173" fmla="*/ 2462247 w 3925287"/>
                <a:gd name="connsiteY173" fmla="*/ 93726 h 2314956"/>
                <a:gd name="connsiteX174" fmla="*/ 2447007 w 3925287"/>
                <a:gd name="connsiteY174" fmla="*/ 131826 h 2314956"/>
                <a:gd name="connsiteX175" fmla="*/ 2431767 w 3925287"/>
                <a:gd name="connsiteY175" fmla="*/ 150876 h 2314956"/>
                <a:gd name="connsiteX176" fmla="*/ 2408907 w 3925287"/>
                <a:gd name="connsiteY176" fmla="*/ 185166 h 2314956"/>
                <a:gd name="connsiteX177" fmla="*/ 2347947 w 3925287"/>
                <a:gd name="connsiteY177" fmla="*/ 265176 h 2314956"/>
                <a:gd name="connsiteX178" fmla="*/ 2325087 w 3925287"/>
                <a:gd name="connsiteY178" fmla="*/ 280416 h 2314956"/>
                <a:gd name="connsiteX179" fmla="*/ 2302227 w 3925287"/>
                <a:gd name="connsiteY179" fmla="*/ 295656 h 2314956"/>
                <a:gd name="connsiteX180" fmla="*/ 2286987 w 3925287"/>
                <a:gd name="connsiteY180" fmla="*/ 329946 h 2314956"/>
                <a:gd name="connsiteX181" fmla="*/ 2264127 w 3925287"/>
                <a:gd name="connsiteY181" fmla="*/ 375666 h 2314956"/>
                <a:gd name="connsiteX182" fmla="*/ 2252697 w 3925287"/>
                <a:gd name="connsiteY182" fmla="*/ 375666 h 2314956"/>
                <a:gd name="connsiteX183" fmla="*/ 2227745 w 3925287"/>
                <a:gd name="connsiteY183" fmla="*/ 394716 h 2314956"/>
                <a:gd name="connsiteX184" fmla="*/ 2195547 w 3925287"/>
                <a:gd name="connsiteY184" fmla="*/ 421386 h 2314956"/>
                <a:gd name="connsiteX185" fmla="*/ 2123157 w 3925287"/>
                <a:gd name="connsiteY185" fmla="*/ 455676 h 2314956"/>
                <a:gd name="connsiteX186" fmla="*/ 1989807 w 3925287"/>
                <a:gd name="connsiteY186" fmla="*/ 516636 h 2314956"/>
                <a:gd name="connsiteX187" fmla="*/ 1987715 w 3925287"/>
                <a:gd name="connsiteY187" fmla="*/ 512826 h 2314956"/>
                <a:gd name="connsiteX188" fmla="*/ 1964855 w 3925287"/>
                <a:gd name="connsiteY188" fmla="*/ 531876 h 2314956"/>
                <a:gd name="connsiteX189" fmla="*/ 1959327 w 3925287"/>
                <a:gd name="connsiteY189" fmla="*/ 528066 h 2314956"/>
                <a:gd name="connsiteX190" fmla="*/ 1947897 w 3925287"/>
                <a:gd name="connsiteY190" fmla="*/ 535686 h 2314956"/>
                <a:gd name="connsiteX191" fmla="*/ 1940277 w 3925287"/>
                <a:gd name="connsiteY191" fmla="*/ 516636 h 2314956"/>
                <a:gd name="connsiteX192" fmla="*/ 1898367 w 3925287"/>
                <a:gd name="connsiteY192" fmla="*/ 505206 h 2314956"/>
                <a:gd name="connsiteX193" fmla="*/ 1898367 w 3925287"/>
                <a:gd name="connsiteY193" fmla="*/ 474726 h 2314956"/>
                <a:gd name="connsiteX194" fmla="*/ 1921227 w 3925287"/>
                <a:gd name="connsiteY194" fmla="*/ 539496 h 2314956"/>
                <a:gd name="connsiteX195" fmla="*/ 1902177 w 3925287"/>
                <a:gd name="connsiteY195" fmla="*/ 497586 h 2314956"/>
                <a:gd name="connsiteX196" fmla="*/ 1913607 w 3925287"/>
                <a:gd name="connsiteY196" fmla="*/ 516636 h 2314956"/>
                <a:gd name="connsiteX197" fmla="*/ 1905987 w 3925287"/>
                <a:gd name="connsiteY197" fmla="*/ 512826 h 2314956"/>
                <a:gd name="connsiteX198" fmla="*/ 1898367 w 3925287"/>
                <a:gd name="connsiteY198" fmla="*/ 509016 h 2314956"/>
                <a:gd name="connsiteX199" fmla="*/ 1907705 w 3925287"/>
                <a:gd name="connsiteY199" fmla="*/ 516636 h 2314956"/>
                <a:gd name="connsiteX200" fmla="*/ 1913607 w 3925287"/>
                <a:gd name="connsiteY200" fmla="*/ 524256 h 2314956"/>
                <a:gd name="connsiteX201" fmla="*/ 1877225 w 3925287"/>
                <a:gd name="connsiteY201" fmla="*/ 501396 h 2314956"/>
                <a:gd name="connsiteX202" fmla="*/ 1902177 w 3925287"/>
                <a:gd name="connsiteY202" fmla="*/ 497586 h 2314956"/>
                <a:gd name="connsiteX203" fmla="*/ 1865795 w 3925287"/>
                <a:gd name="connsiteY203" fmla="*/ 489966 h 2314956"/>
                <a:gd name="connsiteX204" fmla="*/ 1864077 w 3925287"/>
                <a:gd name="connsiteY204" fmla="*/ 489966 h 2314956"/>
                <a:gd name="connsiteX205" fmla="*/ 1875507 w 3925287"/>
                <a:gd name="connsiteY205" fmla="*/ 501396 h 2314956"/>
                <a:gd name="connsiteX206" fmla="*/ 1888655 w 3925287"/>
                <a:gd name="connsiteY206" fmla="*/ 501396 h 2314956"/>
                <a:gd name="connsiteX207" fmla="*/ 1883127 w 3925287"/>
                <a:gd name="connsiteY207" fmla="*/ 482346 h 2314956"/>
                <a:gd name="connsiteX208" fmla="*/ 1881035 w 3925287"/>
                <a:gd name="connsiteY208" fmla="*/ 478536 h 2314956"/>
                <a:gd name="connsiteX209" fmla="*/ 1894557 w 3925287"/>
                <a:gd name="connsiteY209" fmla="*/ 482346 h 2314956"/>
                <a:gd name="connsiteX210" fmla="*/ 1921227 w 3925287"/>
                <a:gd name="connsiteY210" fmla="*/ 501396 h 2314956"/>
                <a:gd name="connsiteX211" fmla="*/ 1959327 w 3925287"/>
                <a:gd name="connsiteY211" fmla="*/ 524256 h 2314956"/>
                <a:gd name="connsiteX212" fmla="*/ 1867887 w 3925287"/>
                <a:gd name="connsiteY212" fmla="*/ 512826 h 2314956"/>
                <a:gd name="connsiteX213" fmla="*/ 1875507 w 3925287"/>
                <a:gd name="connsiteY213" fmla="*/ 531876 h 2314956"/>
                <a:gd name="connsiteX214" fmla="*/ 1966947 w 3925287"/>
                <a:gd name="connsiteY214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50867 w 3925287"/>
                <a:gd name="connsiteY158" fmla="*/ 459486 h 2314956"/>
                <a:gd name="connsiteX159" fmla="*/ 2709897 w 3925287"/>
                <a:gd name="connsiteY159" fmla="*/ 470916 h 2314956"/>
                <a:gd name="connsiteX160" fmla="*/ 2549877 w 3925287"/>
                <a:gd name="connsiteY160" fmla="*/ 493776 h 2314956"/>
                <a:gd name="connsiteX161" fmla="*/ 2315375 w 3925287"/>
                <a:gd name="connsiteY161" fmla="*/ 516636 h 2314956"/>
                <a:gd name="connsiteX162" fmla="*/ 2355567 w 3925287"/>
                <a:gd name="connsiteY162" fmla="*/ 451866 h 2314956"/>
                <a:gd name="connsiteX163" fmla="*/ 2450817 w 3925287"/>
                <a:gd name="connsiteY163" fmla="*/ 333756 h 2314956"/>
                <a:gd name="connsiteX164" fmla="*/ 2538447 w 3925287"/>
                <a:gd name="connsiteY164" fmla="*/ 215646 h 2314956"/>
                <a:gd name="connsiteX165" fmla="*/ 2565117 w 3925287"/>
                <a:gd name="connsiteY165" fmla="*/ 150876 h 2314956"/>
                <a:gd name="connsiteX166" fmla="*/ 2595597 w 3925287"/>
                <a:gd name="connsiteY166" fmla="*/ 112776 h 2314956"/>
                <a:gd name="connsiteX167" fmla="*/ 2607027 w 3925287"/>
                <a:gd name="connsiteY167" fmla="*/ 86106 h 2314956"/>
                <a:gd name="connsiteX168" fmla="*/ 2616365 w 3925287"/>
                <a:gd name="connsiteY168" fmla="*/ 55626 h 2314956"/>
                <a:gd name="connsiteX169" fmla="*/ 2614647 w 3925287"/>
                <a:gd name="connsiteY169" fmla="*/ 2286 h 2314956"/>
                <a:gd name="connsiteX170" fmla="*/ 2587977 w 3925287"/>
                <a:gd name="connsiteY170" fmla="*/ 6096 h 2314956"/>
                <a:gd name="connsiteX171" fmla="*/ 2557497 w 3925287"/>
                <a:gd name="connsiteY171" fmla="*/ 17526 h 2314956"/>
                <a:gd name="connsiteX172" fmla="*/ 2511777 w 3925287"/>
                <a:gd name="connsiteY172" fmla="*/ 44196 h 2314956"/>
                <a:gd name="connsiteX173" fmla="*/ 2500347 w 3925287"/>
                <a:gd name="connsiteY173" fmla="*/ 67056 h 2314956"/>
                <a:gd name="connsiteX174" fmla="*/ 2462247 w 3925287"/>
                <a:gd name="connsiteY174" fmla="*/ 93726 h 2314956"/>
                <a:gd name="connsiteX175" fmla="*/ 2447007 w 3925287"/>
                <a:gd name="connsiteY175" fmla="*/ 131826 h 2314956"/>
                <a:gd name="connsiteX176" fmla="*/ 2431767 w 3925287"/>
                <a:gd name="connsiteY176" fmla="*/ 150876 h 2314956"/>
                <a:gd name="connsiteX177" fmla="*/ 2408907 w 3925287"/>
                <a:gd name="connsiteY177" fmla="*/ 185166 h 2314956"/>
                <a:gd name="connsiteX178" fmla="*/ 2347947 w 3925287"/>
                <a:gd name="connsiteY178" fmla="*/ 265176 h 2314956"/>
                <a:gd name="connsiteX179" fmla="*/ 2325087 w 3925287"/>
                <a:gd name="connsiteY179" fmla="*/ 280416 h 2314956"/>
                <a:gd name="connsiteX180" fmla="*/ 2302227 w 3925287"/>
                <a:gd name="connsiteY180" fmla="*/ 295656 h 2314956"/>
                <a:gd name="connsiteX181" fmla="*/ 2286987 w 3925287"/>
                <a:gd name="connsiteY181" fmla="*/ 329946 h 2314956"/>
                <a:gd name="connsiteX182" fmla="*/ 2264127 w 3925287"/>
                <a:gd name="connsiteY182" fmla="*/ 375666 h 2314956"/>
                <a:gd name="connsiteX183" fmla="*/ 2252697 w 3925287"/>
                <a:gd name="connsiteY183" fmla="*/ 375666 h 2314956"/>
                <a:gd name="connsiteX184" fmla="*/ 2227745 w 3925287"/>
                <a:gd name="connsiteY184" fmla="*/ 394716 h 2314956"/>
                <a:gd name="connsiteX185" fmla="*/ 2195547 w 3925287"/>
                <a:gd name="connsiteY185" fmla="*/ 421386 h 2314956"/>
                <a:gd name="connsiteX186" fmla="*/ 2123157 w 3925287"/>
                <a:gd name="connsiteY186" fmla="*/ 455676 h 2314956"/>
                <a:gd name="connsiteX187" fmla="*/ 1989807 w 3925287"/>
                <a:gd name="connsiteY187" fmla="*/ 516636 h 2314956"/>
                <a:gd name="connsiteX188" fmla="*/ 1987715 w 3925287"/>
                <a:gd name="connsiteY188" fmla="*/ 512826 h 2314956"/>
                <a:gd name="connsiteX189" fmla="*/ 1964855 w 3925287"/>
                <a:gd name="connsiteY189" fmla="*/ 531876 h 2314956"/>
                <a:gd name="connsiteX190" fmla="*/ 1959327 w 3925287"/>
                <a:gd name="connsiteY190" fmla="*/ 528066 h 2314956"/>
                <a:gd name="connsiteX191" fmla="*/ 1947897 w 3925287"/>
                <a:gd name="connsiteY191" fmla="*/ 535686 h 2314956"/>
                <a:gd name="connsiteX192" fmla="*/ 1940277 w 3925287"/>
                <a:gd name="connsiteY192" fmla="*/ 516636 h 2314956"/>
                <a:gd name="connsiteX193" fmla="*/ 1898367 w 3925287"/>
                <a:gd name="connsiteY193" fmla="*/ 505206 h 2314956"/>
                <a:gd name="connsiteX194" fmla="*/ 1898367 w 3925287"/>
                <a:gd name="connsiteY194" fmla="*/ 474726 h 2314956"/>
                <a:gd name="connsiteX195" fmla="*/ 1921227 w 3925287"/>
                <a:gd name="connsiteY195" fmla="*/ 539496 h 2314956"/>
                <a:gd name="connsiteX196" fmla="*/ 1902177 w 3925287"/>
                <a:gd name="connsiteY196" fmla="*/ 497586 h 2314956"/>
                <a:gd name="connsiteX197" fmla="*/ 1913607 w 3925287"/>
                <a:gd name="connsiteY197" fmla="*/ 516636 h 2314956"/>
                <a:gd name="connsiteX198" fmla="*/ 1905987 w 3925287"/>
                <a:gd name="connsiteY198" fmla="*/ 512826 h 2314956"/>
                <a:gd name="connsiteX199" fmla="*/ 1898367 w 3925287"/>
                <a:gd name="connsiteY199" fmla="*/ 509016 h 2314956"/>
                <a:gd name="connsiteX200" fmla="*/ 1907705 w 3925287"/>
                <a:gd name="connsiteY200" fmla="*/ 516636 h 2314956"/>
                <a:gd name="connsiteX201" fmla="*/ 1913607 w 3925287"/>
                <a:gd name="connsiteY201" fmla="*/ 524256 h 2314956"/>
                <a:gd name="connsiteX202" fmla="*/ 1877225 w 3925287"/>
                <a:gd name="connsiteY202" fmla="*/ 501396 h 2314956"/>
                <a:gd name="connsiteX203" fmla="*/ 1902177 w 3925287"/>
                <a:gd name="connsiteY203" fmla="*/ 497586 h 2314956"/>
                <a:gd name="connsiteX204" fmla="*/ 1865795 w 3925287"/>
                <a:gd name="connsiteY204" fmla="*/ 489966 h 2314956"/>
                <a:gd name="connsiteX205" fmla="*/ 1864077 w 3925287"/>
                <a:gd name="connsiteY205" fmla="*/ 489966 h 2314956"/>
                <a:gd name="connsiteX206" fmla="*/ 1875507 w 3925287"/>
                <a:gd name="connsiteY206" fmla="*/ 501396 h 2314956"/>
                <a:gd name="connsiteX207" fmla="*/ 1888655 w 3925287"/>
                <a:gd name="connsiteY207" fmla="*/ 501396 h 2314956"/>
                <a:gd name="connsiteX208" fmla="*/ 1883127 w 3925287"/>
                <a:gd name="connsiteY208" fmla="*/ 482346 h 2314956"/>
                <a:gd name="connsiteX209" fmla="*/ 1881035 w 3925287"/>
                <a:gd name="connsiteY209" fmla="*/ 478536 h 2314956"/>
                <a:gd name="connsiteX210" fmla="*/ 1894557 w 3925287"/>
                <a:gd name="connsiteY210" fmla="*/ 482346 h 2314956"/>
                <a:gd name="connsiteX211" fmla="*/ 1921227 w 3925287"/>
                <a:gd name="connsiteY211" fmla="*/ 501396 h 2314956"/>
                <a:gd name="connsiteX212" fmla="*/ 1959327 w 3925287"/>
                <a:gd name="connsiteY212" fmla="*/ 524256 h 2314956"/>
                <a:gd name="connsiteX213" fmla="*/ 1867887 w 3925287"/>
                <a:gd name="connsiteY213" fmla="*/ 512826 h 2314956"/>
                <a:gd name="connsiteX214" fmla="*/ 1875507 w 3925287"/>
                <a:gd name="connsiteY214" fmla="*/ 531876 h 2314956"/>
                <a:gd name="connsiteX215" fmla="*/ 1966947 w 3925287"/>
                <a:gd name="connsiteY215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50867 w 3925287"/>
                <a:gd name="connsiteY158" fmla="*/ 459486 h 2314956"/>
                <a:gd name="connsiteX159" fmla="*/ 2709897 w 3925287"/>
                <a:gd name="connsiteY159" fmla="*/ 489966 h 2314956"/>
                <a:gd name="connsiteX160" fmla="*/ 2549877 w 3925287"/>
                <a:gd name="connsiteY160" fmla="*/ 493776 h 2314956"/>
                <a:gd name="connsiteX161" fmla="*/ 2315375 w 3925287"/>
                <a:gd name="connsiteY161" fmla="*/ 516636 h 2314956"/>
                <a:gd name="connsiteX162" fmla="*/ 2355567 w 3925287"/>
                <a:gd name="connsiteY162" fmla="*/ 451866 h 2314956"/>
                <a:gd name="connsiteX163" fmla="*/ 2450817 w 3925287"/>
                <a:gd name="connsiteY163" fmla="*/ 333756 h 2314956"/>
                <a:gd name="connsiteX164" fmla="*/ 2538447 w 3925287"/>
                <a:gd name="connsiteY164" fmla="*/ 215646 h 2314956"/>
                <a:gd name="connsiteX165" fmla="*/ 2565117 w 3925287"/>
                <a:gd name="connsiteY165" fmla="*/ 150876 h 2314956"/>
                <a:gd name="connsiteX166" fmla="*/ 2595597 w 3925287"/>
                <a:gd name="connsiteY166" fmla="*/ 112776 h 2314956"/>
                <a:gd name="connsiteX167" fmla="*/ 2607027 w 3925287"/>
                <a:gd name="connsiteY167" fmla="*/ 86106 h 2314956"/>
                <a:gd name="connsiteX168" fmla="*/ 2616365 w 3925287"/>
                <a:gd name="connsiteY168" fmla="*/ 55626 h 2314956"/>
                <a:gd name="connsiteX169" fmla="*/ 2614647 w 3925287"/>
                <a:gd name="connsiteY169" fmla="*/ 2286 h 2314956"/>
                <a:gd name="connsiteX170" fmla="*/ 2587977 w 3925287"/>
                <a:gd name="connsiteY170" fmla="*/ 6096 h 2314956"/>
                <a:gd name="connsiteX171" fmla="*/ 2557497 w 3925287"/>
                <a:gd name="connsiteY171" fmla="*/ 17526 h 2314956"/>
                <a:gd name="connsiteX172" fmla="*/ 2511777 w 3925287"/>
                <a:gd name="connsiteY172" fmla="*/ 44196 h 2314956"/>
                <a:gd name="connsiteX173" fmla="*/ 2500347 w 3925287"/>
                <a:gd name="connsiteY173" fmla="*/ 67056 h 2314956"/>
                <a:gd name="connsiteX174" fmla="*/ 2462247 w 3925287"/>
                <a:gd name="connsiteY174" fmla="*/ 93726 h 2314956"/>
                <a:gd name="connsiteX175" fmla="*/ 2447007 w 3925287"/>
                <a:gd name="connsiteY175" fmla="*/ 131826 h 2314956"/>
                <a:gd name="connsiteX176" fmla="*/ 2431767 w 3925287"/>
                <a:gd name="connsiteY176" fmla="*/ 150876 h 2314956"/>
                <a:gd name="connsiteX177" fmla="*/ 2408907 w 3925287"/>
                <a:gd name="connsiteY177" fmla="*/ 185166 h 2314956"/>
                <a:gd name="connsiteX178" fmla="*/ 2347947 w 3925287"/>
                <a:gd name="connsiteY178" fmla="*/ 265176 h 2314956"/>
                <a:gd name="connsiteX179" fmla="*/ 2325087 w 3925287"/>
                <a:gd name="connsiteY179" fmla="*/ 280416 h 2314956"/>
                <a:gd name="connsiteX180" fmla="*/ 2302227 w 3925287"/>
                <a:gd name="connsiteY180" fmla="*/ 295656 h 2314956"/>
                <a:gd name="connsiteX181" fmla="*/ 2286987 w 3925287"/>
                <a:gd name="connsiteY181" fmla="*/ 329946 h 2314956"/>
                <a:gd name="connsiteX182" fmla="*/ 2264127 w 3925287"/>
                <a:gd name="connsiteY182" fmla="*/ 375666 h 2314956"/>
                <a:gd name="connsiteX183" fmla="*/ 2252697 w 3925287"/>
                <a:gd name="connsiteY183" fmla="*/ 375666 h 2314956"/>
                <a:gd name="connsiteX184" fmla="*/ 2227745 w 3925287"/>
                <a:gd name="connsiteY184" fmla="*/ 394716 h 2314956"/>
                <a:gd name="connsiteX185" fmla="*/ 2195547 w 3925287"/>
                <a:gd name="connsiteY185" fmla="*/ 421386 h 2314956"/>
                <a:gd name="connsiteX186" fmla="*/ 2123157 w 3925287"/>
                <a:gd name="connsiteY186" fmla="*/ 455676 h 2314956"/>
                <a:gd name="connsiteX187" fmla="*/ 1989807 w 3925287"/>
                <a:gd name="connsiteY187" fmla="*/ 516636 h 2314956"/>
                <a:gd name="connsiteX188" fmla="*/ 1987715 w 3925287"/>
                <a:gd name="connsiteY188" fmla="*/ 512826 h 2314956"/>
                <a:gd name="connsiteX189" fmla="*/ 1964855 w 3925287"/>
                <a:gd name="connsiteY189" fmla="*/ 531876 h 2314956"/>
                <a:gd name="connsiteX190" fmla="*/ 1959327 w 3925287"/>
                <a:gd name="connsiteY190" fmla="*/ 528066 h 2314956"/>
                <a:gd name="connsiteX191" fmla="*/ 1947897 w 3925287"/>
                <a:gd name="connsiteY191" fmla="*/ 535686 h 2314956"/>
                <a:gd name="connsiteX192" fmla="*/ 1940277 w 3925287"/>
                <a:gd name="connsiteY192" fmla="*/ 516636 h 2314956"/>
                <a:gd name="connsiteX193" fmla="*/ 1898367 w 3925287"/>
                <a:gd name="connsiteY193" fmla="*/ 505206 h 2314956"/>
                <a:gd name="connsiteX194" fmla="*/ 1898367 w 3925287"/>
                <a:gd name="connsiteY194" fmla="*/ 474726 h 2314956"/>
                <a:gd name="connsiteX195" fmla="*/ 1921227 w 3925287"/>
                <a:gd name="connsiteY195" fmla="*/ 539496 h 2314956"/>
                <a:gd name="connsiteX196" fmla="*/ 1902177 w 3925287"/>
                <a:gd name="connsiteY196" fmla="*/ 497586 h 2314956"/>
                <a:gd name="connsiteX197" fmla="*/ 1913607 w 3925287"/>
                <a:gd name="connsiteY197" fmla="*/ 516636 h 2314956"/>
                <a:gd name="connsiteX198" fmla="*/ 1905987 w 3925287"/>
                <a:gd name="connsiteY198" fmla="*/ 512826 h 2314956"/>
                <a:gd name="connsiteX199" fmla="*/ 1898367 w 3925287"/>
                <a:gd name="connsiteY199" fmla="*/ 509016 h 2314956"/>
                <a:gd name="connsiteX200" fmla="*/ 1907705 w 3925287"/>
                <a:gd name="connsiteY200" fmla="*/ 516636 h 2314956"/>
                <a:gd name="connsiteX201" fmla="*/ 1913607 w 3925287"/>
                <a:gd name="connsiteY201" fmla="*/ 524256 h 2314956"/>
                <a:gd name="connsiteX202" fmla="*/ 1877225 w 3925287"/>
                <a:gd name="connsiteY202" fmla="*/ 501396 h 2314956"/>
                <a:gd name="connsiteX203" fmla="*/ 1902177 w 3925287"/>
                <a:gd name="connsiteY203" fmla="*/ 497586 h 2314956"/>
                <a:gd name="connsiteX204" fmla="*/ 1865795 w 3925287"/>
                <a:gd name="connsiteY204" fmla="*/ 489966 h 2314956"/>
                <a:gd name="connsiteX205" fmla="*/ 1864077 w 3925287"/>
                <a:gd name="connsiteY205" fmla="*/ 489966 h 2314956"/>
                <a:gd name="connsiteX206" fmla="*/ 1875507 w 3925287"/>
                <a:gd name="connsiteY206" fmla="*/ 501396 h 2314956"/>
                <a:gd name="connsiteX207" fmla="*/ 1888655 w 3925287"/>
                <a:gd name="connsiteY207" fmla="*/ 501396 h 2314956"/>
                <a:gd name="connsiteX208" fmla="*/ 1883127 w 3925287"/>
                <a:gd name="connsiteY208" fmla="*/ 482346 h 2314956"/>
                <a:gd name="connsiteX209" fmla="*/ 1881035 w 3925287"/>
                <a:gd name="connsiteY209" fmla="*/ 478536 h 2314956"/>
                <a:gd name="connsiteX210" fmla="*/ 1894557 w 3925287"/>
                <a:gd name="connsiteY210" fmla="*/ 482346 h 2314956"/>
                <a:gd name="connsiteX211" fmla="*/ 1921227 w 3925287"/>
                <a:gd name="connsiteY211" fmla="*/ 501396 h 2314956"/>
                <a:gd name="connsiteX212" fmla="*/ 1959327 w 3925287"/>
                <a:gd name="connsiteY212" fmla="*/ 524256 h 2314956"/>
                <a:gd name="connsiteX213" fmla="*/ 1867887 w 3925287"/>
                <a:gd name="connsiteY213" fmla="*/ 512826 h 2314956"/>
                <a:gd name="connsiteX214" fmla="*/ 1875507 w 3925287"/>
                <a:gd name="connsiteY214" fmla="*/ 531876 h 2314956"/>
                <a:gd name="connsiteX215" fmla="*/ 1966947 w 3925287"/>
                <a:gd name="connsiteY215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50867 w 3925287"/>
                <a:gd name="connsiteY158" fmla="*/ 459486 h 2314956"/>
                <a:gd name="connsiteX159" fmla="*/ 2709897 w 3925287"/>
                <a:gd name="connsiteY159" fmla="*/ 489966 h 2314956"/>
                <a:gd name="connsiteX160" fmla="*/ 2549877 w 3925287"/>
                <a:gd name="connsiteY160" fmla="*/ 520446 h 2314956"/>
                <a:gd name="connsiteX161" fmla="*/ 2315375 w 3925287"/>
                <a:gd name="connsiteY161" fmla="*/ 516636 h 2314956"/>
                <a:gd name="connsiteX162" fmla="*/ 2355567 w 3925287"/>
                <a:gd name="connsiteY162" fmla="*/ 451866 h 2314956"/>
                <a:gd name="connsiteX163" fmla="*/ 2450817 w 3925287"/>
                <a:gd name="connsiteY163" fmla="*/ 333756 h 2314956"/>
                <a:gd name="connsiteX164" fmla="*/ 2538447 w 3925287"/>
                <a:gd name="connsiteY164" fmla="*/ 215646 h 2314956"/>
                <a:gd name="connsiteX165" fmla="*/ 2565117 w 3925287"/>
                <a:gd name="connsiteY165" fmla="*/ 150876 h 2314956"/>
                <a:gd name="connsiteX166" fmla="*/ 2595597 w 3925287"/>
                <a:gd name="connsiteY166" fmla="*/ 112776 h 2314956"/>
                <a:gd name="connsiteX167" fmla="*/ 2607027 w 3925287"/>
                <a:gd name="connsiteY167" fmla="*/ 86106 h 2314956"/>
                <a:gd name="connsiteX168" fmla="*/ 2616365 w 3925287"/>
                <a:gd name="connsiteY168" fmla="*/ 55626 h 2314956"/>
                <a:gd name="connsiteX169" fmla="*/ 2614647 w 3925287"/>
                <a:gd name="connsiteY169" fmla="*/ 2286 h 2314956"/>
                <a:gd name="connsiteX170" fmla="*/ 2587977 w 3925287"/>
                <a:gd name="connsiteY170" fmla="*/ 6096 h 2314956"/>
                <a:gd name="connsiteX171" fmla="*/ 2557497 w 3925287"/>
                <a:gd name="connsiteY171" fmla="*/ 17526 h 2314956"/>
                <a:gd name="connsiteX172" fmla="*/ 2511777 w 3925287"/>
                <a:gd name="connsiteY172" fmla="*/ 44196 h 2314956"/>
                <a:gd name="connsiteX173" fmla="*/ 2500347 w 3925287"/>
                <a:gd name="connsiteY173" fmla="*/ 67056 h 2314956"/>
                <a:gd name="connsiteX174" fmla="*/ 2462247 w 3925287"/>
                <a:gd name="connsiteY174" fmla="*/ 93726 h 2314956"/>
                <a:gd name="connsiteX175" fmla="*/ 2447007 w 3925287"/>
                <a:gd name="connsiteY175" fmla="*/ 131826 h 2314956"/>
                <a:gd name="connsiteX176" fmla="*/ 2431767 w 3925287"/>
                <a:gd name="connsiteY176" fmla="*/ 150876 h 2314956"/>
                <a:gd name="connsiteX177" fmla="*/ 2408907 w 3925287"/>
                <a:gd name="connsiteY177" fmla="*/ 185166 h 2314956"/>
                <a:gd name="connsiteX178" fmla="*/ 2347947 w 3925287"/>
                <a:gd name="connsiteY178" fmla="*/ 265176 h 2314956"/>
                <a:gd name="connsiteX179" fmla="*/ 2325087 w 3925287"/>
                <a:gd name="connsiteY179" fmla="*/ 280416 h 2314956"/>
                <a:gd name="connsiteX180" fmla="*/ 2302227 w 3925287"/>
                <a:gd name="connsiteY180" fmla="*/ 295656 h 2314956"/>
                <a:gd name="connsiteX181" fmla="*/ 2286987 w 3925287"/>
                <a:gd name="connsiteY181" fmla="*/ 329946 h 2314956"/>
                <a:gd name="connsiteX182" fmla="*/ 2264127 w 3925287"/>
                <a:gd name="connsiteY182" fmla="*/ 375666 h 2314956"/>
                <a:gd name="connsiteX183" fmla="*/ 2252697 w 3925287"/>
                <a:gd name="connsiteY183" fmla="*/ 375666 h 2314956"/>
                <a:gd name="connsiteX184" fmla="*/ 2227745 w 3925287"/>
                <a:gd name="connsiteY184" fmla="*/ 394716 h 2314956"/>
                <a:gd name="connsiteX185" fmla="*/ 2195547 w 3925287"/>
                <a:gd name="connsiteY185" fmla="*/ 421386 h 2314956"/>
                <a:gd name="connsiteX186" fmla="*/ 2123157 w 3925287"/>
                <a:gd name="connsiteY186" fmla="*/ 455676 h 2314956"/>
                <a:gd name="connsiteX187" fmla="*/ 1989807 w 3925287"/>
                <a:gd name="connsiteY187" fmla="*/ 516636 h 2314956"/>
                <a:gd name="connsiteX188" fmla="*/ 1987715 w 3925287"/>
                <a:gd name="connsiteY188" fmla="*/ 512826 h 2314956"/>
                <a:gd name="connsiteX189" fmla="*/ 1964855 w 3925287"/>
                <a:gd name="connsiteY189" fmla="*/ 531876 h 2314956"/>
                <a:gd name="connsiteX190" fmla="*/ 1959327 w 3925287"/>
                <a:gd name="connsiteY190" fmla="*/ 528066 h 2314956"/>
                <a:gd name="connsiteX191" fmla="*/ 1947897 w 3925287"/>
                <a:gd name="connsiteY191" fmla="*/ 535686 h 2314956"/>
                <a:gd name="connsiteX192" fmla="*/ 1940277 w 3925287"/>
                <a:gd name="connsiteY192" fmla="*/ 516636 h 2314956"/>
                <a:gd name="connsiteX193" fmla="*/ 1898367 w 3925287"/>
                <a:gd name="connsiteY193" fmla="*/ 505206 h 2314956"/>
                <a:gd name="connsiteX194" fmla="*/ 1898367 w 3925287"/>
                <a:gd name="connsiteY194" fmla="*/ 474726 h 2314956"/>
                <a:gd name="connsiteX195" fmla="*/ 1921227 w 3925287"/>
                <a:gd name="connsiteY195" fmla="*/ 539496 h 2314956"/>
                <a:gd name="connsiteX196" fmla="*/ 1902177 w 3925287"/>
                <a:gd name="connsiteY196" fmla="*/ 497586 h 2314956"/>
                <a:gd name="connsiteX197" fmla="*/ 1913607 w 3925287"/>
                <a:gd name="connsiteY197" fmla="*/ 516636 h 2314956"/>
                <a:gd name="connsiteX198" fmla="*/ 1905987 w 3925287"/>
                <a:gd name="connsiteY198" fmla="*/ 512826 h 2314956"/>
                <a:gd name="connsiteX199" fmla="*/ 1898367 w 3925287"/>
                <a:gd name="connsiteY199" fmla="*/ 509016 h 2314956"/>
                <a:gd name="connsiteX200" fmla="*/ 1907705 w 3925287"/>
                <a:gd name="connsiteY200" fmla="*/ 516636 h 2314956"/>
                <a:gd name="connsiteX201" fmla="*/ 1913607 w 3925287"/>
                <a:gd name="connsiteY201" fmla="*/ 524256 h 2314956"/>
                <a:gd name="connsiteX202" fmla="*/ 1877225 w 3925287"/>
                <a:gd name="connsiteY202" fmla="*/ 501396 h 2314956"/>
                <a:gd name="connsiteX203" fmla="*/ 1902177 w 3925287"/>
                <a:gd name="connsiteY203" fmla="*/ 497586 h 2314956"/>
                <a:gd name="connsiteX204" fmla="*/ 1865795 w 3925287"/>
                <a:gd name="connsiteY204" fmla="*/ 489966 h 2314956"/>
                <a:gd name="connsiteX205" fmla="*/ 1864077 w 3925287"/>
                <a:gd name="connsiteY205" fmla="*/ 489966 h 2314956"/>
                <a:gd name="connsiteX206" fmla="*/ 1875507 w 3925287"/>
                <a:gd name="connsiteY206" fmla="*/ 501396 h 2314956"/>
                <a:gd name="connsiteX207" fmla="*/ 1888655 w 3925287"/>
                <a:gd name="connsiteY207" fmla="*/ 501396 h 2314956"/>
                <a:gd name="connsiteX208" fmla="*/ 1883127 w 3925287"/>
                <a:gd name="connsiteY208" fmla="*/ 482346 h 2314956"/>
                <a:gd name="connsiteX209" fmla="*/ 1881035 w 3925287"/>
                <a:gd name="connsiteY209" fmla="*/ 478536 h 2314956"/>
                <a:gd name="connsiteX210" fmla="*/ 1894557 w 3925287"/>
                <a:gd name="connsiteY210" fmla="*/ 482346 h 2314956"/>
                <a:gd name="connsiteX211" fmla="*/ 1921227 w 3925287"/>
                <a:gd name="connsiteY211" fmla="*/ 501396 h 2314956"/>
                <a:gd name="connsiteX212" fmla="*/ 1959327 w 3925287"/>
                <a:gd name="connsiteY212" fmla="*/ 524256 h 2314956"/>
                <a:gd name="connsiteX213" fmla="*/ 1867887 w 3925287"/>
                <a:gd name="connsiteY213" fmla="*/ 512826 h 2314956"/>
                <a:gd name="connsiteX214" fmla="*/ 1875507 w 3925287"/>
                <a:gd name="connsiteY214" fmla="*/ 531876 h 2314956"/>
                <a:gd name="connsiteX215" fmla="*/ 1966947 w 3925287"/>
                <a:gd name="connsiteY215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50867 w 3925287"/>
                <a:gd name="connsiteY158" fmla="*/ 459486 h 2314956"/>
                <a:gd name="connsiteX159" fmla="*/ 2709897 w 3925287"/>
                <a:gd name="connsiteY159" fmla="*/ 489966 h 2314956"/>
                <a:gd name="connsiteX160" fmla="*/ 2549877 w 3925287"/>
                <a:gd name="connsiteY160" fmla="*/ 520446 h 2314956"/>
                <a:gd name="connsiteX161" fmla="*/ 2315375 w 3925287"/>
                <a:gd name="connsiteY161" fmla="*/ 516636 h 2314956"/>
                <a:gd name="connsiteX162" fmla="*/ 2355567 w 3925287"/>
                <a:gd name="connsiteY162" fmla="*/ 451866 h 2314956"/>
                <a:gd name="connsiteX163" fmla="*/ 2450817 w 3925287"/>
                <a:gd name="connsiteY163" fmla="*/ 333756 h 2314956"/>
                <a:gd name="connsiteX164" fmla="*/ 2538447 w 3925287"/>
                <a:gd name="connsiteY164" fmla="*/ 215646 h 2314956"/>
                <a:gd name="connsiteX165" fmla="*/ 2565117 w 3925287"/>
                <a:gd name="connsiteY165" fmla="*/ 150876 h 2314956"/>
                <a:gd name="connsiteX166" fmla="*/ 2595597 w 3925287"/>
                <a:gd name="connsiteY166" fmla="*/ 112776 h 2314956"/>
                <a:gd name="connsiteX167" fmla="*/ 2607027 w 3925287"/>
                <a:gd name="connsiteY167" fmla="*/ 86106 h 2314956"/>
                <a:gd name="connsiteX168" fmla="*/ 2616365 w 3925287"/>
                <a:gd name="connsiteY168" fmla="*/ 55626 h 2314956"/>
                <a:gd name="connsiteX169" fmla="*/ 2614647 w 3925287"/>
                <a:gd name="connsiteY169" fmla="*/ 2286 h 2314956"/>
                <a:gd name="connsiteX170" fmla="*/ 2587977 w 3925287"/>
                <a:gd name="connsiteY170" fmla="*/ 6096 h 2314956"/>
                <a:gd name="connsiteX171" fmla="*/ 2557497 w 3925287"/>
                <a:gd name="connsiteY171" fmla="*/ 17526 h 2314956"/>
                <a:gd name="connsiteX172" fmla="*/ 2511777 w 3925287"/>
                <a:gd name="connsiteY172" fmla="*/ 44196 h 2314956"/>
                <a:gd name="connsiteX173" fmla="*/ 2500347 w 3925287"/>
                <a:gd name="connsiteY173" fmla="*/ 67056 h 2314956"/>
                <a:gd name="connsiteX174" fmla="*/ 2462247 w 3925287"/>
                <a:gd name="connsiteY174" fmla="*/ 93726 h 2314956"/>
                <a:gd name="connsiteX175" fmla="*/ 2447007 w 3925287"/>
                <a:gd name="connsiteY175" fmla="*/ 131826 h 2314956"/>
                <a:gd name="connsiteX176" fmla="*/ 2431767 w 3925287"/>
                <a:gd name="connsiteY176" fmla="*/ 150876 h 2314956"/>
                <a:gd name="connsiteX177" fmla="*/ 2408907 w 3925287"/>
                <a:gd name="connsiteY177" fmla="*/ 185166 h 2314956"/>
                <a:gd name="connsiteX178" fmla="*/ 2347947 w 3925287"/>
                <a:gd name="connsiteY178" fmla="*/ 265176 h 2314956"/>
                <a:gd name="connsiteX179" fmla="*/ 2325087 w 3925287"/>
                <a:gd name="connsiteY179" fmla="*/ 280416 h 2314956"/>
                <a:gd name="connsiteX180" fmla="*/ 2302227 w 3925287"/>
                <a:gd name="connsiteY180" fmla="*/ 295656 h 2314956"/>
                <a:gd name="connsiteX181" fmla="*/ 2286987 w 3925287"/>
                <a:gd name="connsiteY181" fmla="*/ 329946 h 2314956"/>
                <a:gd name="connsiteX182" fmla="*/ 2264127 w 3925287"/>
                <a:gd name="connsiteY182" fmla="*/ 375666 h 2314956"/>
                <a:gd name="connsiteX183" fmla="*/ 2252697 w 3925287"/>
                <a:gd name="connsiteY183" fmla="*/ 375666 h 2314956"/>
                <a:gd name="connsiteX184" fmla="*/ 2227745 w 3925287"/>
                <a:gd name="connsiteY184" fmla="*/ 394716 h 2314956"/>
                <a:gd name="connsiteX185" fmla="*/ 2195547 w 3925287"/>
                <a:gd name="connsiteY185" fmla="*/ 421386 h 2314956"/>
                <a:gd name="connsiteX186" fmla="*/ 2123157 w 3925287"/>
                <a:gd name="connsiteY186" fmla="*/ 455676 h 2314956"/>
                <a:gd name="connsiteX187" fmla="*/ 1989807 w 3925287"/>
                <a:gd name="connsiteY187" fmla="*/ 516636 h 2314956"/>
                <a:gd name="connsiteX188" fmla="*/ 1987715 w 3925287"/>
                <a:gd name="connsiteY188" fmla="*/ 512826 h 2314956"/>
                <a:gd name="connsiteX189" fmla="*/ 1964855 w 3925287"/>
                <a:gd name="connsiteY189" fmla="*/ 531876 h 2314956"/>
                <a:gd name="connsiteX190" fmla="*/ 1959327 w 3925287"/>
                <a:gd name="connsiteY190" fmla="*/ 528066 h 2314956"/>
                <a:gd name="connsiteX191" fmla="*/ 1947897 w 3925287"/>
                <a:gd name="connsiteY191" fmla="*/ 535686 h 2314956"/>
                <a:gd name="connsiteX192" fmla="*/ 1940277 w 3925287"/>
                <a:gd name="connsiteY192" fmla="*/ 516636 h 2314956"/>
                <a:gd name="connsiteX193" fmla="*/ 1898367 w 3925287"/>
                <a:gd name="connsiteY193" fmla="*/ 505206 h 2314956"/>
                <a:gd name="connsiteX194" fmla="*/ 1898367 w 3925287"/>
                <a:gd name="connsiteY194" fmla="*/ 474726 h 2314956"/>
                <a:gd name="connsiteX195" fmla="*/ 1921227 w 3925287"/>
                <a:gd name="connsiteY195" fmla="*/ 539496 h 2314956"/>
                <a:gd name="connsiteX196" fmla="*/ 1902177 w 3925287"/>
                <a:gd name="connsiteY196" fmla="*/ 497586 h 2314956"/>
                <a:gd name="connsiteX197" fmla="*/ 1913607 w 3925287"/>
                <a:gd name="connsiteY197" fmla="*/ 516636 h 2314956"/>
                <a:gd name="connsiteX198" fmla="*/ 1905987 w 3925287"/>
                <a:gd name="connsiteY198" fmla="*/ 512826 h 2314956"/>
                <a:gd name="connsiteX199" fmla="*/ 1898367 w 3925287"/>
                <a:gd name="connsiteY199" fmla="*/ 509016 h 2314956"/>
                <a:gd name="connsiteX200" fmla="*/ 1907705 w 3925287"/>
                <a:gd name="connsiteY200" fmla="*/ 516636 h 2314956"/>
                <a:gd name="connsiteX201" fmla="*/ 1913607 w 3925287"/>
                <a:gd name="connsiteY201" fmla="*/ 524256 h 2314956"/>
                <a:gd name="connsiteX202" fmla="*/ 1877225 w 3925287"/>
                <a:gd name="connsiteY202" fmla="*/ 501396 h 2314956"/>
                <a:gd name="connsiteX203" fmla="*/ 1902177 w 3925287"/>
                <a:gd name="connsiteY203" fmla="*/ 497586 h 2314956"/>
                <a:gd name="connsiteX204" fmla="*/ 1865795 w 3925287"/>
                <a:gd name="connsiteY204" fmla="*/ 489966 h 2314956"/>
                <a:gd name="connsiteX205" fmla="*/ 1864077 w 3925287"/>
                <a:gd name="connsiteY205" fmla="*/ 489966 h 2314956"/>
                <a:gd name="connsiteX206" fmla="*/ 1875507 w 3925287"/>
                <a:gd name="connsiteY206" fmla="*/ 501396 h 2314956"/>
                <a:gd name="connsiteX207" fmla="*/ 1888655 w 3925287"/>
                <a:gd name="connsiteY207" fmla="*/ 501396 h 2314956"/>
                <a:gd name="connsiteX208" fmla="*/ 1883127 w 3925287"/>
                <a:gd name="connsiteY208" fmla="*/ 482346 h 2314956"/>
                <a:gd name="connsiteX209" fmla="*/ 1881035 w 3925287"/>
                <a:gd name="connsiteY209" fmla="*/ 478536 h 2314956"/>
                <a:gd name="connsiteX210" fmla="*/ 1894557 w 3925287"/>
                <a:gd name="connsiteY210" fmla="*/ 482346 h 2314956"/>
                <a:gd name="connsiteX211" fmla="*/ 1921227 w 3925287"/>
                <a:gd name="connsiteY211" fmla="*/ 501396 h 2314956"/>
                <a:gd name="connsiteX212" fmla="*/ 1959327 w 3925287"/>
                <a:gd name="connsiteY212" fmla="*/ 524256 h 2314956"/>
                <a:gd name="connsiteX213" fmla="*/ 1867887 w 3925287"/>
                <a:gd name="connsiteY213" fmla="*/ 512826 h 2314956"/>
                <a:gd name="connsiteX214" fmla="*/ 1875507 w 3925287"/>
                <a:gd name="connsiteY214" fmla="*/ 531876 h 2314956"/>
                <a:gd name="connsiteX215" fmla="*/ 1966947 w 3925287"/>
                <a:gd name="connsiteY215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50867 w 3925287"/>
                <a:gd name="connsiteY158" fmla="*/ 459486 h 2314956"/>
                <a:gd name="connsiteX159" fmla="*/ 2709897 w 3925287"/>
                <a:gd name="connsiteY159" fmla="*/ 509016 h 2314956"/>
                <a:gd name="connsiteX160" fmla="*/ 2549877 w 3925287"/>
                <a:gd name="connsiteY160" fmla="*/ 520446 h 2314956"/>
                <a:gd name="connsiteX161" fmla="*/ 2315375 w 3925287"/>
                <a:gd name="connsiteY161" fmla="*/ 516636 h 2314956"/>
                <a:gd name="connsiteX162" fmla="*/ 2355567 w 3925287"/>
                <a:gd name="connsiteY162" fmla="*/ 451866 h 2314956"/>
                <a:gd name="connsiteX163" fmla="*/ 2450817 w 3925287"/>
                <a:gd name="connsiteY163" fmla="*/ 333756 h 2314956"/>
                <a:gd name="connsiteX164" fmla="*/ 2538447 w 3925287"/>
                <a:gd name="connsiteY164" fmla="*/ 215646 h 2314956"/>
                <a:gd name="connsiteX165" fmla="*/ 2565117 w 3925287"/>
                <a:gd name="connsiteY165" fmla="*/ 150876 h 2314956"/>
                <a:gd name="connsiteX166" fmla="*/ 2595597 w 3925287"/>
                <a:gd name="connsiteY166" fmla="*/ 112776 h 2314956"/>
                <a:gd name="connsiteX167" fmla="*/ 2607027 w 3925287"/>
                <a:gd name="connsiteY167" fmla="*/ 86106 h 2314956"/>
                <a:gd name="connsiteX168" fmla="*/ 2616365 w 3925287"/>
                <a:gd name="connsiteY168" fmla="*/ 55626 h 2314956"/>
                <a:gd name="connsiteX169" fmla="*/ 2614647 w 3925287"/>
                <a:gd name="connsiteY169" fmla="*/ 2286 h 2314956"/>
                <a:gd name="connsiteX170" fmla="*/ 2587977 w 3925287"/>
                <a:gd name="connsiteY170" fmla="*/ 6096 h 2314956"/>
                <a:gd name="connsiteX171" fmla="*/ 2557497 w 3925287"/>
                <a:gd name="connsiteY171" fmla="*/ 17526 h 2314956"/>
                <a:gd name="connsiteX172" fmla="*/ 2511777 w 3925287"/>
                <a:gd name="connsiteY172" fmla="*/ 44196 h 2314956"/>
                <a:gd name="connsiteX173" fmla="*/ 2500347 w 3925287"/>
                <a:gd name="connsiteY173" fmla="*/ 67056 h 2314956"/>
                <a:gd name="connsiteX174" fmla="*/ 2462247 w 3925287"/>
                <a:gd name="connsiteY174" fmla="*/ 93726 h 2314956"/>
                <a:gd name="connsiteX175" fmla="*/ 2447007 w 3925287"/>
                <a:gd name="connsiteY175" fmla="*/ 131826 h 2314956"/>
                <a:gd name="connsiteX176" fmla="*/ 2431767 w 3925287"/>
                <a:gd name="connsiteY176" fmla="*/ 150876 h 2314956"/>
                <a:gd name="connsiteX177" fmla="*/ 2408907 w 3925287"/>
                <a:gd name="connsiteY177" fmla="*/ 185166 h 2314956"/>
                <a:gd name="connsiteX178" fmla="*/ 2347947 w 3925287"/>
                <a:gd name="connsiteY178" fmla="*/ 265176 h 2314956"/>
                <a:gd name="connsiteX179" fmla="*/ 2325087 w 3925287"/>
                <a:gd name="connsiteY179" fmla="*/ 280416 h 2314956"/>
                <a:gd name="connsiteX180" fmla="*/ 2302227 w 3925287"/>
                <a:gd name="connsiteY180" fmla="*/ 295656 h 2314956"/>
                <a:gd name="connsiteX181" fmla="*/ 2286987 w 3925287"/>
                <a:gd name="connsiteY181" fmla="*/ 329946 h 2314956"/>
                <a:gd name="connsiteX182" fmla="*/ 2264127 w 3925287"/>
                <a:gd name="connsiteY182" fmla="*/ 375666 h 2314956"/>
                <a:gd name="connsiteX183" fmla="*/ 2252697 w 3925287"/>
                <a:gd name="connsiteY183" fmla="*/ 375666 h 2314956"/>
                <a:gd name="connsiteX184" fmla="*/ 2227745 w 3925287"/>
                <a:gd name="connsiteY184" fmla="*/ 394716 h 2314956"/>
                <a:gd name="connsiteX185" fmla="*/ 2195547 w 3925287"/>
                <a:gd name="connsiteY185" fmla="*/ 421386 h 2314956"/>
                <a:gd name="connsiteX186" fmla="*/ 2123157 w 3925287"/>
                <a:gd name="connsiteY186" fmla="*/ 455676 h 2314956"/>
                <a:gd name="connsiteX187" fmla="*/ 1989807 w 3925287"/>
                <a:gd name="connsiteY187" fmla="*/ 516636 h 2314956"/>
                <a:gd name="connsiteX188" fmla="*/ 1987715 w 3925287"/>
                <a:gd name="connsiteY188" fmla="*/ 512826 h 2314956"/>
                <a:gd name="connsiteX189" fmla="*/ 1964855 w 3925287"/>
                <a:gd name="connsiteY189" fmla="*/ 531876 h 2314956"/>
                <a:gd name="connsiteX190" fmla="*/ 1959327 w 3925287"/>
                <a:gd name="connsiteY190" fmla="*/ 528066 h 2314956"/>
                <a:gd name="connsiteX191" fmla="*/ 1947897 w 3925287"/>
                <a:gd name="connsiteY191" fmla="*/ 535686 h 2314956"/>
                <a:gd name="connsiteX192" fmla="*/ 1940277 w 3925287"/>
                <a:gd name="connsiteY192" fmla="*/ 516636 h 2314956"/>
                <a:gd name="connsiteX193" fmla="*/ 1898367 w 3925287"/>
                <a:gd name="connsiteY193" fmla="*/ 505206 h 2314956"/>
                <a:gd name="connsiteX194" fmla="*/ 1898367 w 3925287"/>
                <a:gd name="connsiteY194" fmla="*/ 474726 h 2314956"/>
                <a:gd name="connsiteX195" fmla="*/ 1921227 w 3925287"/>
                <a:gd name="connsiteY195" fmla="*/ 539496 h 2314956"/>
                <a:gd name="connsiteX196" fmla="*/ 1902177 w 3925287"/>
                <a:gd name="connsiteY196" fmla="*/ 497586 h 2314956"/>
                <a:gd name="connsiteX197" fmla="*/ 1913607 w 3925287"/>
                <a:gd name="connsiteY197" fmla="*/ 516636 h 2314956"/>
                <a:gd name="connsiteX198" fmla="*/ 1905987 w 3925287"/>
                <a:gd name="connsiteY198" fmla="*/ 512826 h 2314956"/>
                <a:gd name="connsiteX199" fmla="*/ 1898367 w 3925287"/>
                <a:gd name="connsiteY199" fmla="*/ 509016 h 2314956"/>
                <a:gd name="connsiteX200" fmla="*/ 1907705 w 3925287"/>
                <a:gd name="connsiteY200" fmla="*/ 516636 h 2314956"/>
                <a:gd name="connsiteX201" fmla="*/ 1913607 w 3925287"/>
                <a:gd name="connsiteY201" fmla="*/ 524256 h 2314956"/>
                <a:gd name="connsiteX202" fmla="*/ 1877225 w 3925287"/>
                <a:gd name="connsiteY202" fmla="*/ 501396 h 2314956"/>
                <a:gd name="connsiteX203" fmla="*/ 1902177 w 3925287"/>
                <a:gd name="connsiteY203" fmla="*/ 497586 h 2314956"/>
                <a:gd name="connsiteX204" fmla="*/ 1865795 w 3925287"/>
                <a:gd name="connsiteY204" fmla="*/ 489966 h 2314956"/>
                <a:gd name="connsiteX205" fmla="*/ 1864077 w 3925287"/>
                <a:gd name="connsiteY205" fmla="*/ 489966 h 2314956"/>
                <a:gd name="connsiteX206" fmla="*/ 1875507 w 3925287"/>
                <a:gd name="connsiteY206" fmla="*/ 501396 h 2314956"/>
                <a:gd name="connsiteX207" fmla="*/ 1888655 w 3925287"/>
                <a:gd name="connsiteY207" fmla="*/ 501396 h 2314956"/>
                <a:gd name="connsiteX208" fmla="*/ 1883127 w 3925287"/>
                <a:gd name="connsiteY208" fmla="*/ 482346 h 2314956"/>
                <a:gd name="connsiteX209" fmla="*/ 1881035 w 3925287"/>
                <a:gd name="connsiteY209" fmla="*/ 478536 h 2314956"/>
                <a:gd name="connsiteX210" fmla="*/ 1894557 w 3925287"/>
                <a:gd name="connsiteY210" fmla="*/ 482346 h 2314956"/>
                <a:gd name="connsiteX211" fmla="*/ 1921227 w 3925287"/>
                <a:gd name="connsiteY211" fmla="*/ 501396 h 2314956"/>
                <a:gd name="connsiteX212" fmla="*/ 1959327 w 3925287"/>
                <a:gd name="connsiteY212" fmla="*/ 524256 h 2314956"/>
                <a:gd name="connsiteX213" fmla="*/ 1867887 w 3925287"/>
                <a:gd name="connsiteY213" fmla="*/ 512826 h 2314956"/>
                <a:gd name="connsiteX214" fmla="*/ 1875507 w 3925287"/>
                <a:gd name="connsiteY214" fmla="*/ 531876 h 2314956"/>
                <a:gd name="connsiteX215" fmla="*/ 1966947 w 3925287"/>
                <a:gd name="connsiteY215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50867 w 3925287"/>
                <a:gd name="connsiteY158" fmla="*/ 459486 h 2314956"/>
                <a:gd name="connsiteX159" fmla="*/ 2709897 w 3925287"/>
                <a:gd name="connsiteY159" fmla="*/ 509016 h 2314956"/>
                <a:gd name="connsiteX160" fmla="*/ 2549877 w 3925287"/>
                <a:gd name="connsiteY160" fmla="*/ 520446 h 2314956"/>
                <a:gd name="connsiteX161" fmla="*/ 2315375 w 3925287"/>
                <a:gd name="connsiteY161" fmla="*/ 516636 h 2314956"/>
                <a:gd name="connsiteX162" fmla="*/ 2355567 w 3925287"/>
                <a:gd name="connsiteY162" fmla="*/ 451866 h 2314956"/>
                <a:gd name="connsiteX163" fmla="*/ 2450817 w 3925287"/>
                <a:gd name="connsiteY163" fmla="*/ 333756 h 2314956"/>
                <a:gd name="connsiteX164" fmla="*/ 2538447 w 3925287"/>
                <a:gd name="connsiteY164" fmla="*/ 215646 h 2314956"/>
                <a:gd name="connsiteX165" fmla="*/ 2565117 w 3925287"/>
                <a:gd name="connsiteY165" fmla="*/ 150876 h 2314956"/>
                <a:gd name="connsiteX166" fmla="*/ 2595597 w 3925287"/>
                <a:gd name="connsiteY166" fmla="*/ 112776 h 2314956"/>
                <a:gd name="connsiteX167" fmla="*/ 2607027 w 3925287"/>
                <a:gd name="connsiteY167" fmla="*/ 86106 h 2314956"/>
                <a:gd name="connsiteX168" fmla="*/ 2616365 w 3925287"/>
                <a:gd name="connsiteY168" fmla="*/ 55626 h 2314956"/>
                <a:gd name="connsiteX169" fmla="*/ 2614647 w 3925287"/>
                <a:gd name="connsiteY169" fmla="*/ 2286 h 2314956"/>
                <a:gd name="connsiteX170" fmla="*/ 2587977 w 3925287"/>
                <a:gd name="connsiteY170" fmla="*/ 6096 h 2314956"/>
                <a:gd name="connsiteX171" fmla="*/ 2557497 w 3925287"/>
                <a:gd name="connsiteY171" fmla="*/ 17526 h 2314956"/>
                <a:gd name="connsiteX172" fmla="*/ 2511777 w 3925287"/>
                <a:gd name="connsiteY172" fmla="*/ 44196 h 2314956"/>
                <a:gd name="connsiteX173" fmla="*/ 2500347 w 3925287"/>
                <a:gd name="connsiteY173" fmla="*/ 67056 h 2314956"/>
                <a:gd name="connsiteX174" fmla="*/ 2462247 w 3925287"/>
                <a:gd name="connsiteY174" fmla="*/ 93726 h 2314956"/>
                <a:gd name="connsiteX175" fmla="*/ 2447007 w 3925287"/>
                <a:gd name="connsiteY175" fmla="*/ 131826 h 2314956"/>
                <a:gd name="connsiteX176" fmla="*/ 2431767 w 3925287"/>
                <a:gd name="connsiteY176" fmla="*/ 150876 h 2314956"/>
                <a:gd name="connsiteX177" fmla="*/ 2408907 w 3925287"/>
                <a:gd name="connsiteY177" fmla="*/ 185166 h 2314956"/>
                <a:gd name="connsiteX178" fmla="*/ 2347947 w 3925287"/>
                <a:gd name="connsiteY178" fmla="*/ 265176 h 2314956"/>
                <a:gd name="connsiteX179" fmla="*/ 2325087 w 3925287"/>
                <a:gd name="connsiteY179" fmla="*/ 280416 h 2314956"/>
                <a:gd name="connsiteX180" fmla="*/ 2302227 w 3925287"/>
                <a:gd name="connsiteY180" fmla="*/ 295656 h 2314956"/>
                <a:gd name="connsiteX181" fmla="*/ 2286987 w 3925287"/>
                <a:gd name="connsiteY181" fmla="*/ 329946 h 2314956"/>
                <a:gd name="connsiteX182" fmla="*/ 2264127 w 3925287"/>
                <a:gd name="connsiteY182" fmla="*/ 375666 h 2314956"/>
                <a:gd name="connsiteX183" fmla="*/ 2252697 w 3925287"/>
                <a:gd name="connsiteY183" fmla="*/ 375666 h 2314956"/>
                <a:gd name="connsiteX184" fmla="*/ 2227745 w 3925287"/>
                <a:gd name="connsiteY184" fmla="*/ 394716 h 2314956"/>
                <a:gd name="connsiteX185" fmla="*/ 2195547 w 3925287"/>
                <a:gd name="connsiteY185" fmla="*/ 421386 h 2314956"/>
                <a:gd name="connsiteX186" fmla="*/ 2123157 w 3925287"/>
                <a:gd name="connsiteY186" fmla="*/ 455676 h 2314956"/>
                <a:gd name="connsiteX187" fmla="*/ 1989807 w 3925287"/>
                <a:gd name="connsiteY187" fmla="*/ 516636 h 2314956"/>
                <a:gd name="connsiteX188" fmla="*/ 1987715 w 3925287"/>
                <a:gd name="connsiteY188" fmla="*/ 512826 h 2314956"/>
                <a:gd name="connsiteX189" fmla="*/ 1964855 w 3925287"/>
                <a:gd name="connsiteY189" fmla="*/ 531876 h 2314956"/>
                <a:gd name="connsiteX190" fmla="*/ 1959327 w 3925287"/>
                <a:gd name="connsiteY190" fmla="*/ 528066 h 2314956"/>
                <a:gd name="connsiteX191" fmla="*/ 1947897 w 3925287"/>
                <a:gd name="connsiteY191" fmla="*/ 535686 h 2314956"/>
                <a:gd name="connsiteX192" fmla="*/ 1940277 w 3925287"/>
                <a:gd name="connsiteY192" fmla="*/ 516636 h 2314956"/>
                <a:gd name="connsiteX193" fmla="*/ 1898367 w 3925287"/>
                <a:gd name="connsiteY193" fmla="*/ 505206 h 2314956"/>
                <a:gd name="connsiteX194" fmla="*/ 1898367 w 3925287"/>
                <a:gd name="connsiteY194" fmla="*/ 474726 h 2314956"/>
                <a:gd name="connsiteX195" fmla="*/ 1921227 w 3925287"/>
                <a:gd name="connsiteY195" fmla="*/ 539496 h 2314956"/>
                <a:gd name="connsiteX196" fmla="*/ 1902177 w 3925287"/>
                <a:gd name="connsiteY196" fmla="*/ 497586 h 2314956"/>
                <a:gd name="connsiteX197" fmla="*/ 1913607 w 3925287"/>
                <a:gd name="connsiteY197" fmla="*/ 516636 h 2314956"/>
                <a:gd name="connsiteX198" fmla="*/ 1905987 w 3925287"/>
                <a:gd name="connsiteY198" fmla="*/ 512826 h 2314956"/>
                <a:gd name="connsiteX199" fmla="*/ 1898367 w 3925287"/>
                <a:gd name="connsiteY199" fmla="*/ 509016 h 2314956"/>
                <a:gd name="connsiteX200" fmla="*/ 1907705 w 3925287"/>
                <a:gd name="connsiteY200" fmla="*/ 516636 h 2314956"/>
                <a:gd name="connsiteX201" fmla="*/ 1913607 w 3925287"/>
                <a:gd name="connsiteY201" fmla="*/ 524256 h 2314956"/>
                <a:gd name="connsiteX202" fmla="*/ 1877225 w 3925287"/>
                <a:gd name="connsiteY202" fmla="*/ 501396 h 2314956"/>
                <a:gd name="connsiteX203" fmla="*/ 1902177 w 3925287"/>
                <a:gd name="connsiteY203" fmla="*/ 497586 h 2314956"/>
                <a:gd name="connsiteX204" fmla="*/ 1865795 w 3925287"/>
                <a:gd name="connsiteY204" fmla="*/ 489966 h 2314956"/>
                <a:gd name="connsiteX205" fmla="*/ 1864077 w 3925287"/>
                <a:gd name="connsiteY205" fmla="*/ 489966 h 2314956"/>
                <a:gd name="connsiteX206" fmla="*/ 1875507 w 3925287"/>
                <a:gd name="connsiteY206" fmla="*/ 501396 h 2314956"/>
                <a:gd name="connsiteX207" fmla="*/ 1888655 w 3925287"/>
                <a:gd name="connsiteY207" fmla="*/ 501396 h 2314956"/>
                <a:gd name="connsiteX208" fmla="*/ 1883127 w 3925287"/>
                <a:gd name="connsiteY208" fmla="*/ 482346 h 2314956"/>
                <a:gd name="connsiteX209" fmla="*/ 1881035 w 3925287"/>
                <a:gd name="connsiteY209" fmla="*/ 478536 h 2314956"/>
                <a:gd name="connsiteX210" fmla="*/ 1894557 w 3925287"/>
                <a:gd name="connsiteY210" fmla="*/ 482346 h 2314956"/>
                <a:gd name="connsiteX211" fmla="*/ 1921227 w 3925287"/>
                <a:gd name="connsiteY211" fmla="*/ 501396 h 2314956"/>
                <a:gd name="connsiteX212" fmla="*/ 1959327 w 3925287"/>
                <a:gd name="connsiteY212" fmla="*/ 524256 h 2314956"/>
                <a:gd name="connsiteX213" fmla="*/ 1867887 w 3925287"/>
                <a:gd name="connsiteY213" fmla="*/ 512826 h 2314956"/>
                <a:gd name="connsiteX214" fmla="*/ 1875507 w 3925287"/>
                <a:gd name="connsiteY214" fmla="*/ 531876 h 2314956"/>
                <a:gd name="connsiteX215" fmla="*/ 1966947 w 3925287"/>
                <a:gd name="connsiteY215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69917 w 3925287"/>
                <a:gd name="connsiteY158" fmla="*/ 470916 h 2314956"/>
                <a:gd name="connsiteX159" fmla="*/ 2709897 w 3925287"/>
                <a:gd name="connsiteY159" fmla="*/ 509016 h 2314956"/>
                <a:gd name="connsiteX160" fmla="*/ 2549877 w 3925287"/>
                <a:gd name="connsiteY160" fmla="*/ 520446 h 2314956"/>
                <a:gd name="connsiteX161" fmla="*/ 2315375 w 3925287"/>
                <a:gd name="connsiteY161" fmla="*/ 516636 h 2314956"/>
                <a:gd name="connsiteX162" fmla="*/ 2355567 w 3925287"/>
                <a:gd name="connsiteY162" fmla="*/ 451866 h 2314956"/>
                <a:gd name="connsiteX163" fmla="*/ 2450817 w 3925287"/>
                <a:gd name="connsiteY163" fmla="*/ 333756 h 2314956"/>
                <a:gd name="connsiteX164" fmla="*/ 2538447 w 3925287"/>
                <a:gd name="connsiteY164" fmla="*/ 215646 h 2314956"/>
                <a:gd name="connsiteX165" fmla="*/ 2565117 w 3925287"/>
                <a:gd name="connsiteY165" fmla="*/ 150876 h 2314956"/>
                <a:gd name="connsiteX166" fmla="*/ 2595597 w 3925287"/>
                <a:gd name="connsiteY166" fmla="*/ 112776 h 2314956"/>
                <a:gd name="connsiteX167" fmla="*/ 2607027 w 3925287"/>
                <a:gd name="connsiteY167" fmla="*/ 86106 h 2314956"/>
                <a:gd name="connsiteX168" fmla="*/ 2616365 w 3925287"/>
                <a:gd name="connsiteY168" fmla="*/ 55626 h 2314956"/>
                <a:gd name="connsiteX169" fmla="*/ 2614647 w 3925287"/>
                <a:gd name="connsiteY169" fmla="*/ 2286 h 2314956"/>
                <a:gd name="connsiteX170" fmla="*/ 2587977 w 3925287"/>
                <a:gd name="connsiteY170" fmla="*/ 6096 h 2314956"/>
                <a:gd name="connsiteX171" fmla="*/ 2557497 w 3925287"/>
                <a:gd name="connsiteY171" fmla="*/ 17526 h 2314956"/>
                <a:gd name="connsiteX172" fmla="*/ 2511777 w 3925287"/>
                <a:gd name="connsiteY172" fmla="*/ 44196 h 2314956"/>
                <a:gd name="connsiteX173" fmla="*/ 2500347 w 3925287"/>
                <a:gd name="connsiteY173" fmla="*/ 67056 h 2314956"/>
                <a:gd name="connsiteX174" fmla="*/ 2462247 w 3925287"/>
                <a:gd name="connsiteY174" fmla="*/ 93726 h 2314956"/>
                <a:gd name="connsiteX175" fmla="*/ 2447007 w 3925287"/>
                <a:gd name="connsiteY175" fmla="*/ 131826 h 2314956"/>
                <a:gd name="connsiteX176" fmla="*/ 2431767 w 3925287"/>
                <a:gd name="connsiteY176" fmla="*/ 150876 h 2314956"/>
                <a:gd name="connsiteX177" fmla="*/ 2408907 w 3925287"/>
                <a:gd name="connsiteY177" fmla="*/ 185166 h 2314956"/>
                <a:gd name="connsiteX178" fmla="*/ 2347947 w 3925287"/>
                <a:gd name="connsiteY178" fmla="*/ 265176 h 2314956"/>
                <a:gd name="connsiteX179" fmla="*/ 2325087 w 3925287"/>
                <a:gd name="connsiteY179" fmla="*/ 280416 h 2314956"/>
                <a:gd name="connsiteX180" fmla="*/ 2302227 w 3925287"/>
                <a:gd name="connsiteY180" fmla="*/ 295656 h 2314956"/>
                <a:gd name="connsiteX181" fmla="*/ 2286987 w 3925287"/>
                <a:gd name="connsiteY181" fmla="*/ 329946 h 2314956"/>
                <a:gd name="connsiteX182" fmla="*/ 2264127 w 3925287"/>
                <a:gd name="connsiteY182" fmla="*/ 375666 h 2314956"/>
                <a:gd name="connsiteX183" fmla="*/ 2252697 w 3925287"/>
                <a:gd name="connsiteY183" fmla="*/ 375666 h 2314956"/>
                <a:gd name="connsiteX184" fmla="*/ 2227745 w 3925287"/>
                <a:gd name="connsiteY184" fmla="*/ 394716 h 2314956"/>
                <a:gd name="connsiteX185" fmla="*/ 2195547 w 3925287"/>
                <a:gd name="connsiteY185" fmla="*/ 421386 h 2314956"/>
                <a:gd name="connsiteX186" fmla="*/ 2123157 w 3925287"/>
                <a:gd name="connsiteY186" fmla="*/ 455676 h 2314956"/>
                <a:gd name="connsiteX187" fmla="*/ 1989807 w 3925287"/>
                <a:gd name="connsiteY187" fmla="*/ 516636 h 2314956"/>
                <a:gd name="connsiteX188" fmla="*/ 1987715 w 3925287"/>
                <a:gd name="connsiteY188" fmla="*/ 512826 h 2314956"/>
                <a:gd name="connsiteX189" fmla="*/ 1964855 w 3925287"/>
                <a:gd name="connsiteY189" fmla="*/ 531876 h 2314956"/>
                <a:gd name="connsiteX190" fmla="*/ 1959327 w 3925287"/>
                <a:gd name="connsiteY190" fmla="*/ 528066 h 2314956"/>
                <a:gd name="connsiteX191" fmla="*/ 1947897 w 3925287"/>
                <a:gd name="connsiteY191" fmla="*/ 535686 h 2314956"/>
                <a:gd name="connsiteX192" fmla="*/ 1940277 w 3925287"/>
                <a:gd name="connsiteY192" fmla="*/ 516636 h 2314956"/>
                <a:gd name="connsiteX193" fmla="*/ 1898367 w 3925287"/>
                <a:gd name="connsiteY193" fmla="*/ 505206 h 2314956"/>
                <a:gd name="connsiteX194" fmla="*/ 1898367 w 3925287"/>
                <a:gd name="connsiteY194" fmla="*/ 474726 h 2314956"/>
                <a:gd name="connsiteX195" fmla="*/ 1921227 w 3925287"/>
                <a:gd name="connsiteY195" fmla="*/ 539496 h 2314956"/>
                <a:gd name="connsiteX196" fmla="*/ 1902177 w 3925287"/>
                <a:gd name="connsiteY196" fmla="*/ 497586 h 2314956"/>
                <a:gd name="connsiteX197" fmla="*/ 1913607 w 3925287"/>
                <a:gd name="connsiteY197" fmla="*/ 516636 h 2314956"/>
                <a:gd name="connsiteX198" fmla="*/ 1905987 w 3925287"/>
                <a:gd name="connsiteY198" fmla="*/ 512826 h 2314956"/>
                <a:gd name="connsiteX199" fmla="*/ 1898367 w 3925287"/>
                <a:gd name="connsiteY199" fmla="*/ 509016 h 2314956"/>
                <a:gd name="connsiteX200" fmla="*/ 1907705 w 3925287"/>
                <a:gd name="connsiteY200" fmla="*/ 516636 h 2314956"/>
                <a:gd name="connsiteX201" fmla="*/ 1913607 w 3925287"/>
                <a:gd name="connsiteY201" fmla="*/ 524256 h 2314956"/>
                <a:gd name="connsiteX202" fmla="*/ 1877225 w 3925287"/>
                <a:gd name="connsiteY202" fmla="*/ 501396 h 2314956"/>
                <a:gd name="connsiteX203" fmla="*/ 1902177 w 3925287"/>
                <a:gd name="connsiteY203" fmla="*/ 497586 h 2314956"/>
                <a:gd name="connsiteX204" fmla="*/ 1865795 w 3925287"/>
                <a:gd name="connsiteY204" fmla="*/ 489966 h 2314956"/>
                <a:gd name="connsiteX205" fmla="*/ 1864077 w 3925287"/>
                <a:gd name="connsiteY205" fmla="*/ 489966 h 2314956"/>
                <a:gd name="connsiteX206" fmla="*/ 1875507 w 3925287"/>
                <a:gd name="connsiteY206" fmla="*/ 501396 h 2314956"/>
                <a:gd name="connsiteX207" fmla="*/ 1888655 w 3925287"/>
                <a:gd name="connsiteY207" fmla="*/ 501396 h 2314956"/>
                <a:gd name="connsiteX208" fmla="*/ 1883127 w 3925287"/>
                <a:gd name="connsiteY208" fmla="*/ 482346 h 2314956"/>
                <a:gd name="connsiteX209" fmla="*/ 1881035 w 3925287"/>
                <a:gd name="connsiteY209" fmla="*/ 478536 h 2314956"/>
                <a:gd name="connsiteX210" fmla="*/ 1894557 w 3925287"/>
                <a:gd name="connsiteY210" fmla="*/ 482346 h 2314956"/>
                <a:gd name="connsiteX211" fmla="*/ 1921227 w 3925287"/>
                <a:gd name="connsiteY211" fmla="*/ 501396 h 2314956"/>
                <a:gd name="connsiteX212" fmla="*/ 1959327 w 3925287"/>
                <a:gd name="connsiteY212" fmla="*/ 524256 h 2314956"/>
                <a:gd name="connsiteX213" fmla="*/ 1867887 w 3925287"/>
                <a:gd name="connsiteY213" fmla="*/ 512826 h 2314956"/>
                <a:gd name="connsiteX214" fmla="*/ 1875507 w 3925287"/>
                <a:gd name="connsiteY214" fmla="*/ 531876 h 2314956"/>
                <a:gd name="connsiteX215" fmla="*/ 1966947 w 3925287"/>
                <a:gd name="connsiteY215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69917 w 3925287"/>
                <a:gd name="connsiteY158" fmla="*/ 470916 h 2314956"/>
                <a:gd name="connsiteX159" fmla="*/ 2709897 w 3925287"/>
                <a:gd name="connsiteY159" fmla="*/ 509016 h 2314956"/>
                <a:gd name="connsiteX160" fmla="*/ 2549877 w 3925287"/>
                <a:gd name="connsiteY160" fmla="*/ 520446 h 2314956"/>
                <a:gd name="connsiteX161" fmla="*/ 2315375 w 3925287"/>
                <a:gd name="connsiteY161" fmla="*/ 516636 h 2314956"/>
                <a:gd name="connsiteX162" fmla="*/ 2355567 w 3925287"/>
                <a:gd name="connsiteY162" fmla="*/ 451866 h 2314956"/>
                <a:gd name="connsiteX163" fmla="*/ 2450817 w 3925287"/>
                <a:gd name="connsiteY163" fmla="*/ 333756 h 2314956"/>
                <a:gd name="connsiteX164" fmla="*/ 2538447 w 3925287"/>
                <a:gd name="connsiteY164" fmla="*/ 215646 h 2314956"/>
                <a:gd name="connsiteX165" fmla="*/ 2565117 w 3925287"/>
                <a:gd name="connsiteY165" fmla="*/ 150876 h 2314956"/>
                <a:gd name="connsiteX166" fmla="*/ 2595597 w 3925287"/>
                <a:gd name="connsiteY166" fmla="*/ 112776 h 2314956"/>
                <a:gd name="connsiteX167" fmla="*/ 2607027 w 3925287"/>
                <a:gd name="connsiteY167" fmla="*/ 86106 h 2314956"/>
                <a:gd name="connsiteX168" fmla="*/ 2616365 w 3925287"/>
                <a:gd name="connsiteY168" fmla="*/ 55626 h 2314956"/>
                <a:gd name="connsiteX169" fmla="*/ 2614647 w 3925287"/>
                <a:gd name="connsiteY169" fmla="*/ 2286 h 2314956"/>
                <a:gd name="connsiteX170" fmla="*/ 2587977 w 3925287"/>
                <a:gd name="connsiteY170" fmla="*/ 6096 h 2314956"/>
                <a:gd name="connsiteX171" fmla="*/ 2557497 w 3925287"/>
                <a:gd name="connsiteY171" fmla="*/ 17526 h 2314956"/>
                <a:gd name="connsiteX172" fmla="*/ 2511777 w 3925287"/>
                <a:gd name="connsiteY172" fmla="*/ 44196 h 2314956"/>
                <a:gd name="connsiteX173" fmla="*/ 2500347 w 3925287"/>
                <a:gd name="connsiteY173" fmla="*/ 67056 h 2314956"/>
                <a:gd name="connsiteX174" fmla="*/ 2462247 w 3925287"/>
                <a:gd name="connsiteY174" fmla="*/ 93726 h 2314956"/>
                <a:gd name="connsiteX175" fmla="*/ 2447007 w 3925287"/>
                <a:gd name="connsiteY175" fmla="*/ 131826 h 2314956"/>
                <a:gd name="connsiteX176" fmla="*/ 2431767 w 3925287"/>
                <a:gd name="connsiteY176" fmla="*/ 150876 h 2314956"/>
                <a:gd name="connsiteX177" fmla="*/ 2408907 w 3925287"/>
                <a:gd name="connsiteY177" fmla="*/ 185166 h 2314956"/>
                <a:gd name="connsiteX178" fmla="*/ 2347947 w 3925287"/>
                <a:gd name="connsiteY178" fmla="*/ 265176 h 2314956"/>
                <a:gd name="connsiteX179" fmla="*/ 2325087 w 3925287"/>
                <a:gd name="connsiteY179" fmla="*/ 280416 h 2314956"/>
                <a:gd name="connsiteX180" fmla="*/ 2302227 w 3925287"/>
                <a:gd name="connsiteY180" fmla="*/ 295656 h 2314956"/>
                <a:gd name="connsiteX181" fmla="*/ 2286987 w 3925287"/>
                <a:gd name="connsiteY181" fmla="*/ 329946 h 2314956"/>
                <a:gd name="connsiteX182" fmla="*/ 2264127 w 3925287"/>
                <a:gd name="connsiteY182" fmla="*/ 375666 h 2314956"/>
                <a:gd name="connsiteX183" fmla="*/ 2252697 w 3925287"/>
                <a:gd name="connsiteY183" fmla="*/ 375666 h 2314956"/>
                <a:gd name="connsiteX184" fmla="*/ 2227745 w 3925287"/>
                <a:gd name="connsiteY184" fmla="*/ 394716 h 2314956"/>
                <a:gd name="connsiteX185" fmla="*/ 2195547 w 3925287"/>
                <a:gd name="connsiteY185" fmla="*/ 421386 h 2314956"/>
                <a:gd name="connsiteX186" fmla="*/ 2123157 w 3925287"/>
                <a:gd name="connsiteY186" fmla="*/ 455676 h 2314956"/>
                <a:gd name="connsiteX187" fmla="*/ 1989807 w 3925287"/>
                <a:gd name="connsiteY187" fmla="*/ 516636 h 2314956"/>
                <a:gd name="connsiteX188" fmla="*/ 1987715 w 3925287"/>
                <a:gd name="connsiteY188" fmla="*/ 512826 h 2314956"/>
                <a:gd name="connsiteX189" fmla="*/ 1964855 w 3925287"/>
                <a:gd name="connsiteY189" fmla="*/ 531876 h 2314956"/>
                <a:gd name="connsiteX190" fmla="*/ 1959327 w 3925287"/>
                <a:gd name="connsiteY190" fmla="*/ 528066 h 2314956"/>
                <a:gd name="connsiteX191" fmla="*/ 1947897 w 3925287"/>
                <a:gd name="connsiteY191" fmla="*/ 535686 h 2314956"/>
                <a:gd name="connsiteX192" fmla="*/ 1940277 w 3925287"/>
                <a:gd name="connsiteY192" fmla="*/ 516636 h 2314956"/>
                <a:gd name="connsiteX193" fmla="*/ 1898367 w 3925287"/>
                <a:gd name="connsiteY193" fmla="*/ 505206 h 2314956"/>
                <a:gd name="connsiteX194" fmla="*/ 1898367 w 3925287"/>
                <a:gd name="connsiteY194" fmla="*/ 474726 h 2314956"/>
                <a:gd name="connsiteX195" fmla="*/ 1921227 w 3925287"/>
                <a:gd name="connsiteY195" fmla="*/ 539496 h 2314956"/>
                <a:gd name="connsiteX196" fmla="*/ 1902177 w 3925287"/>
                <a:gd name="connsiteY196" fmla="*/ 497586 h 2314956"/>
                <a:gd name="connsiteX197" fmla="*/ 1913607 w 3925287"/>
                <a:gd name="connsiteY197" fmla="*/ 516636 h 2314956"/>
                <a:gd name="connsiteX198" fmla="*/ 1905987 w 3925287"/>
                <a:gd name="connsiteY198" fmla="*/ 512826 h 2314956"/>
                <a:gd name="connsiteX199" fmla="*/ 1898367 w 3925287"/>
                <a:gd name="connsiteY199" fmla="*/ 509016 h 2314956"/>
                <a:gd name="connsiteX200" fmla="*/ 1907705 w 3925287"/>
                <a:gd name="connsiteY200" fmla="*/ 516636 h 2314956"/>
                <a:gd name="connsiteX201" fmla="*/ 1913607 w 3925287"/>
                <a:gd name="connsiteY201" fmla="*/ 524256 h 2314956"/>
                <a:gd name="connsiteX202" fmla="*/ 1877225 w 3925287"/>
                <a:gd name="connsiteY202" fmla="*/ 501396 h 2314956"/>
                <a:gd name="connsiteX203" fmla="*/ 1902177 w 3925287"/>
                <a:gd name="connsiteY203" fmla="*/ 497586 h 2314956"/>
                <a:gd name="connsiteX204" fmla="*/ 1865795 w 3925287"/>
                <a:gd name="connsiteY204" fmla="*/ 489966 h 2314956"/>
                <a:gd name="connsiteX205" fmla="*/ 1864077 w 3925287"/>
                <a:gd name="connsiteY205" fmla="*/ 489966 h 2314956"/>
                <a:gd name="connsiteX206" fmla="*/ 1875507 w 3925287"/>
                <a:gd name="connsiteY206" fmla="*/ 501396 h 2314956"/>
                <a:gd name="connsiteX207" fmla="*/ 1888655 w 3925287"/>
                <a:gd name="connsiteY207" fmla="*/ 501396 h 2314956"/>
                <a:gd name="connsiteX208" fmla="*/ 1883127 w 3925287"/>
                <a:gd name="connsiteY208" fmla="*/ 482346 h 2314956"/>
                <a:gd name="connsiteX209" fmla="*/ 1919135 w 3925287"/>
                <a:gd name="connsiteY209" fmla="*/ 512826 h 2314956"/>
                <a:gd name="connsiteX210" fmla="*/ 1894557 w 3925287"/>
                <a:gd name="connsiteY210" fmla="*/ 482346 h 2314956"/>
                <a:gd name="connsiteX211" fmla="*/ 1921227 w 3925287"/>
                <a:gd name="connsiteY211" fmla="*/ 501396 h 2314956"/>
                <a:gd name="connsiteX212" fmla="*/ 1959327 w 3925287"/>
                <a:gd name="connsiteY212" fmla="*/ 524256 h 2314956"/>
                <a:gd name="connsiteX213" fmla="*/ 1867887 w 3925287"/>
                <a:gd name="connsiteY213" fmla="*/ 512826 h 2314956"/>
                <a:gd name="connsiteX214" fmla="*/ 1875507 w 3925287"/>
                <a:gd name="connsiteY214" fmla="*/ 531876 h 2314956"/>
                <a:gd name="connsiteX215" fmla="*/ 1966947 w 3925287"/>
                <a:gd name="connsiteY215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69917 w 3925287"/>
                <a:gd name="connsiteY158" fmla="*/ 470916 h 2314956"/>
                <a:gd name="connsiteX159" fmla="*/ 2709897 w 3925287"/>
                <a:gd name="connsiteY159" fmla="*/ 509016 h 2314956"/>
                <a:gd name="connsiteX160" fmla="*/ 2549877 w 3925287"/>
                <a:gd name="connsiteY160" fmla="*/ 520446 h 2314956"/>
                <a:gd name="connsiteX161" fmla="*/ 2315375 w 3925287"/>
                <a:gd name="connsiteY161" fmla="*/ 516636 h 2314956"/>
                <a:gd name="connsiteX162" fmla="*/ 2355567 w 3925287"/>
                <a:gd name="connsiteY162" fmla="*/ 451866 h 2314956"/>
                <a:gd name="connsiteX163" fmla="*/ 2450817 w 3925287"/>
                <a:gd name="connsiteY163" fmla="*/ 333756 h 2314956"/>
                <a:gd name="connsiteX164" fmla="*/ 2538447 w 3925287"/>
                <a:gd name="connsiteY164" fmla="*/ 215646 h 2314956"/>
                <a:gd name="connsiteX165" fmla="*/ 2565117 w 3925287"/>
                <a:gd name="connsiteY165" fmla="*/ 150876 h 2314956"/>
                <a:gd name="connsiteX166" fmla="*/ 2595597 w 3925287"/>
                <a:gd name="connsiteY166" fmla="*/ 112776 h 2314956"/>
                <a:gd name="connsiteX167" fmla="*/ 2607027 w 3925287"/>
                <a:gd name="connsiteY167" fmla="*/ 86106 h 2314956"/>
                <a:gd name="connsiteX168" fmla="*/ 2616365 w 3925287"/>
                <a:gd name="connsiteY168" fmla="*/ 55626 h 2314956"/>
                <a:gd name="connsiteX169" fmla="*/ 2614647 w 3925287"/>
                <a:gd name="connsiteY169" fmla="*/ 2286 h 2314956"/>
                <a:gd name="connsiteX170" fmla="*/ 2587977 w 3925287"/>
                <a:gd name="connsiteY170" fmla="*/ 6096 h 2314956"/>
                <a:gd name="connsiteX171" fmla="*/ 2557497 w 3925287"/>
                <a:gd name="connsiteY171" fmla="*/ 17526 h 2314956"/>
                <a:gd name="connsiteX172" fmla="*/ 2511777 w 3925287"/>
                <a:gd name="connsiteY172" fmla="*/ 44196 h 2314956"/>
                <a:gd name="connsiteX173" fmla="*/ 2500347 w 3925287"/>
                <a:gd name="connsiteY173" fmla="*/ 67056 h 2314956"/>
                <a:gd name="connsiteX174" fmla="*/ 2462247 w 3925287"/>
                <a:gd name="connsiteY174" fmla="*/ 93726 h 2314956"/>
                <a:gd name="connsiteX175" fmla="*/ 2447007 w 3925287"/>
                <a:gd name="connsiteY175" fmla="*/ 131826 h 2314956"/>
                <a:gd name="connsiteX176" fmla="*/ 2431767 w 3925287"/>
                <a:gd name="connsiteY176" fmla="*/ 150876 h 2314956"/>
                <a:gd name="connsiteX177" fmla="*/ 2408907 w 3925287"/>
                <a:gd name="connsiteY177" fmla="*/ 185166 h 2314956"/>
                <a:gd name="connsiteX178" fmla="*/ 2347947 w 3925287"/>
                <a:gd name="connsiteY178" fmla="*/ 265176 h 2314956"/>
                <a:gd name="connsiteX179" fmla="*/ 2325087 w 3925287"/>
                <a:gd name="connsiteY179" fmla="*/ 280416 h 2314956"/>
                <a:gd name="connsiteX180" fmla="*/ 2302227 w 3925287"/>
                <a:gd name="connsiteY180" fmla="*/ 295656 h 2314956"/>
                <a:gd name="connsiteX181" fmla="*/ 2286987 w 3925287"/>
                <a:gd name="connsiteY181" fmla="*/ 329946 h 2314956"/>
                <a:gd name="connsiteX182" fmla="*/ 2264127 w 3925287"/>
                <a:gd name="connsiteY182" fmla="*/ 375666 h 2314956"/>
                <a:gd name="connsiteX183" fmla="*/ 2252697 w 3925287"/>
                <a:gd name="connsiteY183" fmla="*/ 375666 h 2314956"/>
                <a:gd name="connsiteX184" fmla="*/ 2227745 w 3925287"/>
                <a:gd name="connsiteY184" fmla="*/ 394716 h 2314956"/>
                <a:gd name="connsiteX185" fmla="*/ 2195547 w 3925287"/>
                <a:gd name="connsiteY185" fmla="*/ 421386 h 2314956"/>
                <a:gd name="connsiteX186" fmla="*/ 2123157 w 3925287"/>
                <a:gd name="connsiteY186" fmla="*/ 455676 h 2314956"/>
                <a:gd name="connsiteX187" fmla="*/ 1989807 w 3925287"/>
                <a:gd name="connsiteY187" fmla="*/ 516636 h 2314956"/>
                <a:gd name="connsiteX188" fmla="*/ 1987715 w 3925287"/>
                <a:gd name="connsiteY188" fmla="*/ 512826 h 2314956"/>
                <a:gd name="connsiteX189" fmla="*/ 1964855 w 3925287"/>
                <a:gd name="connsiteY189" fmla="*/ 531876 h 2314956"/>
                <a:gd name="connsiteX190" fmla="*/ 1959327 w 3925287"/>
                <a:gd name="connsiteY190" fmla="*/ 528066 h 2314956"/>
                <a:gd name="connsiteX191" fmla="*/ 1947897 w 3925287"/>
                <a:gd name="connsiteY191" fmla="*/ 535686 h 2314956"/>
                <a:gd name="connsiteX192" fmla="*/ 1940277 w 3925287"/>
                <a:gd name="connsiteY192" fmla="*/ 516636 h 2314956"/>
                <a:gd name="connsiteX193" fmla="*/ 1898367 w 3925287"/>
                <a:gd name="connsiteY193" fmla="*/ 505206 h 2314956"/>
                <a:gd name="connsiteX194" fmla="*/ 1898367 w 3925287"/>
                <a:gd name="connsiteY194" fmla="*/ 474726 h 2314956"/>
                <a:gd name="connsiteX195" fmla="*/ 1921227 w 3925287"/>
                <a:gd name="connsiteY195" fmla="*/ 539496 h 2314956"/>
                <a:gd name="connsiteX196" fmla="*/ 1902177 w 3925287"/>
                <a:gd name="connsiteY196" fmla="*/ 497586 h 2314956"/>
                <a:gd name="connsiteX197" fmla="*/ 1913607 w 3925287"/>
                <a:gd name="connsiteY197" fmla="*/ 516636 h 2314956"/>
                <a:gd name="connsiteX198" fmla="*/ 1905987 w 3925287"/>
                <a:gd name="connsiteY198" fmla="*/ 512826 h 2314956"/>
                <a:gd name="connsiteX199" fmla="*/ 1898367 w 3925287"/>
                <a:gd name="connsiteY199" fmla="*/ 509016 h 2314956"/>
                <a:gd name="connsiteX200" fmla="*/ 1907705 w 3925287"/>
                <a:gd name="connsiteY200" fmla="*/ 516636 h 2314956"/>
                <a:gd name="connsiteX201" fmla="*/ 1913607 w 3925287"/>
                <a:gd name="connsiteY201" fmla="*/ 524256 h 2314956"/>
                <a:gd name="connsiteX202" fmla="*/ 1877225 w 3925287"/>
                <a:gd name="connsiteY202" fmla="*/ 501396 h 2314956"/>
                <a:gd name="connsiteX203" fmla="*/ 1902177 w 3925287"/>
                <a:gd name="connsiteY203" fmla="*/ 497586 h 2314956"/>
                <a:gd name="connsiteX204" fmla="*/ 1865795 w 3925287"/>
                <a:gd name="connsiteY204" fmla="*/ 489966 h 2314956"/>
                <a:gd name="connsiteX205" fmla="*/ 1864077 w 3925287"/>
                <a:gd name="connsiteY205" fmla="*/ 489966 h 2314956"/>
                <a:gd name="connsiteX206" fmla="*/ 1875507 w 3925287"/>
                <a:gd name="connsiteY206" fmla="*/ 501396 h 2314956"/>
                <a:gd name="connsiteX207" fmla="*/ 1888655 w 3925287"/>
                <a:gd name="connsiteY207" fmla="*/ 501396 h 2314956"/>
                <a:gd name="connsiteX208" fmla="*/ 1883127 w 3925287"/>
                <a:gd name="connsiteY208" fmla="*/ 482346 h 2314956"/>
                <a:gd name="connsiteX209" fmla="*/ 1919135 w 3925287"/>
                <a:gd name="connsiteY209" fmla="*/ 512826 h 2314956"/>
                <a:gd name="connsiteX210" fmla="*/ 1909797 w 3925287"/>
                <a:gd name="connsiteY210" fmla="*/ 516636 h 2314956"/>
                <a:gd name="connsiteX211" fmla="*/ 1921227 w 3925287"/>
                <a:gd name="connsiteY211" fmla="*/ 501396 h 2314956"/>
                <a:gd name="connsiteX212" fmla="*/ 1959327 w 3925287"/>
                <a:gd name="connsiteY212" fmla="*/ 524256 h 2314956"/>
                <a:gd name="connsiteX213" fmla="*/ 1867887 w 3925287"/>
                <a:gd name="connsiteY213" fmla="*/ 512826 h 2314956"/>
                <a:gd name="connsiteX214" fmla="*/ 1875507 w 3925287"/>
                <a:gd name="connsiteY214" fmla="*/ 531876 h 2314956"/>
                <a:gd name="connsiteX215" fmla="*/ 1966947 w 3925287"/>
                <a:gd name="connsiteY215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69917 w 3925287"/>
                <a:gd name="connsiteY158" fmla="*/ 470916 h 2314956"/>
                <a:gd name="connsiteX159" fmla="*/ 2709897 w 3925287"/>
                <a:gd name="connsiteY159" fmla="*/ 509016 h 2314956"/>
                <a:gd name="connsiteX160" fmla="*/ 2549877 w 3925287"/>
                <a:gd name="connsiteY160" fmla="*/ 520446 h 2314956"/>
                <a:gd name="connsiteX161" fmla="*/ 2315375 w 3925287"/>
                <a:gd name="connsiteY161" fmla="*/ 516636 h 2314956"/>
                <a:gd name="connsiteX162" fmla="*/ 2355567 w 3925287"/>
                <a:gd name="connsiteY162" fmla="*/ 451866 h 2314956"/>
                <a:gd name="connsiteX163" fmla="*/ 2450817 w 3925287"/>
                <a:gd name="connsiteY163" fmla="*/ 333756 h 2314956"/>
                <a:gd name="connsiteX164" fmla="*/ 2538447 w 3925287"/>
                <a:gd name="connsiteY164" fmla="*/ 215646 h 2314956"/>
                <a:gd name="connsiteX165" fmla="*/ 2565117 w 3925287"/>
                <a:gd name="connsiteY165" fmla="*/ 150876 h 2314956"/>
                <a:gd name="connsiteX166" fmla="*/ 2595597 w 3925287"/>
                <a:gd name="connsiteY166" fmla="*/ 112776 h 2314956"/>
                <a:gd name="connsiteX167" fmla="*/ 2607027 w 3925287"/>
                <a:gd name="connsiteY167" fmla="*/ 86106 h 2314956"/>
                <a:gd name="connsiteX168" fmla="*/ 2616365 w 3925287"/>
                <a:gd name="connsiteY168" fmla="*/ 55626 h 2314956"/>
                <a:gd name="connsiteX169" fmla="*/ 2614647 w 3925287"/>
                <a:gd name="connsiteY169" fmla="*/ 2286 h 2314956"/>
                <a:gd name="connsiteX170" fmla="*/ 2587977 w 3925287"/>
                <a:gd name="connsiteY170" fmla="*/ 6096 h 2314956"/>
                <a:gd name="connsiteX171" fmla="*/ 2557497 w 3925287"/>
                <a:gd name="connsiteY171" fmla="*/ 17526 h 2314956"/>
                <a:gd name="connsiteX172" fmla="*/ 2511777 w 3925287"/>
                <a:gd name="connsiteY172" fmla="*/ 44196 h 2314956"/>
                <a:gd name="connsiteX173" fmla="*/ 2500347 w 3925287"/>
                <a:gd name="connsiteY173" fmla="*/ 67056 h 2314956"/>
                <a:gd name="connsiteX174" fmla="*/ 2462247 w 3925287"/>
                <a:gd name="connsiteY174" fmla="*/ 93726 h 2314956"/>
                <a:gd name="connsiteX175" fmla="*/ 2447007 w 3925287"/>
                <a:gd name="connsiteY175" fmla="*/ 131826 h 2314956"/>
                <a:gd name="connsiteX176" fmla="*/ 2431767 w 3925287"/>
                <a:gd name="connsiteY176" fmla="*/ 150876 h 2314956"/>
                <a:gd name="connsiteX177" fmla="*/ 2408907 w 3925287"/>
                <a:gd name="connsiteY177" fmla="*/ 185166 h 2314956"/>
                <a:gd name="connsiteX178" fmla="*/ 2347947 w 3925287"/>
                <a:gd name="connsiteY178" fmla="*/ 265176 h 2314956"/>
                <a:gd name="connsiteX179" fmla="*/ 2325087 w 3925287"/>
                <a:gd name="connsiteY179" fmla="*/ 280416 h 2314956"/>
                <a:gd name="connsiteX180" fmla="*/ 2302227 w 3925287"/>
                <a:gd name="connsiteY180" fmla="*/ 295656 h 2314956"/>
                <a:gd name="connsiteX181" fmla="*/ 2286987 w 3925287"/>
                <a:gd name="connsiteY181" fmla="*/ 329946 h 2314956"/>
                <a:gd name="connsiteX182" fmla="*/ 2264127 w 3925287"/>
                <a:gd name="connsiteY182" fmla="*/ 375666 h 2314956"/>
                <a:gd name="connsiteX183" fmla="*/ 2252697 w 3925287"/>
                <a:gd name="connsiteY183" fmla="*/ 375666 h 2314956"/>
                <a:gd name="connsiteX184" fmla="*/ 2227745 w 3925287"/>
                <a:gd name="connsiteY184" fmla="*/ 394716 h 2314956"/>
                <a:gd name="connsiteX185" fmla="*/ 2195547 w 3925287"/>
                <a:gd name="connsiteY185" fmla="*/ 421386 h 2314956"/>
                <a:gd name="connsiteX186" fmla="*/ 2123157 w 3925287"/>
                <a:gd name="connsiteY186" fmla="*/ 455676 h 2314956"/>
                <a:gd name="connsiteX187" fmla="*/ 1989807 w 3925287"/>
                <a:gd name="connsiteY187" fmla="*/ 516636 h 2314956"/>
                <a:gd name="connsiteX188" fmla="*/ 1987715 w 3925287"/>
                <a:gd name="connsiteY188" fmla="*/ 512826 h 2314956"/>
                <a:gd name="connsiteX189" fmla="*/ 1964855 w 3925287"/>
                <a:gd name="connsiteY189" fmla="*/ 531876 h 2314956"/>
                <a:gd name="connsiteX190" fmla="*/ 1959327 w 3925287"/>
                <a:gd name="connsiteY190" fmla="*/ 528066 h 2314956"/>
                <a:gd name="connsiteX191" fmla="*/ 1947897 w 3925287"/>
                <a:gd name="connsiteY191" fmla="*/ 535686 h 2314956"/>
                <a:gd name="connsiteX192" fmla="*/ 1940277 w 3925287"/>
                <a:gd name="connsiteY192" fmla="*/ 516636 h 2314956"/>
                <a:gd name="connsiteX193" fmla="*/ 1898367 w 3925287"/>
                <a:gd name="connsiteY193" fmla="*/ 505206 h 2314956"/>
                <a:gd name="connsiteX194" fmla="*/ 1898367 w 3925287"/>
                <a:gd name="connsiteY194" fmla="*/ 474726 h 2314956"/>
                <a:gd name="connsiteX195" fmla="*/ 1921227 w 3925287"/>
                <a:gd name="connsiteY195" fmla="*/ 539496 h 2314956"/>
                <a:gd name="connsiteX196" fmla="*/ 1902177 w 3925287"/>
                <a:gd name="connsiteY196" fmla="*/ 497586 h 2314956"/>
                <a:gd name="connsiteX197" fmla="*/ 1913607 w 3925287"/>
                <a:gd name="connsiteY197" fmla="*/ 516636 h 2314956"/>
                <a:gd name="connsiteX198" fmla="*/ 1905987 w 3925287"/>
                <a:gd name="connsiteY198" fmla="*/ 512826 h 2314956"/>
                <a:gd name="connsiteX199" fmla="*/ 1898367 w 3925287"/>
                <a:gd name="connsiteY199" fmla="*/ 509016 h 2314956"/>
                <a:gd name="connsiteX200" fmla="*/ 1907705 w 3925287"/>
                <a:gd name="connsiteY200" fmla="*/ 516636 h 2314956"/>
                <a:gd name="connsiteX201" fmla="*/ 1913607 w 3925287"/>
                <a:gd name="connsiteY201" fmla="*/ 524256 h 2314956"/>
                <a:gd name="connsiteX202" fmla="*/ 1877225 w 3925287"/>
                <a:gd name="connsiteY202" fmla="*/ 501396 h 2314956"/>
                <a:gd name="connsiteX203" fmla="*/ 1902177 w 3925287"/>
                <a:gd name="connsiteY203" fmla="*/ 497586 h 2314956"/>
                <a:gd name="connsiteX204" fmla="*/ 1865795 w 3925287"/>
                <a:gd name="connsiteY204" fmla="*/ 489966 h 2314956"/>
                <a:gd name="connsiteX205" fmla="*/ 1864077 w 3925287"/>
                <a:gd name="connsiteY205" fmla="*/ 489966 h 2314956"/>
                <a:gd name="connsiteX206" fmla="*/ 1875507 w 3925287"/>
                <a:gd name="connsiteY206" fmla="*/ 501396 h 2314956"/>
                <a:gd name="connsiteX207" fmla="*/ 1888655 w 3925287"/>
                <a:gd name="connsiteY207" fmla="*/ 501396 h 2314956"/>
                <a:gd name="connsiteX208" fmla="*/ 1913607 w 3925287"/>
                <a:gd name="connsiteY208" fmla="*/ 528066 h 2314956"/>
                <a:gd name="connsiteX209" fmla="*/ 1919135 w 3925287"/>
                <a:gd name="connsiteY209" fmla="*/ 512826 h 2314956"/>
                <a:gd name="connsiteX210" fmla="*/ 1909797 w 3925287"/>
                <a:gd name="connsiteY210" fmla="*/ 516636 h 2314956"/>
                <a:gd name="connsiteX211" fmla="*/ 1921227 w 3925287"/>
                <a:gd name="connsiteY211" fmla="*/ 501396 h 2314956"/>
                <a:gd name="connsiteX212" fmla="*/ 1959327 w 3925287"/>
                <a:gd name="connsiteY212" fmla="*/ 524256 h 2314956"/>
                <a:gd name="connsiteX213" fmla="*/ 1867887 w 3925287"/>
                <a:gd name="connsiteY213" fmla="*/ 512826 h 2314956"/>
                <a:gd name="connsiteX214" fmla="*/ 1875507 w 3925287"/>
                <a:gd name="connsiteY214" fmla="*/ 531876 h 2314956"/>
                <a:gd name="connsiteX215" fmla="*/ 1966947 w 3925287"/>
                <a:gd name="connsiteY215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69917 w 3925287"/>
                <a:gd name="connsiteY158" fmla="*/ 470916 h 2314956"/>
                <a:gd name="connsiteX159" fmla="*/ 2709897 w 3925287"/>
                <a:gd name="connsiteY159" fmla="*/ 509016 h 2314956"/>
                <a:gd name="connsiteX160" fmla="*/ 2549877 w 3925287"/>
                <a:gd name="connsiteY160" fmla="*/ 520446 h 2314956"/>
                <a:gd name="connsiteX161" fmla="*/ 2315375 w 3925287"/>
                <a:gd name="connsiteY161" fmla="*/ 516636 h 2314956"/>
                <a:gd name="connsiteX162" fmla="*/ 2355567 w 3925287"/>
                <a:gd name="connsiteY162" fmla="*/ 451866 h 2314956"/>
                <a:gd name="connsiteX163" fmla="*/ 2450817 w 3925287"/>
                <a:gd name="connsiteY163" fmla="*/ 333756 h 2314956"/>
                <a:gd name="connsiteX164" fmla="*/ 2538447 w 3925287"/>
                <a:gd name="connsiteY164" fmla="*/ 215646 h 2314956"/>
                <a:gd name="connsiteX165" fmla="*/ 2565117 w 3925287"/>
                <a:gd name="connsiteY165" fmla="*/ 150876 h 2314956"/>
                <a:gd name="connsiteX166" fmla="*/ 2595597 w 3925287"/>
                <a:gd name="connsiteY166" fmla="*/ 112776 h 2314956"/>
                <a:gd name="connsiteX167" fmla="*/ 2607027 w 3925287"/>
                <a:gd name="connsiteY167" fmla="*/ 86106 h 2314956"/>
                <a:gd name="connsiteX168" fmla="*/ 2616365 w 3925287"/>
                <a:gd name="connsiteY168" fmla="*/ 55626 h 2314956"/>
                <a:gd name="connsiteX169" fmla="*/ 2614647 w 3925287"/>
                <a:gd name="connsiteY169" fmla="*/ 2286 h 2314956"/>
                <a:gd name="connsiteX170" fmla="*/ 2587977 w 3925287"/>
                <a:gd name="connsiteY170" fmla="*/ 6096 h 2314956"/>
                <a:gd name="connsiteX171" fmla="*/ 2557497 w 3925287"/>
                <a:gd name="connsiteY171" fmla="*/ 17526 h 2314956"/>
                <a:gd name="connsiteX172" fmla="*/ 2511777 w 3925287"/>
                <a:gd name="connsiteY172" fmla="*/ 44196 h 2314956"/>
                <a:gd name="connsiteX173" fmla="*/ 2500347 w 3925287"/>
                <a:gd name="connsiteY173" fmla="*/ 67056 h 2314956"/>
                <a:gd name="connsiteX174" fmla="*/ 2462247 w 3925287"/>
                <a:gd name="connsiteY174" fmla="*/ 93726 h 2314956"/>
                <a:gd name="connsiteX175" fmla="*/ 2447007 w 3925287"/>
                <a:gd name="connsiteY175" fmla="*/ 131826 h 2314956"/>
                <a:gd name="connsiteX176" fmla="*/ 2431767 w 3925287"/>
                <a:gd name="connsiteY176" fmla="*/ 150876 h 2314956"/>
                <a:gd name="connsiteX177" fmla="*/ 2408907 w 3925287"/>
                <a:gd name="connsiteY177" fmla="*/ 185166 h 2314956"/>
                <a:gd name="connsiteX178" fmla="*/ 2347947 w 3925287"/>
                <a:gd name="connsiteY178" fmla="*/ 265176 h 2314956"/>
                <a:gd name="connsiteX179" fmla="*/ 2325087 w 3925287"/>
                <a:gd name="connsiteY179" fmla="*/ 280416 h 2314956"/>
                <a:gd name="connsiteX180" fmla="*/ 2302227 w 3925287"/>
                <a:gd name="connsiteY180" fmla="*/ 295656 h 2314956"/>
                <a:gd name="connsiteX181" fmla="*/ 2286987 w 3925287"/>
                <a:gd name="connsiteY181" fmla="*/ 329946 h 2314956"/>
                <a:gd name="connsiteX182" fmla="*/ 2264127 w 3925287"/>
                <a:gd name="connsiteY182" fmla="*/ 375666 h 2314956"/>
                <a:gd name="connsiteX183" fmla="*/ 2252697 w 3925287"/>
                <a:gd name="connsiteY183" fmla="*/ 375666 h 2314956"/>
                <a:gd name="connsiteX184" fmla="*/ 2227745 w 3925287"/>
                <a:gd name="connsiteY184" fmla="*/ 394716 h 2314956"/>
                <a:gd name="connsiteX185" fmla="*/ 2195547 w 3925287"/>
                <a:gd name="connsiteY185" fmla="*/ 421386 h 2314956"/>
                <a:gd name="connsiteX186" fmla="*/ 2123157 w 3925287"/>
                <a:gd name="connsiteY186" fmla="*/ 455676 h 2314956"/>
                <a:gd name="connsiteX187" fmla="*/ 1989807 w 3925287"/>
                <a:gd name="connsiteY187" fmla="*/ 516636 h 2314956"/>
                <a:gd name="connsiteX188" fmla="*/ 1987715 w 3925287"/>
                <a:gd name="connsiteY188" fmla="*/ 512826 h 2314956"/>
                <a:gd name="connsiteX189" fmla="*/ 1964855 w 3925287"/>
                <a:gd name="connsiteY189" fmla="*/ 531876 h 2314956"/>
                <a:gd name="connsiteX190" fmla="*/ 1959327 w 3925287"/>
                <a:gd name="connsiteY190" fmla="*/ 528066 h 2314956"/>
                <a:gd name="connsiteX191" fmla="*/ 1947897 w 3925287"/>
                <a:gd name="connsiteY191" fmla="*/ 535686 h 2314956"/>
                <a:gd name="connsiteX192" fmla="*/ 1940277 w 3925287"/>
                <a:gd name="connsiteY192" fmla="*/ 516636 h 2314956"/>
                <a:gd name="connsiteX193" fmla="*/ 1898367 w 3925287"/>
                <a:gd name="connsiteY193" fmla="*/ 505206 h 2314956"/>
                <a:gd name="connsiteX194" fmla="*/ 1925037 w 3925287"/>
                <a:gd name="connsiteY194" fmla="*/ 520446 h 2314956"/>
                <a:gd name="connsiteX195" fmla="*/ 1921227 w 3925287"/>
                <a:gd name="connsiteY195" fmla="*/ 539496 h 2314956"/>
                <a:gd name="connsiteX196" fmla="*/ 1902177 w 3925287"/>
                <a:gd name="connsiteY196" fmla="*/ 497586 h 2314956"/>
                <a:gd name="connsiteX197" fmla="*/ 1913607 w 3925287"/>
                <a:gd name="connsiteY197" fmla="*/ 516636 h 2314956"/>
                <a:gd name="connsiteX198" fmla="*/ 1905987 w 3925287"/>
                <a:gd name="connsiteY198" fmla="*/ 512826 h 2314956"/>
                <a:gd name="connsiteX199" fmla="*/ 1898367 w 3925287"/>
                <a:gd name="connsiteY199" fmla="*/ 509016 h 2314956"/>
                <a:gd name="connsiteX200" fmla="*/ 1907705 w 3925287"/>
                <a:gd name="connsiteY200" fmla="*/ 516636 h 2314956"/>
                <a:gd name="connsiteX201" fmla="*/ 1913607 w 3925287"/>
                <a:gd name="connsiteY201" fmla="*/ 524256 h 2314956"/>
                <a:gd name="connsiteX202" fmla="*/ 1877225 w 3925287"/>
                <a:gd name="connsiteY202" fmla="*/ 501396 h 2314956"/>
                <a:gd name="connsiteX203" fmla="*/ 1902177 w 3925287"/>
                <a:gd name="connsiteY203" fmla="*/ 497586 h 2314956"/>
                <a:gd name="connsiteX204" fmla="*/ 1865795 w 3925287"/>
                <a:gd name="connsiteY204" fmla="*/ 489966 h 2314956"/>
                <a:gd name="connsiteX205" fmla="*/ 1864077 w 3925287"/>
                <a:gd name="connsiteY205" fmla="*/ 489966 h 2314956"/>
                <a:gd name="connsiteX206" fmla="*/ 1875507 w 3925287"/>
                <a:gd name="connsiteY206" fmla="*/ 501396 h 2314956"/>
                <a:gd name="connsiteX207" fmla="*/ 1888655 w 3925287"/>
                <a:gd name="connsiteY207" fmla="*/ 501396 h 2314956"/>
                <a:gd name="connsiteX208" fmla="*/ 1913607 w 3925287"/>
                <a:gd name="connsiteY208" fmla="*/ 528066 h 2314956"/>
                <a:gd name="connsiteX209" fmla="*/ 1919135 w 3925287"/>
                <a:gd name="connsiteY209" fmla="*/ 512826 h 2314956"/>
                <a:gd name="connsiteX210" fmla="*/ 1909797 w 3925287"/>
                <a:gd name="connsiteY210" fmla="*/ 516636 h 2314956"/>
                <a:gd name="connsiteX211" fmla="*/ 1921227 w 3925287"/>
                <a:gd name="connsiteY211" fmla="*/ 501396 h 2314956"/>
                <a:gd name="connsiteX212" fmla="*/ 1959327 w 3925287"/>
                <a:gd name="connsiteY212" fmla="*/ 524256 h 2314956"/>
                <a:gd name="connsiteX213" fmla="*/ 1867887 w 3925287"/>
                <a:gd name="connsiteY213" fmla="*/ 512826 h 2314956"/>
                <a:gd name="connsiteX214" fmla="*/ 1875507 w 3925287"/>
                <a:gd name="connsiteY214" fmla="*/ 531876 h 2314956"/>
                <a:gd name="connsiteX215" fmla="*/ 1966947 w 3925287"/>
                <a:gd name="connsiteY215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69917 w 3925287"/>
                <a:gd name="connsiteY158" fmla="*/ 470916 h 2314956"/>
                <a:gd name="connsiteX159" fmla="*/ 2709897 w 3925287"/>
                <a:gd name="connsiteY159" fmla="*/ 509016 h 2314956"/>
                <a:gd name="connsiteX160" fmla="*/ 2549877 w 3925287"/>
                <a:gd name="connsiteY160" fmla="*/ 520446 h 2314956"/>
                <a:gd name="connsiteX161" fmla="*/ 2315375 w 3925287"/>
                <a:gd name="connsiteY161" fmla="*/ 516636 h 2314956"/>
                <a:gd name="connsiteX162" fmla="*/ 2355567 w 3925287"/>
                <a:gd name="connsiteY162" fmla="*/ 451866 h 2314956"/>
                <a:gd name="connsiteX163" fmla="*/ 2450817 w 3925287"/>
                <a:gd name="connsiteY163" fmla="*/ 333756 h 2314956"/>
                <a:gd name="connsiteX164" fmla="*/ 2538447 w 3925287"/>
                <a:gd name="connsiteY164" fmla="*/ 215646 h 2314956"/>
                <a:gd name="connsiteX165" fmla="*/ 2565117 w 3925287"/>
                <a:gd name="connsiteY165" fmla="*/ 150876 h 2314956"/>
                <a:gd name="connsiteX166" fmla="*/ 2595597 w 3925287"/>
                <a:gd name="connsiteY166" fmla="*/ 112776 h 2314956"/>
                <a:gd name="connsiteX167" fmla="*/ 2607027 w 3925287"/>
                <a:gd name="connsiteY167" fmla="*/ 86106 h 2314956"/>
                <a:gd name="connsiteX168" fmla="*/ 2616365 w 3925287"/>
                <a:gd name="connsiteY168" fmla="*/ 55626 h 2314956"/>
                <a:gd name="connsiteX169" fmla="*/ 2614647 w 3925287"/>
                <a:gd name="connsiteY169" fmla="*/ 2286 h 2314956"/>
                <a:gd name="connsiteX170" fmla="*/ 2587977 w 3925287"/>
                <a:gd name="connsiteY170" fmla="*/ 6096 h 2314956"/>
                <a:gd name="connsiteX171" fmla="*/ 2557497 w 3925287"/>
                <a:gd name="connsiteY171" fmla="*/ 17526 h 2314956"/>
                <a:gd name="connsiteX172" fmla="*/ 2511777 w 3925287"/>
                <a:gd name="connsiteY172" fmla="*/ 44196 h 2314956"/>
                <a:gd name="connsiteX173" fmla="*/ 2500347 w 3925287"/>
                <a:gd name="connsiteY173" fmla="*/ 67056 h 2314956"/>
                <a:gd name="connsiteX174" fmla="*/ 2462247 w 3925287"/>
                <a:gd name="connsiteY174" fmla="*/ 93726 h 2314956"/>
                <a:gd name="connsiteX175" fmla="*/ 2447007 w 3925287"/>
                <a:gd name="connsiteY175" fmla="*/ 131826 h 2314956"/>
                <a:gd name="connsiteX176" fmla="*/ 2431767 w 3925287"/>
                <a:gd name="connsiteY176" fmla="*/ 150876 h 2314956"/>
                <a:gd name="connsiteX177" fmla="*/ 2408907 w 3925287"/>
                <a:gd name="connsiteY177" fmla="*/ 185166 h 2314956"/>
                <a:gd name="connsiteX178" fmla="*/ 2347947 w 3925287"/>
                <a:gd name="connsiteY178" fmla="*/ 265176 h 2314956"/>
                <a:gd name="connsiteX179" fmla="*/ 2325087 w 3925287"/>
                <a:gd name="connsiteY179" fmla="*/ 280416 h 2314956"/>
                <a:gd name="connsiteX180" fmla="*/ 2302227 w 3925287"/>
                <a:gd name="connsiteY180" fmla="*/ 295656 h 2314956"/>
                <a:gd name="connsiteX181" fmla="*/ 2286987 w 3925287"/>
                <a:gd name="connsiteY181" fmla="*/ 329946 h 2314956"/>
                <a:gd name="connsiteX182" fmla="*/ 2264127 w 3925287"/>
                <a:gd name="connsiteY182" fmla="*/ 375666 h 2314956"/>
                <a:gd name="connsiteX183" fmla="*/ 2252697 w 3925287"/>
                <a:gd name="connsiteY183" fmla="*/ 375666 h 2314956"/>
                <a:gd name="connsiteX184" fmla="*/ 2227745 w 3925287"/>
                <a:gd name="connsiteY184" fmla="*/ 394716 h 2314956"/>
                <a:gd name="connsiteX185" fmla="*/ 2195547 w 3925287"/>
                <a:gd name="connsiteY185" fmla="*/ 421386 h 2314956"/>
                <a:gd name="connsiteX186" fmla="*/ 2123157 w 3925287"/>
                <a:gd name="connsiteY186" fmla="*/ 455676 h 2314956"/>
                <a:gd name="connsiteX187" fmla="*/ 1989807 w 3925287"/>
                <a:gd name="connsiteY187" fmla="*/ 516636 h 2314956"/>
                <a:gd name="connsiteX188" fmla="*/ 1987715 w 3925287"/>
                <a:gd name="connsiteY188" fmla="*/ 512826 h 2314956"/>
                <a:gd name="connsiteX189" fmla="*/ 1964855 w 3925287"/>
                <a:gd name="connsiteY189" fmla="*/ 531876 h 2314956"/>
                <a:gd name="connsiteX190" fmla="*/ 1959327 w 3925287"/>
                <a:gd name="connsiteY190" fmla="*/ 528066 h 2314956"/>
                <a:gd name="connsiteX191" fmla="*/ 1947897 w 3925287"/>
                <a:gd name="connsiteY191" fmla="*/ 535686 h 2314956"/>
                <a:gd name="connsiteX192" fmla="*/ 1940277 w 3925287"/>
                <a:gd name="connsiteY192" fmla="*/ 516636 h 2314956"/>
                <a:gd name="connsiteX193" fmla="*/ 1898367 w 3925287"/>
                <a:gd name="connsiteY193" fmla="*/ 505206 h 2314956"/>
                <a:gd name="connsiteX194" fmla="*/ 1925037 w 3925287"/>
                <a:gd name="connsiteY194" fmla="*/ 520446 h 2314956"/>
                <a:gd name="connsiteX195" fmla="*/ 1921227 w 3925287"/>
                <a:gd name="connsiteY195" fmla="*/ 539496 h 2314956"/>
                <a:gd name="connsiteX196" fmla="*/ 1902177 w 3925287"/>
                <a:gd name="connsiteY196" fmla="*/ 497586 h 2314956"/>
                <a:gd name="connsiteX197" fmla="*/ 1913607 w 3925287"/>
                <a:gd name="connsiteY197" fmla="*/ 516636 h 2314956"/>
                <a:gd name="connsiteX198" fmla="*/ 1905987 w 3925287"/>
                <a:gd name="connsiteY198" fmla="*/ 512826 h 2314956"/>
                <a:gd name="connsiteX199" fmla="*/ 1898367 w 3925287"/>
                <a:gd name="connsiteY199" fmla="*/ 509016 h 2314956"/>
                <a:gd name="connsiteX200" fmla="*/ 1907705 w 3925287"/>
                <a:gd name="connsiteY200" fmla="*/ 516636 h 2314956"/>
                <a:gd name="connsiteX201" fmla="*/ 1913607 w 3925287"/>
                <a:gd name="connsiteY201" fmla="*/ 524256 h 2314956"/>
                <a:gd name="connsiteX202" fmla="*/ 1877225 w 3925287"/>
                <a:gd name="connsiteY202" fmla="*/ 501396 h 2314956"/>
                <a:gd name="connsiteX203" fmla="*/ 1902177 w 3925287"/>
                <a:gd name="connsiteY203" fmla="*/ 497586 h 2314956"/>
                <a:gd name="connsiteX204" fmla="*/ 1865795 w 3925287"/>
                <a:gd name="connsiteY204" fmla="*/ 489966 h 2314956"/>
                <a:gd name="connsiteX205" fmla="*/ 1864077 w 3925287"/>
                <a:gd name="connsiteY205" fmla="*/ 489966 h 2314956"/>
                <a:gd name="connsiteX206" fmla="*/ 1909797 w 3925287"/>
                <a:gd name="connsiteY206" fmla="*/ 539496 h 2314956"/>
                <a:gd name="connsiteX207" fmla="*/ 1888655 w 3925287"/>
                <a:gd name="connsiteY207" fmla="*/ 501396 h 2314956"/>
                <a:gd name="connsiteX208" fmla="*/ 1913607 w 3925287"/>
                <a:gd name="connsiteY208" fmla="*/ 528066 h 2314956"/>
                <a:gd name="connsiteX209" fmla="*/ 1919135 w 3925287"/>
                <a:gd name="connsiteY209" fmla="*/ 512826 h 2314956"/>
                <a:gd name="connsiteX210" fmla="*/ 1909797 w 3925287"/>
                <a:gd name="connsiteY210" fmla="*/ 516636 h 2314956"/>
                <a:gd name="connsiteX211" fmla="*/ 1921227 w 3925287"/>
                <a:gd name="connsiteY211" fmla="*/ 501396 h 2314956"/>
                <a:gd name="connsiteX212" fmla="*/ 1959327 w 3925287"/>
                <a:gd name="connsiteY212" fmla="*/ 524256 h 2314956"/>
                <a:gd name="connsiteX213" fmla="*/ 1867887 w 3925287"/>
                <a:gd name="connsiteY213" fmla="*/ 512826 h 2314956"/>
                <a:gd name="connsiteX214" fmla="*/ 1875507 w 3925287"/>
                <a:gd name="connsiteY214" fmla="*/ 531876 h 2314956"/>
                <a:gd name="connsiteX215" fmla="*/ 1966947 w 3925287"/>
                <a:gd name="connsiteY215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69917 w 3925287"/>
                <a:gd name="connsiteY158" fmla="*/ 470916 h 2314956"/>
                <a:gd name="connsiteX159" fmla="*/ 2709897 w 3925287"/>
                <a:gd name="connsiteY159" fmla="*/ 509016 h 2314956"/>
                <a:gd name="connsiteX160" fmla="*/ 2549877 w 3925287"/>
                <a:gd name="connsiteY160" fmla="*/ 520446 h 2314956"/>
                <a:gd name="connsiteX161" fmla="*/ 2315375 w 3925287"/>
                <a:gd name="connsiteY161" fmla="*/ 516636 h 2314956"/>
                <a:gd name="connsiteX162" fmla="*/ 2355567 w 3925287"/>
                <a:gd name="connsiteY162" fmla="*/ 451866 h 2314956"/>
                <a:gd name="connsiteX163" fmla="*/ 2450817 w 3925287"/>
                <a:gd name="connsiteY163" fmla="*/ 333756 h 2314956"/>
                <a:gd name="connsiteX164" fmla="*/ 2538447 w 3925287"/>
                <a:gd name="connsiteY164" fmla="*/ 215646 h 2314956"/>
                <a:gd name="connsiteX165" fmla="*/ 2565117 w 3925287"/>
                <a:gd name="connsiteY165" fmla="*/ 150876 h 2314956"/>
                <a:gd name="connsiteX166" fmla="*/ 2595597 w 3925287"/>
                <a:gd name="connsiteY166" fmla="*/ 112776 h 2314956"/>
                <a:gd name="connsiteX167" fmla="*/ 2607027 w 3925287"/>
                <a:gd name="connsiteY167" fmla="*/ 86106 h 2314956"/>
                <a:gd name="connsiteX168" fmla="*/ 2616365 w 3925287"/>
                <a:gd name="connsiteY168" fmla="*/ 55626 h 2314956"/>
                <a:gd name="connsiteX169" fmla="*/ 2614647 w 3925287"/>
                <a:gd name="connsiteY169" fmla="*/ 2286 h 2314956"/>
                <a:gd name="connsiteX170" fmla="*/ 2587977 w 3925287"/>
                <a:gd name="connsiteY170" fmla="*/ 6096 h 2314956"/>
                <a:gd name="connsiteX171" fmla="*/ 2557497 w 3925287"/>
                <a:gd name="connsiteY171" fmla="*/ 17526 h 2314956"/>
                <a:gd name="connsiteX172" fmla="*/ 2511777 w 3925287"/>
                <a:gd name="connsiteY172" fmla="*/ 44196 h 2314956"/>
                <a:gd name="connsiteX173" fmla="*/ 2500347 w 3925287"/>
                <a:gd name="connsiteY173" fmla="*/ 67056 h 2314956"/>
                <a:gd name="connsiteX174" fmla="*/ 2462247 w 3925287"/>
                <a:gd name="connsiteY174" fmla="*/ 93726 h 2314956"/>
                <a:gd name="connsiteX175" fmla="*/ 2447007 w 3925287"/>
                <a:gd name="connsiteY175" fmla="*/ 131826 h 2314956"/>
                <a:gd name="connsiteX176" fmla="*/ 2431767 w 3925287"/>
                <a:gd name="connsiteY176" fmla="*/ 150876 h 2314956"/>
                <a:gd name="connsiteX177" fmla="*/ 2408907 w 3925287"/>
                <a:gd name="connsiteY177" fmla="*/ 185166 h 2314956"/>
                <a:gd name="connsiteX178" fmla="*/ 2347947 w 3925287"/>
                <a:gd name="connsiteY178" fmla="*/ 265176 h 2314956"/>
                <a:gd name="connsiteX179" fmla="*/ 2325087 w 3925287"/>
                <a:gd name="connsiteY179" fmla="*/ 280416 h 2314956"/>
                <a:gd name="connsiteX180" fmla="*/ 2302227 w 3925287"/>
                <a:gd name="connsiteY180" fmla="*/ 295656 h 2314956"/>
                <a:gd name="connsiteX181" fmla="*/ 2286987 w 3925287"/>
                <a:gd name="connsiteY181" fmla="*/ 329946 h 2314956"/>
                <a:gd name="connsiteX182" fmla="*/ 2264127 w 3925287"/>
                <a:gd name="connsiteY182" fmla="*/ 375666 h 2314956"/>
                <a:gd name="connsiteX183" fmla="*/ 2252697 w 3925287"/>
                <a:gd name="connsiteY183" fmla="*/ 375666 h 2314956"/>
                <a:gd name="connsiteX184" fmla="*/ 2227745 w 3925287"/>
                <a:gd name="connsiteY184" fmla="*/ 394716 h 2314956"/>
                <a:gd name="connsiteX185" fmla="*/ 2195547 w 3925287"/>
                <a:gd name="connsiteY185" fmla="*/ 421386 h 2314956"/>
                <a:gd name="connsiteX186" fmla="*/ 2123157 w 3925287"/>
                <a:gd name="connsiteY186" fmla="*/ 455676 h 2314956"/>
                <a:gd name="connsiteX187" fmla="*/ 1989807 w 3925287"/>
                <a:gd name="connsiteY187" fmla="*/ 516636 h 2314956"/>
                <a:gd name="connsiteX188" fmla="*/ 1987715 w 3925287"/>
                <a:gd name="connsiteY188" fmla="*/ 512826 h 2314956"/>
                <a:gd name="connsiteX189" fmla="*/ 1964855 w 3925287"/>
                <a:gd name="connsiteY189" fmla="*/ 531876 h 2314956"/>
                <a:gd name="connsiteX190" fmla="*/ 1959327 w 3925287"/>
                <a:gd name="connsiteY190" fmla="*/ 528066 h 2314956"/>
                <a:gd name="connsiteX191" fmla="*/ 1947897 w 3925287"/>
                <a:gd name="connsiteY191" fmla="*/ 535686 h 2314956"/>
                <a:gd name="connsiteX192" fmla="*/ 1940277 w 3925287"/>
                <a:gd name="connsiteY192" fmla="*/ 516636 h 2314956"/>
                <a:gd name="connsiteX193" fmla="*/ 1898367 w 3925287"/>
                <a:gd name="connsiteY193" fmla="*/ 505206 h 2314956"/>
                <a:gd name="connsiteX194" fmla="*/ 1925037 w 3925287"/>
                <a:gd name="connsiteY194" fmla="*/ 520446 h 2314956"/>
                <a:gd name="connsiteX195" fmla="*/ 1921227 w 3925287"/>
                <a:gd name="connsiteY195" fmla="*/ 539496 h 2314956"/>
                <a:gd name="connsiteX196" fmla="*/ 1902177 w 3925287"/>
                <a:gd name="connsiteY196" fmla="*/ 497586 h 2314956"/>
                <a:gd name="connsiteX197" fmla="*/ 1913607 w 3925287"/>
                <a:gd name="connsiteY197" fmla="*/ 516636 h 2314956"/>
                <a:gd name="connsiteX198" fmla="*/ 1905987 w 3925287"/>
                <a:gd name="connsiteY198" fmla="*/ 512826 h 2314956"/>
                <a:gd name="connsiteX199" fmla="*/ 1898367 w 3925287"/>
                <a:gd name="connsiteY199" fmla="*/ 509016 h 2314956"/>
                <a:gd name="connsiteX200" fmla="*/ 1907705 w 3925287"/>
                <a:gd name="connsiteY200" fmla="*/ 516636 h 2314956"/>
                <a:gd name="connsiteX201" fmla="*/ 1913607 w 3925287"/>
                <a:gd name="connsiteY201" fmla="*/ 524256 h 2314956"/>
                <a:gd name="connsiteX202" fmla="*/ 1877225 w 3925287"/>
                <a:gd name="connsiteY202" fmla="*/ 501396 h 2314956"/>
                <a:gd name="connsiteX203" fmla="*/ 1902177 w 3925287"/>
                <a:gd name="connsiteY203" fmla="*/ 497586 h 2314956"/>
                <a:gd name="connsiteX204" fmla="*/ 1865795 w 3925287"/>
                <a:gd name="connsiteY204" fmla="*/ 489966 h 2314956"/>
                <a:gd name="connsiteX205" fmla="*/ 1917417 w 3925287"/>
                <a:gd name="connsiteY205" fmla="*/ 528066 h 2314956"/>
                <a:gd name="connsiteX206" fmla="*/ 1909797 w 3925287"/>
                <a:gd name="connsiteY206" fmla="*/ 539496 h 2314956"/>
                <a:gd name="connsiteX207" fmla="*/ 1888655 w 3925287"/>
                <a:gd name="connsiteY207" fmla="*/ 501396 h 2314956"/>
                <a:gd name="connsiteX208" fmla="*/ 1913607 w 3925287"/>
                <a:gd name="connsiteY208" fmla="*/ 528066 h 2314956"/>
                <a:gd name="connsiteX209" fmla="*/ 1919135 w 3925287"/>
                <a:gd name="connsiteY209" fmla="*/ 512826 h 2314956"/>
                <a:gd name="connsiteX210" fmla="*/ 1909797 w 3925287"/>
                <a:gd name="connsiteY210" fmla="*/ 516636 h 2314956"/>
                <a:gd name="connsiteX211" fmla="*/ 1921227 w 3925287"/>
                <a:gd name="connsiteY211" fmla="*/ 501396 h 2314956"/>
                <a:gd name="connsiteX212" fmla="*/ 1959327 w 3925287"/>
                <a:gd name="connsiteY212" fmla="*/ 524256 h 2314956"/>
                <a:gd name="connsiteX213" fmla="*/ 1867887 w 3925287"/>
                <a:gd name="connsiteY213" fmla="*/ 512826 h 2314956"/>
                <a:gd name="connsiteX214" fmla="*/ 1875507 w 3925287"/>
                <a:gd name="connsiteY214" fmla="*/ 531876 h 2314956"/>
                <a:gd name="connsiteX215" fmla="*/ 1966947 w 3925287"/>
                <a:gd name="connsiteY215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69917 w 3925287"/>
                <a:gd name="connsiteY158" fmla="*/ 470916 h 2314956"/>
                <a:gd name="connsiteX159" fmla="*/ 2709897 w 3925287"/>
                <a:gd name="connsiteY159" fmla="*/ 509016 h 2314956"/>
                <a:gd name="connsiteX160" fmla="*/ 2549877 w 3925287"/>
                <a:gd name="connsiteY160" fmla="*/ 520446 h 2314956"/>
                <a:gd name="connsiteX161" fmla="*/ 2315375 w 3925287"/>
                <a:gd name="connsiteY161" fmla="*/ 516636 h 2314956"/>
                <a:gd name="connsiteX162" fmla="*/ 2355567 w 3925287"/>
                <a:gd name="connsiteY162" fmla="*/ 451866 h 2314956"/>
                <a:gd name="connsiteX163" fmla="*/ 2450817 w 3925287"/>
                <a:gd name="connsiteY163" fmla="*/ 333756 h 2314956"/>
                <a:gd name="connsiteX164" fmla="*/ 2538447 w 3925287"/>
                <a:gd name="connsiteY164" fmla="*/ 215646 h 2314956"/>
                <a:gd name="connsiteX165" fmla="*/ 2565117 w 3925287"/>
                <a:gd name="connsiteY165" fmla="*/ 150876 h 2314956"/>
                <a:gd name="connsiteX166" fmla="*/ 2595597 w 3925287"/>
                <a:gd name="connsiteY166" fmla="*/ 112776 h 2314956"/>
                <a:gd name="connsiteX167" fmla="*/ 2607027 w 3925287"/>
                <a:gd name="connsiteY167" fmla="*/ 86106 h 2314956"/>
                <a:gd name="connsiteX168" fmla="*/ 2616365 w 3925287"/>
                <a:gd name="connsiteY168" fmla="*/ 55626 h 2314956"/>
                <a:gd name="connsiteX169" fmla="*/ 2614647 w 3925287"/>
                <a:gd name="connsiteY169" fmla="*/ 2286 h 2314956"/>
                <a:gd name="connsiteX170" fmla="*/ 2587977 w 3925287"/>
                <a:gd name="connsiteY170" fmla="*/ 6096 h 2314956"/>
                <a:gd name="connsiteX171" fmla="*/ 2557497 w 3925287"/>
                <a:gd name="connsiteY171" fmla="*/ 17526 h 2314956"/>
                <a:gd name="connsiteX172" fmla="*/ 2511777 w 3925287"/>
                <a:gd name="connsiteY172" fmla="*/ 44196 h 2314956"/>
                <a:gd name="connsiteX173" fmla="*/ 2500347 w 3925287"/>
                <a:gd name="connsiteY173" fmla="*/ 67056 h 2314956"/>
                <a:gd name="connsiteX174" fmla="*/ 2462247 w 3925287"/>
                <a:gd name="connsiteY174" fmla="*/ 93726 h 2314956"/>
                <a:gd name="connsiteX175" fmla="*/ 2447007 w 3925287"/>
                <a:gd name="connsiteY175" fmla="*/ 131826 h 2314956"/>
                <a:gd name="connsiteX176" fmla="*/ 2431767 w 3925287"/>
                <a:gd name="connsiteY176" fmla="*/ 150876 h 2314956"/>
                <a:gd name="connsiteX177" fmla="*/ 2408907 w 3925287"/>
                <a:gd name="connsiteY177" fmla="*/ 185166 h 2314956"/>
                <a:gd name="connsiteX178" fmla="*/ 2347947 w 3925287"/>
                <a:gd name="connsiteY178" fmla="*/ 265176 h 2314956"/>
                <a:gd name="connsiteX179" fmla="*/ 2325087 w 3925287"/>
                <a:gd name="connsiteY179" fmla="*/ 280416 h 2314956"/>
                <a:gd name="connsiteX180" fmla="*/ 2302227 w 3925287"/>
                <a:gd name="connsiteY180" fmla="*/ 295656 h 2314956"/>
                <a:gd name="connsiteX181" fmla="*/ 2286987 w 3925287"/>
                <a:gd name="connsiteY181" fmla="*/ 329946 h 2314956"/>
                <a:gd name="connsiteX182" fmla="*/ 2264127 w 3925287"/>
                <a:gd name="connsiteY182" fmla="*/ 375666 h 2314956"/>
                <a:gd name="connsiteX183" fmla="*/ 2252697 w 3925287"/>
                <a:gd name="connsiteY183" fmla="*/ 375666 h 2314956"/>
                <a:gd name="connsiteX184" fmla="*/ 2227745 w 3925287"/>
                <a:gd name="connsiteY184" fmla="*/ 394716 h 2314956"/>
                <a:gd name="connsiteX185" fmla="*/ 2195547 w 3925287"/>
                <a:gd name="connsiteY185" fmla="*/ 421386 h 2314956"/>
                <a:gd name="connsiteX186" fmla="*/ 2123157 w 3925287"/>
                <a:gd name="connsiteY186" fmla="*/ 455676 h 2314956"/>
                <a:gd name="connsiteX187" fmla="*/ 1989807 w 3925287"/>
                <a:gd name="connsiteY187" fmla="*/ 516636 h 2314956"/>
                <a:gd name="connsiteX188" fmla="*/ 1987715 w 3925287"/>
                <a:gd name="connsiteY188" fmla="*/ 512826 h 2314956"/>
                <a:gd name="connsiteX189" fmla="*/ 1964855 w 3925287"/>
                <a:gd name="connsiteY189" fmla="*/ 531876 h 2314956"/>
                <a:gd name="connsiteX190" fmla="*/ 1959327 w 3925287"/>
                <a:gd name="connsiteY190" fmla="*/ 528066 h 2314956"/>
                <a:gd name="connsiteX191" fmla="*/ 1947897 w 3925287"/>
                <a:gd name="connsiteY191" fmla="*/ 535686 h 2314956"/>
                <a:gd name="connsiteX192" fmla="*/ 1940277 w 3925287"/>
                <a:gd name="connsiteY192" fmla="*/ 516636 h 2314956"/>
                <a:gd name="connsiteX193" fmla="*/ 1898367 w 3925287"/>
                <a:gd name="connsiteY193" fmla="*/ 505206 h 2314956"/>
                <a:gd name="connsiteX194" fmla="*/ 1925037 w 3925287"/>
                <a:gd name="connsiteY194" fmla="*/ 520446 h 2314956"/>
                <a:gd name="connsiteX195" fmla="*/ 1921227 w 3925287"/>
                <a:gd name="connsiteY195" fmla="*/ 539496 h 2314956"/>
                <a:gd name="connsiteX196" fmla="*/ 1902177 w 3925287"/>
                <a:gd name="connsiteY196" fmla="*/ 497586 h 2314956"/>
                <a:gd name="connsiteX197" fmla="*/ 1913607 w 3925287"/>
                <a:gd name="connsiteY197" fmla="*/ 516636 h 2314956"/>
                <a:gd name="connsiteX198" fmla="*/ 1905987 w 3925287"/>
                <a:gd name="connsiteY198" fmla="*/ 512826 h 2314956"/>
                <a:gd name="connsiteX199" fmla="*/ 1898367 w 3925287"/>
                <a:gd name="connsiteY199" fmla="*/ 509016 h 2314956"/>
                <a:gd name="connsiteX200" fmla="*/ 1907705 w 3925287"/>
                <a:gd name="connsiteY200" fmla="*/ 516636 h 2314956"/>
                <a:gd name="connsiteX201" fmla="*/ 1913607 w 3925287"/>
                <a:gd name="connsiteY201" fmla="*/ 524256 h 2314956"/>
                <a:gd name="connsiteX202" fmla="*/ 1877225 w 3925287"/>
                <a:gd name="connsiteY202" fmla="*/ 501396 h 2314956"/>
                <a:gd name="connsiteX203" fmla="*/ 1902177 w 3925287"/>
                <a:gd name="connsiteY203" fmla="*/ 497586 h 2314956"/>
                <a:gd name="connsiteX204" fmla="*/ 1941995 w 3925287"/>
                <a:gd name="connsiteY204" fmla="*/ 528066 h 2314956"/>
                <a:gd name="connsiteX205" fmla="*/ 1917417 w 3925287"/>
                <a:gd name="connsiteY205" fmla="*/ 528066 h 2314956"/>
                <a:gd name="connsiteX206" fmla="*/ 1909797 w 3925287"/>
                <a:gd name="connsiteY206" fmla="*/ 539496 h 2314956"/>
                <a:gd name="connsiteX207" fmla="*/ 1888655 w 3925287"/>
                <a:gd name="connsiteY207" fmla="*/ 501396 h 2314956"/>
                <a:gd name="connsiteX208" fmla="*/ 1913607 w 3925287"/>
                <a:gd name="connsiteY208" fmla="*/ 528066 h 2314956"/>
                <a:gd name="connsiteX209" fmla="*/ 1919135 w 3925287"/>
                <a:gd name="connsiteY209" fmla="*/ 512826 h 2314956"/>
                <a:gd name="connsiteX210" fmla="*/ 1909797 w 3925287"/>
                <a:gd name="connsiteY210" fmla="*/ 516636 h 2314956"/>
                <a:gd name="connsiteX211" fmla="*/ 1921227 w 3925287"/>
                <a:gd name="connsiteY211" fmla="*/ 501396 h 2314956"/>
                <a:gd name="connsiteX212" fmla="*/ 1959327 w 3925287"/>
                <a:gd name="connsiteY212" fmla="*/ 524256 h 2314956"/>
                <a:gd name="connsiteX213" fmla="*/ 1867887 w 3925287"/>
                <a:gd name="connsiteY213" fmla="*/ 512826 h 2314956"/>
                <a:gd name="connsiteX214" fmla="*/ 1875507 w 3925287"/>
                <a:gd name="connsiteY214" fmla="*/ 531876 h 2314956"/>
                <a:gd name="connsiteX215" fmla="*/ 1966947 w 3925287"/>
                <a:gd name="connsiteY215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69917 w 3925287"/>
                <a:gd name="connsiteY158" fmla="*/ 470916 h 2314956"/>
                <a:gd name="connsiteX159" fmla="*/ 2709897 w 3925287"/>
                <a:gd name="connsiteY159" fmla="*/ 509016 h 2314956"/>
                <a:gd name="connsiteX160" fmla="*/ 2549877 w 3925287"/>
                <a:gd name="connsiteY160" fmla="*/ 520446 h 2314956"/>
                <a:gd name="connsiteX161" fmla="*/ 2315375 w 3925287"/>
                <a:gd name="connsiteY161" fmla="*/ 516636 h 2314956"/>
                <a:gd name="connsiteX162" fmla="*/ 2355567 w 3925287"/>
                <a:gd name="connsiteY162" fmla="*/ 451866 h 2314956"/>
                <a:gd name="connsiteX163" fmla="*/ 2450817 w 3925287"/>
                <a:gd name="connsiteY163" fmla="*/ 333756 h 2314956"/>
                <a:gd name="connsiteX164" fmla="*/ 2538447 w 3925287"/>
                <a:gd name="connsiteY164" fmla="*/ 215646 h 2314956"/>
                <a:gd name="connsiteX165" fmla="*/ 2565117 w 3925287"/>
                <a:gd name="connsiteY165" fmla="*/ 150876 h 2314956"/>
                <a:gd name="connsiteX166" fmla="*/ 2595597 w 3925287"/>
                <a:gd name="connsiteY166" fmla="*/ 112776 h 2314956"/>
                <a:gd name="connsiteX167" fmla="*/ 2607027 w 3925287"/>
                <a:gd name="connsiteY167" fmla="*/ 86106 h 2314956"/>
                <a:gd name="connsiteX168" fmla="*/ 2616365 w 3925287"/>
                <a:gd name="connsiteY168" fmla="*/ 55626 h 2314956"/>
                <a:gd name="connsiteX169" fmla="*/ 2614647 w 3925287"/>
                <a:gd name="connsiteY169" fmla="*/ 2286 h 2314956"/>
                <a:gd name="connsiteX170" fmla="*/ 2587977 w 3925287"/>
                <a:gd name="connsiteY170" fmla="*/ 6096 h 2314956"/>
                <a:gd name="connsiteX171" fmla="*/ 2557497 w 3925287"/>
                <a:gd name="connsiteY171" fmla="*/ 17526 h 2314956"/>
                <a:gd name="connsiteX172" fmla="*/ 2511777 w 3925287"/>
                <a:gd name="connsiteY172" fmla="*/ 44196 h 2314956"/>
                <a:gd name="connsiteX173" fmla="*/ 2500347 w 3925287"/>
                <a:gd name="connsiteY173" fmla="*/ 67056 h 2314956"/>
                <a:gd name="connsiteX174" fmla="*/ 2462247 w 3925287"/>
                <a:gd name="connsiteY174" fmla="*/ 93726 h 2314956"/>
                <a:gd name="connsiteX175" fmla="*/ 2447007 w 3925287"/>
                <a:gd name="connsiteY175" fmla="*/ 131826 h 2314956"/>
                <a:gd name="connsiteX176" fmla="*/ 2431767 w 3925287"/>
                <a:gd name="connsiteY176" fmla="*/ 150876 h 2314956"/>
                <a:gd name="connsiteX177" fmla="*/ 2408907 w 3925287"/>
                <a:gd name="connsiteY177" fmla="*/ 185166 h 2314956"/>
                <a:gd name="connsiteX178" fmla="*/ 2347947 w 3925287"/>
                <a:gd name="connsiteY178" fmla="*/ 265176 h 2314956"/>
                <a:gd name="connsiteX179" fmla="*/ 2325087 w 3925287"/>
                <a:gd name="connsiteY179" fmla="*/ 280416 h 2314956"/>
                <a:gd name="connsiteX180" fmla="*/ 2302227 w 3925287"/>
                <a:gd name="connsiteY180" fmla="*/ 295656 h 2314956"/>
                <a:gd name="connsiteX181" fmla="*/ 2286987 w 3925287"/>
                <a:gd name="connsiteY181" fmla="*/ 329946 h 2314956"/>
                <a:gd name="connsiteX182" fmla="*/ 2264127 w 3925287"/>
                <a:gd name="connsiteY182" fmla="*/ 375666 h 2314956"/>
                <a:gd name="connsiteX183" fmla="*/ 2252697 w 3925287"/>
                <a:gd name="connsiteY183" fmla="*/ 375666 h 2314956"/>
                <a:gd name="connsiteX184" fmla="*/ 2227745 w 3925287"/>
                <a:gd name="connsiteY184" fmla="*/ 394716 h 2314956"/>
                <a:gd name="connsiteX185" fmla="*/ 2195547 w 3925287"/>
                <a:gd name="connsiteY185" fmla="*/ 421386 h 2314956"/>
                <a:gd name="connsiteX186" fmla="*/ 2123157 w 3925287"/>
                <a:gd name="connsiteY186" fmla="*/ 455676 h 2314956"/>
                <a:gd name="connsiteX187" fmla="*/ 1989807 w 3925287"/>
                <a:gd name="connsiteY187" fmla="*/ 516636 h 2314956"/>
                <a:gd name="connsiteX188" fmla="*/ 1987715 w 3925287"/>
                <a:gd name="connsiteY188" fmla="*/ 512826 h 2314956"/>
                <a:gd name="connsiteX189" fmla="*/ 1964855 w 3925287"/>
                <a:gd name="connsiteY189" fmla="*/ 531876 h 2314956"/>
                <a:gd name="connsiteX190" fmla="*/ 1959327 w 3925287"/>
                <a:gd name="connsiteY190" fmla="*/ 528066 h 2314956"/>
                <a:gd name="connsiteX191" fmla="*/ 1947897 w 3925287"/>
                <a:gd name="connsiteY191" fmla="*/ 535686 h 2314956"/>
                <a:gd name="connsiteX192" fmla="*/ 1940277 w 3925287"/>
                <a:gd name="connsiteY192" fmla="*/ 516636 h 2314956"/>
                <a:gd name="connsiteX193" fmla="*/ 1898367 w 3925287"/>
                <a:gd name="connsiteY193" fmla="*/ 505206 h 2314956"/>
                <a:gd name="connsiteX194" fmla="*/ 1925037 w 3925287"/>
                <a:gd name="connsiteY194" fmla="*/ 520446 h 2314956"/>
                <a:gd name="connsiteX195" fmla="*/ 1921227 w 3925287"/>
                <a:gd name="connsiteY195" fmla="*/ 539496 h 2314956"/>
                <a:gd name="connsiteX196" fmla="*/ 1902177 w 3925287"/>
                <a:gd name="connsiteY196" fmla="*/ 497586 h 2314956"/>
                <a:gd name="connsiteX197" fmla="*/ 1913607 w 3925287"/>
                <a:gd name="connsiteY197" fmla="*/ 516636 h 2314956"/>
                <a:gd name="connsiteX198" fmla="*/ 1905987 w 3925287"/>
                <a:gd name="connsiteY198" fmla="*/ 512826 h 2314956"/>
                <a:gd name="connsiteX199" fmla="*/ 1898367 w 3925287"/>
                <a:gd name="connsiteY199" fmla="*/ 509016 h 2314956"/>
                <a:gd name="connsiteX200" fmla="*/ 1907705 w 3925287"/>
                <a:gd name="connsiteY200" fmla="*/ 516636 h 2314956"/>
                <a:gd name="connsiteX201" fmla="*/ 1913607 w 3925287"/>
                <a:gd name="connsiteY201" fmla="*/ 524256 h 2314956"/>
                <a:gd name="connsiteX202" fmla="*/ 1877225 w 3925287"/>
                <a:gd name="connsiteY202" fmla="*/ 501396 h 2314956"/>
                <a:gd name="connsiteX203" fmla="*/ 1902177 w 3925287"/>
                <a:gd name="connsiteY203" fmla="*/ 497586 h 2314956"/>
                <a:gd name="connsiteX204" fmla="*/ 1941995 w 3925287"/>
                <a:gd name="connsiteY204" fmla="*/ 528066 h 2314956"/>
                <a:gd name="connsiteX205" fmla="*/ 1917417 w 3925287"/>
                <a:gd name="connsiteY205" fmla="*/ 528066 h 2314956"/>
                <a:gd name="connsiteX206" fmla="*/ 1909797 w 3925287"/>
                <a:gd name="connsiteY206" fmla="*/ 539496 h 2314956"/>
                <a:gd name="connsiteX207" fmla="*/ 1888655 w 3925287"/>
                <a:gd name="connsiteY207" fmla="*/ 501396 h 2314956"/>
                <a:gd name="connsiteX208" fmla="*/ 1913607 w 3925287"/>
                <a:gd name="connsiteY208" fmla="*/ 528066 h 2314956"/>
                <a:gd name="connsiteX209" fmla="*/ 1919135 w 3925287"/>
                <a:gd name="connsiteY209" fmla="*/ 512826 h 2314956"/>
                <a:gd name="connsiteX210" fmla="*/ 1909797 w 3925287"/>
                <a:gd name="connsiteY210" fmla="*/ 516636 h 2314956"/>
                <a:gd name="connsiteX211" fmla="*/ 1951707 w 3925287"/>
                <a:gd name="connsiteY211" fmla="*/ 535686 h 2314956"/>
                <a:gd name="connsiteX212" fmla="*/ 1959327 w 3925287"/>
                <a:gd name="connsiteY212" fmla="*/ 524256 h 2314956"/>
                <a:gd name="connsiteX213" fmla="*/ 1867887 w 3925287"/>
                <a:gd name="connsiteY213" fmla="*/ 512826 h 2314956"/>
                <a:gd name="connsiteX214" fmla="*/ 1875507 w 3925287"/>
                <a:gd name="connsiteY214" fmla="*/ 531876 h 2314956"/>
                <a:gd name="connsiteX215" fmla="*/ 1966947 w 3925287"/>
                <a:gd name="connsiteY215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69917 w 3925287"/>
                <a:gd name="connsiteY158" fmla="*/ 470916 h 2314956"/>
                <a:gd name="connsiteX159" fmla="*/ 2709897 w 3925287"/>
                <a:gd name="connsiteY159" fmla="*/ 509016 h 2314956"/>
                <a:gd name="connsiteX160" fmla="*/ 2549877 w 3925287"/>
                <a:gd name="connsiteY160" fmla="*/ 520446 h 2314956"/>
                <a:gd name="connsiteX161" fmla="*/ 2315375 w 3925287"/>
                <a:gd name="connsiteY161" fmla="*/ 516636 h 2314956"/>
                <a:gd name="connsiteX162" fmla="*/ 2355567 w 3925287"/>
                <a:gd name="connsiteY162" fmla="*/ 451866 h 2314956"/>
                <a:gd name="connsiteX163" fmla="*/ 2450817 w 3925287"/>
                <a:gd name="connsiteY163" fmla="*/ 333756 h 2314956"/>
                <a:gd name="connsiteX164" fmla="*/ 2538447 w 3925287"/>
                <a:gd name="connsiteY164" fmla="*/ 215646 h 2314956"/>
                <a:gd name="connsiteX165" fmla="*/ 2565117 w 3925287"/>
                <a:gd name="connsiteY165" fmla="*/ 150876 h 2314956"/>
                <a:gd name="connsiteX166" fmla="*/ 2595597 w 3925287"/>
                <a:gd name="connsiteY166" fmla="*/ 112776 h 2314956"/>
                <a:gd name="connsiteX167" fmla="*/ 2607027 w 3925287"/>
                <a:gd name="connsiteY167" fmla="*/ 86106 h 2314956"/>
                <a:gd name="connsiteX168" fmla="*/ 2616365 w 3925287"/>
                <a:gd name="connsiteY168" fmla="*/ 55626 h 2314956"/>
                <a:gd name="connsiteX169" fmla="*/ 2614647 w 3925287"/>
                <a:gd name="connsiteY169" fmla="*/ 2286 h 2314956"/>
                <a:gd name="connsiteX170" fmla="*/ 2587977 w 3925287"/>
                <a:gd name="connsiteY170" fmla="*/ 6096 h 2314956"/>
                <a:gd name="connsiteX171" fmla="*/ 2557497 w 3925287"/>
                <a:gd name="connsiteY171" fmla="*/ 17526 h 2314956"/>
                <a:gd name="connsiteX172" fmla="*/ 2511777 w 3925287"/>
                <a:gd name="connsiteY172" fmla="*/ 44196 h 2314956"/>
                <a:gd name="connsiteX173" fmla="*/ 2500347 w 3925287"/>
                <a:gd name="connsiteY173" fmla="*/ 67056 h 2314956"/>
                <a:gd name="connsiteX174" fmla="*/ 2462247 w 3925287"/>
                <a:gd name="connsiteY174" fmla="*/ 93726 h 2314956"/>
                <a:gd name="connsiteX175" fmla="*/ 2447007 w 3925287"/>
                <a:gd name="connsiteY175" fmla="*/ 131826 h 2314956"/>
                <a:gd name="connsiteX176" fmla="*/ 2431767 w 3925287"/>
                <a:gd name="connsiteY176" fmla="*/ 150876 h 2314956"/>
                <a:gd name="connsiteX177" fmla="*/ 2408907 w 3925287"/>
                <a:gd name="connsiteY177" fmla="*/ 185166 h 2314956"/>
                <a:gd name="connsiteX178" fmla="*/ 2347947 w 3925287"/>
                <a:gd name="connsiteY178" fmla="*/ 265176 h 2314956"/>
                <a:gd name="connsiteX179" fmla="*/ 2325087 w 3925287"/>
                <a:gd name="connsiteY179" fmla="*/ 280416 h 2314956"/>
                <a:gd name="connsiteX180" fmla="*/ 2302227 w 3925287"/>
                <a:gd name="connsiteY180" fmla="*/ 295656 h 2314956"/>
                <a:gd name="connsiteX181" fmla="*/ 2286987 w 3925287"/>
                <a:gd name="connsiteY181" fmla="*/ 329946 h 2314956"/>
                <a:gd name="connsiteX182" fmla="*/ 2264127 w 3925287"/>
                <a:gd name="connsiteY182" fmla="*/ 375666 h 2314956"/>
                <a:gd name="connsiteX183" fmla="*/ 2252697 w 3925287"/>
                <a:gd name="connsiteY183" fmla="*/ 375666 h 2314956"/>
                <a:gd name="connsiteX184" fmla="*/ 2227745 w 3925287"/>
                <a:gd name="connsiteY184" fmla="*/ 394716 h 2314956"/>
                <a:gd name="connsiteX185" fmla="*/ 2195547 w 3925287"/>
                <a:gd name="connsiteY185" fmla="*/ 421386 h 2314956"/>
                <a:gd name="connsiteX186" fmla="*/ 2123157 w 3925287"/>
                <a:gd name="connsiteY186" fmla="*/ 455676 h 2314956"/>
                <a:gd name="connsiteX187" fmla="*/ 1989807 w 3925287"/>
                <a:gd name="connsiteY187" fmla="*/ 516636 h 2314956"/>
                <a:gd name="connsiteX188" fmla="*/ 1987715 w 3925287"/>
                <a:gd name="connsiteY188" fmla="*/ 512826 h 2314956"/>
                <a:gd name="connsiteX189" fmla="*/ 1964855 w 3925287"/>
                <a:gd name="connsiteY189" fmla="*/ 531876 h 2314956"/>
                <a:gd name="connsiteX190" fmla="*/ 1959327 w 3925287"/>
                <a:gd name="connsiteY190" fmla="*/ 528066 h 2314956"/>
                <a:gd name="connsiteX191" fmla="*/ 1947897 w 3925287"/>
                <a:gd name="connsiteY191" fmla="*/ 535686 h 2314956"/>
                <a:gd name="connsiteX192" fmla="*/ 1940277 w 3925287"/>
                <a:gd name="connsiteY192" fmla="*/ 516636 h 2314956"/>
                <a:gd name="connsiteX193" fmla="*/ 1898367 w 3925287"/>
                <a:gd name="connsiteY193" fmla="*/ 505206 h 2314956"/>
                <a:gd name="connsiteX194" fmla="*/ 1925037 w 3925287"/>
                <a:gd name="connsiteY194" fmla="*/ 520446 h 2314956"/>
                <a:gd name="connsiteX195" fmla="*/ 1921227 w 3925287"/>
                <a:gd name="connsiteY195" fmla="*/ 539496 h 2314956"/>
                <a:gd name="connsiteX196" fmla="*/ 1902177 w 3925287"/>
                <a:gd name="connsiteY196" fmla="*/ 497586 h 2314956"/>
                <a:gd name="connsiteX197" fmla="*/ 1913607 w 3925287"/>
                <a:gd name="connsiteY197" fmla="*/ 516636 h 2314956"/>
                <a:gd name="connsiteX198" fmla="*/ 1905987 w 3925287"/>
                <a:gd name="connsiteY198" fmla="*/ 512826 h 2314956"/>
                <a:gd name="connsiteX199" fmla="*/ 1898367 w 3925287"/>
                <a:gd name="connsiteY199" fmla="*/ 509016 h 2314956"/>
                <a:gd name="connsiteX200" fmla="*/ 1907705 w 3925287"/>
                <a:gd name="connsiteY200" fmla="*/ 516636 h 2314956"/>
                <a:gd name="connsiteX201" fmla="*/ 1913607 w 3925287"/>
                <a:gd name="connsiteY201" fmla="*/ 524256 h 2314956"/>
                <a:gd name="connsiteX202" fmla="*/ 1877225 w 3925287"/>
                <a:gd name="connsiteY202" fmla="*/ 501396 h 2314956"/>
                <a:gd name="connsiteX203" fmla="*/ 1902177 w 3925287"/>
                <a:gd name="connsiteY203" fmla="*/ 497586 h 2314956"/>
                <a:gd name="connsiteX204" fmla="*/ 1941995 w 3925287"/>
                <a:gd name="connsiteY204" fmla="*/ 528066 h 2314956"/>
                <a:gd name="connsiteX205" fmla="*/ 1917417 w 3925287"/>
                <a:gd name="connsiteY205" fmla="*/ 528066 h 2314956"/>
                <a:gd name="connsiteX206" fmla="*/ 1909797 w 3925287"/>
                <a:gd name="connsiteY206" fmla="*/ 539496 h 2314956"/>
                <a:gd name="connsiteX207" fmla="*/ 1888655 w 3925287"/>
                <a:gd name="connsiteY207" fmla="*/ 501396 h 2314956"/>
                <a:gd name="connsiteX208" fmla="*/ 1913607 w 3925287"/>
                <a:gd name="connsiteY208" fmla="*/ 528066 h 2314956"/>
                <a:gd name="connsiteX209" fmla="*/ 1919135 w 3925287"/>
                <a:gd name="connsiteY209" fmla="*/ 512826 h 2314956"/>
                <a:gd name="connsiteX210" fmla="*/ 1909797 w 3925287"/>
                <a:gd name="connsiteY210" fmla="*/ 516636 h 2314956"/>
                <a:gd name="connsiteX211" fmla="*/ 1951707 w 3925287"/>
                <a:gd name="connsiteY211" fmla="*/ 535686 h 2314956"/>
                <a:gd name="connsiteX212" fmla="*/ 1959327 w 3925287"/>
                <a:gd name="connsiteY212" fmla="*/ 524256 h 2314956"/>
                <a:gd name="connsiteX213" fmla="*/ 1909797 w 3925287"/>
                <a:gd name="connsiteY213" fmla="*/ 531876 h 2314956"/>
                <a:gd name="connsiteX214" fmla="*/ 1875507 w 3925287"/>
                <a:gd name="connsiteY214" fmla="*/ 531876 h 2314956"/>
                <a:gd name="connsiteX215" fmla="*/ 1966947 w 3925287"/>
                <a:gd name="connsiteY215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69917 w 3925287"/>
                <a:gd name="connsiteY158" fmla="*/ 470916 h 2314956"/>
                <a:gd name="connsiteX159" fmla="*/ 2709897 w 3925287"/>
                <a:gd name="connsiteY159" fmla="*/ 509016 h 2314956"/>
                <a:gd name="connsiteX160" fmla="*/ 2549877 w 3925287"/>
                <a:gd name="connsiteY160" fmla="*/ 520446 h 2314956"/>
                <a:gd name="connsiteX161" fmla="*/ 2315375 w 3925287"/>
                <a:gd name="connsiteY161" fmla="*/ 516636 h 2314956"/>
                <a:gd name="connsiteX162" fmla="*/ 2355567 w 3925287"/>
                <a:gd name="connsiteY162" fmla="*/ 451866 h 2314956"/>
                <a:gd name="connsiteX163" fmla="*/ 2450817 w 3925287"/>
                <a:gd name="connsiteY163" fmla="*/ 333756 h 2314956"/>
                <a:gd name="connsiteX164" fmla="*/ 2538447 w 3925287"/>
                <a:gd name="connsiteY164" fmla="*/ 215646 h 2314956"/>
                <a:gd name="connsiteX165" fmla="*/ 2565117 w 3925287"/>
                <a:gd name="connsiteY165" fmla="*/ 150876 h 2314956"/>
                <a:gd name="connsiteX166" fmla="*/ 2595597 w 3925287"/>
                <a:gd name="connsiteY166" fmla="*/ 112776 h 2314956"/>
                <a:gd name="connsiteX167" fmla="*/ 2607027 w 3925287"/>
                <a:gd name="connsiteY167" fmla="*/ 86106 h 2314956"/>
                <a:gd name="connsiteX168" fmla="*/ 2616365 w 3925287"/>
                <a:gd name="connsiteY168" fmla="*/ 55626 h 2314956"/>
                <a:gd name="connsiteX169" fmla="*/ 2614647 w 3925287"/>
                <a:gd name="connsiteY169" fmla="*/ 2286 h 2314956"/>
                <a:gd name="connsiteX170" fmla="*/ 2587977 w 3925287"/>
                <a:gd name="connsiteY170" fmla="*/ 6096 h 2314956"/>
                <a:gd name="connsiteX171" fmla="*/ 2557497 w 3925287"/>
                <a:gd name="connsiteY171" fmla="*/ 17526 h 2314956"/>
                <a:gd name="connsiteX172" fmla="*/ 2511777 w 3925287"/>
                <a:gd name="connsiteY172" fmla="*/ 44196 h 2314956"/>
                <a:gd name="connsiteX173" fmla="*/ 2500347 w 3925287"/>
                <a:gd name="connsiteY173" fmla="*/ 67056 h 2314956"/>
                <a:gd name="connsiteX174" fmla="*/ 2462247 w 3925287"/>
                <a:gd name="connsiteY174" fmla="*/ 93726 h 2314956"/>
                <a:gd name="connsiteX175" fmla="*/ 2447007 w 3925287"/>
                <a:gd name="connsiteY175" fmla="*/ 131826 h 2314956"/>
                <a:gd name="connsiteX176" fmla="*/ 2431767 w 3925287"/>
                <a:gd name="connsiteY176" fmla="*/ 150876 h 2314956"/>
                <a:gd name="connsiteX177" fmla="*/ 2408907 w 3925287"/>
                <a:gd name="connsiteY177" fmla="*/ 185166 h 2314956"/>
                <a:gd name="connsiteX178" fmla="*/ 2347947 w 3925287"/>
                <a:gd name="connsiteY178" fmla="*/ 265176 h 2314956"/>
                <a:gd name="connsiteX179" fmla="*/ 2325087 w 3925287"/>
                <a:gd name="connsiteY179" fmla="*/ 280416 h 2314956"/>
                <a:gd name="connsiteX180" fmla="*/ 2302227 w 3925287"/>
                <a:gd name="connsiteY180" fmla="*/ 295656 h 2314956"/>
                <a:gd name="connsiteX181" fmla="*/ 2286987 w 3925287"/>
                <a:gd name="connsiteY181" fmla="*/ 329946 h 2314956"/>
                <a:gd name="connsiteX182" fmla="*/ 2264127 w 3925287"/>
                <a:gd name="connsiteY182" fmla="*/ 375666 h 2314956"/>
                <a:gd name="connsiteX183" fmla="*/ 2252697 w 3925287"/>
                <a:gd name="connsiteY183" fmla="*/ 375666 h 2314956"/>
                <a:gd name="connsiteX184" fmla="*/ 2227745 w 3925287"/>
                <a:gd name="connsiteY184" fmla="*/ 394716 h 2314956"/>
                <a:gd name="connsiteX185" fmla="*/ 2195547 w 3925287"/>
                <a:gd name="connsiteY185" fmla="*/ 421386 h 2314956"/>
                <a:gd name="connsiteX186" fmla="*/ 2123157 w 3925287"/>
                <a:gd name="connsiteY186" fmla="*/ 455676 h 2314956"/>
                <a:gd name="connsiteX187" fmla="*/ 1989807 w 3925287"/>
                <a:gd name="connsiteY187" fmla="*/ 516636 h 2314956"/>
                <a:gd name="connsiteX188" fmla="*/ 1987715 w 3925287"/>
                <a:gd name="connsiteY188" fmla="*/ 512826 h 2314956"/>
                <a:gd name="connsiteX189" fmla="*/ 1964855 w 3925287"/>
                <a:gd name="connsiteY189" fmla="*/ 531876 h 2314956"/>
                <a:gd name="connsiteX190" fmla="*/ 1959327 w 3925287"/>
                <a:gd name="connsiteY190" fmla="*/ 528066 h 2314956"/>
                <a:gd name="connsiteX191" fmla="*/ 1947897 w 3925287"/>
                <a:gd name="connsiteY191" fmla="*/ 535686 h 2314956"/>
                <a:gd name="connsiteX192" fmla="*/ 1940277 w 3925287"/>
                <a:gd name="connsiteY192" fmla="*/ 516636 h 2314956"/>
                <a:gd name="connsiteX193" fmla="*/ 1898367 w 3925287"/>
                <a:gd name="connsiteY193" fmla="*/ 505206 h 2314956"/>
                <a:gd name="connsiteX194" fmla="*/ 1925037 w 3925287"/>
                <a:gd name="connsiteY194" fmla="*/ 520446 h 2314956"/>
                <a:gd name="connsiteX195" fmla="*/ 1921227 w 3925287"/>
                <a:gd name="connsiteY195" fmla="*/ 539496 h 2314956"/>
                <a:gd name="connsiteX196" fmla="*/ 1902177 w 3925287"/>
                <a:gd name="connsiteY196" fmla="*/ 497586 h 2314956"/>
                <a:gd name="connsiteX197" fmla="*/ 1913607 w 3925287"/>
                <a:gd name="connsiteY197" fmla="*/ 516636 h 2314956"/>
                <a:gd name="connsiteX198" fmla="*/ 1905987 w 3925287"/>
                <a:gd name="connsiteY198" fmla="*/ 512826 h 2314956"/>
                <a:gd name="connsiteX199" fmla="*/ 1898367 w 3925287"/>
                <a:gd name="connsiteY199" fmla="*/ 509016 h 2314956"/>
                <a:gd name="connsiteX200" fmla="*/ 1907705 w 3925287"/>
                <a:gd name="connsiteY200" fmla="*/ 516636 h 2314956"/>
                <a:gd name="connsiteX201" fmla="*/ 1913607 w 3925287"/>
                <a:gd name="connsiteY201" fmla="*/ 524256 h 2314956"/>
                <a:gd name="connsiteX202" fmla="*/ 1877225 w 3925287"/>
                <a:gd name="connsiteY202" fmla="*/ 501396 h 2314956"/>
                <a:gd name="connsiteX203" fmla="*/ 1902177 w 3925287"/>
                <a:gd name="connsiteY203" fmla="*/ 497586 h 2314956"/>
                <a:gd name="connsiteX204" fmla="*/ 1941995 w 3925287"/>
                <a:gd name="connsiteY204" fmla="*/ 528066 h 2314956"/>
                <a:gd name="connsiteX205" fmla="*/ 1917417 w 3925287"/>
                <a:gd name="connsiteY205" fmla="*/ 528066 h 2314956"/>
                <a:gd name="connsiteX206" fmla="*/ 1909797 w 3925287"/>
                <a:gd name="connsiteY206" fmla="*/ 539496 h 2314956"/>
                <a:gd name="connsiteX207" fmla="*/ 1919135 w 3925287"/>
                <a:gd name="connsiteY207" fmla="*/ 524256 h 2314956"/>
                <a:gd name="connsiteX208" fmla="*/ 1913607 w 3925287"/>
                <a:gd name="connsiteY208" fmla="*/ 528066 h 2314956"/>
                <a:gd name="connsiteX209" fmla="*/ 1919135 w 3925287"/>
                <a:gd name="connsiteY209" fmla="*/ 512826 h 2314956"/>
                <a:gd name="connsiteX210" fmla="*/ 1909797 w 3925287"/>
                <a:gd name="connsiteY210" fmla="*/ 516636 h 2314956"/>
                <a:gd name="connsiteX211" fmla="*/ 1951707 w 3925287"/>
                <a:gd name="connsiteY211" fmla="*/ 535686 h 2314956"/>
                <a:gd name="connsiteX212" fmla="*/ 1959327 w 3925287"/>
                <a:gd name="connsiteY212" fmla="*/ 524256 h 2314956"/>
                <a:gd name="connsiteX213" fmla="*/ 1909797 w 3925287"/>
                <a:gd name="connsiteY213" fmla="*/ 531876 h 2314956"/>
                <a:gd name="connsiteX214" fmla="*/ 1875507 w 3925287"/>
                <a:gd name="connsiteY214" fmla="*/ 531876 h 2314956"/>
                <a:gd name="connsiteX215" fmla="*/ 1966947 w 3925287"/>
                <a:gd name="connsiteY215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69917 w 3925287"/>
                <a:gd name="connsiteY158" fmla="*/ 470916 h 2314956"/>
                <a:gd name="connsiteX159" fmla="*/ 2709897 w 3925287"/>
                <a:gd name="connsiteY159" fmla="*/ 509016 h 2314956"/>
                <a:gd name="connsiteX160" fmla="*/ 2549877 w 3925287"/>
                <a:gd name="connsiteY160" fmla="*/ 520446 h 2314956"/>
                <a:gd name="connsiteX161" fmla="*/ 2315375 w 3925287"/>
                <a:gd name="connsiteY161" fmla="*/ 516636 h 2314956"/>
                <a:gd name="connsiteX162" fmla="*/ 2355567 w 3925287"/>
                <a:gd name="connsiteY162" fmla="*/ 451866 h 2314956"/>
                <a:gd name="connsiteX163" fmla="*/ 2450817 w 3925287"/>
                <a:gd name="connsiteY163" fmla="*/ 333756 h 2314956"/>
                <a:gd name="connsiteX164" fmla="*/ 2538447 w 3925287"/>
                <a:gd name="connsiteY164" fmla="*/ 215646 h 2314956"/>
                <a:gd name="connsiteX165" fmla="*/ 2565117 w 3925287"/>
                <a:gd name="connsiteY165" fmla="*/ 150876 h 2314956"/>
                <a:gd name="connsiteX166" fmla="*/ 2595597 w 3925287"/>
                <a:gd name="connsiteY166" fmla="*/ 112776 h 2314956"/>
                <a:gd name="connsiteX167" fmla="*/ 2607027 w 3925287"/>
                <a:gd name="connsiteY167" fmla="*/ 86106 h 2314956"/>
                <a:gd name="connsiteX168" fmla="*/ 2616365 w 3925287"/>
                <a:gd name="connsiteY168" fmla="*/ 55626 h 2314956"/>
                <a:gd name="connsiteX169" fmla="*/ 2614647 w 3925287"/>
                <a:gd name="connsiteY169" fmla="*/ 2286 h 2314956"/>
                <a:gd name="connsiteX170" fmla="*/ 2587977 w 3925287"/>
                <a:gd name="connsiteY170" fmla="*/ 6096 h 2314956"/>
                <a:gd name="connsiteX171" fmla="*/ 2557497 w 3925287"/>
                <a:gd name="connsiteY171" fmla="*/ 17526 h 2314956"/>
                <a:gd name="connsiteX172" fmla="*/ 2511777 w 3925287"/>
                <a:gd name="connsiteY172" fmla="*/ 44196 h 2314956"/>
                <a:gd name="connsiteX173" fmla="*/ 2500347 w 3925287"/>
                <a:gd name="connsiteY173" fmla="*/ 67056 h 2314956"/>
                <a:gd name="connsiteX174" fmla="*/ 2462247 w 3925287"/>
                <a:gd name="connsiteY174" fmla="*/ 93726 h 2314956"/>
                <a:gd name="connsiteX175" fmla="*/ 2447007 w 3925287"/>
                <a:gd name="connsiteY175" fmla="*/ 131826 h 2314956"/>
                <a:gd name="connsiteX176" fmla="*/ 2431767 w 3925287"/>
                <a:gd name="connsiteY176" fmla="*/ 150876 h 2314956"/>
                <a:gd name="connsiteX177" fmla="*/ 2408907 w 3925287"/>
                <a:gd name="connsiteY177" fmla="*/ 185166 h 2314956"/>
                <a:gd name="connsiteX178" fmla="*/ 2347947 w 3925287"/>
                <a:gd name="connsiteY178" fmla="*/ 265176 h 2314956"/>
                <a:gd name="connsiteX179" fmla="*/ 2325087 w 3925287"/>
                <a:gd name="connsiteY179" fmla="*/ 280416 h 2314956"/>
                <a:gd name="connsiteX180" fmla="*/ 2302227 w 3925287"/>
                <a:gd name="connsiteY180" fmla="*/ 295656 h 2314956"/>
                <a:gd name="connsiteX181" fmla="*/ 2286987 w 3925287"/>
                <a:gd name="connsiteY181" fmla="*/ 329946 h 2314956"/>
                <a:gd name="connsiteX182" fmla="*/ 2264127 w 3925287"/>
                <a:gd name="connsiteY182" fmla="*/ 375666 h 2314956"/>
                <a:gd name="connsiteX183" fmla="*/ 2252697 w 3925287"/>
                <a:gd name="connsiteY183" fmla="*/ 375666 h 2314956"/>
                <a:gd name="connsiteX184" fmla="*/ 2227745 w 3925287"/>
                <a:gd name="connsiteY184" fmla="*/ 394716 h 2314956"/>
                <a:gd name="connsiteX185" fmla="*/ 2195547 w 3925287"/>
                <a:gd name="connsiteY185" fmla="*/ 421386 h 2314956"/>
                <a:gd name="connsiteX186" fmla="*/ 2123157 w 3925287"/>
                <a:gd name="connsiteY186" fmla="*/ 455676 h 2314956"/>
                <a:gd name="connsiteX187" fmla="*/ 1989807 w 3925287"/>
                <a:gd name="connsiteY187" fmla="*/ 516636 h 2314956"/>
                <a:gd name="connsiteX188" fmla="*/ 1987715 w 3925287"/>
                <a:gd name="connsiteY188" fmla="*/ 512826 h 2314956"/>
                <a:gd name="connsiteX189" fmla="*/ 1964855 w 3925287"/>
                <a:gd name="connsiteY189" fmla="*/ 531876 h 2314956"/>
                <a:gd name="connsiteX190" fmla="*/ 1959327 w 3925287"/>
                <a:gd name="connsiteY190" fmla="*/ 528066 h 2314956"/>
                <a:gd name="connsiteX191" fmla="*/ 1947897 w 3925287"/>
                <a:gd name="connsiteY191" fmla="*/ 535686 h 2314956"/>
                <a:gd name="connsiteX192" fmla="*/ 1940277 w 3925287"/>
                <a:gd name="connsiteY192" fmla="*/ 516636 h 2314956"/>
                <a:gd name="connsiteX193" fmla="*/ 1898367 w 3925287"/>
                <a:gd name="connsiteY193" fmla="*/ 505206 h 2314956"/>
                <a:gd name="connsiteX194" fmla="*/ 1925037 w 3925287"/>
                <a:gd name="connsiteY194" fmla="*/ 520446 h 2314956"/>
                <a:gd name="connsiteX195" fmla="*/ 1921227 w 3925287"/>
                <a:gd name="connsiteY195" fmla="*/ 539496 h 2314956"/>
                <a:gd name="connsiteX196" fmla="*/ 1902177 w 3925287"/>
                <a:gd name="connsiteY196" fmla="*/ 497586 h 2314956"/>
                <a:gd name="connsiteX197" fmla="*/ 1913607 w 3925287"/>
                <a:gd name="connsiteY197" fmla="*/ 516636 h 2314956"/>
                <a:gd name="connsiteX198" fmla="*/ 1905987 w 3925287"/>
                <a:gd name="connsiteY198" fmla="*/ 512826 h 2314956"/>
                <a:gd name="connsiteX199" fmla="*/ 1898367 w 3925287"/>
                <a:gd name="connsiteY199" fmla="*/ 509016 h 2314956"/>
                <a:gd name="connsiteX200" fmla="*/ 1907705 w 3925287"/>
                <a:gd name="connsiteY200" fmla="*/ 516636 h 2314956"/>
                <a:gd name="connsiteX201" fmla="*/ 1913607 w 3925287"/>
                <a:gd name="connsiteY201" fmla="*/ 524256 h 2314956"/>
                <a:gd name="connsiteX202" fmla="*/ 1919135 w 3925287"/>
                <a:gd name="connsiteY202" fmla="*/ 512826 h 2314956"/>
                <a:gd name="connsiteX203" fmla="*/ 1902177 w 3925287"/>
                <a:gd name="connsiteY203" fmla="*/ 497586 h 2314956"/>
                <a:gd name="connsiteX204" fmla="*/ 1941995 w 3925287"/>
                <a:gd name="connsiteY204" fmla="*/ 528066 h 2314956"/>
                <a:gd name="connsiteX205" fmla="*/ 1917417 w 3925287"/>
                <a:gd name="connsiteY205" fmla="*/ 528066 h 2314956"/>
                <a:gd name="connsiteX206" fmla="*/ 1909797 w 3925287"/>
                <a:gd name="connsiteY206" fmla="*/ 539496 h 2314956"/>
                <a:gd name="connsiteX207" fmla="*/ 1919135 w 3925287"/>
                <a:gd name="connsiteY207" fmla="*/ 524256 h 2314956"/>
                <a:gd name="connsiteX208" fmla="*/ 1913607 w 3925287"/>
                <a:gd name="connsiteY208" fmla="*/ 528066 h 2314956"/>
                <a:gd name="connsiteX209" fmla="*/ 1919135 w 3925287"/>
                <a:gd name="connsiteY209" fmla="*/ 512826 h 2314956"/>
                <a:gd name="connsiteX210" fmla="*/ 1909797 w 3925287"/>
                <a:gd name="connsiteY210" fmla="*/ 516636 h 2314956"/>
                <a:gd name="connsiteX211" fmla="*/ 1951707 w 3925287"/>
                <a:gd name="connsiteY211" fmla="*/ 535686 h 2314956"/>
                <a:gd name="connsiteX212" fmla="*/ 1959327 w 3925287"/>
                <a:gd name="connsiteY212" fmla="*/ 524256 h 2314956"/>
                <a:gd name="connsiteX213" fmla="*/ 1909797 w 3925287"/>
                <a:gd name="connsiteY213" fmla="*/ 531876 h 2314956"/>
                <a:gd name="connsiteX214" fmla="*/ 1875507 w 3925287"/>
                <a:gd name="connsiteY214" fmla="*/ 531876 h 2314956"/>
                <a:gd name="connsiteX215" fmla="*/ 1966947 w 3925287"/>
                <a:gd name="connsiteY215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42407 w 3925287"/>
                <a:gd name="connsiteY142" fmla="*/ 41757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69917 w 3925287"/>
                <a:gd name="connsiteY158" fmla="*/ 470916 h 2314956"/>
                <a:gd name="connsiteX159" fmla="*/ 2709897 w 3925287"/>
                <a:gd name="connsiteY159" fmla="*/ 509016 h 2314956"/>
                <a:gd name="connsiteX160" fmla="*/ 2549877 w 3925287"/>
                <a:gd name="connsiteY160" fmla="*/ 520446 h 2314956"/>
                <a:gd name="connsiteX161" fmla="*/ 2315375 w 3925287"/>
                <a:gd name="connsiteY161" fmla="*/ 516636 h 2314956"/>
                <a:gd name="connsiteX162" fmla="*/ 2355567 w 3925287"/>
                <a:gd name="connsiteY162" fmla="*/ 451866 h 2314956"/>
                <a:gd name="connsiteX163" fmla="*/ 2450817 w 3925287"/>
                <a:gd name="connsiteY163" fmla="*/ 333756 h 2314956"/>
                <a:gd name="connsiteX164" fmla="*/ 2538447 w 3925287"/>
                <a:gd name="connsiteY164" fmla="*/ 215646 h 2314956"/>
                <a:gd name="connsiteX165" fmla="*/ 2565117 w 3925287"/>
                <a:gd name="connsiteY165" fmla="*/ 150876 h 2314956"/>
                <a:gd name="connsiteX166" fmla="*/ 2595597 w 3925287"/>
                <a:gd name="connsiteY166" fmla="*/ 112776 h 2314956"/>
                <a:gd name="connsiteX167" fmla="*/ 2607027 w 3925287"/>
                <a:gd name="connsiteY167" fmla="*/ 86106 h 2314956"/>
                <a:gd name="connsiteX168" fmla="*/ 2616365 w 3925287"/>
                <a:gd name="connsiteY168" fmla="*/ 55626 h 2314956"/>
                <a:gd name="connsiteX169" fmla="*/ 2614647 w 3925287"/>
                <a:gd name="connsiteY169" fmla="*/ 2286 h 2314956"/>
                <a:gd name="connsiteX170" fmla="*/ 2587977 w 3925287"/>
                <a:gd name="connsiteY170" fmla="*/ 6096 h 2314956"/>
                <a:gd name="connsiteX171" fmla="*/ 2557497 w 3925287"/>
                <a:gd name="connsiteY171" fmla="*/ 17526 h 2314956"/>
                <a:gd name="connsiteX172" fmla="*/ 2511777 w 3925287"/>
                <a:gd name="connsiteY172" fmla="*/ 44196 h 2314956"/>
                <a:gd name="connsiteX173" fmla="*/ 2500347 w 3925287"/>
                <a:gd name="connsiteY173" fmla="*/ 67056 h 2314956"/>
                <a:gd name="connsiteX174" fmla="*/ 2462247 w 3925287"/>
                <a:gd name="connsiteY174" fmla="*/ 93726 h 2314956"/>
                <a:gd name="connsiteX175" fmla="*/ 2447007 w 3925287"/>
                <a:gd name="connsiteY175" fmla="*/ 131826 h 2314956"/>
                <a:gd name="connsiteX176" fmla="*/ 2431767 w 3925287"/>
                <a:gd name="connsiteY176" fmla="*/ 150876 h 2314956"/>
                <a:gd name="connsiteX177" fmla="*/ 2408907 w 3925287"/>
                <a:gd name="connsiteY177" fmla="*/ 185166 h 2314956"/>
                <a:gd name="connsiteX178" fmla="*/ 2347947 w 3925287"/>
                <a:gd name="connsiteY178" fmla="*/ 265176 h 2314956"/>
                <a:gd name="connsiteX179" fmla="*/ 2325087 w 3925287"/>
                <a:gd name="connsiteY179" fmla="*/ 280416 h 2314956"/>
                <a:gd name="connsiteX180" fmla="*/ 2302227 w 3925287"/>
                <a:gd name="connsiteY180" fmla="*/ 295656 h 2314956"/>
                <a:gd name="connsiteX181" fmla="*/ 2286987 w 3925287"/>
                <a:gd name="connsiteY181" fmla="*/ 329946 h 2314956"/>
                <a:gd name="connsiteX182" fmla="*/ 2264127 w 3925287"/>
                <a:gd name="connsiteY182" fmla="*/ 375666 h 2314956"/>
                <a:gd name="connsiteX183" fmla="*/ 2252697 w 3925287"/>
                <a:gd name="connsiteY183" fmla="*/ 375666 h 2314956"/>
                <a:gd name="connsiteX184" fmla="*/ 2227745 w 3925287"/>
                <a:gd name="connsiteY184" fmla="*/ 394716 h 2314956"/>
                <a:gd name="connsiteX185" fmla="*/ 2195547 w 3925287"/>
                <a:gd name="connsiteY185" fmla="*/ 421386 h 2314956"/>
                <a:gd name="connsiteX186" fmla="*/ 2123157 w 3925287"/>
                <a:gd name="connsiteY186" fmla="*/ 455676 h 2314956"/>
                <a:gd name="connsiteX187" fmla="*/ 1989807 w 3925287"/>
                <a:gd name="connsiteY187" fmla="*/ 516636 h 2314956"/>
                <a:gd name="connsiteX188" fmla="*/ 1987715 w 3925287"/>
                <a:gd name="connsiteY188" fmla="*/ 512826 h 2314956"/>
                <a:gd name="connsiteX189" fmla="*/ 1964855 w 3925287"/>
                <a:gd name="connsiteY189" fmla="*/ 531876 h 2314956"/>
                <a:gd name="connsiteX190" fmla="*/ 1959327 w 3925287"/>
                <a:gd name="connsiteY190" fmla="*/ 528066 h 2314956"/>
                <a:gd name="connsiteX191" fmla="*/ 1947897 w 3925287"/>
                <a:gd name="connsiteY191" fmla="*/ 535686 h 2314956"/>
                <a:gd name="connsiteX192" fmla="*/ 1940277 w 3925287"/>
                <a:gd name="connsiteY192" fmla="*/ 516636 h 2314956"/>
                <a:gd name="connsiteX193" fmla="*/ 1898367 w 3925287"/>
                <a:gd name="connsiteY193" fmla="*/ 505206 h 2314956"/>
                <a:gd name="connsiteX194" fmla="*/ 1925037 w 3925287"/>
                <a:gd name="connsiteY194" fmla="*/ 520446 h 2314956"/>
                <a:gd name="connsiteX195" fmla="*/ 1921227 w 3925287"/>
                <a:gd name="connsiteY195" fmla="*/ 539496 h 2314956"/>
                <a:gd name="connsiteX196" fmla="*/ 1902177 w 3925287"/>
                <a:gd name="connsiteY196" fmla="*/ 497586 h 2314956"/>
                <a:gd name="connsiteX197" fmla="*/ 1913607 w 3925287"/>
                <a:gd name="connsiteY197" fmla="*/ 516636 h 2314956"/>
                <a:gd name="connsiteX198" fmla="*/ 1905987 w 3925287"/>
                <a:gd name="connsiteY198" fmla="*/ 512826 h 2314956"/>
                <a:gd name="connsiteX199" fmla="*/ 1898367 w 3925287"/>
                <a:gd name="connsiteY199" fmla="*/ 509016 h 2314956"/>
                <a:gd name="connsiteX200" fmla="*/ 1907705 w 3925287"/>
                <a:gd name="connsiteY200" fmla="*/ 516636 h 2314956"/>
                <a:gd name="connsiteX201" fmla="*/ 1913607 w 3925287"/>
                <a:gd name="connsiteY201" fmla="*/ 524256 h 2314956"/>
                <a:gd name="connsiteX202" fmla="*/ 1919135 w 3925287"/>
                <a:gd name="connsiteY202" fmla="*/ 512826 h 2314956"/>
                <a:gd name="connsiteX203" fmla="*/ 1932657 w 3925287"/>
                <a:gd name="connsiteY203" fmla="*/ 528066 h 2314956"/>
                <a:gd name="connsiteX204" fmla="*/ 1941995 w 3925287"/>
                <a:gd name="connsiteY204" fmla="*/ 528066 h 2314956"/>
                <a:gd name="connsiteX205" fmla="*/ 1917417 w 3925287"/>
                <a:gd name="connsiteY205" fmla="*/ 528066 h 2314956"/>
                <a:gd name="connsiteX206" fmla="*/ 1909797 w 3925287"/>
                <a:gd name="connsiteY206" fmla="*/ 539496 h 2314956"/>
                <a:gd name="connsiteX207" fmla="*/ 1919135 w 3925287"/>
                <a:gd name="connsiteY207" fmla="*/ 524256 h 2314956"/>
                <a:gd name="connsiteX208" fmla="*/ 1913607 w 3925287"/>
                <a:gd name="connsiteY208" fmla="*/ 528066 h 2314956"/>
                <a:gd name="connsiteX209" fmla="*/ 1919135 w 3925287"/>
                <a:gd name="connsiteY209" fmla="*/ 512826 h 2314956"/>
                <a:gd name="connsiteX210" fmla="*/ 1909797 w 3925287"/>
                <a:gd name="connsiteY210" fmla="*/ 516636 h 2314956"/>
                <a:gd name="connsiteX211" fmla="*/ 1951707 w 3925287"/>
                <a:gd name="connsiteY211" fmla="*/ 535686 h 2314956"/>
                <a:gd name="connsiteX212" fmla="*/ 1959327 w 3925287"/>
                <a:gd name="connsiteY212" fmla="*/ 524256 h 2314956"/>
                <a:gd name="connsiteX213" fmla="*/ 1909797 w 3925287"/>
                <a:gd name="connsiteY213" fmla="*/ 531876 h 2314956"/>
                <a:gd name="connsiteX214" fmla="*/ 1875507 w 3925287"/>
                <a:gd name="connsiteY214" fmla="*/ 531876 h 2314956"/>
                <a:gd name="connsiteX215" fmla="*/ 1966947 w 3925287"/>
                <a:gd name="connsiteY215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887187 w 3925287"/>
                <a:gd name="connsiteY139" fmla="*/ 53949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80507 w 3925287"/>
                <a:gd name="connsiteY142" fmla="*/ 37185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69917 w 3925287"/>
                <a:gd name="connsiteY158" fmla="*/ 470916 h 2314956"/>
                <a:gd name="connsiteX159" fmla="*/ 2709897 w 3925287"/>
                <a:gd name="connsiteY159" fmla="*/ 509016 h 2314956"/>
                <a:gd name="connsiteX160" fmla="*/ 2549877 w 3925287"/>
                <a:gd name="connsiteY160" fmla="*/ 520446 h 2314956"/>
                <a:gd name="connsiteX161" fmla="*/ 2315375 w 3925287"/>
                <a:gd name="connsiteY161" fmla="*/ 516636 h 2314956"/>
                <a:gd name="connsiteX162" fmla="*/ 2355567 w 3925287"/>
                <a:gd name="connsiteY162" fmla="*/ 451866 h 2314956"/>
                <a:gd name="connsiteX163" fmla="*/ 2450817 w 3925287"/>
                <a:gd name="connsiteY163" fmla="*/ 333756 h 2314956"/>
                <a:gd name="connsiteX164" fmla="*/ 2538447 w 3925287"/>
                <a:gd name="connsiteY164" fmla="*/ 215646 h 2314956"/>
                <a:gd name="connsiteX165" fmla="*/ 2565117 w 3925287"/>
                <a:gd name="connsiteY165" fmla="*/ 150876 h 2314956"/>
                <a:gd name="connsiteX166" fmla="*/ 2595597 w 3925287"/>
                <a:gd name="connsiteY166" fmla="*/ 112776 h 2314956"/>
                <a:gd name="connsiteX167" fmla="*/ 2607027 w 3925287"/>
                <a:gd name="connsiteY167" fmla="*/ 86106 h 2314956"/>
                <a:gd name="connsiteX168" fmla="*/ 2616365 w 3925287"/>
                <a:gd name="connsiteY168" fmla="*/ 55626 h 2314956"/>
                <a:gd name="connsiteX169" fmla="*/ 2614647 w 3925287"/>
                <a:gd name="connsiteY169" fmla="*/ 2286 h 2314956"/>
                <a:gd name="connsiteX170" fmla="*/ 2587977 w 3925287"/>
                <a:gd name="connsiteY170" fmla="*/ 6096 h 2314956"/>
                <a:gd name="connsiteX171" fmla="*/ 2557497 w 3925287"/>
                <a:gd name="connsiteY171" fmla="*/ 17526 h 2314956"/>
                <a:gd name="connsiteX172" fmla="*/ 2511777 w 3925287"/>
                <a:gd name="connsiteY172" fmla="*/ 44196 h 2314956"/>
                <a:gd name="connsiteX173" fmla="*/ 2500347 w 3925287"/>
                <a:gd name="connsiteY173" fmla="*/ 67056 h 2314956"/>
                <a:gd name="connsiteX174" fmla="*/ 2462247 w 3925287"/>
                <a:gd name="connsiteY174" fmla="*/ 93726 h 2314956"/>
                <a:gd name="connsiteX175" fmla="*/ 2447007 w 3925287"/>
                <a:gd name="connsiteY175" fmla="*/ 131826 h 2314956"/>
                <a:gd name="connsiteX176" fmla="*/ 2431767 w 3925287"/>
                <a:gd name="connsiteY176" fmla="*/ 150876 h 2314956"/>
                <a:gd name="connsiteX177" fmla="*/ 2408907 w 3925287"/>
                <a:gd name="connsiteY177" fmla="*/ 185166 h 2314956"/>
                <a:gd name="connsiteX178" fmla="*/ 2347947 w 3925287"/>
                <a:gd name="connsiteY178" fmla="*/ 265176 h 2314956"/>
                <a:gd name="connsiteX179" fmla="*/ 2325087 w 3925287"/>
                <a:gd name="connsiteY179" fmla="*/ 280416 h 2314956"/>
                <a:gd name="connsiteX180" fmla="*/ 2302227 w 3925287"/>
                <a:gd name="connsiteY180" fmla="*/ 295656 h 2314956"/>
                <a:gd name="connsiteX181" fmla="*/ 2286987 w 3925287"/>
                <a:gd name="connsiteY181" fmla="*/ 329946 h 2314956"/>
                <a:gd name="connsiteX182" fmla="*/ 2264127 w 3925287"/>
                <a:gd name="connsiteY182" fmla="*/ 375666 h 2314956"/>
                <a:gd name="connsiteX183" fmla="*/ 2252697 w 3925287"/>
                <a:gd name="connsiteY183" fmla="*/ 375666 h 2314956"/>
                <a:gd name="connsiteX184" fmla="*/ 2227745 w 3925287"/>
                <a:gd name="connsiteY184" fmla="*/ 394716 h 2314956"/>
                <a:gd name="connsiteX185" fmla="*/ 2195547 w 3925287"/>
                <a:gd name="connsiteY185" fmla="*/ 421386 h 2314956"/>
                <a:gd name="connsiteX186" fmla="*/ 2123157 w 3925287"/>
                <a:gd name="connsiteY186" fmla="*/ 455676 h 2314956"/>
                <a:gd name="connsiteX187" fmla="*/ 1989807 w 3925287"/>
                <a:gd name="connsiteY187" fmla="*/ 516636 h 2314956"/>
                <a:gd name="connsiteX188" fmla="*/ 1987715 w 3925287"/>
                <a:gd name="connsiteY188" fmla="*/ 512826 h 2314956"/>
                <a:gd name="connsiteX189" fmla="*/ 1964855 w 3925287"/>
                <a:gd name="connsiteY189" fmla="*/ 531876 h 2314956"/>
                <a:gd name="connsiteX190" fmla="*/ 1959327 w 3925287"/>
                <a:gd name="connsiteY190" fmla="*/ 528066 h 2314956"/>
                <a:gd name="connsiteX191" fmla="*/ 1947897 w 3925287"/>
                <a:gd name="connsiteY191" fmla="*/ 535686 h 2314956"/>
                <a:gd name="connsiteX192" fmla="*/ 1940277 w 3925287"/>
                <a:gd name="connsiteY192" fmla="*/ 516636 h 2314956"/>
                <a:gd name="connsiteX193" fmla="*/ 1898367 w 3925287"/>
                <a:gd name="connsiteY193" fmla="*/ 505206 h 2314956"/>
                <a:gd name="connsiteX194" fmla="*/ 1925037 w 3925287"/>
                <a:gd name="connsiteY194" fmla="*/ 520446 h 2314956"/>
                <a:gd name="connsiteX195" fmla="*/ 1921227 w 3925287"/>
                <a:gd name="connsiteY195" fmla="*/ 539496 h 2314956"/>
                <a:gd name="connsiteX196" fmla="*/ 1902177 w 3925287"/>
                <a:gd name="connsiteY196" fmla="*/ 497586 h 2314956"/>
                <a:gd name="connsiteX197" fmla="*/ 1913607 w 3925287"/>
                <a:gd name="connsiteY197" fmla="*/ 516636 h 2314956"/>
                <a:gd name="connsiteX198" fmla="*/ 1905987 w 3925287"/>
                <a:gd name="connsiteY198" fmla="*/ 512826 h 2314956"/>
                <a:gd name="connsiteX199" fmla="*/ 1898367 w 3925287"/>
                <a:gd name="connsiteY199" fmla="*/ 509016 h 2314956"/>
                <a:gd name="connsiteX200" fmla="*/ 1907705 w 3925287"/>
                <a:gd name="connsiteY200" fmla="*/ 516636 h 2314956"/>
                <a:gd name="connsiteX201" fmla="*/ 1913607 w 3925287"/>
                <a:gd name="connsiteY201" fmla="*/ 524256 h 2314956"/>
                <a:gd name="connsiteX202" fmla="*/ 1919135 w 3925287"/>
                <a:gd name="connsiteY202" fmla="*/ 512826 h 2314956"/>
                <a:gd name="connsiteX203" fmla="*/ 1932657 w 3925287"/>
                <a:gd name="connsiteY203" fmla="*/ 528066 h 2314956"/>
                <a:gd name="connsiteX204" fmla="*/ 1941995 w 3925287"/>
                <a:gd name="connsiteY204" fmla="*/ 528066 h 2314956"/>
                <a:gd name="connsiteX205" fmla="*/ 1917417 w 3925287"/>
                <a:gd name="connsiteY205" fmla="*/ 528066 h 2314956"/>
                <a:gd name="connsiteX206" fmla="*/ 1909797 w 3925287"/>
                <a:gd name="connsiteY206" fmla="*/ 539496 h 2314956"/>
                <a:gd name="connsiteX207" fmla="*/ 1919135 w 3925287"/>
                <a:gd name="connsiteY207" fmla="*/ 524256 h 2314956"/>
                <a:gd name="connsiteX208" fmla="*/ 1913607 w 3925287"/>
                <a:gd name="connsiteY208" fmla="*/ 528066 h 2314956"/>
                <a:gd name="connsiteX209" fmla="*/ 1919135 w 3925287"/>
                <a:gd name="connsiteY209" fmla="*/ 512826 h 2314956"/>
                <a:gd name="connsiteX210" fmla="*/ 1909797 w 3925287"/>
                <a:gd name="connsiteY210" fmla="*/ 516636 h 2314956"/>
                <a:gd name="connsiteX211" fmla="*/ 1951707 w 3925287"/>
                <a:gd name="connsiteY211" fmla="*/ 535686 h 2314956"/>
                <a:gd name="connsiteX212" fmla="*/ 1959327 w 3925287"/>
                <a:gd name="connsiteY212" fmla="*/ 524256 h 2314956"/>
                <a:gd name="connsiteX213" fmla="*/ 1909797 w 3925287"/>
                <a:gd name="connsiteY213" fmla="*/ 531876 h 2314956"/>
                <a:gd name="connsiteX214" fmla="*/ 1875507 w 3925287"/>
                <a:gd name="connsiteY214" fmla="*/ 531876 h 2314956"/>
                <a:gd name="connsiteX215" fmla="*/ 1966947 w 3925287"/>
                <a:gd name="connsiteY215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0242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80507 w 3925287"/>
                <a:gd name="connsiteY142" fmla="*/ 37185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69917 w 3925287"/>
                <a:gd name="connsiteY158" fmla="*/ 470916 h 2314956"/>
                <a:gd name="connsiteX159" fmla="*/ 2709897 w 3925287"/>
                <a:gd name="connsiteY159" fmla="*/ 509016 h 2314956"/>
                <a:gd name="connsiteX160" fmla="*/ 2549877 w 3925287"/>
                <a:gd name="connsiteY160" fmla="*/ 520446 h 2314956"/>
                <a:gd name="connsiteX161" fmla="*/ 2315375 w 3925287"/>
                <a:gd name="connsiteY161" fmla="*/ 516636 h 2314956"/>
                <a:gd name="connsiteX162" fmla="*/ 2355567 w 3925287"/>
                <a:gd name="connsiteY162" fmla="*/ 451866 h 2314956"/>
                <a:gd name="connsiteX163" fmla="*/ 2450817 w 3925287"/>
                <a:gd name="connsiteY163" fmla="*/ 333756 h 2314956"/>
                <a:gd name="connsiteX164" fmla="*/ 2538447 w 3925287"/>
                <a:gd name="connsiteY164" fmla="*/ 215646 h 2314956"/>
                <a:gd name="connsiteX165" fmla="*/ 2565117 w 3925287"/>
                <a:gd name="connsiteY165" fmla="*/ 150876 h 2314956"/>
                <a:gd name="connsiteX166" fmla="*/ 2595597 w 3925287"/>
                <a:gd name="connsiteY166" fmla="*/ 112776 h 2314956"/>
                <a:gd name="connsiteX167" fmla="*/ 2607027 w 3925287"/>
                <a:gd name="connsiteY167" fmla="*/ 86106 h 2314956"/>
                <a:gd name="connsiteX168" fmla="*/ 2616365 w 3925287"/>
                <a:gd name="connsiteY168" fmla="*/ 55626 h 2314956"/>
                <a:gd name="connsiteX169" fmla="*/ 2614647 w 3925287"/>
                <a:gd name="connsiteY169" fmla="*/ 2286 h 2314956"/>
                <a:gd name="connsiteX170" fmla="*/ 2587977 w 3925287"/>
                <a:gd name="connsiteY170" fmla="*/ 6096 h 2314956"/>
                <a:gd name="connsiteX171" fmla="*/ 2557497 w 3925287"/>
                <a:gd name="connsiteY171" fmla="*/ 17526 h 2314956"/>
                <a:gd name="connsiteX172" fmla="*/ 2511777 w 3925287"/>
                <a:gd name="connsiteY172" fmla="*/ 44196 h 2314956"/>
                <a:gd name="connsiteX173" fmla="*/ 2500347 w 3925287"/>
                <a:gd name="connsiteY173" fmla="*/ 67056 h 2314956"/>
                <a:gd name="connsiteX174" fmla="*/ 2462247 w 3925287"/>
                <a:gd name="connsiteY174" fmla="*/ 93726 h 2314956"/>
                <a:gd name="connsiteX175" fmla="*/ 2447007 w 3925287"/>
                <a:gd name="connsiteY175" fmla="*/ 131826 h 2314956"/>
                <a:gd name="connsiteX176" fmla="*/ 2431767 w 3925287"/>
                <a:gd name="connsiteY176" fmla="*/ 150876 h 2314956"/>
                <a:gd name="connsiteX177" fmla="*/ 2408907 w 3925287"/>
                <a:gd name="connsiteY177" fmla="*/ 185166 h 2314956"/>
                <a:gd name="connsiteX178" fmla="*/ 2347947 w 3925287"/>
                <a:gd name="connsiteY178" fmla="*/ 265176 h 2314956"/>
                <a:gd name="connsiteX179" fmla="*/ 2325087 w 3925287"/>
                <a:gd name="connsiteY179" fmla="*/ 280416 h 2314956"/>
                <a:gd name="connsiteX180" fmla="*/ 2302227 w 3925287"/>
                <a:gd name="connsiteY180" fmla="*/ 295656 h 2314956"/>
                <a:gd name="connsiteX181" fmla="*/ 2286987 w 3925287"/>
                <a:gd name="connsiteY181" fmla="*/ 329946 h 2314956"/>
                <a:gd name="connsiteX182" fmla="*/ 2264127 w 3925287"/>
                <a:gd name="connsiteY182" fmla="*/ 375666 h 2314956"/>
                <a:gd name="connsiteX183" fmla="*/ 2252697 w 3925287"/>
                <a:gd name="connsiteY183" fmla="*/ 375666 h 2314956"/>
                <a:gd name="connsiteX184" fmla="*/ 2227745 w 3925287"/>
                <a:gd name="connsiteY184" fmla="*/ 394716 h 2314956"/>
                <a:gd name="connsiteX185" fmla="*/ 2195547 w 3925287"/>
                <a:gd name="connsiteY185" fmla="*/ 421386 h 2314956"/>
                <a:gd name="connsiteX186" fmla="*/ 2123157 w 3925287"/>
                <a:gd name="connsiteY186" fmla="*/ 455676 h 2314956"/>
                <a:gd name="connsiteX187" fmla="*/ 1989807 w 3925287"/>
                <a:gd name="connsiteY187" fmla="*/ 516636 h 2314956"/>
                <a:gd name="connsiteX188" fmla="*/ 1987715 w 3925287"/>
                <a:gd name="connsiteY188" fmla="*/ 512826 h 2314956"/>
                <a:gd name="connsiteX189" fmla="*/ 1964855 w 3925287"/>
                <a:gd name="connsiteY189" fmla="*/ 531876 h 2314956"/>
                <a:gd name="connsiteX190" fmla="*/ 1959327 w 3925287"/>
                <a:gd name="connsiteY190" fmla="*/ 528066 h 2314956"/>
                <a:gd name="connsiteX191" fmla="*/ 1947897 w 3925287"/>
                <a:gd name="connsiteY191" fmla="*/ 535686 h 2314956"/>
                <a:gd name="connsiteX192" fmla="*/ 1940277 w 3925287"/>
                <a:gd name="connsiteY192" fmla="*/ 516636 h 2314956"/>
                <a:gd name="connsiteX193" fmla="*/ 1898367 w 3925287"/>
                <a:gd name="connsiteY193" fmla="*/ 505206 h 2314956"/>
                <a:gd name="connsiteX194" fmla="*/ 1925037 w 3925287"/>
                <a:gd name="connsiteY194" fmla="*/ 520446 h 2314956"/>
                <a:gd name="connsiteX195" fmla="*/ 1921227 w 3925287"/>
                <a:gd name="connsiteY195" fmla="*/ 539496 h 2314956"/>
                <a:gd name="connsiteX196" fmla="*/ 1902177 w 3925287"/>
                <a:gd name="connsiteY196" fmla="*/ 497586 h 2314956"/>
                <a:gd name="connsiteX197" fmla="*/ 1913607 w 3925287"/>
                <a:gd name="connsiteY197" fmla="*/ 516636 h 2314956"/>
                <a:gd name="connsiteX198" fmla="*/ 1905987 w 3925287"/>
                <a:gd name="connsiteY198" fmla="*/ 512826 h 2314956"/>
                <a:gd name="connsiteX199" fmla="*/ 1898367 w 3925287"/>
                <a:gd name="connsiteY199" fmla="*/ 509016 h 2314956"/>
                <a:gd name="connsiteX200" fmla="*/ 1907705 w 3925287"/>
                <a:gd name="connsiteY200" fmla="*/ 516636 h 2314956"/>
                <a:gd name="connsiteX201" fmla="*/ 1913607 w 3925287"/>
                <a:gd name="connsiteY201" fmla="*/ 524256 h 2314956"/>
                <a:gd name="connsiteX202" fmla="*/ 1919135 w 3925287"/>
                <a:gd name="connsiteY202" fmla="*/ 512826 h 2314956"/>
                <a:gd name="connsiteX203" fmla="*/ 1932657 w 3925287"/>
                <a:gd name="connsiteY203" fmla="*/ 528066 h 2314956"/>
                <a:gd name="connsiteX204" fmla="*/ 1941995 w 3925287"/>
                <a:gd name="connsiteY204" fmla="*/ 528066 h 2314956"/>
                <a:gd name="connsiteX205" fmla="*/ 1917417 w 3925287"/>
                <a:gd name="connsiteY205" fmla="*/ 528066 h 2314956"/>
                <a:gd name="connsiteX206" fmla="*/ 1909797 w 3925287"/>
                <a:gd name="connsiteY206" fmla="*/ 539496 h 2314956"/>
                <a:gd name="connsiteX207" fmla="*/ 1919135 w 3925287"/>
                <a:gd name="connsiteY207" fmla="*/ 524256 h 2314956"/>
                <a:gd name="connsiteX208" fmla="*/ 1913607 w 3925287"/>
                <a:gd name="connsiteY208" fmla="*/ 528066 h 2314956"/>
                <a:gd name="connsiteX209" fmla="*/ 1919135 w 3925287"/>
                <a:gd name="connsiteY209" fmla="*/ 512826 h 2314956"/>
                <a:gd name="connsiteX210" fmla="*/ 1909797 w 3925287"/>
                <a:gd name="connsiteY210" fmla="*/ 516636 h 2314956"/>
                <a:gd name="connsiteX211" fmla="*/ 1951707 w 3925287"/>
                <a:gd name="connsiteY211" fmla="*/ 535686 h 2314956"/>
                <a:gd name="connsiteX212" fmla="*/ 1959327 w 3925287"/>
                <a:gd name="connsiteY212" fmla="*/ 524256 h 2314956"/>
                <a:gd name="connsiteX213" fmla="*/ 1909797 w 3925287"/>
                <a:gd name="connsiteY213" fmla="*/ 531876 h 2314956"/>
                <a:gd name="connsiteX214" fmla="*/ 1875507 w 3925287"/>
                <a:gd name="connsiteY214" fmla="*/ 531876 h 2314956"/>
                <a:gd name="connsiteX215" fmla="*/ 1966947 w 3925287"/>
                <a:gd name="connsiteY215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879567 w 3925287"/>
                <a:gd name="connsiteY140" fmla="*/ 448056 h 2314956"/>
                <a:gd name="connsiteX141" fmla="*/ 3856707 w 3925287"/>
                <a:gd name="connsiteY141" fmla="*/ 432816 h 2314956"/>
                <a:gd name="connsiteX142" fmla="*/ 3780507 w 3925287"/>
                <a:gd name="connsiteY142" fmla="*/ 371856 h 2314956"/>
                <a:gd name="connsiteX143" fmla="*/ 3734787 w 3925287"/>
                <a:gd name="connsiteY143" fmla="*/ 394716 h 2314956"/>
                <a:gd name="connsiteX144" fmla="*/ 3689067 w 3925287"/>
                <a:gd name="connsiteY144" fmla="*/ 379476 h 2314956"/>
                <a:gd name="connsiteX145" fmla="*/ 3521427 w 3925287"/>
                <a:gd name="connsiteY145" fmla="*/ 364236 h 2314956"/>
                <a:gd name="connsiteX146" fmla="*/ 3460467 w 3925287"/>
                <a:gd name="connsiteY146" fmla="*/ 348996 h 2314956"/>
                <a:gd name="connsiteX147" fmla="*/ 3346167 w 3925287"/>
                <a:gd name="connsiteY147" fmla="*/ 356616 h 2314956"/>
                <a:gd name="connsiteX148" fmla="*/ 3300447 w 3925287"/>
                <a:gd name="connsiteY148" fmla="*/ 371856 h 2314956"/>
                <a:gd name="connsiteX149" fmla="*/ 3277587 w 3925287"/>
                <a:gd name="connsiteY149" fmla="*/ 379476 h 2314956"/>
                <a:gd name="connsiteX150" fmla="*/ 3201387 w 3925287"/>
                <a:gd name="connsiteY150" fmla="*/ 387096 h 2314956"/>
                <a:gd name="connsiteX151" fmla="*/ 3125187 w 3925287"/>
                <a:gd name="connsiteY151" fmla="*/ 409956 h 2314956"/>
                <a:gd name="connsiteX152" fmla="*/ 3102327 w 3925287"/>
                <a:gd name="connsiteY152" fmla="*/ 417576 h 2314956"/>
                <a:gd name="connsiteX153" fmla="*/ 3079467 w 3925287"/>
                <a:gd name="connsiteY153" fmla="*/ 425196 h 2314956"/>
                <a:gd name="connsiteX154" fmla="*/ 3010887 w 3925287"/>
                <a:gd name="connsiteY154" fmla="*/ 432816 h 2314956"/>
                <a:gd name="connsiteX155" fmla="*/ 2965167 w 3925287"/>
                <a:gd name="connsiteY155" fmla="*/ 448056 h 2314956"/>
                <a:gd name="connsiteX156" fmla="*/ 2923257 w 3925287"/>
                <a:gd name="connsiteY156" fmla="*/ 451866 h 2314956"/>
                <a:gd name="connsiteX157" fmla="*/ 2881347 w 3925287"/>
                <a:gd name="connsiteY157" fmla="*/ 459486 h 2314956"/>
                <a:gd name="connsiteX158" fmla="*/ 2869917 w 3925287"/>
                <a:gd name="connsiteY158" fmla="*/ 470916 h 2314956"/>
                <a:gd name="connsiteX159" fmla="*/ 2709897 w 3925287"/>
                <a:gd name="connsiteY159" fmla="*/ 509016 h 2314956"/>
                <a:gd name="connsiteX160" fmla="*/ 2549877 w 3925287"/>
                <a:gd name="connsiteY160" fmla="*/ 520446 h 2314956"/>
                <a:gd name="connsiteX161" fmla="*/ 2315375 w 3925287"/>
                <a:gd name="connsiteY161" fmla="*/ 516636 h 2314956"/>
                <a:gd name="connsiteX162" fmla="*/ 2355567 w 3925287"/>
                <a:gd name="connsiteY162" fmla="*/ 451866 h 2314956"/>
                <a:gd name="connsiteX163" fmla="*/ 2450817 w 3925287"/>
                <a:gd name="connsiteY163" fmla="*/ 333756 h 2314956"/>
                <a:gd name="connsiteX164" fmla="*/ 2538447 w 3925287"/>
                <a:gd name="connsiteY164" fmla="*/ 215646 h 2314956"/>
                <a:gd name="connsiteX165" fmla="*/ 2565117 w 3925287"/>
                <a:gd name="connsiteY165" fmla="*/ 150876 h 2314956"/>
                <a:gd name="connsiteX166" fmla="*/ 2595597 w 3925287"/>
                <a:gd name="connsiteY166" fmla="*/ 112776 h 2314956"/>
                <a:gd name="connsiteX167" fmla="*/ 2607027 w 3925287"/>
                <a:gd name="connsiteY167" fmla="*/ 86106 h 2314956"/>
                <a:gd name="connsiteX168" fmla="*/ 2616365 w 3925287"/>
                <a:gd name="connsiteY168" fmla="*/ 55626 h 2314956"/>
                <a:gd name="connsiteX169" fmla="*/ 2614647 w 3925287"/>
                <a:gd name="connsiteY169" fmla="*/ 2286 h 2314956"/>
                <a:gd name="connsiteX170" fmla="*/ 2587977 w 3925287"/>
                <a:gd name="connsiteY170" fmla="*/ 6096 h 2314956"/>
                <a:gd name="connsiteX171" fmla="*/ 2557497 w 3925287"/>
                <a:gd name="connsiteY171" fmla="*/ 17526 h 2314956"/>
                <a:gd name="connsiteX172" fmla="*/ 2511777 w 3925287"/>
                <a:gd name="connsiteY172" fmla="*/ 44196 h 2314956"/>
                <a:gd name="connsiteX173" fmla="*/ 2500347 w 3925287"/>
                <a:gd name="connsiteY173" fmla="*/ 67056 h 2314956"/>
                <a:gd name="connsiteX174" fmla="*/ 2462247 w 3925287"/>
                <a:gd name="connsiteY174" fmla="*/ 93726 h 2314956"/>
                <a:gd name="connsiteX175" fmla="*/ 2447007 w 3925287"/>
                <a:gd name="connsiteY175" fmla="*/ 131826 h 2314956"/>
                <a:gd name="connsiteX176" fmla="*/ 2431767 w 3925287"/>
                <a:gd name="connsiteY176" fmla="*/ 150876 h 2314956"/>
                <a:gd name="connsiteX177" fmla="*/ 2408907 w 3925287"/>
                <a:gd name="connsiteY177" fmla="*/ 185166 h 2314956"/>
                <a:gd name="connsiteX178" fmla="*/ 2347947 w 3925287"/>
                <a:gd name="connsiteY178" fmla="*/ 265176 h 2314956"/>
                <a:gd name="connsiteX179" fmla="*/ 2325087 w 3925287"/>
                <a:gd name="connsiteY179" fmla="*/ 280416 h 2314956"/>
                <a:gd name="connsiteX180" fmla="*/ 2302227 w 3925287"/>
                <a:gd name="connsiteY180" fmla="*/ 295656 h 2314956"/>
                <a:gd name="connsiteX181" fmla="*/ 2286987 w 3925287"/>
                <a:gd name="connsiteY181" fmla="*/ 329946 h 2314956"/>
                <a:gd name="connsiteX182" fmla="*/ 2264127 w 3925287"/>
                <a:gd name="connsiteY182" fmla="*/ 375666 h 2314956"/>
                <a:gd name="connsiteX183" fmla="*/ 2252697 w 3925287"/>
                <a:gd name="connsiteY183" fmla="*/ 375666 h 2314956"/>
                <a:gd name="connsiteX184" fmla="*/ 2227745 w 3925287"/>
                <a:gd name="connsiteY184" fmla="*/ 394716 h 2314956"/>
                <a:gd name="connsiteX185" fmla="*/ 2195547 w 3925287"/>
                <a:gd name="connsiteY185" fmla="*/ 421386 h 2314956"/>
                <a:gd name="connsiteX186" fmla="*/ 2123157 w 3925287"/>
                <a:gd name="connsiteY186" fmla="*/ 455676 h 2314956"/>
                <a:gd name="connsiteX187" fmla="*/ 1989807 w 3925287"/>
                <a:gd name="connsiteY187" fmla="*/ 516636 h 2314956"/>
                <a:gd name="connsiteX188" fmla="*/ 1987715 w 3925287"/>
                <a:gd name="connsiteY188" fmla="*/ 512826 h 2314956"/>
                <a:gd name="connsiteX189" fmla="*/ 1964855 w 3925287"/>
                <a:gd name="connsiteY189" fmla="*/ 531876 h 2314956"/>
                <a:gd name="connsiteX190" fmla="*/ 1959327 w 3925287"/>
                <a:gd name="connsiteY190" fmla="*/ 528066 h 2314956"/>
                <a:gd name="connsiteX191" fmla="*/ 1947897 w 3925287"/>
                <a:gd name="connsiteY191" fmla="*/ 535686 h 2314956"/>
                <a:gd name="connsiteX192" fmla="*/ 1940277 w 3925287"/>
                <a:gd name="connsiteY192" fmla="*/ 516636 h 2314956"/>
                <a:gd name="connsiteX193" fmla="*/ 1898367 w 3925287"/>
                <a:gd name="connsiteY193" fmla="*/ 505206 h 2314956"/>
                <a:gd name="connsiteX194" fmla="*/ 1925037 w 3925287"/>
                <a:gd name="connsiteY194" fmla="*/ 520446 h 2314956"/>
                <a:gd name="connsiteX195" fmla="*/ 1921227 w 3925287"/>
                <a:gd name="connsiteY195" fmla="*/ 539496 h 2314956"/>
                <a:gd name="connsiteX196" fmla="*/ 1902177 w 3925287"/>
                <a:gd name="connsiteY196" fmla="*/ 497586 h 2314956"/>
                <a:gd name="connsiteX197" fmla="*/ 1913607 w 3925287"/>
                <a:gd name="connsiteY197" fmla="*/ 516636 h 2314956"/>
                <a:gd name="connsiteX198" fmla="*/ 1905987 w 3925287"/>
                <a:gd name="connsiteY198" fmla="*/ 512826 h 2314956"/>
                <a:gd name="connsiteX199" fmla="*/ 1898367 w 3925287"/>
                <a:gd name="connsiteY199" fmla="*/ 509016 h 2314956"/>
                <a:gd name="connsiteX200" fmla="*/ 1907705 w 3925287"/>
                <a:gd name="connsiteY200" fmla="*/ 516636 h 2314956"/>
                <a:gd name="connsiteX201" fmla="*/ 1913607 w 3925287"/>
                <a:gd name="connsiteY201" fmla="*/ 524256 h 2314956"/>
                <a:gd name="connsiteX202" fmla="*/ 1919135 w 3925287"/>
                <a:gd name="connsiteY202" fmla="*/ 512826 h 2314956"/>
                <a:gd name="connsiteX203" fmla="*/ 1932657 w 3925287"/>
                <a:gd name="connsiteY203" fmla="*/ 528066 h 2314956"/>
                <a:gd name="connsiteX204" fmla="*/ 1941995 w 3925287"/>
                <a:gd name="connsiteY204" fmla="*/ 528066 h 2314956"/>
                <a:gd name="connsiteX205" fmla="*/ 1917417 w 3925287"/>
                <a:gd name="connsiteY205" fmla="*/ 528066 h 2314956"/>
                <a:gd name="connsiteX206" fmla="*/ 1909797 w 3925287"/>
                <a:gd name="connsiteY206" fmla="*/ 539496 h 2314956"/>
                <a:gd name="connsiteX207" fmla="*/ 1919135 w 3925287"/>
                <a:gd name="connsiteY207" fmla="*/ 524256 h 2314956"/>
                <a:gd name="connsiteX208" fmla="*/ 1913607 w 3925287"/>
                <a:gd name="connsiteY208" fmla="*/ 528066 h 2314956"/>
                <a:gd name="connsiteX209" fmla="*/ 1919135 w 3925287"/>
                <a:gd name="connsiteY209" fmla="*/ 512826 h 2314956"/>
                <a:gd name="connsiteX210" fmla="*/ 1909797 w 3925287"/>
                <a:gd name="connsiteY210" fmla="*/ 516636 h 2314956"/>
                <a:gd name="connsiteX211" fmla="*/ 1951707 w 3925287"/>
                <a:gd name="connsiteY211" fmla="*/ 535686 h 2314956"/>
                <a:gd name="connsiteX212" fmla="*/ 1959327 w 3925287"/>
                <a:gd name="connsiteY212" fmla="*/ 524256 h 2314956"/>
                <a:gd name="connsiteX213" fmla="*/ 1909797 w 3925287"/>
                <a:gd name="connsiteY213" fmla="*/ 531876 h 2314956"/>
                <a:gd name="connsiteX214" fmla="*/ 1875507 w 3925287"/>
                <a:gd name="connsiteY214" fmla="*/ 531876 h 2314956"/>
                <a:gd name="connsiteX215" fmla="*/ 1966947 w 3925287"/>
                <a:gd name="connsiteY215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87956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6707 w 3925287"/>
                <a:gd name="connsiteY142" fmla="*/ 432816 h 2314956"/>
                <a:gd name="connsiteX143" fmla="*/ 3780507 w 3925287"/>
                <a:gd name="connsiteY143" fmla="*/ 371856 h 2314956"/>
                <a:gd name="connsiteX144" fmla="*/ 3734787 w 3925287"/>
                <a:gd name="connsiteY144" fmla="*/ 394716 h 2314956"/>
                <a:gd name="connsiteX145" fmla="*/ 3689067 w 3925287"/>
                <a:gd name="connsiteY145" fmla="*/ 379476 h 2314956"/>
                <a:gd name="connsiteX146" fmla="*/ 3521427 w 3925287"/>
                <a:gd name="connsiteY146" fmla="*/ 364236 h 2314956"/>
                <a:gd name="connsiteX147" fmla="*/ 3460467 w 3925287"/>
                <a:gd name="connsiteY147" fmla="*/ 348996 h 2314956"/>
                <a:gd name="connsiteX148" fmla="*/ 3346167 w 3925287"/>
                <a:gd name="connsiteY148" fmla="*/ 356616 h 2314956"/>
                <a:gd name="connsiteX149" fmla="*/ 3300447 w 3925287"/>
                <a:gd name="connsiteY149" fmla="*/ 371856 h 2314956"/>
                <a:gd name="connsiteX150" fmla="*/ 3277587 w 3925287"/>
                <a:gd name="connsiteY150" fmla="*/ 379476 h 2314956"/>
                <a:gd name="connsiteX151" fmla="*/ 3201387 w 3925287"/>
                <a:gd name="connsiteY151" fmla="*/ 387096 h 2314956"/>
                <a:gd name="connsiteX152" fmla="*/ 3125187 w 3925287"/>
                <a:gd name="connsiteY152" fmla="*/ 409956 h 2314956"/>
                <a:gd name="connsiteX153" fmla="*/ 3102327 w 3925287"/>
                <a:gd name="connsiteY153" fmla="*/ 417576 h 2314956"/>
                <a:gd name="connsiteX154" fmla="*/ 3079467 w 3925287"/>
                <a:gd name="connsiteY154" fmla="*/ 425196 h 2314956"/>
                <a:gd name="connsiteX155" fmla="*/ 3010887 w 3925287"/>
                <a:gd name="connsiteY155" fmla="*/ 432816 h 2314956"/>
                <a:gd name="connsiteX156" fmla="*/ 2965167 w 3925287"/>
                <a:gd name="connsiteY156" fmla="*/ 448056 h 2314956"/>
                <a:gd name="connsiteX157" fmla="*/ 2923257 w 3925287"/>
                <a:gd name="connsiteY157" fmla="*/ 451866 h 2314956"/>
                <a:gd name="connsiteX158" fmla="*/ 2881347 w 3925287"/>
                <a:gd name="connsiteY158" fmla="*/ 459486 h 2314956"/>
                <a:gd name="connsiteX159" fmla="*/ 2869917 w 3925287"/>
                <a:gd name="connsiteY159" fmla="*/ 470916 h 2314956"/>
                <a:gd name="connsiteX160" fmla="*/ 2709897 w 3925287"/>
                <a:gd name="connsiteY160" fmla="*/ 509016 h 2314956"/>
                <a:gd name="connsiteX161" fmla="*/ 2549877 w 3925287"/>
                <a:gd name="connsiteY161" fmla="*/ 520446 h 2314956"/>
                <a:gd name="connsiteX162" fmla="*/ 2315375 w 3925287"/>
                <a:gd name="connsiteY162" fmla="*/ 516636 h 2314956"/>
                <a:gd name="connsiteX163" fmla="*/ 2355567 w 3925287"/>
                <a:gd name="connsiteY163" fmla="*/ 451866 h 2314956"/>
                <a:gd name="connsiteX164" fmla="*/ 2450817 w 3925287"/>
                <a:gd name="connsiteY164" fmla="*/ 333756 h 2314956"/>
                <a:gd name="connsiteX165" fmla="*/ 2538447 w 3925287"/>
                <a:gd name="connsiteY165" fmla="*/ 215646 h 2314956"/>
                <a:gd name="connsiteX166" fmla="*/ 2565117 w 3925287"/>
                <a:gd name="connsiteY166" fmla="*/ 150876 h 2314956"/>
                <a:gd name="connsiteX167" fmla="*/ 2595597 w 3925287"/>
                <a:gd name="connsiteY167" fmla="*/ 112776 h 2314956"/>
                <a:gd name="connsiteX168" fmla="*/ 2607027 w 3925287"/>
                <a:gd name="connsiteY168" fmla="*/ 86106 h 2314956"/>
                <a:gd name="connsiteX169" fmla="*/ 2616365 w 3925287"/>
                <a:gd name="connsiteY169" fmla="*/ 55626 h 2314956"/>
                <a:gd name="connsiteX170" fmla="*/ 2614647 w 3925287"/>
                <a:gd name="connsiteY170" fmla="*/ 2286 h 2314956"/>
                <a:gd name="connsiteX171" fmla="*/ 2587977 w 3925287"/>
                <a:gd name="connsiteY171" fmla="*/ 6096 h 2314956"/>
                <a:gd name="connsiteX172" fmla="*/ 2557497 w 3925287"/>
                <a:gd name="connsiteY172" fmla="*/ 17526 h 2314956"/>
                <a:gd name="connsiteX173" fmla="*/ 2511777 w 3925287"/>
                <a:gd name="connsiteY173" fmla="*/ 44196 h 2314956"/>
                <a:gd name="connsiteX174" fmla="*/ 2500347 w 3925287"/>
                <a:gd name="connsiteY174" fmla="*/ 67056 h 2314956"/>
                <a:gd name="connsiteX175" fmla="*/ 2462247 w 3925287"/>
                <a:gd name="connsiteY175" fmla="*/ 93726 h 2314956"/>
                <a:gd name="connsiteX176" fmla="*/ 2447007 w 3925287"/>
                <a:gd name="connsiteY176" fmla="*/ 131826 h 2314956"/>
                <a:gd name="connsiteX177" fmla="*/ 2431767 w 3925287"/>
                <a:gd name="connsiteY177" fmla="*/ 150876 h 2314956"/>
                <a:gd name="connsiteX178" fmla="*/ 2408907 w 3925287"/>
                <a:gd name="connsiteY178" fmla="*/ 185166 h 2314956"/>
                <a:gd name="connsiteX179" fmla="*/ 2347947 w 3925287"/>
                <a:gd name="connsiteY179" fmla="*/ 265176 h 2314956"/>
                <a:gd name="connsiteX180" fmla="*/ 2325087 w 3925287"/>
                <a:gd name="connsiteY180" fmla="*/ 280416 h 2314956"/>
                <a:gd name="connsiteX181" fmla="*/ 2302227 w 3925287"/>
                <a:gd name="connsiteY181" fmla="*/ 295656 h 2314956"/>
                <a:gd name="connsiteX182" fmla="*/ 2286987 w 3925287"/>
                <a:gd name="connsiteY182" fmla="*/ 329946 h 2314956"/>
                <a:gd name="connsiteX183" fmla="*/ 2264127 w 3925287"/>
                <a:gd name="connsiteY183" fmla="*/ 375666 h 2314956"/>
                <a:gd name="connsiteX184" fmla="*/ 2252697 w 3925287"/>
                <a:gd name="connsiteY184" fmla="*/ 375666 h 2314956"/>
                <a:gd name="connsiteX185" fmla="*/ 2227745 w 3925287"/>
                <a:gd name="connsiteY185" fmla="*/ 394716 h 2314956"/>
                <a:gd name="connsiteX186" fmla="*/ 2195547 w 3925287"/>
                <a:gd name="connsiteY186" fmla="*/ 421386 h 2314956"/>
                <a:gd name="connsiteX187" fmla="*/ 2123157 w 3925287"/>
                <a:gd name="connsiteY187" fmla="*/ 455676 h 2314956"/>
                <a:gd name="connsiteX188" fmla="*/ 1989807 w 3925287"/>
                <a:gd name="connsiteY188" fmla="*/ 516636 h 2314956"/>
                <a:gd name="connsiteX189" fmla="*/ 1987715 w 3925287"/>
                <a:gd name="connsiteY189" fmla="*/ 512826 h 2314956"/>
                <a:gd name="connsiteX190" fmla="*/ 1964855 w 3925287"/>
                <a:gd name="connsiteY190" fmla="*/ 531876 h 2314956"/>
                <a:gd name="connsiteX191" fmla="*/ 1959327 w 3925287"/>
                <a:gd name="connsiteY191" fmla="*/ 528066 h 2314956"/>
                <a:gd name="connsiteX192" fmla="*/ 1947897 w 3925287"/>
                <a:gd name="connsiteY192" fmla="*/ 535686 h 2314956"/>
                <a:gd name="connsiteX193" fmla="*/ 1940277 w 3925287"/>
                <a:gd name="connsiteY193" fmla="*/ 516636 h 2314956"/>
                <a:gd name="connsiteX194" fmla="*/ 1898367 w 3925287"/>
                <a:gd name="connsiteY194" fmla="*/ 505206 h 2314956"/>
                <a:gd name="connsiteX195" fmla="*/ 1925037 w 3925287"/>
                <a:gd name="connsiteY195" fmla="*/ 520446 h 2314956"/>
                <a:gd name="connsiteX196" fmla="*/ 1921227 w 3925287"/>
                <a:gd name="connsiteY196" fmla="*/ 539496 h 2314956"/>
                <a:gd name="connsiteX197" fmla="*/ 1902177 w 3925287"/>
                <a:gd name="connsiteY197" fmla="*/ 497586 h 2314956"/>
                <a:gd name="connsiteX198" fmla="*/ 1913607 w 3925287"/>
                <a:gd name="connsiteY198" fmla="*/ 516636 h 2314956"/>
                <a:gd name="connsiteX199" fmla="*/ 1905987 w 3925287"/>
                <a:gd name="connsiteY199" fmla="*/ 512826 h 2314956"/>
                <a:gd name="connsiteX200" fmla="*/ 1898367 w 3925287"/>
                <a:gd name="connsiteY200" fmla="*/ 509016 h 2314956"/>
                <a:gd name="connsiteX201" fmla="*/ 1907705 w 3925287"/>
                <a:gd name="connsiteY201" fmla="*/ 516636 h 2314956"/>
                <a:gd name="connsiteX202" fmla="*/ 1913607 w 3925287"/>
                <a:gd name="connsiteY202" fmla="*/ 524256 h 2314956"/>
                <a:gd name="connsiteX203" fmla="*/ 1919135 w 3925287"/>
                <a:gd name="connsiteY203" fmla="*/ 512826 h 2314956"/>
                <a:gd name="connsiteX204" fmla="*/ 1932657 w 3925287"/>
                <a:gd name="connsiteY204" fmla="*/ 528066 h 2314956"/>
                <a:gd name="connsiteX205" fmla="*/ 1941995 w 3925287"/>
                <a:gd name="connsiteY205" fmla="*/ 528066 h 2314956"/>
                <a:gd name="connsiteX206" fmla="*/ 1917417 w 3925287"/>
                <a:gd name="connsiteY206" fmla="*/ 528066 h 2314956"/>
                <a:gd name="connsiteX207" fmla="*/ 1909797 w 3925287"/>
                <a:gd name="connsiteY207" fmla="*/ 539496 h 2314956"/>
                <a:gd name="connsiteX208" fmla="*/ 1919135 w 3925287"/>
                <a:gd name="connsiteY208" fmla="*/ 524256 h 2314956"/>
                <a:gd name="connsiteX209" fmla="*/ 1913607 w 3925287"/>
                <a:gd name="connsiteY209" fmla="*/ 528066 h 2314956"/>
                <a:gd name="connsiteX210" fmla="*/ 1919135 w 3925287"/>
                <a:gd name="connsiteY210" fmla="*/ 512826 h 2314956"/>
                <a:gd name="connsiteX211" fmla="*/ 1909797 w 3925287"/>
                <a:gd name="connsiteY211" fmla="*/ 516636 h 2314956"/>
                <a:gd name="connsiteX212" fmla="*/ 1951707 w 3925287"/>
                <a:gd name="connsiteY212" fmla="*/ 535686 h 2314956"/>
                <a:gd name="connsiteX213" fmla="*/ 1959327 w 3925287"/>
                <a:gd name="connsiteY213" fmla="*/ 524256 h 2314956"/>
                <a:gd name="connsiteX214" fmla="*/ 1909797 w 3925287"/>
                <a:gd name="connsiteY214" fmla="*/ 531876 h 2314956"/>
                <a:gd name="connsiteX215" fmla="*/ 1875507 w 3925287"/>
                <a:gd name="connsiteY215" fmla="*/ 531876 h 2314956"/>
                <a:gd name="connsiteX216" fmla="*/ 1966947 w 3925287"/>
                <a:gd name="connsiteY216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87956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6707 w 3925287"/>
                <a:gd name="connsiteY142" fmla="*/ 432816 h 2314956"/>
                <a:gd name="connsiteX143" fmla="*/ 3780507 w 3925287"/>
                <a:gd name="connsiteY143" fmla="*/ 371856 h 2314956"/>
                <a:gd name="connsiteX144" fmla="*/ 3730977 w 3925287"/>
                <a:gd name="connsiteY144" fmla="*/ 356616 h 2314956"/>
                <a:gd name="connsiteX145" fmla="*/ 3689067 w 3925287"/>
                <a:gd name="connsiteY145" fmla="*/ 379476 h 2314956"/>
                <a:gd name="connsiteX146" fmla="*/ 3521427 w 3925287"/>
                <a:gd name="connsiteY146" fmla="*/ 364236 h 2314956"/>
                <a:gd name="connsiteX147" fmla="*/ 3460467 w 3925287"/>
                <a:gd name="connsiteY147" fmla="*/ 348996 h 2314956"/>
                <a:gd name="connsiteX148" fmla="*/ 3346167 w 3925287"/>
                <a:gd name="connsiteY148" fmla="*/ 356616 h 2314956"/>
                <a:gd name="connsiteX149" fmla="*/ 3300447 w 3925287"/>
                <a:gd name="connsiteY149" fmla="*/ 371856 h 2314956"/>
                <a:gd name="connsiteX150" fmla="*/ 3277587 w 3925287"/>
                <a:gd name="connsiteY150" fmla="*/ 379476 h 2314956"/>
                <a:gd name="connsiteX151" fmla="*/ 3201387 w 3925287"/>
                <a:gd name="connsiteY151" fmla="*/ 387096 h 2314956"/>
                <a:gd name="connsiteX152" fmla="*/ 3125187 w 3925287"/>
                <a:gd name="connsiteY152" fmla="*/ 409956 h 2314956"/>
                <a:gd name="connsiteX153" fmla="*/ 3102327 w 3925287"/>
                <a:gd name="connsiteY153" fmla="*/ 417576 h 2314956"/>
                <a:gd name="connsiteX154" fmla="*/ 3079467 w 3925287"/>
                <a:gd name="connsiteY154" fmla="*/ 425196 h 2314956"/>
                <a:gd name="connsiteX155" fmla="*/ 3010887 w 3925287"/>
                <a:gd name="connsiteY155" fmla="*/ 432816 h 2314956"/>
                <a:gd name="connsiteX156" fmla="*/ 2965167 w 3925287"/>
                <a:gd name="connsiteY156" fmla="*/ 448056 h 2314956"/>
                <a:gd name="connsiteX157" fmla="*/ 2923257 w 3925287"/>
                <a:gd name="connsiteY157" fmla="*/ 451866 h 2314956"/>
                <a:gd name="connsiteX158" fmla="*/ 2881347 w 3925287"/>
                <a:gd name="connsiteY158" fmla="*/ 459486 h 2314956"/>
                <a:gd name="connsiteX159" fmla="*/ 2869917 w 3925287"/>
                <a:gd name="connsiteY159" fmla="*/ 470916 h 2314956"/>
                <a:gd name="connsiteX160" fmla="*/ 2709897 w 3925287"/>
                <a:gd name="connsiteY160" fmla="*/ 509016 h 2314956"/>
                <a:gd name="connsiteX161" fmla="*/ 2549877 w 3925287"/>
                <a:gd name="connsiteY161" fmla="*/ 520446 h 2314956"/>
                <a:gd name="connsiteX162" fmla="*/ 2315375 w 3925287"/>
                <a:gd name="connsiteY162" fmla="*/ 516636 h 2314956"/>
                <a:gd name="connsiteX163" fmla="*/ 2355567 w 3925287"/>
                <a:gd name="connsiteY163" fmla="*/ 451866 h 2314956"/>
                <a:gd name="connsiteX164" fmla="*/ 2450817 w 3925287"/>
                <a:gd name="connsiteY164" fmla="*/ 333756 h 2314956"/>
                <a:gd name="connsiteX165" fmla="*/ 2538447 w 3925287"/>
                <a:gd name="connsiteY165" fmla="*/ 215646 h 2314956"/>
                <a:gd name="connsiteX166" fmla="*/ 2565117 w 3925287"/>
                <a:gd name="connsiteY166" fmla="*/ 150876 h 2314956"/>
                <a:gd name="connsiteX167" fmla="*/ 2595597 w 3925287"/>
                <a:gd name="connsiteY167" fmla="*/ 112776 h 2314956"/>
                <a:gd name="connsiteX168" fmla="*/ 2607027 w 3925287"/>
                <a:gd name="connsiteY168" fmla="*/ 86106 h 2314956"/>
                <a:gd name="connsiteX169" fmla="*/ 2616365 w 3925287"/>
                <a:gd name="connsiteY169" fmla="*/ 55626 h 2314956"/>
                <a:gd name="connsiteX170" fmla="*/ 2614647 w 3925287"/>
                <a:gd name="connsiteY170" fmla="*/ 2286 h 2314956"/>
                <a:gd name="connsiteX171" fmla="*/ 2587977 w 3925287"/>
                <a:gd name="connsiteY171" fmla="*/ 6096 h 2314956"/>
                <a:gd name="connsiteX172" fmla="*/ 2557497 w 3925287"/>
                <a:gd name="connsiteY172" fmla="*/ 17526 h 2314956"/>
                <a:gd name="connsiteX173" fmla="*/ 2511777 w 3925287"/>
                <a:gd name="connsiteY173" fmla="*/ 44196 h 2314956"/>
                <a:gd name="connsiteX174" fmla="*/ 2500347 w 3925287"/>
                <a:gd name="connsiteY174" fmla="*/ 67056 h 2314956"/>
                <a:gd name="connsiteX175" fmla="*/ 2462247 w 3925287"/>
                <a:gd name="connsiteY175" fmla="*/ 93726 h 2314956"/>
                <a:gd name="connsiteX176" fmla="*/ 2447007 w 3925287"/>
                <a:gd name="connsiteY176" fmla="*/ 131826 h 2314956"/>
                <a:gd name="connsiteX177" fmla="*/ 2431767 w 3925287"/>
                <a:gd name="connsiteY177" fmla="*/ 150876 h 2314956"/>
                <a:gd name="connsiteX178" fmla="*/ 2408907 w 3925287"/>
                <a:gd name="connsiteY178" fmla="*/ 185166 h 2314956"/>
                <a:gd name="connsiteX179" fmla="*/ 2347947 w 3925287"/>
                <a:gd name="connsiteY179" fmla="*/ 265176 h 2314956"/>
                <a:gd name="connsiteX180" fmla="*/ 2325087 w 3925287"/>
                <a:gd name="connsiteY180" fmla="*/ 280416 h 2314956"/>
                <a:gd name="connsiteX181" fmla="*/ 2302227 w 3925287"/>
                <a:gd name="connsiteY181" fmla="*/ 295656 h 2314956"/>
                <a:gd name="connsiteX182" fmla="*/ 2286987 w 3925287"/>
                <a:gd name="connsiteY182" fmla="*/ 329946 h 2314956"/>
                <a:gd name="connsiteX183" fmla="*/ 2264127 w 3925287"/>
                <a:gd name="connsiteY183" fmla="*/ 375666 h 2314956"/>
                <a:gd name="connsiteX184" fmla="*/ 2252697 w 3925287"/>
                <a:gd name="connsiteY184" fmla="*/ 375666 h 2314956"/>
                <a:gd name="connsiteX185" fmla="*/ 2227745 w 3925287"/>
                <a:gd name="connsiteY185" fmla="*/ 394716 h 2314956"/>
                <a:gd name="connsiteX186" fmla="*/ 2195547 w 3925287"/>
                <a:gd name="connsiteY186" fmla="*/ 421386 h 2314956"/>
                <a:gd name="connsiteX187" fmla="*/ 2123157 w 3925287"/>
                <a:gd name="connsiteY187" fmla="*/ 455676 h 2314956"/>
                <a:gd name="connsiteX188" fmla="*/ 1989807 w 3925287"/>
                <a:gd name="connsiteY188" fmla="*/ 516636 h 2314956"/>
                <a:gd name="connsiteX189" fmla="*/ 1987715 w 3925287"/>
                <a:gd name="connsiteY189" fmla="*/ 512826 h 2314956"/>
                <a:gd name="connsiteX190" fmla="*/ 1964855 w 3925287"/>
                <a:gd name="connsiteY190" fmla="*/ 531876 h 2314956"/>
                <a:gd name="connsiteX191" fmla="*/ 1959327 w 3925287"/>
                <a:gd name="connsiteY191" fmla="*/ 528066 h 2314956"/>
                <a:gd name="connsiteX192" fmla="*/ 1947897 w 3925287"/>
                <a:gd name="connsiteY192" fmla="*/ 535686 h 2314956"/>
                <a:gd name="connsiteX193" fmla="*/ 1940277 w 3925287"/>
                <a:gd name="connsiteY193" fmla="*/ 516636 h 2314956"/>
                <a:gd name="connsiteX194" fmla="*/ 1898367 w 3925287"/>
                <a:gd name="connsiteY194" fmla="*/ 505206 h 2314956"/>
                <a:gd name="connsiteX195" fmla="*/ 1925037 w 3925287"/>
                <a:gd name="connsiteY195" fmla="*/ 520446 h 2314956"/>
                <a:gd name="connsiteX196" fmla="*/ 1921227 w 3925287"/>
                <a:gd name="connsiteY196" fmla="*/ 539496 h 2314956"/>
                <a:gd name="connsiteX197" fmla="*/ 1902177 w 3925287"/>
                <a:gd name="connsiteY197" fmla="*/ 497586 h 2314956"/>
                <a:gd name="connsiteX198" fmla="*/ 1913607 w 3925287"/>
                <a:gd name="connsiteY198" fmla="*/ 516636 h 2314956"/>
                <a:gd name="connsiteX199" fmla="*/ 1905987 w 3925287"/>
                <a:gd name="connsiteY199" fmla="*/ 512826 h 2314956"/>
                <a:gd name="connsiteX200" fmla="*/ 1898367 w 3925287"/>
                <a:gd name="connsiteY200" fmla="*/ 509016 h 2314956"/>
                <a:gd name="connsiteX201" fmla="*/ 1907705 w 3925287"/>
                <a:gd name="connsiteY201" fmla="*/ 516636 h 2314956"/>
                <a:gd name="connsiteX202" fmla="*/ 1913607 w 3925287"/>
                <a:gd name="connsiteY202" fmla="*/ 524256 h 2314956"/>
                <a:gd name="connsiteX203" fmla="*/ 1919135 w 3925287"/>
                <a:gd name="connsiteY203" fmla="*/ 512826 h 2314956"/>
                <a:gd name="connsiteX204" fmla="*/ 1932657 w 3925287"/>
                <a:gd name="connsiteY204" fmla="*/ 528066 h 2314956"/>
                <a:gd name="connsiteX205" fmla="*/ 1941995 w 3925287"/>
                <a:gd name="connsiteY205" fmla="*/ 528066 h 2314956"/>
                <a:gd name="connsiteX206" fmla="*/ 1917417 w 3925287"/>
                <a:gd name="connsiteY206" fmla="*/ 528066 h 2314956"/>
                <a:gd name="connsiteX207" fmla="*/ 1909797 w 3925287"/>
                <a:gd name="connsiteY207" fmla="*/ 539496 h 2314956"/>
                <a:gd name="connsiteX208" fmla="*/ 1919135 w 3925287"/>
                <a:gd name="connsiteY208" fmla="*/ 524256 h 2314956"/>
                <a:gd name="connsiteX209" fmla="*/ 1913607 w 3925287"/>
                <a:gd name="connsiteY209" fmla="*/ 528066 h 2314956"/>
                <a:gd name="connsiteX210" fmla="*/ 1919135 w 3925287"/>
                <a:gd name="connsiteY210" fmla="*/ 512826 h 2314956"/>
                <a:gd name="connsiteX211" fmla="*/ 1909797 w 3925287"/>
                <a:gd name="connsiteY211" fmla="*/ 516636 h 2314956"/>
                <a:gd name="connsiteX212" fmla="*/ 1951707 w 3925287"/>
                <a:gd name="connsiteY212" fmla="*/ 535686 h 2314956"/>
                <a:gd name="connsiteX213" fmla="*/ 1959327 w 3925287"/>
                <a:gd name="connsiteY213" fmla="*/ 524256 h 2314956"/>
                <a:gd name="connsiteX214" fmla="*/ 1909797 w 3925287"/>
                <a:gd name="connsiteY214" fmla="*/ 531876 h 2314956"/>
                <a:gd name="connsiteX215" fmla="*/ 1875507 w 3925287"/>
                <a:gd name="connsiteY215" fmla="*/ 531876 h 2314956"/>
                <a:gd name="connsiteX216" fmla="*/ 1966947 w 3925287"/>
                <a:gd name="connsiteY216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87956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6707 w 3925287"/>
                <a:gd name="connsiteY142" fmla="*/ 432816 h 2314956"/>
                <a:gd name="connsiteX143" fmla="*/ 3780507 w 3925287"/>
                <a:gd name="connsiteY143" fmla="*/ 371856 h 2314956"/>
                <a:gd name="connsiteX144" fmla="*/ 3730977 w 3925287"/>
                <a:gd name="connsiteY144" fmla="*/ 356616 h 2314956"/>
                <a:gd name="connsiteX145" fmla="*/ 3658587 w 3925287"/>
                <a:gd name="connsiteY145" fmla="*/ 345186 h 2314956"/>
                <a:gd name="connsiteX146" fmla="*/ 3521427 w 3925287"/>
                <a:gd name="connsiteY146" fmla="*/ 364236 h 2314956"/>
                <a:gd name="connsiteX147" fmla="*/ 3460467 w 3925287"/>
                <a:gd name="connsiteY147" fmla="*/ 348996 h 2314956"/>
                <a:gd name="connsiteX148" fmla="*/ 3346167 w 3925287"/>
                <a:gd name="connsiteY148" fmla="*/ 356616 h 2314956"/>
                <a:gd name="connsiteX149" fmla="*/ 3300447 w 3925287"/>
                <a:gd name="connsiteY149" fmla="*/ 371856 h 2314956"/>
                <a:gd name="connsiteX150" fmla="*/ 3277587 w 3925287"/>
                <a:gd name="connsiteY150" fmla="*/ 379476 h 2314956"/>
                <a:gd name="connsiteX151" fmla="*/ 3201387 w 3925287"/>
                <a:gd name="connsiteY151" fmla="*/ 387096 h 2314956"/>
                <a:gd name="connsiteX152" fmla="*/ 3125187 w 3925287"/>
                <a:gd name="connsiteY152" fmla="*/ 409956 h 2314956"/>
                <a:gd name="connsiteX153" fmla="*/ 3102327 w 3925287"/>
                <a:gd name="connsiteY153" fmla="*/ 417576 h 2314956"/>
                <a:gd name="connsiteX154" fmla="*/ 3079467 w 3925287"/>
                <a:gd name="connsiteY154" fmla="*/ 425196 h 2314956"/>
                <a:gd name="connsiteX155" fmla="*/ 3010887 w 3925287"/>
                <a:gd name="connsiteY155" fmla="*/ 432816 h 2314956"/>
                <a:gd name="connsiteX156" fmla="*/ 2965167 w 3925287"/>
                <a:gd name="connsiteY156" fmla="*/ 448056 h 2314956"/>
                <a:gd name="connsiteX157" fmla="*/ 2923257 w 3925287"/>
                <a:gd name="connsiteY157" fmla="*/ 451866 h 2314956"/>
                <a:gd name="connsiteX158" fmla="*/ 2881347 w 3925287"/>
                <a:gd name="connsiteY158" fmla="*/ 459486 h 2314956"/>
                <a:gd name="connsiteX159" fmla="*/ 2869917 w 3925287"/>
                <a:gd name="connsiteY159" fmla="*/ 470916 h 2314956"/>
                <a:gd name="connsiteX160" fmla="*/ 2709897 w 3925287"/>
                <a:gd name="connsiteY160" fmla="*/ 509016 h 2314956"/>
                <a:gd name="connsiteX161" fmla="*/ 2549877 w 3925287"/>
                <a:gd name="connsiteY161" fmla="*/ 520446 h 2314956"/>
                <a:gd name="connsiteX162" fmla="*/ 2315375 w 3925287"/>
                <a:gd name="connsiteY162" fmla="*/ 516636 h 2314956"/>
                <a:gd name="connsiteX163" fmla="*/ 2355567 w 3925287"/>
                <a:gd name="connsiteY163" fmla="*/ 451866 h 2314956"/>
                <a:gd name="connsiteX164" fmla="*/ 2450817 w 3925287"/>
                <a:gd name="connsiteY164" fmla="*/ 333756 h 2314956"/>
                <a:gd name="connsiteX165" fmla="*/ 2538447 w 3925287"/>
                <a:gd name="connsiteY165" fmla="*/ 215646 h 2314956"/>
                <a:gd name="connsiteX166" fmla="*/ 2565117 w 3925287"/>
                <a:gd name="connsiteY166" fmla="*/ 150876 h 2314956"/>
                <a:gd name="connsiteX167" fmla="*/ 2595597 w 3925287"/>
                <a:gd name="connsiteY167" fmla="*/ 112776 h 2314956"/>
                <a:gd name="connsiteX168" fmla="*/ 2607027 w 3925287"/>
                <a:gd name="connsiteY168" fmla="*/ 86106 h 2314956"/>
                <a:gd name="connsiteX169" fmla="*/ 2616365 w 3925287"/>
                <a:gd name="connsiteY169" fmla="*/ 55626 h 2314956"/>
                <a:gd name="connsiteX170" fmla="*/ 2614647 w 3925287"/>
                <a:gd name="connsiteY170" fmla="*/ 2286 h 2314956"/>
                <a:gd name="connsiteX171" fmla="*/ 2587977 w 3925287"/>
                <a:gd name="connsiteY171" fmla="*/ 6096 h 2314956"/>
                <a:gd name="connsiteX172" fmla="*/ 2557497 w 3925287"/>
                <a:gd name="connsiteY172" fmla="*/ 17526 h 2314956"/>
                <a:gd name="connsiteX173" fmla="*/ 2511777 w 3925287"/>
                <a:gd name="connsiteY173" fmla="*/ 44196 h 2314956"/>
                <a:gd name="connsiteX174" fmla="*/ 2500347 w 3925287"/>
                <a:gd name="connsiteY174" fmla="*/ 67056 h 2314956"/>
                <a:gd name="connsiteX175" fmla="*/ 2462247 w 3925287"/>
                <a:gd name="connsiteY175" fmla="*/ 93726 h 2314956"/>
                <a:gd name="connsiteX176" fmla="*/ 2447007 w 3925287"/>
                <a:gd name="connsiteY176" fmla="*/ 131826 h 2314956"/>
                <a:gd name="connsiteX177" fmla="*/ 2431767 w 3925287"/>
                <a:gd name="connsiteY177" fmla="*/ 150876 h 2314956"/>
                <a:gd name="connsiteX178" fmla="*/ 2408907 w 3925287"/>
                <a:gd name="connsiteY178" fmla="*/ 185166 h 2314956"/>
                <a:gd name="connsiteX179" fmla="*/ 2347947 w 3925287"/>
                <a:gd name="connsiteY179" fmla="*/ 265176 h 2314956"/>
                <a:gd name="connsiteX180" fmla="*/ 2325087 w 3925287"/>
                <a:gd name="connsiteY180" fmla="*/ 280416 h 2314956"/>
                <a:gd name="connsiteX181" fmla="*/ 2302227 w 3925287"/>
                <a:gd name="connsiteY181" fmla="*/ 295656 h 2314956"/>
                <a:gd name="connsiteX182" fmla="*/ 2286987 w 3925287"/>
                <a:gd name="connsiteY182" fmla="*/ 329946 h 2314956"/>
                <a:gd name="connsiteX183" fmla="*/ 2264127 w 3925287"/>
                <a:gd name="connsiteY183" fmla="*/ 375666 h 2314956"/>
                <a:gd name="connsiteX184" fmla="*/ 2252697 w 3925287"/>
                <a:gd name="connsiteY184" fmla="*/ 375666 h 2314956"/>
                <a:gd name="connsiteX185" fmla="*/ 2227745 w 3925287"/>
                <a:gd name="connsiteY185" fmla="*/ 394716 h 2314956"/>
                <a:gd name="connsiteX186" fmla="*/ 2195547 w 3925287"/>
                <a:gd name="connsiteY186" fmla="*/ 421386 h 2314956"/>
                <a:gd name="connsiteX187" fmla="*/ 2123157 w 3925287"/>
                <a:gd name="connsiteY187" fmla="*/ 455676 h 2314956"/>
                <a:gd name="connsiteX188" fmla="*/ 1989807 w 3925287"/>
                <a:gd name="connsiteY188" fmla="*/ 516636 h 2314956"/>
                <a:gd name="connsiteX189" fmla="*/ 1987715 w 3925287"/>
                <a:gd name="connsiteY189" fmla="*/ 512826 h 2314956"/>
                <a:gd name="connsiteX190" fmla="*/ 1964855 w 3925287"/>
                <a:gd name="connsiteY190" fmla="*/ 531876 h 2314956"/>
                <a:gd name="connsiteX191" fmla="*/ 1959327 w 3925287"/>
                <a:gd name="connsiteY191" fmla="*/ 528066 h 2314956"/>
                <a:gd name="connsiteX192" fmla="*/ 1947897 w 3925287"/>
                <a:gd name="connsiteY192" fmla="*/ 535686 h 2314956"/>
                <a:gd name="connsiteX193" fmla="*/ 1940277 w 3925287"/>
                <a:gd name="connsiteY193" fmla="*/ 516636 h 2314956"/>
                <a:gd name="connsiteX194" fmla="*/ 1898367 w 3925287"/>
                <a:gd name="connsiteY194" fmla="*/ 505206 h 2314956"/>
                <a:gd name="connsiteX195" fmla="*/ 1925037 w 3925287"/>
                <a:gd name="connsiteY195" fmla="*/ 520446 h 2314956"/>
                <a:gd name="connsiteX196" fmla="*/ 1921227 w 3925287"/>
                <a:gd name="connsiteY196" fmla="*/ 539496 h 2314956"/>
                <a:gd name="connsiteX197" fmla="*/ 1902177 w 3925287"/>
                <a:gd name="connsiteY197" fmla="*/ 497586 h 2314956"/>
                <a:gd name="connsiteX198" fmla="*/ 1913607 w 3925287"/>
                <a:gd name="connsiteY198" fmla="*/ 516636 h 2314956"/>
                <a:gd name="connsiteX199" fmla="*/ 1905987 w 3925287"/>
                <a:gd name="connsiteY199" fmla="*/ 512826 h 2314956"/>
                <a:gd name="connsiteX200" fmla="*/ 1898367 w 3925287"/>
                <a:gd name="connsiteY200" fmla="*/ 509016 h 2314956"/>
                <a:gd name="connsiteX201" fmla="*/ 1907705 w 3925287"/>
                <a:gd name="connsiteY201" fmla="*/ 516636 h 2314956"/>
                <a:gd name="connsiteX202" fmla="*/ 1913607 w 3925287"/>
                <a:gd name="connsiteY202" fmla="*/ 524256 h 2314956"/>
                <a:gd name="connsiteX203" fmla="*/ 1919135 w 3925287"/>
                <a:gd name="connsiteY203" fmla="*/ 512826 h 2314956"/>
                <a:gd name="connsiteX204" fmla="*/ 1932657 w 3925287"/>
                <a:gd name="connsiteY204" fmla="*/ 528066 h 2314956"/>
                <a:gd name="connsiteX205" fmla="*/ 1941995 w 3925287"/>
                <a:gd name="connsiteY205" fmla="*/ 528066 h 2314956"/>
                <a:gd name="connsiteX206" fmla="*/ 1917417 w 3925287"/>
                <a:gd name="connsiteY206" fmla="*/ 528066 h 2314956"/>
                <a:gd name="connsiteX207" fmla="*/ 1909797 w 3925287"/>
                <a:gd name="connsiteY207" fmla="*/ 539496 h 2314956"/>
                <a:gd name="connsiteX208" fmla="*/ 1919135 w 3925287"/>
                <a:gd name="connsiteY208" fmla="*/ 524256 h 2314956"/>
                <a:gd name="connsiteX209" fmla="*/ 1913607 w 3925287"/>
                <a:gd name="connsiteY209" fmla="*/ 528066 h 2314956"/>
                <a:gd name="connsiteX210" fmla="*/ 1919135 w 3925287"/>
                <a:gd name="connsiteY210" fmla="*/ 512826 h 2314956"/>
                <a:gd name="connsiteX211" fmla="*/ 1909797 w 3925287"/>
                <a:gd name="connsiteY211" fmla="*/ 516636 h 2314956"/>
                <a:gd name="connsiteX212" fmla="*/ 1951707 w 3925287"/>
                <a:gd name="connsiteY212" fmla="*/ 535686 h 2314956"/>
                <a:gd name="connsiteX213" fmla="*/ 1959327 w 3925287"/>
                <a:gd name="connsiteY213" fmla="*/ 524256 h 2314956"/>
                <a:gd name="connsiteX214" fmla="*/ 1909797 w 3925287"/>
                <a:gd name="connsiteY214" fmla="*/ 531876 h 2314956"/>
                <a:gd name="connsiteX215" fmla="*/ 1875507 w 3925287"/>
                <a:gd name="connsiteY215" fmla="*/ 531876 h 2314956"/>
                <a:gd name="connsiteX216" fmla="*/ 1966947 w 3925287"/>
                <a:gd name="connsiteY216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87956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6707 w 3925287"/>
                <a:gd name="connsiteY142" fmla="*/ 432816 h 2314956"/>
                <a:gd name="connsiteX143" fmla="*/ 3780507 w 3925287"/>
                <a:gd name="connsiteY143" fmla="*/ 371856 h 2314956"/>
                <a:gd name="connsiteX144" fmla="*/ 3730977 w 3925287"/>
                <a:gd name="connsiteY144" fmla="*/ 356616 h 2314956"/>
                <a:gd name="connsiteX145" fmla="*/ 3658587 w 3925287"/>
                <a:gd name="connsiteY145" fmla="*/ 345186 h 2314956"/>
                <a:gd name="connsiteX146" fmla="*/ 3565055 w 3925287"/>
                <a:gd name="connsiteY146" fmla="*/ 333756 h 2314956"/>
                <a:gd name="connsiteX147" fmla="*/ 3521427 w 3925287"/>
                <a:gd name="connsiteY147" fmla="*/ 364236 h 2314956"/>
                <a:gd name="connsiteX148" fmla="*/ 3460467 w 3925287"/>
                <a:gd name="connsiteY148" fmla="*/ 348996 h 2314956"/>
                <a:gd name="connsiteX149" fmla="*/ 3346167 w 3925287"/>
                <a:gd name="connsiteY149" fmla="*/ 356616 h 2314956"/>
                <a:gd name="connsiteX150" fmla="*/ 3300447 w 3925287"/>
                <a:gd name="connsiteY150" fmla="*/ 371856 h 2314956"/>
                <a:gd name="connsiteX151" fmla="*/ 3277587 w 3925287"/>
                <a:gd name="connsiteY151" fmla="*/ 379476 h 2314956"/>
                <a:gd name="connsiteX152" fmla="*/ 3201387 w 3925287"/>
                <a:gd name="connsiteY152" fmla="*/ 387096 h 2314956"/>
                <a:gd name="connsiteX153" fmla="*/ 3125187 w 3925287"/>
                <a:gd name="connsiteY153" fmla="*/ 409956 h 2314956"/>
                <a:gd name="connsiteX154" fmla="*/ 3102327 w 3925287"/>
                <a:gd name="connsiteY154" fmla="*/ 417576 h 2314956"/>
                <a:gd name="connsiteX155" fmla="*/ 3079467 w 3925287"/>
                <a:gd name="connsiteY155" fmla="*/ 425196 h 2314956"/>
                <a:gd name="connsiteX156" fmla="*/ 3010887 w 3925287"/>
                <a:gd name="connsiteY156" fmla="*/ 432816 h 2314956"/>
                <a:gd name="connsiteX157" fmla="*/ 2965167 w 3925287"/>
                <a:gd name="connsiteY157" fmla="*/ 448056 h 2314956"/>
                <a:gd name="connsiteX158" fmla="*/ 2923257 w 3925287"/>
                <a:gd name="connsiteY158" fmla="*/ 451866 h 2314956"/>
                <a:gd name="connsiteX159" fmla="*/ 2881347 w 3925287"/>
                <a:gd name="connsiteY159" fmla="*/ 459486 h 2314956"/>
                <a:gd name="connsiteX160" fmla="*/ 2869917 w 3925287"/>
                <a:gd name="connsiteY160" fmla="*/ 470916 h 2314956"/>
                <a:gd name="connsiteX161" fmla="*/ 2709897 w 3925287"/>
                <a:gd name="connsiteY161" fmla="*/ 509016 h 2314956"/>
                <a:gd name="connsiteX162" fmla="*/ 2549877 w 3925287"/>
                <a:gd name="connsiteY162" fmla="*/ 520446 h 2314956"/>
                <a:gd name="connsiteX163" fmla="*/ 2315375 w 3925287"/>
                <a:gd name="connsiteY163" fmla="*/ 516636 h 2314956"/>
                <a:gd name="connsiteX164" fmla="*/ 2355567 w 3925287"/>
                <a:gd name="connsiteY164" fmla="*/ 451866 h 2314956"/>
                <a:gd name="connsiteX165" fmla="*/ 2450817 w 3925287"/>
                <a:gd name="connsiteY165" fmla="*/ 333756 h 2314956"/>
                <a:gd name="connsiteX166" fmla="*/ 2538447 w 3925287"/>
                <a:gd name="connsiteY166" fmla="*/ 215646 h 2314956"/>
                <a:gd name="connsiteX167" fmla="*/ 2565117 w 3925287"/>
                <a:gd name="connsiteY167" fmla="*/ 150876 h 2314956"/>
                <a:gd name="connsiteX168" fmla="*/ 2595597 w 3925287"/>
                <a:gd name="connsiteY168" fmla="*/ 112776 h 2314956"/>
                <a:gd name="connsiteX169" fmla="*/ 2607027 w 3925287"/>
                <a:gd name="connsiteY169" fmla="*/ 86106 h 2314956"/>
                <a:gd name="connsiteX170" fmla="*/ 2616365 w 3925287"/>
                <a:gd name="connsiteY170" fmla="*/ 55626 h 2314956"/>
                <a:gd name="connsiteX171" fmla="*/ 2614647 w 3925287"/>
                <a:gd name="connsiteY171" fmla="*/ 2286 h 2314956"/>
                <a:gd name="connsiteX172" fmla="*/ 2587977 w 3925287"/>
                <a:gd name="connsiteY172" fmla="*/ 6096 h 2314956"/>
                <a:gd name="connsiteX173" fmla="*/ 2557497 w 3925287"/>
                <a:gd name="connsiteY173" fmla="*/ 17526 h 2314956"/>
                <a:gd name="connsiteX174" fmla="*/ 2511777 w 3925287"/>
                <a:gd name="connsiteY174" fmla="*/ 44196 h 2314956"/>
                <a:gd name="connsiteX175" fmla="*/ 2500347 w 3925287"/>
                <a:gd name="connsiteY175" fmla="*/ 67056 h 2314956"/>
                <a:gd name="connsiteX176" fmla="*/ 2462247 w 3925287"/>
                <a:gd name="connsiteY176" fmla="*/ 93726 h 2314956"/>
                <a:gd name="connsiteX177" fmla="*/ 2447007 w 3925287"/>
                <a:gd name="connsiteY177" fmla="*/ 131826 h 2314956"/>
                <a:gd name="connsiteX178" fmla="*/ 2431767 w 3925287"/>
                <a:gd name="connsiteY178" fmla="*/ 150876 h 2314956"/>
                <a:gd name="connsiteX179" fmla="*/ 2408907 w 3925287"/>
                <a:gd name="connsiteY179" fmla="*/ 185166 h 2314956"/>
                <a:gd name="connsiteX180" fmla="*/ 2347947 w 3925287"/>
                <a:gd name="connsiteY180" fmla="*/ 265176 h 2314956"/>
                <a:gd name="connsiteX181" fmla="*/ 2325087 w 3925287"/>
                <a:gd name="connsiteY181" fmla="*/ 280416 h 2314956"/>
                <a:gd name="connsiteX182" fmla="*/ 2302227 w 3925287"/>
                <a:gd name="connsiteY182" fmla="*/ 295656 h 2314956"/>
                <a:gd name="connsiteX183" fmla="*/ 2286987 w 3925287"/>
                <a:gd name="connsiteY183" fmla="*/ 329946 h 2314956"/>
                <a:gd name="connsiteX184" fmla="*/ 2264127 w 3925287"/>
                <a:gd name="connsiteY184" fmla="*/ 375666 h 2314956"/>
                <a:gd name="connsiteX185" fmla="*/ 2252697 w 3925287"/>
                <a:gd name="connsiteY185" fmla="*/ 375666 h 2314956"/>
                <a:gd name="connsiteX186" fmla="*/ 2227745 w 3925287"/>
                <a:gd name="connsiteY186" fmla="*/ 394716 h 2314956"/>
                <a:gd name="connsiteX187" fmla="*/ 2195547 w 3925287"/>
                <a:gd name="connsiteY187" fmla="*/ 421386 h 2314956"/>
                <a:gd name="connsiteX188" fmla="*/ 2123157 w 3925287"/>
                <a:gd name="connsiteY188" fmla="*/ 455676 h 2314956"/>
                <a:gd name="connsiteX189" fmla="*/ 1989807 w 3925287"/>
                <a:gd name="connsiteY189" fmla="*/ 516636 h 2314956"/>
                <a:gd name="connsiteX190" fmla="*/ 1987715 w 3925287"/>
                <a:gd name="connsiteY190" fmla="*/ 512826 h 2314956"/>
                <a:gd name="connsiteX191" fmla="*/ 1964855 w 3925287"/>
                <a:gd name="connsiteY191" fmla="*/ 531876 h 2314956"/>
                <a:gd name="connsiteX192" fmla="*/ 1959327 w 3925287"/>
                <a:gd name="connsiteY192" fmla="*/ 528066 h 2314956"/>
                <a:gd name="connsiteX193" fmla="*/ 1947897 w 3925287"/>
                <a:gd name="connsiteY193" fmla="*/ 535686 h 2314956"/>
                <a:gd name="connsiteX194" fmla="*/ 1940277 w 3925287"/>
                <a:gd name="connsiteY194" fmla="*/ 516636 h 2314956"/>
                <a:gd name="connsiteX195" fmla="*/ 1898367 w 3925287"/>
                <a:gd name="connsiteY195" fmla="*/ 505206 h 2314956"/>
                <a:gd name="connsiteX196" fmla="*/ 1925037 w 3925287"/>
                <a:gd name="connsiteY196" fmla="*/ 520446 h 2314956"/>
                <a:gd name="connsiteX197" fmla="*/ 1921227 w 3925287"/>
                <a:gd name="connsiteY197" fmla="*/ 539496 h 2314956"/>
                <a:gd name="connsiteX198" fmla="*/ 1902177 w 3925287"/>
                <a:gd name="connsiteY198" fmla="*/ 497586 h 2314956"/>
                <a:gd name="connsiteX199" fmla="*/ 1913607 w 3925287"/>
                <a:gd name="connsiteY199" fmla="*/ 516636 h 2314956"/>
                <a:gd name="connsiteX200" fmla="*/ 1905987 w 3925287"/>
                <a:gd name="connsiteY200" fmla="*/ 512826 h 2314956"/>
                <a:gd name="connsiteX201" fmla="*/ 1898367 w 3925287"/>
                <a:gd name="connsiteY201" fmla="*/ 509016 h 2314956"/>
                <a:gd name="connsiteX202" fmla="*/ 1907705 w 3925287"/>
                <a:gd name="connsiteY202" fmla="*/ 516636 h 2314956"/>
                <a:gd name="connsiteX203" fmla="*/ 1913607 w 3925287"/>
                <a:gd name="connsiteY203" fmla="*/ 524256 h 2314956"/>
                <a:gd name="connsiteX204" fmla="*/ 1919135 w 3925287"/>
                <a:gd name="connsiteY204" fmla="*/ 512826 h 2314956"/>
                <a:gd name="connsiteX205" fmla="*/ 1932657 w 3925287"/>
                <a:gd name="connsiteY205" fmla="*/ 528066 h 2314956"/>
                <a:gd name="connsiteX206" fmla="*/ 1941995 w 3925287"/>
                <a:gd name="connsiteY206" fmla="*/ 528066 h 2314956"/>
                <a:gd name="connsiteX207" fmla="*/ 1917417 w 3925287"/>
                <a:gd name="connsiteY207" fmla="*/ 528066 h 2314956"/>
                <a:gd name="connsiteX208" fmla="*/ 1909797 w 3925287"/>
                <a:gd name="connsiteY208" fmla="*/ 539496 h 2314956"/>
                <a:gd name="connsiteX209" fmla="*/ 1919135 w 3925287"/>
                <a:gd name="connsiteY209" fmla="*/ 524256 h 2314956"/>
                <a:gd name="connsiteX210" fmla="*/ 1913607 w 3925287"/>
                <a:gd name="connsiteY210" fmla="*/ 528066 h 2314956"/>
                <a:gd name="connsiteX211" fmla="*/ 1919135 w 3925287"/>
                <a:gd name="connsiteY211" fmla="*/ 512826 h 2314956"/>
                <a:gd name="connsiteX212" fmla="*/ 1909797 w 3925287"/>
                <a:gd name="connsiteY212" fmla="*/ 516636 h 2314956"/>
                <a:gd name="connsiteX213" fmla="*/ 1951707 w 3925287"/>
                <a:gd name="connsiteY213" fmla="*/ 535686 h 2314956"/>
                <a:gd name="connsiteX214" fmla="*/ 1959327 w 3925287"/>
                <a:gd name="connsiteY214" fmla="*/ 524256 h 2314956"/>
                <a:gd name="connsiteX215" fmla="*/ 1909797 w 3925287"/>
                <a:gd name="connsiteY215" fmla="*/ 531876 h 2314956"/>
                <a:gd name="connsiteX216" fmla="*/ 1875507 w 3925287"/>
                <a:gd name="connsiteY216" fmla="*/ 531876 h 2314956"/>
                <a:gd name="connsiteX217" fmla="*/ 1966947 w 3925287"/>
                <a:gd name="connsiteY217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87956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6707 w 3925287"/>
                <a:gd name="connsiteY142" fmla="*/ 432816 h 2314956"/>
                <a:gd name="connsiteX143" fmla="*/ 3780507 w 3925287"/>
                <a:gd name="connsiteY143" fmla="*/ 371856 h 2314956"/>
                <a:gd name="connsiteX144" fmla="*/ 3730977 w 3925287"/>
                <a:gd name="connsiteY144" fmla="*/ 356616 h 2314956"/>
                <a:gd name="connsiteX145" fmla="*/ 3658587 w 3925287"/>
                <a:gd name="connsiteY145" fmla="*/ 345186 h 2314956"/>
                <a:gd name="connsiteX146" fmla="*/ 3565055 w 3925287"/>
                <a:gd name="connsiteY146" fmla="*/ 333756 h 2314956"/>
                <a:gd name="connsiteX147" fmla="*/ 3521427 w 3925287"/>
                <a:gd name="connsiteY147" fmla="*/ 345186 h 2314956"/>
                <a:gd name="connsiteX148" fmla="*/ 3460467 w 3925287"/>
                <a:gd name="connsiteY148" fmla="*/ 348996 h 2314956"/>
                <a:gd name="connsiteX149" fmla="*/ 3346167 w 3925287"/>
                <a:gd name="connsiteY149" fmla="*/ 356616 h 2314956"/>
                <a:gd name="connsiteX150" fmla="*/ 3300447 w 3925287"/>
                <a:gd name="connsiteY150" fmla="*/ 371856 h 2314956"/>
                <a:gd name="connsiteX151" fmla="*/ 3277587 w 3925287"/>
                <a:gd name="connsiteY151" fmla="*/ 379476 h 2314956"/>
                <a:gd name="connsiteX152" fmla="*/ 3201387 w 3925287"/>
                <a:gd name="connsiteY152" fmla="*/ 387096 h 2314956"/>
                <a:gd name="connsiteX153" fmla="*/ 3125187 w 3925287"/>
                <a:gd name="connsiteY153" fmla="*/ 409956 h 2314956"/>
                <a:gd name="connsiteX154" fmla="*/ 3102327 w 3925287"/>
                <a:gd name="connsiteY154" fmla="*/ 417576 h 2314956"/>
                <a:gd name="connsiteX155" fmla="*/ 3079467 w 3925287"/>
                <a:gd name="connsiteY155" fmla="*/ 425196 h 2314956"/>
                <a:gd name="connsiteX156" fmla="*/ 3010887 w 3925287"/>
                <a:gd name="connsiteY156" fmla="*/ 432816 h 2314956"/>
                <a:gd name="connsiteX157" fmla="*/ 2965167 w 3925287"/>
                <a:gd name="connsiteY157" fmla="*/ 448056 h 2314956"/>
                <a:gd name="connsiteX158" fmla="*/ 2923257 w 3925287"/>
                <a:gd name="connsiteY158" fmla="*/ 451866 h 2314956"/>
                <a:gd name="connsiteX159" fmla="*/ 2881347 w 3925287"/>
                <a:gd name="connsiteY159" fmla="*/ 459486 h 2314956"/>
                <a:gd name="connsiteX160" fmla="*/ 2869917 w 3925287"/>
                <a:gd name="connsiteY160" fmla="*/ 470916 h 2314956"/>
                <a:gd name="connsiteX161" fmla="*/ 2709897 w 3925287"/>
                <a:gd name="connsiteY161" fmla="*/ 509016 h 2314956"/>
                <a:gd name="connsiteX162" fmla="*/ 2549877 w 3925287"/>
                <a:gd name="connsiteY162" fmla="*/ 520446 h 2314956"/>
                <a:gd name="connsiteX163" fmla="*/ 2315375 w 3925287"/>
                <a:gd name="connsiteY163" fmla="*/ 516636 h 2314956"/>
                <a:gd name="connsiteX164" fmla="*/ 2355567 w 3925287"/>
                <a:gd name="connsiteY164" fmla="*/ 451866 h 2314956"/>
                <a:gd name="connsiteX165" fmla="*/ 2450817 w 3925287"/>
                <a:gd name="connsiteY165" fmla="*/ 333756 h 2314956"/>
                <a:gd name="connsiteX166" fmla="*/ 2538447 w 3925287"/>
                <a:gd name="connsiteY166" fmla="*/ 215646 h 2314956"/>
                <a:gd name="connsiteX167" fmla="*/ 2565117 w 3925287"/>
                <a:gd name="connsiteY167" fmla="*/ 150876 h 2314956"/>
                <a:gd name="connsiteX168" fmla="*/ 2595597 w 3925287"/>
                <a:gd name="connsiteY168" fmla="*/ 112776 h 2314956"/>
                <a:gd name="connsiteX169" fmla="*/ 2607027 w 3925287"/>
                <a:gd name="connsiteY169" fmla="*/ 86106 h 2314956"/>
                <a:gd name="connsiteX170" fmla="*/ 2616365 w 3925287"/>
                <a:gd name="connsiteY170" fmla="*/ 55626 h 2314956"/>
                <a:gd name="connsiteX171" fmla="*/ 2614647 w 3925287"/>
                <a:gd name="connsiteY171" fmla="*/ 2286 h 2314956"/>
                <a:gd name="connsiteX172" fmla="*/ 2587977 w 3925287"/>
                <a:gd name="connsiteY172" fmla="*/ 6096 h 2314956"/>
                <a:gd name="connsiteX173" fmla="*/ 2557497 w 3925287"/>
                <a:gd name="connsiteY173" fmla="*/ 17526 h 2314956"/>
                <a:gd name="connsiteX174" fmla="*/ 2511777 w 3925287"/>
                <a:gd name="connsiteY174" fmla="*/ 44196 h 2314956"/>
                <a:gd name="connsiteX175" fmla="*/ 2500347 w 3925287"/>
                <a:gd name="connsiteY175" fmla="*/ 67056 h 2314956"/>
                <a:gd name="connsiteX176" fmla="*/ 2462247 w 3925287"/>
                <a:gd name="connsiteY176" fmla="*/ 93726 h 2314956"/>
                <a:gd name="connsiteX177" fmla="*/ 2447007 w 3925287"/>
                <a:gd name="connsiteY177" fmla="*/ 131826 h 2314956"/>
                <a:gd name="connsiteX178" fmla="*/ 2431767 w 3925287"/>
                <a:gd name="connsiteY178" fmla="*/ 150876 h 2314956"/>
                <a:gd name="connsiteX179" fmla="*/ 2408907 w 3925287"/>
                <a:gd name="connsiteY179" fmla="*/ 185166 h 2314956"/>
                <a:gd name="connsiteX180" fmla="*/ 2347947 w 3925287"/>
                <a:gd name="connsiteY180" fmla="*/ 265176 h 2314956"/>
                <a:gd name="connsiteX181" fmla="*/ 2325087 w 3925287"/>
                <a:gd name="connsiteY181" fmla="*/ 280416 h 2314956"/>
                <a:gd name="connsiteX182" fmla="*/ 2302227 w 3925287"/>
                <a:gd name="connsiteY182" fmla="*/ 295656 h 2314956"/>
                <a:gd name="connsiteX183" fmla="*/ 2286987 w 3925287"/>
                <a:gd name="connsiteY183" fmla="*/ 329946 h 2314956"/>
                <a:gd name="connsiteX184" fmla="*/ 2264127 w 3925287"/>
                <a:gd name="connsiteY184" fmla="*/ 375666 h 2314956"/>
                <a:gd name="connsiteX185" fmla="*/ 2252697 w 3925287"/>
                <a:gd name="connsiteY185" fmla="*/ 375666 h 2314956"/>
                <a:gd name="connsiteX186" fmla="*/ 2227745 w 3925287"/>
                <a:gd name="connsiteY186" fmla="*/ 394716 h 2314956"/>
                <a:gd name="connsiteX187" fmla="*/ 2195547 w 3925287"/>
                <a:gd name="connsiteY187" fmla="*/ 421386 h 2314956"/>
                <a:gd name="connsiteX188" fmla="*/ 2123157 w 3925287"/>
                <a:gd name="connsiteY188" fmla="*/ 455676 h 2314956"/>
                <a:gd name="connsiteX189" fmla="*/ 1989807 w 3925287"/>
                <a:gd name="connsiteY189" fmla="*/ 516636 h 2314956"/>
                <a:gd name="connsiteX190" fmla="*/ 1987715 w 3925287"/>
                <a:gd name="connsiteY190" fmla="*/ 512826 h 2314956"/>
                <a:gd name="connsiteX191" fmla="*/ 1964855 w 3925287"/>
                <a:gd name="connsiteY191" fmla="*/ 531876 h 2314956"/>
                <a:gd name="connsiteX192" fmla="*/ 1959327 w 3925287"/>
                <a:gd name="connsiteY192" fmla="*/ 528066 h 2314956"/>
                <a:gd name="connsiteX193" fmla="*/ 1947897 w 3925287"/>
                <a:gd name="connsiteY193" fmla="*/ 535686 h 2314956"/>
                <a:gd name="connsiteX194" fmla="*/ 1940277 w 3925287"/>
                <a:gd name="connsiteY194" fmla="*/ 516636 h 2314956"/>
                <a:gd name="connsiteX195" fmla="*/ 1898367 w 3925287"/>
                <a:gd name="connsiteY195" fmla="*/ 505206 h 2314956"/>
                <a:gd name="connsiteX196" fmla="*/ 1925037 w 3925287"/>
                <a:gd name="connsiteY196" fmla="*/ 520446 h 2314956"/>
                <a:gd name="connsiteX197" fmla="*/ 1921227 w 3925287"/>
                <a:gd name="connsiteY197" fmla="*/ 539496 h 2314956"/>
                <a:gd name="connsiteX198" fmla="*/ 1902177 w 3925287"/>
                <a:gd name="connsiteY198" fmla="*/ 497586 h 2314956"/>
                <a:gd name="connsiteX199" fmla="*/ 1913607 w 3925287"/>
                <a:gd name="connsiteY199" fmla="*/ 516636 h 2314956"/>
                <a:gd name="connsiteX200" fmla="*/ 1905987 w 3925287"/>
                <a:gd name="connsiteY200" fmla="*/ 512826 h 2314956"/>
                <a:gd name="connsiteX201" fmla="*/ 1898367 w 3925287"/>
                <a:gd name="connsiteY201" fmla="*/ 509016 h 2314956"/>
                <a:gd name="connsiteX202" fmla="*/ 1907705 w 3925287"/>
                <a:gd name="connsiteY202" fmla="*/ 516636 h 2314956"/>
                <a:gd name="connsiteX203" fmla="*/ 1913607 w 3925287"/>
                <a:gd name="connsiteY203" fmla="*/ 524256 h 2314956"/>
                <a:gd name="connsiteX204" fmla="*/ 1919135 w 3925287"/>
                <a:gd name="connsiteY204" fmla="*/ 512826 h 2314956"/>
                <a:gd name="connsiteX205" fmla="*/ 1932657 w 3925287"/>
                <a:gd name="connsiteY205" fmla="*/ 528066 h 2314956"/>
                <a:gd name="connsiteX206" fmla="*/ 1941995 w 3925287"/>
                <a:gd name="connsiteY206" fmla="*/ 528066 h 2314956"/>
                <a:gd name="connsiteX207" fmla="*/ 1917417 w 3925287"/>
                <a:gd name="connsiteY207" fmla="*/ 528066 h 2314956"/>
                <a:gd name="connsiteX208" fmla="*/ 1909797 w 3925287"/>
                <a:gd name="connsiteY208" fmla="*/ 539496 h 2314956"/>
                <a:gd name="connsiteX209" fmla="*/ 1919135 w 3925287"/>
                <a:gd name="connsiteY209" fmla="*/ 524256 h 2314956"/>
                <a:gd name="connsiteX210" fmla="*/ 1913607 w 3925287"/>
                <a:gd name="connsiteY210" fmla="*/ 528066 h 2314956"/>
                <a:gd name="connsiteX211" fmla="*/ 1919135 w 3925287"/>
                <a:gd name="connsiteY211" fmla="*/ 512826 h 2314956"/>
                <a:gd name="connsiteX212" fmla="*/ 1909797 w 3925287"/>
                <a:gd name="connsiteY212" fmla="*/ 516636 h 2314956"/>
                <a:gd name="connsiteX213" fmla="*/ 1951707 w 3925287"/>
                <a:gd name="connsiteY213" fmla="*/ 535686 h 2314956"/>
                <a:gd name="connsiteX214" fmla="*/ 1959327 w 3925287"/>
                <a:gd name="connsiteY214" fmla="*/ 524256 h 2314956"/>
                <a:gd name="connsiteX215" fmla="*/ 1909797 w 3925287"/>
                <a:gd name="connsiteY215" fmla="*/ 531876 h 2314956"/>
                <a:gd name="connsiteX216" fmla="*/ 1875507 w 3925287"/>
                <a:gd name="connsiteY216" fmla="*/ 531876 h 2314956"/>
                <a:gd name="connsiteX217" fmla="*/ 1966947 w 3925287"/>
                <a:gd name="connsiteY217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87956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6707 w 3925287"/>
                <a:gd name="connsiteY142" fmla="*/ 390906 h 2314956"/>
                <a:gd name="connsiteX143" fmla="*/ 3780507 w 3925287"/>
                <a:gd name="connsiteY143" fmla="*/ 371856 h 2314956"/>
                <a:gd name="connsiteX144" fmla="*/ 3730977 w 3925287"/>
                <a:gd name="connsiteY144" fmla="*/ 356616 h 2314956"/>
                <a:gd name="connsiteX145" fmla="*/ 3658587 w 3925287"/>
                <a:gd name="connsiteY145" fmla="*/ 345186 h 2314956"/>
                <a:gd name="connsiteX146" fmla="*/ 3565055 w 3925287"/>
                <a:gd name="connsiteY146" fmla="*/ 333756 h 2314956"/>
                <a:gd name="connsiteX147" fmla="*/ 3521427 w 3925287"/>
                <a:gd name="connsiteY147" fmla="*/ 345186 h 2314956"/>
                <a:gd name="connsiteX148" fmla="*/ 3460467 w 3925287"/>
                <a:gd name="connsiteY148" fmla="*/ 348996 h 2314956"/>
                <a:gd name="connsiteX149" fmla="*/ 3346167 w 3925287"/>
                <a:gd name="connsiteY149" fmla="*/ 356616 h 2314956"/>
                <a:gd name="connsiteX150" fmla="*/ 3300447 w 3925287"/>
                <a:gd name="connsiteY150" fmla="*/ 371856 h 2314956"/>
                <a:gd name="connsiteX151" fmla="*/ 3277587 w 3925287"/>
                <a:gd name="connsiteY151" fmla="*/ 379476 h 2314956"/>
                <a:gd name="connsiteX152" fmla="*/ 3201387 w 3925287"/>
                <a:gd name="connsiteY152" fmla="*/ 387096 h 2314956"/>
                <a:gd name="connsiteX153" fmla="*/ 3125187 w 3925287"/>
                <a:gd name="connsiteY153" fmla="*/ 409956 h 2314956"/>
                <a:gd name="connsiteX154" fmla="*/ 3102327 w 3925287"/>
                <a:gd name="connsiteY154" fmla="*/ 417576 h 2314956"/>
                <a:gd name="connsiteX155" fmla="*/ 3079467 w 3925287"/>
                <a:gd name="connsiteY155" fmla="*/ 425196 h 2314956"/>
                <a:gd name="connsiteX156" fmla="*/ 3010887 w 3925287"/>
                <a:gd name="connsiteY156" fmla="*/ 432816 h 2314956"/>
                <a:gd name="connsiteX157" fmla="*/ 2965167 w 3925287"/>
                <a:gd name="connsiteY157" fmla="*/ 448056 h 2314956"/>
                <a:gd name="connsiteX158" fmla="*/ 2923257 w 3925287"/>
                <a:gd name="connsiteY158" fmla="*/ 451866 h 2314956"/>
                <a:gd name="connsiteX159" fmla="*/ 2881347 w 3925287"/>
                <a:gd name="connsiteY159" fmla="*/ 459486 h 2314956"/>
                <a:gd name="connsiteX160" fmla="*/ 2869917 w 3925287"/>
                <a:gd name="connsiteY160" fmla="*/ 470916 h 2314956"/>
                <a:gd name="connsiteX161" fmla="*/ 2709897 w 3925287"/>
                <a:gd name="connsiteY161" fmla="*/ 509016 h 2314956"/>
                <a:gd name="connsiteX162" fmla="*/ 2549877 w 3925287"/>
                <a:gd name="connsiteY162" fmla="*/ 520446 h 2314956"/>
                <a:gd name="connsiteX163" fmla="*/ 2315375 w 3925287"/>
                <a:gd name="connsiteY163" fmla="*/ 516636 h 2314956"/>
                <a:gd name="connsiteX164" fmla="*/ 2355567 w 3925287"/>
                <a:gd name="connsiteY164" fmla="*/ 451866 h 2314956"/>
                <a:gd name="connsiteX165" fmla="*/ 2450817 w 3925287"/>
                <a:gd name="connsiteY165" fmla="*/ 333756 h 2314956"/>
                <a:gd name="connsiteX166" fmla="*/ 2538447 w 3925287"/>
                <a:gd name="connsiteY166" fmla="*/ 215646 h 2314956"/>
                <a:gd name="connsiteX167" fmla="*/ 2565117 w 3925287"/>
                <a:gd name="connsiteY167" fmla="*/ 150876 h 2314956"/>
                <a:gd name="connsiteX168" fmla="*/ 2595597 w 3925287"/>
                <a:gd name="connsiteY168" fmla="*/ 112776 h 2314956"/>
                <a:gd name="connsiteX169" fmla="*/ 2607027 w 3925287"/>
                <a:gd name="connsiteY169" fmla="*/ 86106 h 2314956"/>
                <a:gd name="connsiteX170" fmla="*/ 2616365 w 3925287"/>
                <a:gd name="connsiteY170" fmla="*/ 55626 h 2314956"/>
                <a:gd name="connsiteX171" fmla="*/ 2614647 w 3925287"/>
                <a:gd name="connsiteY171" fmla="*/ 2286 h 2314956"/>
                <a:gd name="connsiteX172" fmla="*/ 2587977 w 3925287"/>
                <a:gd name="connsiteY172" fmla="*/ 6096 h 2314956"/>
                <a:gd name="connsiteX173" fmla="*/ 2557497 w 3925287"/>
                <a:gd name="connsiteY173" fmla="*/ 17526 h 2314956"/>
                <a:gd name="connsiteX174" fmla="*/ 2511777 w 3925287"/>
                <a:gd name="connsiteY174" fmla="*/ 44196 h 2314956"/>
                <a:gd name="connsiteX175" fmla="*/ 2500347 w 3925287"/>
                <a:gd name="connsiteY175" fmla="*/ 67056 h 2314956"/>
                <a:gd name="connsiteX176" fmla="*/ 2462247 w 3925287"/>
                <a:gd name="connsiteY176" fmla="*/ 93726 h 2314956"/>
                <a:gd name="connsiteX177" fmla="*/ 2447007 w 3925287"/>
                <a:gd name="connsiteY177" fmla="*/ 131826 h 2314956"/>
                <a:gd name="connsiteX178" fmla="*/ 2431767 w 3925287"/>
                <a:gd name="connsiteY178" fmla="*/ 150876 h 2314956"/>
                <a:gd name="connsiteX179" fmla="*/ 2408907 w 3925287"/>
                <a:gd name="connsiteY179" fmla="*/ 185166 h 2314956"/>
                <a:gd name="connsiteX180" fmla="*/ 2347947 w 3925287"/>
                <a:gd name="connsiteY180" fmla="*/ 265176 h 2314956"/>
                <a:gd name="connsiteX181" fmla="*/ 2325087 w 3925287"/>
                <a:gd name="connsiteY181" fmla="*/ 280416 h 2314956"/>
                <a:gd name="connsiteX182" fmla="*/ 2302227 w 3925287"/>
                <a:gd name="connsiteY182" fmla="*/ 295656 h 2314956"/>
                <a:gd name="connsiteX183" fmla="*/ 2286987 w 3925287"/>
                <a:gd name="connsiteY183" fmla="*/ 329946 h 2314956"/>
                <a:gd name="connsiteX184" fmla="*/ 2264127 w 3925287"/>
                <a:gd name="connsiteY184" fmla="*/ 375666 h 2314956"/>
                <a:gd name="connsiteX185" fmla="*/ 2252697 w 3925287"/>
                <a:gd name="connsiteY185" fmla="*/ 375666 h 2314956"/>
                <a:gd name="connsiteX186" fmla="*/ 2227745 w 3925287"/>
                <a:gd name="connsiteY186" fmla="*/ 394716 h 2314956"/>
                <a:gd name="connsiteX187" fmla="*/ 2195547 w 3925287"/>
                <a:gd name="connsiteY187" fmla="*/ 421386 h 2314956"/>
                <a:gd name="connsiteX188" fmla="*/ 2123157 w 3925287"/>
                <a:gd name="connsiteY188" fmla="*/ 455676 h 2314956"/>
                <a:gd name="connsiteX189" fmla="*/ 1989807 w 3925287"/>
                <a:gd name="connsiteY189" fmla="*/ 516636 h 2314956"/>
                <a:gd name="connsiteX190" fmla="*/ 1987715 w 3925287"/>
                <a:gd name="connsiteY190" fmla="*/ 512826 h 2314956"/>
                <a:gd name="connsiteX191" fmla="*/ 1964855 w 3925287"/>
                <a:gd name="connsiteY191" fmla="*/ 531876 h 2314956"/>
                <a:gd name="connsiteX192" fmla="*/ 1959327 w 3925287"/>
                <a:gd name="connsiteY192" fmla="*/ 528066 h 2314956"/>
                <a:gd name="connsiteX193" fmla="*/ 1947897 w 3925287"/>
                <a:gd name="connsiteY193" fmla="*/ 535686 h 2314956"/>
                <a:gd name="connsiteX194" fmla="*/ 1940277 w 3925287"/>
                <a:gd name="connsiteY194" fmla="*/ 516636 h 2314956"/>
                <a:gd name="connsiteX195" fmla="*/ 1898367 w 3925287"/>
                <a:gd name="connsiteY195" fmla="*/ 505206 h 2314956"/>
                <a:gd name="connsiteX196" fmla="*/ 1925037 w 3925287"/>
                <a:gd name="connsiteY196" fmla="*/ 520446 h 2314956"/>
                <a:gd name="connsiteX197" fmla="*/ 1921227 w 3925287"/>
                <a:gd name="connsiteY197" fmla="*/ 539496 h 2314956"/>
                <a:gd name="connsiteX198" fmla="*/ 1902177 w 3925287"/>
                <a:gd name="connsiteY198" fmla="*/ 497586 h 2314956"/>
                <a:gd name="connsiteX199" fmla="*/ 1913607 w 3925287"/>
                <a:gd name="connsiteY199" fmla="*/ 516636 h 2314956"/>
                <a:gd name="connsiteX200" fmla="*/ 1905987 w 3925287"/>
                <a:gd name="connsiteY200" fmla="*/ 512826 h 2314956"/>
                <a:gd name="connsiteX201" fmla="*/ 1898367 w 3925287"/>
                <a:gd name="connsiteY201" fmla="*/ 509016 h 2314956"/>
                <a:gd name="connsiteX202" fmla="*/ 1907705 w 3925287"/>
                <a:gd name="connsiteY202" fmla="*/ 516636 h 2314956"/>
                <a:gd name="connsiteX203" fmla="*/ 1913607 w 3925287"/>
                <a:gd name="connsiteY203" fmla="*/ 524256 h 2314956"/>
                <a:gd name="connsiteX204" fmla="*/ 1919135 w 3925287"/>
                <a:gd name="connsiteY204" fmla="*/ 512826 h 2314956"/>
                <a:gd name="connsiteX205" fmla="*/ 1932657 w 3925287"/>
                <a:gd name="connsiteY205" fmla="*/ 528066 h 2314956"/>
                <a:gd name="connsiteX206" fmla="*/ 1941995 w 3925287"/>
                <a:gd name="connsiteY206" fmla="*/ 528066 h 2314956"/>
                <a:gd name="connsiteX207" fmla="*/ 1917417 w 3925287"/>
                <a:gd name="connsiteY207" fmla="*/ 528066 h 2314956"/>
                <a:gd name="connsiteX208" fmla="*/ 1909797 w 3925287"/>
                <a:gd name="connsiteY208" fmla="*/ 539496 h 2314956"/>
                <a:gd name="connsiteX209" fmla="*/ 1919135 w 3925287"/>
                <a:gd name="connsiteY209" fmla="*/ 524256 h 2314956"/>
                <a:gd name="connsiteX210" fmla="*/ 1913607 w 3925287"/>
                <a:gd name="connsiteY210" fmla="*/ 528066 h 2314956"/>
                <a:gd name="connsiteX211" fmla="*/ 1919135 w 3925287"/>
                <a:gd name="connsiteY211" fmla="*/ 512826 h 2314956"/>
                <a:gd name="connsiteX212" fmla="*/ 1909797 w 3925287"/>
                <a:gd name="connsiteY212" fmla="*/ 516636 h 2314956"/>
                <a:gd name="connsiteX213" fmla="*/ 1951707 w 3925287"/>
                <a:gd name="connsiteY213" fmla="*/ 535686 h 2314956"/>
                <a:gd name="connsiteX214" fmla="*/ 1959327 w 3925287"/>
                <a:gd name="connsiteY214" fmla="*/ 524256 h 2314956"/>
                <a:gd name="connsiteX215" fmla="*/ 1909797 w 3925287"/>
                <a:gd name="connsiteY215" fmla="*/ 531876 h 2314956"/>
                <a:gd name="connsiteX216" fmla="*/ 1875507 w 3925287"/>
                <a:gd name="connsiteY216" fmla="*/ 531876 h 2314956"/>
                <a:gd name="connsiteX217" fmla="*/ 1966947 w 3925287"/>
                <a:gd name="connsiteY217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90623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6707 w 3925287"/>
                <a:gd name="connsiteY142" fmla="*/ 390906 h 2314956"/>
                <a:gd name="connsiteX143" fmla="*/ 3780507 w 3925287"/>
                <a:gd name="connsiteY143" fmla="*/ 371856 h 2314956"/>
                <a:gd name="connsiteX144" fmla="*/ 3730977 w 3925287"/>
                <a:gd name="connsiteY144" fmla="*/ 356616 h 2314956"/>
                <a:gd name="connsiteX145" fmla="*/ 3658587 w 3925287"/>
                <a:gd name="connsiteY145" fmla="*/ 345186 h 2314956"/>
                <a:gd name="connsiteX146" fmla="*/ 3565055 w 3925287"/>
                <a:gd name="connsiteY146" fmla="*/ 333756 h 2314956"/>
                <a:gd name="connsiteX147" fmla="*/ 3521427 w 3925287"/>
                <a:gd name="connsiteY147" fmla="*/ 345186 h 2314956"/>
                <a:gd name="connsiteX148" fmla="*/ 3460467 w 3925287"/>
                <a:gd name="connsiteY148" fmla="*/ 348996 h 2314956"/>
                <a:gd name="connsiteX149" fmla="*/ 3346167 w 3925287"/>
                <a:gd name="connsiteY149" fmla="*/ 356616 h 2314956"/>
                <a:gd name="connsiteX150" fmla="*/ 3300447 w 3925287"/>
                <a:gd name="connsiteY150" fmla="*/ 371856 h 2314956"/>
                <a:gd name="connsiteX151" fmla="*/ 3277587 w 3925287"/>
                <a:gd name="connsiteY151" fmla="*/ 379476 h 2314956"/>
                <a:gd name="connsiteX152" fmla="*/ 3201387 w 3925287"/>
                <a:gd name="connsiteY152" fmla="*/ 387096 h 2314956"/>
                <a:gd name="connsiteX153" fmla="*/ 3125187 w 3925287"/>
                <a:gd name="connsiteY153" fmla="*/ 409956 h 2314956"/>
                <a:gd name="connsiteX154" fmla="*/ 3102327 w 3925287"/>
                <a:gd name="connsiteY154" fmla="*/ 417576 h 2314956"/>
                <a:gd name="connsiteX155" fmla="*/ 3079467 w 3925287"/>
                <a:gd name="connsiteY155" fmla="*/ 425196 h 2314956"/>
                <a:gd name="connsiteX156" fmla="*/ 3010887 w 3925287"/>
                <a:gd name="connsiteY156" fmla="*/ 432816 h 2314956"/>
                <a:gd name="connsiteX157" fmla="*/ 2965167 w 3925287"/>
                <a:gd name="connsiteY157" fmla="*/ 448056 h 2314956"/>
                <a:gd name="connsiteX158" fmla="*/ 2923257 w 3925287"/>
                <a:gd name="connsiteY158" fmla="*/ 451866 h 2314956"/>
                <a:gd name="connsiteX159" fmla="*/ 2881347 w 3925287"/>
                <a:gd name="connsiteY159" fmla="*/ 459486 h 2314956"/>
                <a:gd name="connsiteX160" fmla="*/ 2869917 w 3925287"/>
                <a:gd name="connsiteY160" fmla="*/ 470916 h 2314956"/>
                <a:gd name="connsiteX161" fmla="*/ 2709897 w 3925287"/>
                <a:gd name="connsiteY161" fmla="*/ 509016 h 2314956"/>
                <a:gd name="connsiteX162" fmla="*/ 2549877 w 3925287"/>
                <a:gd name="connsiteY162" fmla="*/ 520446 h 2314956"/>
                <a:gd name="connsiteX163" fmla="*/ 2315375 w 3925287"/>
                <a:gd name="connsiteY163" fmla="*/ 516636 h 2314956"/>
                <a:gd name="connsiteX164" fmla="*/ 2355567 w 3925287"/>
                <a:gd name="connsiteY164" fmla="*/ 451866 h 2314956"/>
                <a:gd name="connsiteX165" fmla="*/ 2450817 w 3925287"/>
                <a:gd name="connsiteY165" fmla="*/ 333756 h 2314956"/>
                <a:gd name="connsiteX166" fmla="*/ 2538447 w 3925287"/>
                <a:gd name="connsiteY166" fmla="*/ 215646 h 2314956"/>
                <a:gd name="connsiteX167" fmla="*/ 2565117 w 3925287"/>
                <a:gd name="connsiteY167" fmla="*/ 150876 h 2314956"/>
                <a:gd name="connsiteX168" fmla="*/ 2595597 w 3925287"/>
                <a:gd name="connsiteY168" fmla="*/ 112776 h 2314956"/>
                <a:gd name="connsiteX169" fmla="*/ 2607027 w 3925287"/>
                <a:gd name="connsiteY169" fmla="*/ 86106 h 2314956"/>
                <a:gd name="connsiteX170" fmla="*/ 2616365 w 3925287"/>
                <a:gd name="connsiteY170" fmla="*/ 55626 h 2314956"/>
                <a:gd name="connsiteX171" fmla="*/ 2614647 w 3925287"/>
                <a:gd name="connsiteY171" fmla="*/ 2286 h 2314956"/>
                <a:gd name="connsiteX172" fmla="*/ 2587977 w 3925287"/>
                <a:gd name="connsiteY172" fmla="*/ 6096 h 2314956"/>
                <a:gd name="connsiteX173" fmla="*/ 2557497 w 3925287"/>
                <a:gd name="connsiteY173" fmla="*/ 17526 h 2314956"/>
                <a:gd name="connsiteX174" fmla="*/ 2511777 w 3925287"/>
                <a:gd name="connsiteY174" fmla="*/ 44196 h 2314956"/>
                <a:gd name="connsiteX175" fmla="*/ 2500347 w 3925287"/>
                <a:gd name="connsiteY175" fmla="*/ 67056 h 2314956"/>
                <a:gd name="connsiteX176" fmla="*/ 2462247 w 3925287"/>
                <a:gd name="connsiteY176" fmla="*/ 93726 h 2314956"/>
                <a:gd name="connsiteX177" fmla="*/ 2447007 w 3925287"/>
                <a:gd name="connsiteY177" fmla="*/ 131826 h 2314956"/>
                <a:gd name="connsiteX178" fmla="*/ 2431767 w 3925287"/>
                <a:gd name="connsiteY178" fmla="*/ 150876 h 2314956"/>
                <a:gd name="connsiteX179" fmla="*/ 2408907 w 3925287"/>
                <a:gd name="connsiteY179" fmla="*/ 185166 h 2314956"/>
                <a:gd name="connsiteX180" fmla="*/ 2347947 w 3925287"/>
                <a:gd name="connsiteY180" fmla="*/ 265176 h 2314956"/>
                <a:gd name="connsiteX181" fmla="*/ 2325087 w 3925287"/>
                <a:gd name="connsiteY181" fmla="*/ 280416 h 2314956"/>
                <a:gd name="connsiteX182" fmla="*/ 2302227 w 3925287"/>
                <a:gd name="connsiteY182" fmla="*/ 295656 h 2314956"/>
                <a:gd name="connsiteX183" fmla="*/ 2286987 w 3925287"/>
                <a:gd name="connsiteY183" fmla="*/ 329946 h 2314956"/>
                <a:gd name="connsiteX184" fmla="*/ 2264127 w 3925287"/>
                <a:gd name="connsiteY184" fmla="*/ 375666 h 2314956"/>
                <a:gd name="connsiteX185" fmla="*/ 2252697 w 3925287"/>
                <a:gd name="connsiteY185" fmla="*/ 375666 h 2314956"/>
                <a:gd name="connsiteX186" fmla="*/ 2227745 w 3925287"/>
                <a:gd name="connsiteY186" fmla="*/ 394716 h 2314956"/>
                <a:gd name="connsiteX187" fmla="*/ 2195547 w 3925287"/>
                <a:gd name="connsiteY187" fmla="*/ 421386 h 2314956"/>
                <a:gd name="connsiteX188" fmla="*/ 2123157 w 3925287"/>
                <a:gd name="connsiteY188" fmla="*/ 455676 h 2314956"/>
                <a:gd name="connsiteX189" fmla="*/ 1989807 w 3925287"/>
                <a:gd name="connsiteY189" fmla="*/ 516636 h 2314956"/>
                <a:gd name="connsiteX190" fmla="*/ 1987715 w 3925287"/>
                <a:gd name="connsiteY190" fmla="*/ 512826 h 2314956"/>
                <a:gd name="connsiteX191" fmla="*/ 1964855 w 3925287"/>
                <a:gd name="connsiteY191" fmla="*/ 531876 h 2314956"/>
                <a:gd name="connsiteX192" fmla="*/ 1959327 w 3925287"/>
                <a:gd name="connsiteY192" fmla="*/ 528066 h 2314956"/>
                <a:gd name="connsiteX193" fmla="*/ 1947897 w 3925287"/>
                <a:gd name="connsiteY193" fmla="*/ 535686 h 2314956"/>
                <a:gd name="connsiteX194" fmla="*/ 1940277 w 3925287"/>
                <a:gd name="connsiteY194" fmla="*/ 516636 h 2314956"/>
                <a:gd name="connsiteX195" fmla="*/ 1898367 w 3925287"/>
                <a:gd name="connsiteY195" fmla="*/ 505206 h 2314956"/>
                <a:gd name="connsiteX196" fmla="*/ 1925037 w 3925287"/>
                <a:gd name="connsiteY196" fmla="*/ 520446 h 2314956"/>
                <a:gd name="connsiteX197" fmla="*/ 1921227 w 3925287"/>
                <a:gd name="connsiteY197" fmla="*/ 539496 h 2314956"/>
                <a:gd name="connsiteX198" fmla="*/ 1902177 w 3925287"/>
                <a:gd name="connsiteY198" fmla="*/ 497586 h 2314956"/>
                <a:gd name="connsiteX199" fmla="*/ 1913607 w 3925287"/>
                <a:gd name="connsiteY199" fmla="*/ 516636 h 2314956"/>
                <a:gd name="connsiteX200" fmla="*/ 1905987 w 3925287"/>
                <a:gd name="connsiteY200" fmla="*/ 512826 h 2314956"/>
                <a:gd name="connsiteX201" fmla="*/ 1898367 w 3925287"/>
                <a:gd name="connsiteY201" fmla="*/ 509016 h 2314956"/>
                <a:gd name="connsiteX202" fmla="*/ 1907705 w 3925287"/>
                <a:gd name="connsiteY202" fmla="*/ 516636 h 2314956"/>
                <a:gd name="connsiteX203" fmla="*/ 1913607 w 3925287"/>
                <a:gd name="connsiteY203" fmla="*/ 524256 h 2314956"/>
                <a:gd name="connsiteX204" fmla="*/ 1919135 w 3925287"/>
                <a:gd name="connsiteY204" fmla="*/ 512826 h 2314956"/>
                <a:gd name="connsiteX205" fmla="*/ 1932657 w 3925287"/>
                <a:gd name="connsiteY205" fmla="*/ 528066 h 2314956"/>
                <a:gd name="connsiteX206" fmla="*/ 1941995 w 3925287"/>
                <a:gd name="connsiteY206" fmla="*/ 528066 h 2314956"/>
                <a:gd name="connsiteX207" fmla="*/ 1917417 w 3925287"/>
                <a:gd name="connsiteY207" fmla="*/ 528066 h 2314956"/>
                <a:gd name="connsiteX208" fmla="*/ 1909797 w 3925287"/>
                <a:gd name="connsiteY208" fmla="*/ 539496 h 2314956"/>
                <a:gd name="connsiteX209" fmla="*/ 1919135 w 3925287"/>
                <a:gd name="connsiteY209" fmla="*/ 524256 h 2314956"/>
                <a:gd name="connsiteX210" fmla="*/ 1913607 w 3925287"/>
                <a:gd name="connsiteY210" fmla="*/ 528066 h 2314956"/>
                <a:gd name="connsiteX211" fmla="*/ 1919135 w 3925287"/>
                <a:gd name="connsiteY211" fmla="*/ 512826 h 2314956"/>
                <a:gd name="connsiteX212" fmla="*/ 1909797 w 3925287"/>
                <a:gd name="connsiteY212" fmla="*/ 516636 h 2314956"/>
                <a:gd name="connsiteX213" fmla="*/ 1951707 w 3925287"/>
                <a:gd name="connsiteY213" fmla="*/ 535686 h 2314956"/>
                <a:gd name="connsiteX214" fmla="*/ 1959327 w 3925287"/>
                <a:gd name="connsiteY214" fmla="*/ 524256 h 2314956"/>
                <a:gd name="connsiteX215" fmla="*/ 1909797 w 3925287"/>
                <a:gd name="connsiteY215" fmla="*/ 531876 h 2314956"/>
                <a:gd name="connsiteX216" fmla="*/ 1875507 w 3925287"/>
                <a:gd name="connsiteY216" fmla="*/ 531876 h 2314956"/>
                <a:gd name="connsiteX217" fmla="*/ 1966947 w 3925287"/>
                <a:gd name="connsiteY217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90623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2897 w 3925287"/>
                <a:gd name="connsiteY142" fmla="*/ 368046 h 2314956"/>
                <a:gd name="connsiteX143" fmla="*/ 3780507 w 3925287"/>
                <a:gd name="connsiteY143" fmla="*/ 371856 h 2314956"/>
                <a:gd name="connsiteX144" fmla="*/ 3730977 w 3925287"/>
                <a:gd name="connsiteY144" fmla="*/ 356616 h 2314956"/>
                <a:gd name="connsiteX145" fmla="*/ 3658587 w 3925287"/>
                <a:gd name="connsiteY145" fmla="*/ 345186 h 2314956"/>
                <a:gd name="connsiteX146" fmla="*/ 3565055 w 3925287"/>
                <a:gd name="connsiteY146" fmla="*/ 333756 h 2314956"/>
                <a:gd name="connsiteX147" fmla="*/ 3521427 w 3925287"/>
                <a:gd name="connsiteY147" fmla="*/ 345186 h 2314956"/>
                <a:gd name="connsiteX148" fmla="*/ 3460467 w 3925287"/>
                <a:gd name="connsiteY148" fmla="*/ 348996 h 2314956"/>
                <a:gd name="connsiteX149" fmla="*/ 3346167 w 3925287"/>
                <a:gd name="connsiteY149" fmla="*/ 356616 h 2314956"/>
                <a:gd name="connsiteX150" fmla="*/ 3300447 w 3925287"/>
                <a:gd name="connsiteY150" fmla="*/ 371856 h 2314956"/>
                <a:gd name="connsiteX151" fmla="*/ 3277587 w 3925287"/>
                <a:gd name="connsiteY151" fmla="*/ 379476 h 2314956"/>
                <a:gd name="connsiteX152" fmla="*/ 3201387 w 3925287"/>
                <a:gd name="connsiteY152" fmla="*/ 387096 h 2314956"/>
                <a:gd name="connsiteX153" fmla="*/ 3125187 w 3925287"/>
                <a:gd name="connsiteY153" fmla="*/ 409956 h 2314956"/>
                <a:gd name="connsiteX154" fmla="*/ 3102327 w 3925287"/>
                <a:gd name="connsiteY154" fmla="*/ 417576 h 2314956"/>
                <a:gd name="connsiteX155" fmla="*/ 3079467 w 3925287"/>
                <a:gd name="connsiteY155" fmla="*/ 425196 h 2314956"/>
                <a:gd name="connsiteX156" fmla="*/ 3010887 w 3925287"/>
                <a:gd name="connsiteY156" fmla="*/ 432816 h 2314956"/>
                <a:gd name="connsiteX157" fmla="*/ 2965167 w 3925287"/>
                <a:gd name="connsiteY157" fmla="*/ 448056 h 2314956"/>
                <a:gd name="connsiteX158" fmla="*/ 2923257 w 3925287"/>
                <a:gd name="connsiteY158" fmla="*/ 451866 h 2314956"/>
                <a:gd name="connsiteX159" fmla="*/ 2881347 w 3925287"/>
                <a:gd name="connsiteY159" fmla="*/ 459486 h 2314956"/>
                <a:gd name="connsiteX160" fmla="*/ 2869917 w 3925287"/>
                <a:gd name="connsiteY160" fmla="*/ 470916 h 2314956"/>
                <a:gd name="connsiteX161" fmla="*/ 2709897 w 3925287"/>
                <a:gd name="connsiteY161" fmla="*/ 509016 h 2314956"/>
                <a:gd name="connsiteX162" fmla="*/ 2549877 w 3925287"/>
                <a:gd name="connsiteY162" fmla="*/ 520446 h 2314956"/>
                <a:gd name="connsiteX163" fmla="*/ 2315375 w 3925287"/>
                <a:gd name="connsiteY163" fmla="*/ 516636 h 2314956"/>
                <a:gd name="connsiteX164" fmla="*/ 2355567 w 3925287"/>
                <a:gd name="connsiteY164" fmla="*/ 451866 h 2314956"/>
                <a:gd name="connsiteX165" fmla="*/ 2450817 w 3925287"/>
                <a:gd name="connsiteY165" fmla="*/ 333756 h 2314956"/>
                <a:gd name="connsiteX166" fmla="*/ 2538447 w 3925287"/>
                <a:gd name="connsiteY166" fmla="*/ 215646 h 2314956"/>
                <a:gd name="connsiteX167" fmla="*/ 2565117 w 3925287"/>
                <a:gd name="connsiteY167" fmla="*/ 150876 h 2314956"/>
                <a:gd name="connsiteX168" fmla="*/ 2595597 w 3925287"/>
                <a:gd name="connsiteY168" fmla="*/ 112776 h 2314956"/>
                <a:gd name="connsiteX169" fmla="*/ 2607027 w 3925287"/>
                <a:gd name="connsiteY169" fmla="*/ 86106 h 2314956"/>
                <a:gd name="connsiteX170" fmla="*/ 2616365 w 3925287"/>
                <a:gd name="connsiteY170" fmla="*/ 55626 h 2314956"/>
                <a:gd name="connsiteX171" fmla="*/ 2614647 w 3925287"/>
                <a:gd name="connsiteY171" fmla="*/ 2286 h 2314956"/>
                <a:gd name="connsiteX172" fmla="*/ 2587977 w 3925287"/>
                <a:gd name="connsiteY172" fmla="*/ 6096 h 2314956"/>
                <a:gd name="connsiteX173" fmla="*/ 2557497 w 3925287"/>
                <a:gd name="connsiteY173" fmla="*/ 17526 h 2314956"/>
                <a:gd name="connsiteX174" fmla="*/ 2511777 w 3925287"/>
                <a:gd name="connsiteY174" fmla="*/ 44196 h 2314956"/>
                <a:gd name="connsiteX175" fmla="*/ 2500347 w 3925287"/>
                <a:gd name="connsiteY175" fmla="*/ 67056 h 2314956"/>
                <a:gd name="connsiteX176" fmla="*/ 2462247 w 3925287"/>
                <a:gd name="connsiteY176" fmla="*/ 93726 h 2314956"/>
                <a:gd name="connsiteX177" fmla="*/ 2447007 w 3925287"/>
                <a:gd name="connsiteY177" fmla="*/ 131826 h 2314956"/>
                <a:gd name="connsiteX178" fmla="*/ 2431767 w 3925287"/>
                <a:gd name="connsiteY178" fmla="*/ 150876 h 2314956"/>
                <a:gd name="connsiteX179" fmla="*/ 2408907 w 3925287"/>
                <a:gd name="connsiteY179" fmla="*/ 185166 h 2314956"/>
                <a:gd name="connsiteX180" fmla="*/ 2347947 w 3925287"/>
                <a:gd name="connsiteY180" fmla="*/ 265176 h 2314956"/>
                <a:gd name="connsiteX181" fmla="*/ 2325087 w 3925287"/>
                <a:gd name="connsiteY181" fmla="*/ 280416 h 2314956"/>
                <a:gd name="connsiteX182" fmla="*/ 2302227 w 3925287"/>
                <a:gd name="connsiteY182" fmla="*/ 295656 h 2314956"/>
                <a:gd name="connsiteX183" fmla="*/ 2286987 w 3925287"/>
                <a:gd name="connsiteY183" fmla="*/ 329946 h 2314956"/>
                <a:gd name="connsiteX184" fmla="*/ 2264127 w 3925287"/>
                <a:gd name="connsiteY184" fmla="*/ 375666 h 2314956"/>
                <a:gd name="connsiteX185" fmla="*/ 2252697 w 3925287"/>
                <a:gd name="connsiteY185" fmla="*/ 375666 h 2314956"/>
                <a:gd name="connsiteX186" fmla="*/ 2227745 w 3925287"/>
                <a:gd name="connsiteY186" fmla="*/ 394716 h 2314956"/>
                <a:gd name="connsiteX187" fmla="*/ 2195547 w 3925287"/>
                <a:gd name="connsiteY187" fmla="*/ 421386 h 2314956"/>
                <a:gd name="connsiteX188" fmla="*/ 2123157 w 3925287"/>
                <a:gd name="connsiteY188" fmla="*/ 455676 h 2314956"/>
                <a:gd name="connsiteX189" fmla="*/ 1989807 w 3925287"/>
                <a:gd name="connsiteY189" fmla="*/ 516636 h 2314956"/>
                <a:gd name="connsiteX190" fmla="*/ 1987715 w 3925287"/>
                <a:gd name="connsiteY190" fmla="*/ 512826 h 2314956"/>
                <a:gd name="connsiteX191" fmla="*/ 1964855 w 3925287"/>
                <a:gd name="connsiteY191" fmla="*/ 531876 h 2314956"/>
                <a:gd name="connsiteX192" fmla="*/ 1959327 w 3925287"/>
                <a:gd name="connsiteY192" fmla="*/ 528066 h 2314956"/>
                <a:gd name="connsiteX193" fmla="*/ 1947897 w 3925287"/>
                <a:gd name="connsiteY193" fmla="*/ 535686 h 2314956"/>
                <a:gd name="connsiteX194" fmla="*/ 1940277 w 3925287"/>
                <a:gd name="connsiteY194" fmla="*/ 516636 h 2314956"/>
                <a:gd name="connsiteX195" fmla="*/ 1898367 w 3925287"/>
                <a:gd name="connsiteY195" fmla="*/ 505206 h 2314956"/>
                <a:gd name="connsiteX196" fmla="*/ 1925037 w 3925287"/>
                <a:gd name="connsiteY196" fmla="*/ 520446 h 2314956"/>
                <a:gd name="connsiteX197" fmla="*/ 1921227 w 3925287"/>
                <a:gd name="connsiteY197" fmla="*/ 539496 h 2314956"/>
                <a:gd name="connsiteX198" fmla="*/ 1902177 w 3925287"/>
                <a:gd name="connsiteY198" fmla="*/ 497586 h 2314956"/>
                <a:gd name="connsiteX199" fmla="*/ 1913607 w 3925287"/>
                <a:gd name="connsiteY199" fmla="*/ 516636 h 2314956"/>
                <a:gd name="connsiteX200" fmla="*/ 1905987 w 3925287"/>
                <a:gd name="connsiteY200" fmla="*/ 512826 h 2314956"/>
                <a:gd name="connsiteX201" fmla="*/ 1898367 w 3925287"/>
                <a:gd name="connsiteY201" fmla="*/ 509016 h 2314956"/>
                <a:gd name="connsiteX202" fmla="*/ 1907705 w 3925287"/>
                <a:gd name="connsiteY202" fmla="*/ 516636 h 2314956"/>
                <a:gd name="connsiteX203" fmla="*/ 1913607 w 3925287"/>
                <a:gd name="connsiteY203" fmla="*/ 524256 h 2314956"/>
                <a:gd name="connsiteX204" fmla="*/ 1919135 w 3925287"/>
                <a:gd name="connsiteY204" fmla="*/ 512826 h 2314956"/>
                <a:gd name="connsiteX205" fmla="*/ 1932657 w 3925287"/>
                <a:gd name="connsiteY205" fmla="*/ 528066 h 2314956"/>
                <a:gd name="connsiteX206" fmla="*/ 1941995 w 3925287"/>
                <a:gd name="connsiteY206" fmla="*/ 528066 h 2314956"/>
                <a:gd name="connsiteX207" fmla="*/ 1917417 w 3925287"/>
                <a:gd name="connsiteY207" fmla="*/ 528066 h 2314956"/>
                <a:gd name="connsiteX208" fmla="*/ 1909797 w 3925287"/>
                <a:gd name="connsiteY208" fmla="*/ 539496 h 2314956"/>
                <a:gd name="connsiteX209" fmla="*/ 1919135 w 3925287"/>
                <a:gd name="connsiteY209" fmla="*/ 524256 h 2314956"/>
                <a:gd name="connsiteX210" fmla="*/ 1913607 w 3925287"/>
                <a:gd name="connsiteY210" fmla="*/ 528066 h 2314956"/>
                <a:gd name="connsiteX211" fmla="*/ 1919135 w 3925287"/>
                <a:gd name="connsiteY211" fmla="*/ 512826 h 2314956"/>
                <a:gd name="connsiteX212" fmla="*/ 1909797 w 3925287"/>
                <a:gd name="connsiteY212" fmla="*/ 516636 h 2314956"/>
                <a:gd name="connsiteX213" fmla="*/ 1951707 w 3925287"/>
                <a:gd name="connsiteY213" fmla="*/ 535686 h 2314956"/>
                <a:gd name="connsiteX214" fmla="*/ 1959327 w 3925287"/>
                <a:gd name="connsiteY214" fmla="*/ 524256 h 2314956"/>
                <a:gd name="connsiteX215" fmla="*/ 1909797 w 3925287"/>
                <a:gd name="connsiteY215" fmla="*/ 531876 h 2314956"/>
                <a:gd name="connsiteX216" fmla="*/ 1875507 w 3925287"/>
                <a:gd name="connsiteY216" fmla="*/ 531876 h 2314956"/>
                <a:gd name="connsiteX217" fmla="*/ 1966947 w 3925287"/>
                <a:gd name="connsiteY217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90623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2897 w 3925287"/>
                <a:gd name="connsiteY142" fmla="*/ 368046 h 2314956"/>
                <a:gd name="connsiteX143" fmla="*/ 3772887 w 3925287"/>
                <a:gd name="connsiteY143" fmla="*/ 341376 h 2314956"/>
                <a:gd name="connsiteX144" fmla="*/ 3730977 w 3925287"/>
                <a:gd name="connsiteY144" fmla="*/ 356616 h 2314956"/>
                <a:gd name="connsiteX145" fmla="*/ 3658587 w 3925287"/>
                <a:gd name="connsiteY145" fmla="*/ 345186 h 2314956"/>
                <a:gd name="connsiteX146" fmla="*/ 3565055 w 3925287"/>
                <a:gd name="connsiteY146" fmla="*/ 333756 h 2314956"/>
                <a:gd name="connsiteX147" fmla="*/ 3521427 w 3925287"/>
                <a:gd name="connsiteY147" fmla="*/ 345186 h 2314956"/>
                <a:gd name="connsiteX148" fmla="*/ 3460467 w 3925287"/>
                <a:gd name="connsiteY148" fmla="*/ 348996 h 2314956"/>
                <a:gd name="connsiteX149" fmla="*/ 3346167 w 3925287"/>
                <a:gd name="connsiteY149" fmla="*/ 356616 h 2314956"/>
                <a:gd name="connsiteX150" fmla="*/ 3300447 w 3925287"/>
                <a:gd name="connsiteY150" fmla="*/ 371856 h 2314956"/>
                <a:gd name="connsiteX151" fmla="*/ 3277587 w 3925287"/>
                <a:gd name="connsiteY151" fmla="*/ 379476 h 2314956"/>
                <a:gd name="connsiteX152" fmla="*/ 3201387 w 3925287"/>
                <a:gd name="connsiteY152" fmla="*/ 387096 h 2314956"/>
                <a:gd name="connsiteX153" fmla="*/ 3125187 w 3925287"/>
                <a:gd name="connsiteY153" fmla="*/ 409956 h 2314956"/>
                <a:gd name="connsiteX154" fmla="*/ 3102327 w 3925287"/>
                <a:gd name="connsiteY154" fmla="*/ 417576 h 2314956"/>
                <a:gd name="connsiteX155" fmla="*/ 3079467 w 3925287"/>
                <a:gd name="connsiteY155" fmla="*/ 425196 h 2314956"/>
                <a:gd name="connsiteX156" fmla="*/ 3010887 w 3925287"/>
                <a:gd name="connsiteY156" fmla="*/ 432816 h 2314956"/>
                <a:gd name="connsiteX157" fmla="*/ 2965167 w 3925287"/>
                <a:gd name="connsiteY157" fmla="*/ 448056 h 2314956"/>
                <a:gd name="connsiteX158" fmla="*/ 2923257 w 3925287"/>
                <a:gd name="connsiteY158" fmla="*/ 451866 h 2314956"/>
                <a:gd name="connsiteX159" fmla="*/ 2881347 w 3925287"/>
                <a:gd name="connsiteY159" fmla="*/ 459486 h 2314956"/>
                <a:gd name="connsiteX160" fmla="*/ 2869917 w 3925287"/>
                <a:gd name="connsiteY160" fmla="*/ 470916 h 2314956"/>
                <a:gd name="connsiteX161" fmla="*/ 2709897 w 3925287"/>
                <a:gd name="connsiteY161" fmla="*/ 509016 h 2314956"/>
                <a:gd name="connsiteX162" fmla="*/ 2549877 w 3925287"/>
                <a:gd name="connsiteY162" fmla="*/ 520446 h 2314956"/>
                <a:gd name="connsiteX163" fmla="*/ 2315375 w 3925287"/>
                <a:gd name="connsiteY163" fmla="*/ 516636 h 2314956"/>
                <a:gd name="connsiteX164" fmla="*/ 2355567 w 3925287"/>
                <a:gd name="connsiteY164" fmla="*/ 451866 h 2314956"/>
                <a:gd name="connsiteX165" fmla="*/ 2450817 w 3925287"/>
                <a:gd name="connsiteY165" fmla="*/ 333756 h 2314956"/>
                <a:gd name="connsiteX166" fmla="*/ 2538447 w 3925287"/>
                <a:gd name="connsiteY166" fmla="*/ 215646 h 2314956"/>
                <a:gd name="connsiteX167" fmla="*/ 2565117 w 3925287"/>
                <a:gd name="connsiteY167" fmla="*/ 150876 h 2314956"/>
                <a:gd name="connsiteX168" fmla="*/ 2595597 w 3925287"/>
                <a:gd name="connsiteY168" fmla="*/ 112776 h 2314956"/>
                <a:gd name="connsiteX169" fmla="*/ 2607027 w 3925287"/>
                <a:gd name="connsiteY169" fmla="*/ 86106 h 2314956"/>
                <a:gd name="connsiteX170" fmla="*/ 2616365 w 3925287"/>
                <a:gd name="connsiteY170" fmla="*/ 55626 h 2314956"/>
                <a:gd name="connsiteX171" fmla="*/ 2614647 w 3925287"/>
                <a:gd name="connsiteY171" fmla="*/ 2286 h 2314956"/>
                <a:gd name="connsiteX172" fmla="*/ 2587977 w 3925287"/>
                <a:gd name="connsiteY172" fmla="*/ 6096 h 2314956"/>
                <a:gd name="connsiteX173" fmla="*/ 2557497 w 3925287"/>
                <a:gd name="connsiteY173" fmla="*/ 17526 h 2314956"/>
                <a:gd name="connsiteX174" fmla="*/ 2511777 w 3925287"/>
                <a:gd name="connsiteY174" fmla="*/ 44196 h 2314956"/>
                <a:gd name="connsiteX175" fmla="*/ 2500347 w 3925287"/>
                <a:gd name="connsiteY175" fmla="*/ 67056 h 2314956"/>
                <a:gd name="connsiteX176" fmla="*/ 2462247 w 3925287"/>
                <a:gd name="connsiteY176" fmla="*/ 93726 h 2314956"/>
                <a:gd name="connsiteX177" fmla="*/ 2447007 w 3925287"/>
                <a:gd name="connsiteY177" fmla="*/ 131826 h 2314956"/>
                <a:gd name="connsiteX178" fmla="*/ 2431767 w 3925287"/>
                <a:gd name="connsiteY178" fmla="*/ 150876 h 2314956"/>
                <a:gd name="connsiteX179" fmla="*/ 2408907 w 3925287"/>
                <a:gd name="connsiteY179" fmla="*/ 185166 h 2314956"/>
                <a:gd name="connsiteX180" fmla="*/ 2347947 w 3925287"/>
                <a:gd name="connsiteY180" fmla="*/ 265176 h 2314956"/>
                <a:gd name="connsiteX181" fmla="*/ 2325087 w 3925287"/>
                <a:gd name="connsiteY181" fmla="*/ 280416 h 2314956"/>
                <a:gd name="connsiteX182" fmla="*/ 2302227 w 3925287"/>
                <a:gd name="connsiteY182" fmla="*/ 295656 h 2314956"/>
                <a:gd name="connsiteX183" fmla="*/ 2286987 w 3925287"/>
                <a:gd name="connsiteY183" fmla="*/ 329946 h 2314956"/>
                <a:gd name="connsiteX184" fmla="*/ 2264127 w 3925287"/>
                <a:gd name="connsiteY184" fmla="*/ 375666 h 2314956"/>
                <a:gd name="connsiteX185" fmla="*/ 2252697 w 3925287"/>
                <a:gd name="connsiteY185" fmla="*/ 375666 h 2314956"/>
                <a:gd name="connsiteX186" fmla="*/ 2227745 w 3925287"/>
                <a:gd name="connsiteY186" fmla="*/ 394716 h 2314956"/>
                <a:gd name="connsiteX187" fmla="*/ 2195547 w 3925287"/>
                <a:gd name="connsiteY187" fmla="*/ 421386 h 2314956"/>
                <a:gd name="connsiteX188" fmla="*/ 2123157 w 3925287"/>
                <a:gd name="connsiteY188" fmla="*/ 455676 h 2314956"/>
                <a:gd name="connsiteX189" fmla="*/ 1989807 w 3925287"/>
                <a:gd name="connsiteY189" fmla="*/ 516636 h 2314956"/>
                <a:gd name="connsiteX190" fmla="*/ 1987715 w 3925287"/>
                <a:gd name="connsiteY190" fmla="*/ 512826 h 2314956"/>
                <a:gd name="connsiteX191" fmla="*/ 1964855 w 3925287"/>
                <a:gd name="connsiteY191" fmla="*/ 531876 h 2314956"/>
                <a:gd name="connsiteX192" fmla="*/ 1959327 w 3925287"/>
                <a:gd name="connsiteY192" fmla="*/ 528066 h 2314956"/>
                <a:gd name="connsiteX193" fmla="*/ 1947897 w 3925287"/>
                <a:gd name="connsiteY193" fmla="*/ 535686 h 2314956"/>
                <a:gd name="connsiteX194" fmla="*/ 1940277 w 3925287"/>
                <a:gd name="connsiteY194" fmla="*/ 516636 h 2314956"/>
                <a:gd name="connsiteX195" fmla="*/ 1898367 w 3925287"/>
                <a:gd name="connsiteY195" fmla="*/ 505206 h 2314956"/>
                <a:gd name="connsiteX196" fmla="*/ 1925037 w 3925287"/>
                <a:gd name="connsiteY196" fmla="*/ 520446 h 2314956"/>
                <a:gd name="connsiteX197" fmla="*/ 1921227 w 3925287"/>
                <a:gd name="connsiteY197" fmla="*/ 539496 h 2314956"/>
                <a:gd name="connsiteX198" fmla="*/ 1902177 w 3925287"/>
                <a:gd name="connsiteY198" fmla="*/ 497586 h 2314956"/>
                <a:gd name="connsiteX199" fmla="*/ 1913607 w 3925287"/>
                <a:gd name="connsiteY199" fmla="*/ 516636 h 2314956"/>
                <a:gd name="connsiteX200" fmla="*/ 1905987 w 3925287"/>
                <a:gd name="connsiteY200" fmla="*/ 512826 h 2314956"/>
                <a:gd name="connsiteX201" fmla="*/ 1898367 w 3925287"/>
                <a:gd name="connsiteY201" fmla="*/ 509016 h 2314956"/>
                <a:gd name="connsiteX202" fmla="*/ 1907705 w 3925287"/>
                <a:gd name="connsiteY202" fmla="*/ 516636 h 2314956"/>
                <a:gd name="connsiteX203" fmla="*/ 1913607 w 3925287"/>
                <a:gd name="connsiteY203" fmla="*/ 524256 h 2314956"/>
                <a:gd name="connsiteX204" fmla="*/ 1919135 w 3925287"/>
                <a:gd name="connsiteY204" fmla="*/ 512826 h 2314956"/>
                <a:gd name="connsiteX205" fmla="*/ 1932657 w 3925287"/>
                <a:gd name="connsiteY205" fmla="*/ 528066 h 2314956"/>
                <a:gd name="connsiteX206" fmla="*/ 1941995 w 3925287"/>
                <a:gd name="connsiteY206" fmla="*/ 528066 h 2314956"/>
                <a:gd name="connsiteX207" fmla="*/ 1917417 w 3925287"/>
                <a:gd name="connsiteY207" fmla="*/ 528066 h 2314956"/>
                <a:gd name="connsiteX208" fmla="*/ 1909797 w 3925287"/>
                <a:gd name="connsiteY208" fmla="*/ 539496 h 2314956"/>
                <a:gd name="connsiteX209" fmla="*/ 1919135 w 3925287"/>
                <a:gd name="connsiteY209" fmla="*/ 524256 h 2314956"/>
                <a:gd name="connsiteX210" fmla="*/ 1913607 w 3925287"/>
                <a:gd name="connsiteY210" fmla="*/ 528066 h 2314956"/>
                <a:gd name="connsiteX211" fmla="*/ 1919135 w 3925287"/>
                <a:gd name="connsiteY211" fmla="*/ 512826 h 2314956"/>
                <a:gd name="connsiteX212" fmla="*/ 1909797 w 3925287"/>
                <a:gd name="connsiteY212" fmla="*/ 516636 h 2314956"/>
                <a:gd name="connsiteX213" fmla="*/ 1951707 w 3925287"/>
                <a:gd name="connsiteY213" fmla="*/ 535686 h 2314956"/>
                <a:gd name="connsiteX214" fmla="*/ 1959327 w 3925287"/>
                <a:gd name="connsiteY214" fmla="*/ 524256 h 2314956"/>
                <a:gd name="connsiteX215" fmla="*/ 1909797 w 3925287"/>
                <a:gd name="connsiteY215" fmla="*/ 531876 h 2314956"/>
                <a:gd name="connsiteX216" fmla="*/ 1875507 w 3925287"/>
                <a:gd name="connsiteY216" fmla="*/ 531876 h 2314956"/>
                <a:gd name="connsiteX217" fmla="*/ 1966947 w 3925287"/>
                <a:gd name="connsiteY217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90623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2897 w 3925287"/>
                <a:gd name="connsiteY142" fmla="*/ 368046 h 2314956"/>
                <a:gd name="connsiteX143" fmla="*/ 3772887 w 3925287"/>
                <a:gd name="connsiteY143" fmla="*/ 341376 h 2314956"/>
                <a:gd name="connsiteX144" fmla="*/ 3719547 w 3925287"/>
                <a:gd name="connsiteY144" fmla="*/ 318516 h 2314956"/>
                <a:gd name="connsiteX145" fmla="*/ 3658587 w 3925287"/>
                <a:gd name="connsiteY145" fmla="*/ 345186 h 2314956"/>
                <a:gd name="connsiteX146" fmla="*/ 3565055 w 3925287"/>
                <a:gd name="connsiteY146" fmla="*/ 333756 h 2314956"/>
                <a:gd name="connsiteX147" fmla="*/ 3521427 w 3925287"/>
                <a:gd name="connsiteY147" fmla="*/ 345186 h 2314956"/>
                <a:gd name="connsiteX148" fmla="*/ 3460467 w 3925287"/>
                <a:gd name="connsiteY148" fmla="*/ 348996 h 2314956"/>
                <a:gd name="connsiteX149" fmla="*/ 3346167 w 3925287"/>
                <a:gd name="connsiteY149" fmla="*/ 356616 h 2314956"/>
                <a:gd name="connsiteX150" fmla="*/ 3300447 w 3925287"/>
                <a:gd name="connsiteY150" fmla="*/ 371856 h 2314956"/>
                <a:gd name="connsiteX151" fmla="*/ 3277587 w 3925287"/>
                <a:gd name="connsiteY151" fmla="*/ 379476 h 2314956"/>
                <a:gd name="connsiteX152" fmla="*/ 3201387 w 3925287"/>
                <a:gd name="connsiteY152" fmla="*/ 387096 h 2314956"/>
                <a:gd name="connsiteX153" fmla="*/ 3125187 w 3925287"/>
                <a:gd name="connsiteY153" fmla="*/ 409956 h 2314956"/>
                <a:gd name="connsiteX154" fmla="*/ 3102327 w 3925287"/>
                <a:gd name="connsiteY154" fmla="*/ 417576 h 2314956"/>
                <a:gd name="connsiteX155" fmla="*/ 3079467 w 3925287"/>
                <a:gd name="connsiteY155" fmla="*/ 425196 h 2314956"/>
                <a:gd name="connsiteX156" fmla="*/ 3010887 w 3925287"/>
                <a:gd name="connsiteY156" fmla="*/ 432816 h 2314956"/>
                <a:gd name="connsiteX157" fmla="*/ 2965167 w 3925287"/>
                <a:gd name="connsiteY157" fmla="*/ 448056 h 2314956"/>
                <a:gd name="connsiteX158" fmla="*/ 2923257 w 3925287"/>
                <a:gd name="connsiteY158" fmla="*/ 451866 h 2314956"/>
                <a:gd name="connsiteX159" fmla="*/ 2881347 w 3925287"/>
                <a:gd name="connsiteY159" fmla="*/ 459486 h 2314956"/>
                <a:gd name="connsiteX160" fmla="*/ 2869917 w 3925287"/>
                <a:gd name="connsiteY160" fmla="*/ 470916 h 2314956"/>
                <a:gd name="connsiteX161" fmla="*/ 2709897 w 3925287"/>
                <a:gd name="connsiteY161" fmla="*/ 509016 h 2314956"/>
                <a:gd name="connsiteX162" fmla="*/ 2549877 w 3925287"/>
                <a:gd name="connsiteY162" fmla="*/ 520446 h 2314956"/>
                <a:gd name="connsiteX163" fmla="*/ 2315375 w 3925287"/>
                <a:gd name="connsiteY163" fmla="*/ 516636 h 2314956"/>
                <a:gd name="connsiteX164" fmla="*/ 2355567 w 3925287"/>
                <a:gd name="connsiteY164" fmla="*/ 451866 h 2314956"/>
                <a:gd name="connsiteX165" fmla="*/ 2450817 w 3925287"/>
                <a:gd name="connsiteY165" fmla="*/ 333756 h 2314956"/>
                <a:gd name="connsiteX166" fmla="*/ 2538447 w 3925287"/>
                <a:gd name="connsiteY166" fmla="*/ 215646 h 2314956"/>
                <a:gd name="connsiteX167" fmla="*/ 2565117 w 3925287"/>
                <a:gd name="connsiteY167" fmla="*/ 150876 h 2314956"/>
                <a:gd name="connsiteX168" fmla="*/ 2595597 w 3925287"/>
                <a:gd name="connsiteY168" fmla="*/ 112776 h 2314956"/>
                <a:gd name="connsiteX169" fmla="*/ 2607027 w 3925287"/>
                <a:gd name="connsiteY169" fmla="*/ 86106 h 2314956"/>
                <a:gd name="connsiteX170" fmla="*/ 2616365 w 3925287"/>
                <a:gd name="connsiteY170" fmla="*/ 55626 h 2314956"/>
                <a:gd name="connsiteX171" fmla="*/ 2614647 w 3925287"/>
                <a:gd name="connsiteY171" fmla="*/ 2286 h 2314956"/>
                <a:gd name="connsiteX172" fmla="*/ 2587977 w 3925287"/>
                <a:gd name="connsiteY172" fmla="*/ 6096 h 2314956"/>
                <a:gd name="connsiteX173" fmla="*/ 2557497 w 3925287"/>
                <a:gd name="connsiteY173" fmla="*/ 17526 h 2314956"/>
                <a:gd name="connsiteX174" fmla="*/ 2511777 w 3925287"/>
                <a:gd name="connsiteY174" fmla="*/ 44196 h 2314956"/>
                <a:gd name="connsiteX175" fmla="*/ 2500347 w 3925287"/>
                <a:gd name="connsiteY175" fmla="*/ 67056 h 2314956"/>
                <a:gd name="connsiteX176" fmla="*/ 2462247 w 3925287"/>
                <a:gd name="connsiteY176" fmla="*/ 93726 h 2314956"/>
                <a:gd name="connsiteX177" fmla="*/ 2447007 w 3925287"/>
                <a:gd name="connsiteY177" fmla="*/ 131826 h 2314956"/>
                <a:gd name="connsiteX178" fmla="*/ 2431767 w 3925287"/>
                <a:gd name="connsiteY178" fmla="*/ 150876 h 2314956"/>
                <a:gd name="connsiteX179" fmla="*/ 2408907 w 3925287"/>
                <a:gd name="connsiteY179" fmla="*/ 185166 h 2314956"/>
                <a:gd name="connsiteX180" fmla="*/ 2347947 w 3925287"/>
                <a:gd name="connsiteY180" fmla="*/ 265176 h 2314956"/>
                <a:gd name="connsiteX181" fmla="*/ 2325087 w 3925287"/>
                <a:gd name="connsiteY181" fmla="*/ 280416 h 2314956"/>
                <a:gd name="connsiteX182" fmla="*/ 2302227 w 3925287"/>
                <a:gd name="connsiteY182" fmla="*/ 295656 h 2314956"/>
                <a:gd name="connsiteX183" fmla="*/ 2286987 w 3925287"/>
                <a:gd name="connsiteY183" fmla="*/ 329946 h 2314956"/>
                <a:gd name="connsiteX184" fmla="*/ 2264127 w 3925287"/>
                <a:gd name="connsiteY184" fmla="*/ 375666 h 2314956"/>
                <a:gd name="connsiteX185" fmla="*/ 2252697 w 3925287"/>
                <a:gd name="connsiteY185" fmla="*/ 375666 h 2314956"/>
                <a:gd name="connsiteX186" fmla="*/ 2227745 w 3925287"/>
                <a:gd name="connsiteY186" fmla="*/ 394716 h 2314956"/>
                <a:gd name="connsiteX187" fmla="*/ 2195547 w 3925287"/>
                <a:gd name="connsiteY187" fmla="*/ 421386 h 2314956"/>
                <a:gd name="connsiteX188" fmla="*/ 2123157 w 3925287"/>
                <a:gd name="connsiteY188" fmla="*/ 455676 h 2314956"/>
                <a:gd name="connsiteX189" fmla="*/ 1989807 w 3925287"/>
                <a:gd name="connsiteY189" fmla="*/ 516636 h 2314956"/>
                <a:gd name="connsiteX190" fmla="*/ 1987715 w 3925287"/>
                <a:gd name="connsiteY190" fmla="*/ 512826 h 2314956"/>
                <a:gd name="connsiteX191" fmla="*/ 1964855 w 3925287"/>
                <a:gd name="connsiteY191" fmla="*/ 531876 h 2314956"/>
                <a:gd name="connsiteX192" fmla="*/ 1959327 w 3925287"/>
                <a:gd name="connsiteY192" fmla="*/ 528066 h 2314956"/>
                <a:gd name="connsiteX193" fmla="*/ 1947897 w 3925287"/>
                <a:gd name="connsiteY193" fmla="*/ 535686 h 2314956"/>
                <a:gd name="connsiteX194" fmla="*/ 1940277 w 3925287"/>
                <a:gd name="connsiteY194" fmla="*/ 516636 h 2314956"/>
                <a:gd name="connsiteX195" fmla="*/ 1898367 w 3925287"/>
                <a:gd name="connsiteY195" fmla="*/ 505206 h 2314956"/>
                <a:gd name="connsiteX196" fmla="*/ 1925037 w 3925287"/>
                <a:gd name="connsiteY196" fmla="*/ 520446 h 2314956"/>
                <a:gd name="connsiteX197" fmla="*/ 1921227 w 3925287"/>
                <a:gd name="connsiteY197" fmla="*/ 539496 h 2314956"/>
                <a:gd name="connsiteX198" fmla="*/ 1902177 w 3925287"/>
                <a:gd name="connsiteY198" fmla="*/ 497586 h 2314956"/>
                <a:gd name="connsiteX199" fmla="*/ 1913607 w 3925287"/>
                <a:gd name="connsiteY199" fmla="*/ 516636 h 2314956"/>
                <a:gd name="connsiteX200" fmla="*/ 1905987 w 3925287"/>
                <a:gd name="connsiteY200" fmla="*/ 512826 h 2314956"/>
                <a:gd name="connsiteX201" fmla="*/ 1898367 w 3925287"/>
                <a:gd name="connsiteY201" fmla="*/ 509016 h 2314956"/>
                <a:gd name="connsiteX202" fmla="*/ 1907705 w 3925287"/>
                <a:gd name="connsiteY202" fmla="*/ 516636 h 2314956"/>
                <a:gd name="connsiteX203" fmla="*/ 1913607 w 3925287"/>
                <a:gd name="connsiteY203" fmla="*/ 524256 h 2314956"/>
                <a:gd name="connsiteX204" fmla="*/ 1919135 w 3925287"/>
                <a:gd name="connsiteY204" fmla="*/ 512826 h 2314956"/>
                <a:gd name="connsiteX205" fmla="*/ 1932657 w 3925287"/>
                <a:gd name="connsiteY205" fmla="*/ 528066 h 2314956"/>
                <a:gd name="connsiteX206" fmla="*/ 1941995 w 3925287"/>
                <a:gd name="connsiteY206" fmla="*/ 528066 h 2314956"/>
                <a:gd name="connsiteX207" fmla="*/ 1917417 w 3925287"/>
                <a:gd name="connsiteY207" fmla="*/ 528066 h 2314956"/>
                <a:gd name="connsiteX208" fmla="*/ 1909797 w 3925287"/>
                <a:gd name="connsiteY208" fmla="*/ 539496 h 2314956"/>
                <a:gd name="connsiteX209" fmla="*/ 1919135 w 3925287"/>
                <a:gd name="connsiteY209" fmla="*/ 524256 h 2314956"/>
                <a:gd name="connsiteX210" fmla="*/ 1913607 w 3925287"/>
                <a:gd name="connsiteY210" fmla="*/ 528066 h 2314956"/>
                <a:gd name="connsiteX211" fmla="*/ 1919135 w 3925287"/>
                <a:gd name="connsiteY211" fmla="*/ 512826 h 2314956"/>
                <a:gd name="connsiteX212" fmla="*/ 1909797 w 3925287"/>
                <a:gd name="connsiteY212" fmla="*/ 516636 h 2314956"/>
                <a:gd name="connsiteX213" fmla="*/ 1951707 w 3925287"/>
                <a:gd name="connsiteY213" fmla="*/ 535686 h 2314956"/>
                <a:gd name="connsiteX214" fmla="*/ 1959327 w 3925287"/>
                <a:gd name="connsiteY214" fmla="*/ 524256 h 2314956"/>
                <a:gd name="connsiteX215" fmla="*/ 1909797 w 3925287"/>
                <a:gd name="connsiteY215" fmla="*/ 531876 h 2314956"/>
                <a:gd name="connsiteX216" fmla="*/ 1875507 w 3925287"/>
                <a:gd name="connsiteY216" fmla="*/ 531876 h 2314956"/>
                <a:gd name="connsiteX217" fmla="*/ 1966947 w 3925287"/>
                <a:gd name="connsiteY217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90623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2897 w 3925287"/>
                <a:gd name="connsiteY142" fmla="*/ 368046 h 2314956"/>
                <a:gd name="connsiteX143" fmla="*/ 3772887 w 3925287"/>
                <a:gd name="connsiteY143" fmla="*/ 341376 h 2314956"/>
                <a:gd name="connsiteX144" fmla="*/ 3719547 w 3925287"/>
                <a:gd name="connsiteY144" fmla="*/ 318516 h 2314956"/>
                <a:gd name="connsiteX145" fmla="*/ 3647157 w 3925287"/>
                <a:gd name="connsiteY145" fmla="*/ 322326 h 2314956"/>
                <a:gd name="connsiteX146" fmla="*/ 3565055 w 3925287"/>
                <a:gd name="connsiteY146" fmla="*/ 333756 h 2314956"/>
                <a:gd name="connsiteX147" fmla="*/ 3521427 w 3925287"/>
                <a:gd name="connsiteY147" fmla="*/ 345186 h 2314956"/>
                <a:gd name="connsiteX148" fmla="*/ 3460467 w 3925287"/>
                <a:gd name="connsiteY148" fmla="*/ 348996 h 2314956"/>
                <a:gd name="connsiteX149" fmla="*/ 3346167 w 3925287"/>
                <a:gd name="connsiteY149" fmla="*/ 356616 h 2314956"/>
                <a:gd name="connsiteX150" fmla="*/ 3300447 w 3925287"/>
                <a:gd name="connsiteY150" fmla="*/ 371856 h 2314956"/>
                <a:gd name="connsiteX151" fmla="*/ 3277587 w 3925287"/>
                <a:gd name="connsiteY151" fmla="*/ 379476 h 2314956"/>
                <a:gd name="connsiteX152" fmla="*/ 3201387 w 3925287"/>
                <a:gd name="connsiteY152" fmla="*/ 387096 h 2314956"/>
                <a:gd name="connsiteX153" fmla="*/ 3125187 w 3925287"/>
                <a:gd name="connsiteY153" fmla="*/ 409956 h 2314956"/>
                <a:gd name="connsiteX154" fmla="*/ 3102327 w 3925287"/>
                <a:gd name="connsiteY154" fmla="*/ 417576 h 2314956"/>
                <a:gd name="connsiteX155" fmla="*/ 3079467 w 3925287"/>
                <a:gd name="connsiteY155" fmla="*/ 425196 h 2314956"/>
                <a:gd name="connsiteX156" fmla="*/ 3010887 w 3925287"/>
                <a:gd name="connsiteY156" fmla="*/ 432816 h 2314956"/>
                <a:gd name="connsiteX157" fmla="*/ 2965167 w 3925287"/>
                <a:gd name="connsiteY157" fmla="*/ 448056 h 2314956"/>
                <a:gd name="connsiteX158" fmla="*/ 2923257 w 3925287"/>
                <a:gd name="connsiteY158" fmla="*/ 451866 h 2314956"/>
                <a:gd name="connsiteX159" fmla="*/ 2881347 w 3925287"/>
                <a:gd name="connsiteY159" fmla="*/ 459486 h 2314956"/>
                <a:gd name="connsiteX160" fmla="*/ 2869917 w 3925287"/>
                <a:gd name="connsiteY160" fmla="*/ 470916 h 2314956"/>
                <a:gd name="connsiteX161" fmla="*/ 2709897 w 3925287"/>
                <a:gd name="connsiteY161" fmla="*/ 509016 h 2314956"/>
                <a:gd name="connsiteX162" fmla="*/ 2549877 w 3925287"/>
                <a:gd name="connsiteY162" fmla="*/ 520446 h 2314956"/>
                <a:gd name="connsiteX163" fmla="*/ 2315375 w 3925287"/>
                <a:gd name="connsiteY163" fmla="*/ 516636 h 2314956"/>
                <a:gd name="connsiteX164" fmla="*/ 2355567 w 3925287"/>
                <a:gd name="connsiteY164" fmla="*/ 451866 h 2314956"/>
                <a:gd name="connsiteX165" fmla="*/ 2450817 w 3925287"/>
                <a:gd name="connsiteY165" fmla="*/ 333756 h 2314956"/>
                <a:gd name="connsiteX166" fmla="*/ 2538447 w 3925287"/>
                <a:gd name="connsiteY166" fmla="*/ 215646 h 2314956"/>
                <a:gd name="connsiteX167" fmla="*/ 2565117 w 3925287"/>
                <a:gd name="connsiteY167" fmla="*/ 150876 h 2314956"/>
                <a:gd name="connsiteX168" fmla="*/ 2595597 w 3925287"/>
                <a:gd name="connsiteY168" fmla="*/ 112776 h 2314956"/>
                <a:gd name="connsiteX169" fmla="*/ 2607027 w 3925287"/>
                <a:gd name="connsiteY169" fmla="*/ 86106 h 2314956"/>
                <a:gd name="connsiteX170" fmla="*/ 2616365 w 3925287"/>
                <a:gd name="connsiteY170" fmla="*/ 55626 h 2314956"/>
                <a:gd name="connsiteX171" fmla="*/ 2614647 w 3925287"/>
                <a:gd name="connsiteY171" fmla="*/ 2286 h 2314956"/>
                <a:gd name="connsiteX172" fmla="*/ 2587977 w 3925287"/>
                <a:gd name="connsiteY172" fmla="*/ 6096 h 2314956"/>
                <a:gd name="connsiteX173" fmla="*/ 2557497 w 3925287"/>
                <a:gd name="connsiteY173" fmla="*/ 17526 h 2314956"/>
                <a:gd name="connsiteX174" fmla="*/ 2511777 w 3925287"/>
                <a:gd name="connsiteY174" fmla="*/ 44196 h 2314956"/>
                <a:gd name="connsiteX175" fmla="*/ 2500347 w 3925287"/>
                <a:gd name="connsiteY175" fmla="*/ 67056 h 2314956"/>
                <a:gd name="connsiteX176" fmla="*/ 2462247 w 3925287"/>
                <a:gd name="connsiteY176" fmla="*/ 93726 h 2314956"/>
                <a:gd name="connsiteX177" fmla="*/ 2447007 w 3925287"/>
                <a:gd name="connsiteY177" fmla="*/ 131826 h 2314956"/>
                <a:gd name="connsiteX178" fmla="*/ 2431767 w 3925287"/>
                <a:gd name="connsiteY178" fmla="*/ 150876 h 2314956"/>
                <a:gd name="connsiteX179" fmla="*/ 2408907 w 3925287"/>
                <a:gd name="connsiteY179" fmla="*/ 185166 h 2314956"/>
                <a:gd name="connsiteX180" fmla="*/ 2347947 w 3925287"/>
                <a:gd name="connsiteY180" fmla="*/ 265176 h 2314956"/>
                <a:gd name="connsiteX181" fmla="*/ 2325087 w 3925287"/>
                <a:gd name="connsiteY181" fmla="*/ 280416 h 2314956"/>
                <a:gd name="connsiteX182" fmla="*/ 2302227 w 3925287"/>
                <a:gd name="connsiteY182" fmla="*/ 295656 h 2314956"/>
                <a:gd name="connsiteX183" fmla="*/ 2286987 w 3925287"/>
                <a:gd name="connsiteY183" fmla="*/ 329946 h 2314956"/>
                <a:gd name="connsiteX184" fmla="*/ 2264127 w 3925287"/>
                <a:gd name="connsiteY184" fmla="*/ 375666 h 2314956"/>
                <a:gd name="connsiteX185" fmla="*/ 2252697 w 3925287"/>
                <a:gd name="connsiteY185" fmla="*/ 375666 h 2314956"/>
                <a:gd name="connsiteX186" fmla="*/ 2227745 w 3925287"/>
                <a:gd name="connsiteY186" fmla="*/ 394716 h 2314956"/>
                <a:gd name="connsiteX187" fmla="*/ 2195547 w 3925287"/>
                <a:gd name="connsiteY187" fmla="*/ 421386 h 2314956"/>
                <a:gd name="connsiteX188" fmla="*/ 2123157 w 3925287"/>
                <a:gd name="connsiteY188" fmla="*/ 455676 h 2314956"/>
                <a:gd name="connsiteX189" fmla="*/ 1989807 w 3925287"/>
                <a:gd name="connsiteY189" fmla="*/ 516636 h 2314956"/>
                <a:gd name="connsiteX190" fmla="*/ 1987715 w 3925287"/>
                <a:gd name="connsiteY190" fmla="*/ 512826 h 2314956"/>
                <a:gd name="connsiteX191" fmla="*/ 1964855 w 3925287"/>
                <a:gd name="connsiteY191" fmla="*/ 531876 h 2314956"/>
                <a:gd name="connsiteX192" fmla="*/ 1959327 w 3925287"/>
                <a:gd name="connsiteY192" fmla="*/ 528066 h 2314956"/>
                <a:gd name="connsiteX193" fmla="*/ 1947897 w 3925287"/>
                <a:gd name="connsiteY193" fmla="*/ 535686 h 2314956"/>
                <a:gd name="connsiteX194" fmla="*/ 1940277 w 3925287"/>
                <a:gd name="connsiteY194" fmla="*/ 516636 h 2314956"/>
                <a:gd name="connsiteX195" fmla="*/ 1898367 w 3925287"/>
                <a:gd name="connsiteY195" fmla="*/ 505206 h 2314956"/>
                <a:gd name="connsiteX196" fmla="*/ 1925037 w 3925287"/>
                <a:gd name="connsiteY196" fmla="*/ 520446 h 2314956"/>
                <a:gd name="connsiteX197" fmla="*/ 1921227 w 3925287"/>
                <a:gd name="connsiteY197" fmla="*/ 539496 h 2314956"/>
                <a:gd name="connsiteX198" fmla="*/ 1902177 w 3925287"/>
                <a:gd name="connsiteY198" fmla="*/ 497586 h 2314956"/>
                <a:gd name="connsiteX199" fmla="*/ 1913607 w 3925287"/>
                <a:gd name="connsiteY199" fmla="*/ 516636 h 2314956"/>
                <a:gd name="connsiteX200" fmla="*/ 1905987 w 3925287"/>
                <a:gd name="connsiteY200" fmla="*/ 512826 h 2314956"/>
                <a:gd name="connsiteX201" fmla="*/ 1898367 w 3925287"/>
                <a:gd name="connsiteY201" fmla="*/ 509016 h 2314956"/>
                <a:gd name="connsiteX202" fmla="*/ 1907705 w 3925287"/>
                <a:gd name="connsiteY202" fmla="*/ 516636 h 2314956"/>
                <a:gd name="connsiteX203" fmla="*/ 1913607 w 3925287"/>
                <a:gd name="connsiteY203" fmla="*/ 524256 h 2314956"/>
                <a:gd name="connsiteX204" fmla="*/ 1919135 w 3925287"/>
                <a:gd name="connsiteY204" fmla="*/ 512826 h 2314956"/>
                <a:gd name="connsiteX205" fmla="*/ 1932657 w 3925287"/>
                <a:gd name="connsiteY205" fmla="*/ 528066 h 2314956"/>
                <a:gd name="connsiteX206" fmla="*/ 1941995 w 3925287"/>
                <a:gd name="connsiteY206" fmla="*/ 528066 h 2314956"/>
                <a:gd name="connsiteX207" fmla="*/ 1917417 w 3925287"/>
                <a:gd name="connsiteY207" fmla="*/ 528066 h 2314956"/>
                <a:gd name="connsiteX208" fmla="*/ 1909797 w 3925287"/>
                <a:gd name="connsiteY208" fmla="*/ 539496 h 2314956"/>
                <a:gd name="connsiteX209" fmla="*/ 1919135 w 3925287"/>
                <a:gd name="connsiteY209" fmla="*/ 524256 h 2314956"/>
                <a:gd name="connsiteX210" fmla="*/ 1913607 w 3925287"/>
                <a:gd name="connsiteY210" fmla="*/ 528066 h 2314956"/>
                <a:gd name="connsiteX211" fmla="*/ 1919135 w 3925287"/>
                <a:gd name="connsiteY211" fmla="*/ 512826 h 2314956"/>
                <a:gd name="connsiteX212" fmla="*/ 1909797 w 3925287"/>
                <a:gd name="connsiteY212" fmla="*/ 516636 h 2314956"/>
                <a:gd name="connsiteX213" fmla="*/ 1951707 w 3925287"/>
                <a:gd name="connsiteY213" fmla="*/ 535686 h 2314956"/>
                <a:gd name="connsiteX214" fmla="*/ 1959327 w 3925287"/>
                <a:gd name="connsiteY214" fmla="*/ 524256 h 2314956"/>
                <a:gd name="connsiteX215" fmla="*/ 1909797 w 3925287"/>
                <a:gd name="connsiteY215" fmla="*/ 531876 h 2314956"/>
                <a:gd name="connsiteX216" fmla="*/ 1875507 w 3925287"/>
                <a:gd name="connsiteY216" fmla="*/ 531876 h 2314956"/>
                <a:gd name="connsiteX217" fmla="*/ 1966947 w 3925287"/>
                <a:gd name="connsiteY217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90623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2897 w 3925287"/>
                <a:gd name="connsiteY142" fmla="*/ 368046 h 2314956"/>
                <a:gd name="connsiteX143" fmla="*/ 3816515 w 3925287"/>
                <a:gd name="connsiteY143" fmla="*/ 329946 h 2314956"/>
                <a:gd name="connsiteX144" fmla="*/ 3772887 w 3925287"/>
                <a:gd name="connsiteY144" fmla="*/ 341376 h 2314956"/>
                <a:gd name="connsiteX145" fmla="*/ 3719547 w 3925287"/>
                <a:gd name="connsiteY145" fmla="*/ 318516 h 2314956"/>
                <a:gd name="connsiteX146" fmla="*/ 3647157 w 3925287"/>
                <a:gd name="connsiteY146" fmla="*/ 322326 h 2314956"/>
                <a:gd name="connsiteX147" fmla="*/ 3565055 w 3925287"/>
                <a:gd name="connsiteY147" fmla="*/ 333756 h 2314956"/>
                <a:gd name="connsiteX148" fmla="*/ 3521427 w 3925287"/>
                <a:gd name="connsiteY148" fmla="*/ 345186 h 2314956"/>
                <a:gd name="connsiteX149" fmla="*/ 3460467 w 3925287"/>
                <a:gd name="connsiteY149" fmla="*/ 348996 h 2314956"/>
                <a:gd name="connsiteX150" fmla="*/ 3346167 w 3925287"/>
                <a:gd name="connsiteY150" fmla="*/ 356616 h 2314956"/>
                <a:gd name="connsiteX151" fmla="*/ 3300447 w 3925287"/>
                <a:gd name="connsiteY151" fmla="*/ 371856 h 2314956"/>
                <a:gd name="connsiteX152" fmla="*/ 3277587 w 3925287"/>
                <a:gd name="connsiteY152" fmla="*/ 379476 h 2314956"/>
                <a:gd name="connsiteX153" fmla="*/ 3201387 w 3925287"/>
                <a:gd name="connsiteY153" fmla="*/ 387096 h 2314956"/>
                <a:gd name="connsiteX154" fmla="*/ 3125187 w 3925287"/>
                <a:gd name="connsiteY154" fmla="*/ 409956 h 2314956"/>
                <a:gd name="connsiteX155" fmla="*/ 3102327 w 3925287"/>
                <a:gd name="connsiteY155" fmla="*/ 417576 h 2314956"/>
                <a:gd name="connsiteX156" fmla="*/ 3079467 w 3925287"/>
                <a:gd name="connsiteY156" fmla="*/ 425196 h 2314956"/>
                <a:gd name="connsiteX157" fmla="*/ 3010887 w 3925287"/>
                <a:gd name="connsiteY157" fmla="*/ 432816 h 2314956"/>
                <a:gd name="connsiteX158" fmla="*/ 2965167 w 3925287"/>
                <a:gd name="connsiteY158" fmla="*/ 448056 h 2314956"/>
                <a:gd name="connsiteX159" fmla="*/ 2923257 w 3925287"/>
                <a:gd name="connsiteY159" fmla="*/ 451866 h 2314956"/>
                <a:gd name="connsiteX160" fmla="*/ 2881347 w 3925287"/>
                <a:gd name="connsiteY160" fmla="*/ 459486 h 2314956"/>
                <a:gd name="connsiteX161" fmla="*/ 2869917 w 3925287"/>
                <a:gd name="connsiteY161" fmla="*/ 470916 h 2314956"/>
                <a:gd name="connsiteX162" fmla="*/ 2709897 w 3925287"/>
                <a:gd name="connsiteY162" fmla="*/ 509016 h 2314956"/>
                <a:gd name="connsiteX163" fmla="*/ 2549877 w 3925287"/>
                <a:gd name="connsiteY163" fmla="*/ 520446 h 2314956"/>
                <a:gd name="connsiteX164" fmla="*/ 2315375 w 3925287"/>
                <a:gd name="connsiteY164" fmla="*/ 516636 h 2314956"/>
                <a:gd name="connsiteX165" fmla="*/ 2355567 w 3925287"/>
                <a:gd name="connsiteY165" fmla="*/ 451866 h 2314956"/>
                <a:gd name="connsiteX166" fmla="*/ 2450817 w 3925287"/>
                <a:gd name="connsiteY166" fmla="*/ 333756 h 2314956"/>
                <a:gd name="connsiteX167" fmla="*/ 2538447 w 3925287"/>
                <a:gd name="connsiteY167" fmla="*/ 215646 h 2314956"/>
                <a:gd name="connsiteX168" fmla="*/ 2565117 w 3925287"/>
                <a:gd name="connsiteY168" fmla="*/ 150876 h 2314956"/>
                <a:gd name="connsiteX169" fmla="*/ 2595597 w 3925287"/>
                <a:gd name="connsiteY169" fmla="*/ 112776 h 2314956"/>
                <a:gd name="connsiteX170" fmla="*/ 2607027 w 3925287"/>
                <a:gd name="connsiteY170" fmla="*/ 86106 h 2314956"/>
                <a:gd name="connsiteX171" fmla="*/ 2616365 w 3925287"/>
                <a:gd name="connsiteY171" fmla="*/ 55626 h 2314956"/>
                <a:gd name="connsiteX172" fmla="*/ 2614647 w 3925287"/>
                <a:gd name="connsiteY172" fmla="*/ 2286 h 2314956"/>
                <a:gd name="connsiteX173" fmla="*/ 2587977 w 3925287"/>
                <a:gd name="connsiteY173" fmla="*/ 6096 h 2314956"/>
                <a:gd name="connsiteX174" fmla="*/ 2557497 w 3925287"/>
                <a:gd name="connsiteY174" fmla="*/ 17526 h 2314956"/>
                <a:gd name="connsiteX175" fmla="*/ 2511777 w 3925287"/>
                <a:gd name="connsiteY175" fmla="*/ 44196 h 2314956"/>
                <a:gd name="connsiteX176" fmla="*/ 2500347 w 3925287"/>
                <a:gd name="connsiteY176" fmla="*/ 67056 h 2314956"/>
                <a:gd name="connsiteX177" fmla="*/ 2462247 w 3925287"/>
                <a:gd name="connsiteY177" fmla="*/ 93726 h 2314956"/>
                <a:gd name="connsiteX178" fmla="*/ 2447007 w 3925287"/>
                <a:gd name="connsiteY178" fmla="*/ 131826 h 2314956"/>
                <a:gd name="connsiteX179" fmla="*/ 2431767 w 3925287"/>
                <a:gd name="connsiteY179" fmla="*/ 150876 h 2314956"/>
                <a:gd name="connsiteX180" fmla="*/ 2408907 w 3925287"/>
                <a:gd name="connsiteY180" fmla="*/ 185166 h 2314956"/>
                <a:gd name="connsiteX181" fmla="*/ 2347947 w 3925287"/>
                <a:gd name="connsiteY181" fmla="*/ 265176 h 2314956"/>
                <a:gd name="connsiteX182" fmla="*/ 2325087 w 3925287"/>
                <a:gd name="connsiteY182" fmla="*/ 280416 h 2314956"/>
                <a:gd name="connsiteX183" fmla="*/ 2302227 w 3925287"/>
                <a:gd name="connsiteY183" fmla="*/ 295656 h 2314956"/>
                <a:gd name="connsiteX184" fmla="*/ 2286987 w 3925287"/>
                <a:gd name="connsiteY184" fmla="*/ 329946 h 2314956"/>
                <a:gd name="connsiteX185" fmla="*/ 2264127 w 3925287"/>
                <a:gd name="connsiteY185" fmla="*/ 375666 h 2314956"/>
                <a:gd name="connsiteX186" fmla="*/ 2252697 w 3925287"/>
                <a:gd name="connsiteY186" fmla="*/ 375666 h 2314956"/>
                <a:gd name="connsiteX187" fmla="*/ 2227745 w 3925287"/>
                <a:gd name="connsiteY187" fmla="*/ 394716 h 2314956"/>
                <a:gd name="connsiteX188" fmla="*/ 2195547 w 3925287"/>
                <a:gd name="connsiteY188" fmla="*/ 421386 h 2314956"/>
                <a:gd name="connsiteX189" fmla="*/ 2123157 w 3925287"/>
                <a:gd name="connsiteY189" fmla="*/ 455676 h 2314956"/>
                <a:gd name="connsiteX190" fmla="*/ 1989807 w 3925287"/>
                <a:gd name="connsiteY190" fmla="*/ 516636 h 2314956"/>
                <a:gd name="connsiteX191" fmla="*/ 1987715 w 3925287"/>
                <a:gd name="connsiteY191" fmla="*/ 512826 h 2314956"/>
                <a:gd name="connsiteX192" fmla="*/ 1964855 w 3925287"/>
                <a:gd name="connsiteY192" fmla="*/ 531876 h 2314956"/>
                <a:gd name="connsiteX193" fmla="*/ 1959327 w 3925287"/>
                <a:gd name="connsiteY193" fmla="*/ 528066 h 2314956"/>
                <a:gd name="connsiteX194" fmla="*/ 1947897 w 3925287"/>
                <a:gd name="connsiteY194" fmla="*/ 535686 h 2314956"/>
                <a:gd name="connsiteX195" fmla="*/ 1940277 w 3925287"/>
                <a:gd name="connsiteY195" fmla="*/ 516636 h 2314956"/>
                <a:gd name="connsiteX196" fmla="*/ 1898367 w 3925287"/>
                <a:gd name="connsiteY196" fmla="*/ 505206 h 2314956"/>
                <a:gd name="connsiteX197" fmla="*/ 1925037 w 3925287"/>
                <a:gd name="connsiteY197" fmla="*/ 520446 h 2314956"/>
                <a:gd name="connsiteX198" fmla="*/ 1921227 w 3925287"/>
                <a:gd name="connsiteY198" fmla="*/ 539496 h 2314956"/>
                <a:gd name="connsiteX199" fmla="*/ 1902177 w 3925287"/>
                <a:gd name="connsiteY199" fmla="*/ 497586 h 2314956"/>
                <a:gd name="connsiteX200" fmla="*/ 1913607 w 3925287"/>
                <a:gd name="connsiteY200" fmla="*/ 516636 h 2314956"/>
                <a:gd name="connsiteX201" fmla="*/ 1905987 w 3925287"/>
                <a:gd name="connsiteY201" fmla="*/ 512826 h 2314956"/>
                <a:gd name="connsiteX202" fmla="*/ 1898367 w 3925287"/>
                <a:gd name="connsiteY202" fmla="*/ 509016 h 2314956"/>
                <a:gd name="connsiteX203" fmla="*/ 1907705 w 3925287"/>
                <a:gd name="connsiteY203" fmla="*/ 516636 h 2314956"/>
                <a:gd name="connsiteX204" fmla="*/ 1913607 w 3925287"/>
                <a:gd name="connsiteY204" fmla="*/ 524256 h 2314956"/>
                <a:gd name="connsiteX205" fmla="*/ 1919135 w 3925287"/>
                <a:gd name="connsiteY205" fmla="*/ 512826 h 2314956"/>
                <a:gd name="connsiteX206" fmla="*/ 1932657 w 3925287"/>
                <a:gd name="connsiteY206" fmla="*/ 528066 h 2314956"/>
                <a:gd name="connsiteX207" fmla="*/ 1941995 w 3925287"/>
                <a:gd name="connsiteY207" fmla="*/ 528066 h 2314956"/>
                <a:gd name="connsiteX208" fmla="*/ 1917417 w 3925287"/>
                <a:gd name="connsiteY208" fmla="*/ 528066 h 2314956"/>
                <a:gd name="connsiteX209" fmla="*/ 1909797 w 3925287"/>
                <a:gd name="connsiteY209" fmla="*/ 539496 h 2314956"/>
                <a:gd name="connsiteX210" fmla="*/ 1919135 w 3925287"/>
                <a:gd name="connsiteY210" fmla="*/ 524256 h 2314956"/>
                <a:gd name="connsiteX211" fmla="*/ 1913607 w 3925287"/>
                <a:gd name="connsiteY211" fmla="*/ 528066 h 2314956"/>
                <a:gd name="connsiteX212" fmla="*/ 1919135 w 3925287"/>
                <a:gd name="connsiteY212" fmla="*/ 512826 h 2314956"/>
                <a:gd name="connsiteX213" fmla="*/ 1909797 w 3925287"/>
                <a:gd name="connsiteY213" fmla="*/ 516636 h 2314956"/>
                <a:gd name="connsiteX214" fmla="*/ 1951707 w 3925287"/>
                <a:gd name="connsiteY214" fmla="*/ 535686 h 2314956"/>
                <a:gd name="connsiteX215" fmla="*/ 1959327 w 3925287"/>
                <a:gd name="connsiteY215" fmla="*/ 524256 h 2314956"/>
                <a:gd name="connsiteX216" fmla="*/ 1909797 w 3925287"/>
                <a:gd name="connsiteY216" fmla="*/ 531876 h 2314956"/>
                <a:gd name="connsiteX217" fmla="*/ 1875507 w 3925287"/>
                <a:gd name="connsiteY217" fmla="*/ 531876 h 2314956"/>
                <a:gd name="connsiteX218" fmla="*/ 1966947 w 3925287"/>
                <a:gd name="connsiteY218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90623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2897 w 3925287"/>
                <a:gd name="connsiteY142" fmla="*/ 368046 h 2314956"/>
                <a:gd name="connsiteX143" fmla="*/ 3816515 w 3925287"/>
                <a:gd name="connsiteY143" fmla="*/ 329946 h 2314956"/>
                <a:gd name="connsiteX144" fmla="*/ 3772887 w 3925287"/>
                <a:gd name="connsiteY144" fmla="*/ 322326 h 2314956"/>
                <a:gd name="connsiteX145" fmla="*/ 3719547 w 3925287"/>
                <a:gd name="connsiteY145" fmla="*/ 318516 h 2314956"/>
                <a:gd name="connsiteX146" fmla="*/ 3647157 w 3925287"/>
                <a:gd name="connsiteY146" fmla="*/ 322326 h 2314956"/>
                <a:gd name="connsiteX147" fmla="*/ 3565055 w 3925287"/>
                <a:gd name="connsiteY147" fmla="*/ 333756 h 2314956"/>
                <a:gd name="connsiteX148" fmla="*/ 3521427 w 3925287"/>
                <a:gd name="connsiteY148" fmla="*/ 345186 h 2314956"/>
                <a:gd name="connsiteX149" fmla="*/ 3460467 w 3925287"/>
                <a:gd name="connsiteY149" fmla="*/ 348996 h 2314956"/>
                <a:gd name="connsiteX150" fmla="*/ 3346167 w 3925287"/>
                <a:gd name="connsiteY150" fmla="*/ 356616 h 2314956"/>
                <a:gd name="connsiteX151" fmla="*/ 3300447 w 3925287"/>
                <a:gd name="connsiteY151" fmla="*/ 371856 h 2314956"/>
                <a:gd name="connsiteX152" fmla="*/ 3277587 w 3925287"/>
                <a:gd name="connsiteY152" fmla="*/ 379476 h 2314956"/>
                <a:gd name="connsiteX153" fmla="*/ 3201387 w 3925287"/>
                <a:gd name="connsiteY153" fmla="*/ 387096 h 2314956"/>
                <a:gd name="connsiteX154" fmla="*/ 3125187 w 3925287"/>
                <a:gd name="connsiteY154" fmla="*/ 409956 h 2314956"/>
                <a:gd name="connsiteX155" fmla="*/ 3102327 w 3925287"/>
                <a:gd name="connsiteY155" fmla="*/ 417576 h 2314956"/>
                <a:gd name="connsiteX156" fmla="*/ 3079467 w 3925287"/>
                <a:gd name="connsiteY156" fmla="*/ 425196 h 2314956"/>
                <a:gd name="connsiteX157" fmla="*/ 3010887 w 3925287"/>
                <a:gd name="connsiteY157" fmla="*/ 432816 h 2314956"/>
                <a:gd name="connsiteX158" fmla="*/ 2965167 w 3925287"/>
                <a:gd name="connsiteY158" fmla="*/ 448056 h 2314956"/>
                <a:gd name="connsiteX159" fmla="*/ 2923257 w 3925287"/>
                <a:gd name="connsiteY159" fmla="*/ 451866 h 2314956"/>
                <a:gd name="connsiteX160" fmla="*/ 2881347 w 3925287"/>
                <a:gd name="connsiteY160" fmla="*/ 459486 h 2314956"/>
                <a:gd name="connsiteX161" fmla="*/ 2869917 w 3925287"/>
                <a:gd name="connsiteY161" fmla="*/ 470916 h 2314956"/>
                <a:gd name="connsiteX162" fmla="*/ 2709897 w 3925287"/>
                <a:gd name="connsiteY162" fmla="*/ 509016 h 2314956"/>
                <a:gd name="connsiteX163" fmla="*/ 2549877 w 3925287"/>
                <a:gd name="connsiteY163" fmla="*/ 520446 h 2314956"/>
                <a:gd name="connsiteX164" fmla="*/ 2315375 w 3925287"/>
                <a:gd name="connsiteY164" fmla="*/ 516636 h 2314956"/>
                <a:gd name="connsiteX165" fmla="*/ 2355567 w 3925287"/>
                <a:gd name="connsiteY165" fmla="*/ 451866 h 2314956"/>
                <a:gd name="connsiteX166" fmla="*/ 2450817 w 3925287"/>
                <a:gd name="connsiteY166" fmla="*/ 333756 h 2314956"/>
                <a:gd name="connsiteX167" fmla="*/ 2538447 w 3925287"/>
                <a:gd name="connsiteY167" fmla="*/ 215646 h 2314956"/>
                <a:gd name="connsiteX168" fmla="*/ 2565117 w 3925287"/>
                <a:gd name="connsiteY168" fmla="*/ 150876 h 2314956"/>
                <a:gd name="connsiteX169" fmla="*/ 2595597 w 3925287"/>
                <a:gd name="connsiteY169" fmla="*/ 112776 h 2314956"/>
                <a:gd name="connsiteX170" fmla="*/ 2607027 w 3925287"/>
                <a:gd name="connsiteY170" fmla="*/ 86106 h 2314956"/>
                <a:gd name="connsiteX171" fmla="*/ 2616365 w 3925287"/>
                <a:gd name="connsiteY171" fmla="*/ 55626 h 2314956"/>
                <a:gd name="connsiteX172" fmla="*/ 2614647 w 3925287"/>
                <a:gd name="connsiteY172" fmla="*/ 2286 h 2314956"/>
                <a:gd name="connsiteX173" fmla="*/ 2587977 w 3925287"/>
                <a:gd name="connsiteY173" fmla="*/ 6096 h 2314956"/>
                <a:gd name="connsiteX174" fmla="*/ 2557497 w 3925287"/>
                <a:gd name="connsiteY174" fmla="*/ 17526 h 2314956"/>
                <a:gd name="connsiteX175" fmla="*/ 2511777 w 3925287"/>
                <a:gd name="connsiteY175" fmla="*/ 44196 h 2314956"/>
                <a:gd name="connsiteX176" fmla="*/ 2500347 w 3925287"/>
                <a:gd name="connsiteY176" fmla="*/ 67056 h 2314956"/>
                <a:gd name="connsiteX177" fmla="*/ 2462247 w 3925287"/>
                <a:gd name="connsiteY177" fmla="*/ 93726 h 2314956"/>
                <a:gd name="connsiteX178" fmla="*/ 2447007 w 3925287"/>
                <a:gd name="connsiteY178" fmla="*/ 131826 h 2314956"/>
                <a:gd name="connsiteX179" fmla="*/ 2431767 w 3925287"/>
                <a:gd name="connsiteY179" fmla="*/ 150876 h 2314956"/>
                <a:gd name="connsiteX180" fmla="*/ 2408907 w 3925287"/>
                <a:gd name="connsiteY180" fmla="*/ 185166 h 2314956"/>
                <a:gd name="connsiteX181" fmla="*/ 2347947 w 3925287"/>
                <a:gd name="connsiteY181" fmla="*/ 265176 h 2314956"/>
                <a:gd name="connsiteX182" fmla="*/ 2325087 w 3925287"/>
                <a:gd name="connsiteY182" fmla="*/ 280416 h 2314956"/>
                <a:gd name="connsiteX183" fmla="*/ 2302227 w 3925287"/>
                <a:gd name="connsiteY183" fmla="*/ 295656 h 2314956"/>
                <a:gd name="connsiteX184" fmla="*/ 2286987 w 3925287"/>
                <a:gd name="connsiteY184" fmla="*/ 329946 h 2314956"/>
                <a:gd name="connsiteX185" fmla="*/ 2264127 w 3925287"/>
                <a:gd name="connsiteY185" fmla="*/ 375666 h 2314956"/>
                <a:gd name="connsiteX186" fmla="*/ 2252697 w 3925287"/>
                <a:gd name="connsiteY186" fmla="*/ 375666 h 2314956"/>
                <a:gd name="connsiteX187" fmla="*/ 2227745 w 3925287"/>
                <a:gd name="connsiteY187" fmla="*/ 394716 h 2314956"/>
                <a:gd name="connsiteX188" fmla="*/ 2195547 w 3925287"/>
                <a:gd name="connsiteY188" fmla="*/ 421386 h 2314956"/>
                <a:gd name="connsiteX189" fmla="*/ 2123157 w 3925287"/>
                <a:gd name="connsiteY189" fmla="*/ 455676 h 2314956"/>
                <a:gd name="connsiteX190" fmla="*/ 1989807 w 3925287"/>
                <a:gd name="connsiteY190" fmla="*/ 516636 h 2314956"/>
                <a:gd name="connsiteX191" fmla="*/ 1987715 w 3925287"/>
                <a:gd name="connsiteY191" fmla="*/ 512826 h 2314956"/>
                <a:gd name="connsiteX192" fmla="*/ 1964855 w 3925287"/>
                <a:gd name="connsiteY192" fmla="*/ 531876 h 2314956"/>
                <a:gd name="connsiteX193" fmla="*/ 1959327 w 3925287"/>
                <a:gd name="connsiteY193" fmla="*/ 528066 h 2314956"/>
                <a:gd name="connsiteX194" fmla="*/ 1947897 w 3925287"/>
                <a:gd name="connsiteY194" fmla="*/ 535686 h 2314956"/>
                <a:gd name="connsiteX195" fmla="*/ 1940277 w 3925287"/>
                <a:gd name="connsiteY195" fmla="*/ 516636 h 2314956"/>
                <a:gd name="connsiteX196" fmla="*/ 1898367 w 3925287"/>
                <a:gd name="connsiteY196" fmla="*/ 505206 h 2314956"/>
                <a:gd name="connsiteX197" fmla="*/ 1925037 w 3925287"/>
                <a:gd name="connsiteY197" fmla="*/ 520446 h 2314956"/>
                <a:gd name="connsiteX198" fmla="*/ 1921227 w 3925287"/>
                <a:gd name="connsiteY198" fmla="*/ 539496 h 2314956"/>
                <a:gd name="connsiteX199" fmla="*/ 1902177 w 3925287"/>
                <a:gd name="connsiteY199" fmla="*/ 497586 h 2314956"/>
                <a:gd name="connsiteX200" fmla="*/ 1913607 w 3925287"/>
                <a:gd name="connsiteY200" fmla="*/ 516636 h 2314956"/>
                <a:gd name="connsiteX201" fmla="*/ 1905987 w 3925287"/>
                <a:gd name="connsiteY201" fmla="*/ 512826 h 2314956"/>
                <a:gd name="connsiteX202" fmla="*/ 1898367 w 3925287"/>
                <a:gd name="connsiteY202" fmla="*/ 509016 h 2314956"/>
                <a:gd name="connsiteX203" fmla="*/ 1907705 w 3925287"/>
                <a:gd name="connsiteY203" fmla="*/ 516636 h 2314956"/>
                <a:gd name="connsiteX204" fmla="*/ 1913607 w 3925287"/>
                <a:gd name="connsiteY204" fmla="*/ 524256 h 2314956"/>
                <a:gd name="connsiteX205" fmla="*/ 1919135 w 3925287"/>
                <a:gd name="connsiteY205" fmla="*/ 512826 h 2314956"/>
                <a:gd name="connsiteX206" fmla="*/ 1932657 w 3925287"/>
                <a:gd name="connsiteY206" fmla="*/ 528066 h 2314956"/>
                <a:gd name="connsiteX207" fmla="*/ 1941995 w 3925287"/>
                <a:gd name="connsiteY207" fmla="*/ 528066 h 2314956"/>
                <a:gd name="connsiteX208" fmla="*/ 1917417 w 3925287"/>
                <a:gd name="connsiteY208" fmla="*/ 528066 h 2314956"/>
                <a:gd name="connsiteX209" fmla="*/ 1909797 w 3925287"/>
                <a:gd name="connsiteY209" fmla="*/ 539496 h 2314956"/>
                <a:gd name="connsiteX210" fmla="*/ 1919135 w 3925287"/>
                <a:gd name="connsiteY210" fmla="*/ 524256 h 2314956"/>
                <a:gd name="connsiteX211" fmla="*/ 1913607 w 3925287"/>
                <a:gd name="connsiteY211" fmla="*/ 528066 h 2314956"/>
                <a:gd name="connsiteX212" fmla="*/ 1919135 w 3925287"/>
                <a:gd name="connsiteY212" fmla="*/ 512826 h 2314956"/>
                <a:gd name="connsiteX213" fmla="*/ 1909797 w 3925287"/>
                <a:gd name="connsiteY213" fmla="*/ 516636 h 2314956"/>
                <a:gd name="connsiteX214" fmla="*/ 1951707 w 3925287"/>
                <a:gd name="connsiteY214" fmla="*/ 535686 h 2314956"/>
                <a:gd name="connsiteX215" fmla="*/ 1959327 w 3925287"/>
                <a:gd name="connsiteY215" fmla="*/ 524256 h 2314956"/>
                <a:gd name="connsiteX216" fmla="*/ 1909797 w 3925287"/>
                <a:gd name="connsiteY216" fmla="*/ 531876 h 2314956"/>
                <a:gd name="connsiteX217" fmla="*/ 1875507 w 3925287"/>
                <a:gd name="connsiteY217" fmla="*/ 531876 h 2314956"/>
                <a:gd name="connsiteX218" fmla="*/ 1966947 w 3925287"/>
                <a:gd name="connsiteY218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90623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2897 w 3925287"/>
                <a:gd name="connsiteY142" fmla="*/ 368046 h 2314956"/>
                <a:gd name="connsiteX143" fmla="*/ 3816515 w 3925287"/>
                <a:gd name="connsiteY143" fmla="*/ 329946 h 2314956"/>
                <a:gd name="connsiteX144" fmla="*/ 3772887 w 3925287"/>
                <a:gd name="connsiteY144" fmla="*/ 322326 h 2314956"/>
                <a:gd name="connsiteX145" fmla="*/ 3719547 w 3925287"/>
                <a:gd name="connsiteY145" fmla="*/ 318516 h 2314956"/>
                <a:gd name="connsiteX146" fmla="*/ 3650967 w 3925287"/>
                <a:gd name="connsiteY146" fmla="*/ 307086 h 2314956"/>
                <a:gd name="connsiteX147" fmla="*/ 3565055 w 3925287"/>
                <a:gd name="connsiteY147" fmla="*/ 333756 h 2314956"/>
                <a:gd name="connsiteX148" fmla="*/ 3521427 w 3925287"/>
                <a:gd name="connsiteY148" fmla="*/ 345186 h 2314956"/>
                <a:gd name="connsiteX149" fmla="*/ 3460467 w 3925287"/>
                <a:gd name="connsiteY149" fmla="*/ 348996 h 2314956"/>
                <a:gd name="connsiteX150" fmla="*/ 3346167 w 3925287"/>
                <a:gd name="connsiteY150" fmla="*/ 356616 h 2314956"/>
                <a:gd name="connsiteX151" fmla="*/ 3300447 w 3925287"/>
                <a:gd name="connsiteY151" fmla="*/ 371856 h 2314956"/>
                <a:gd name="connsiteX152" fmla="*/ 3277587 w 3925287"/>
                <a:gd name="connsiteY152" fmla="*/ 379476 h 2314956"/>
                <a:gd name="connsiteX153" fmla="*/ 3201387 w 3925287"/>
                <a:gd name="connsiteY153" fmla="*/ 387096 h 2314956"/>
                <a:gd name="connsiteX154" fmla="*/ 3125187 w 3925287"/>
                <a:gd name="connsiteY154" fmla="*/ 409956 h 2314956"/>
                <a:gd name="connsiteX155" fmla="*/ 3102327 w 3925287"/>
                <a:gd name="connsiteY155" fmla="*/ 417576 h 2314956"/>
                <a:gd name="connsiteX156" fmla="*/ 3079467 w 3925287"/>
                <a:gd name="connsiteY156" fmla="*/ 425196 h 2314956"/>
                <a:gd name="connsiteX157" fmla="*/ 3010887 w 3925287"/>
                <a:gd name="connsiteY157" fmla="*/ 432816 h 2314956"/>
                <a:gd name="connsiteX158" fmla="*/ 2965167 w 3925287"/>
                <a:gd name="connsiteY158" fmla="*/ 448056 h 2314956"/>
                <a:gd name="connsiteX159" fmla="*/ 2923257 w 3925287"/>
                <a:gd name="connsiteY159" fmla="*/ 451866 h 2314956"/>
                <a:gd name="connsiteX160" fmla="*/ 2881347 w 3925287"/>
                <a:gd name="connsiteY160" fmla="*/ 459486 h 2314956"/>
                <a:gd name="connsiteX161" fmla="*/ 2869917 w 3925287"/>
                <a:gd name="connsiteY161" fmla="*/ 470916 h 2314956"/>
                <a:gd name="connsiteX162" fmla="*/ 2709897 w 3925287"/>
                <a:gd name="connsiteY162" fmla="*/ 509016 h 2314956"/>
                <a:gd name="connsiteX163" fmla="*/ 2549877 w 3925287"/>
                <a:gd name="connsiteY163" fmla="*/ 520446 h 2314956"/>
                <a:gd name="connsiteX164" fmla="*/ 2315375 w 3925287"/>
                <a:gd name="connsiteY164" fmla="*/ 516636 h 2314956"/>
                <a:gd name="connsiteX165" fmla="*/ 2355567 w 3925287"/>
                <a:gd name="connsiteY165" fmla="*/ 451866 h 2314956"/>
                <a:gd name="connsiteX166" fmla="*/ 2450817 w 3925287"/>
                <a:gd name="connsiteY166" fmla="*/ 333756 h 2314956"/>
                <a:gd name="connsiteX167" fmla="*/ 2538447 w 3925287"/>
                <a:gd name="connsiteY167" fmla="*/ 215646 h 2314956"/>
                <a:gd name="connsiteX168" fmla="*/ 2565117 w 3925287"/>
                <a:gd name="connsiteY168" fmla="*/ 150876 h 2314956"/>
                <a:gd name="connsiteX169" fmla="*/ 2595597 w 3925287"/>
                <a:gd name="connsiteY169" fmla="*/ 112776 h 2314956"/>
                <a:gd name="connsiteX170" fmla="*/ 2607027 w 3925287"/>
                <a:gd name="connsiteY170" fmla="*/ 86106 h 2314956"/>
                <a:gd name="connsiteX171" fmla="*/ 2616365 w 3925287"/>
                <a:gd name="connsiteY171" fmla="*/ 55626 h 2314956"/>
                <a:gd name="connsiteX172" fmla="*/ 2614647 w 3925287"/>
                <a:gd name="connsiteY172" fmla="*/ 2286 h 2314956"/>
                <a:gd name="connsiteX173" fmla="*/ 2587977 w 3925287"/>
                <a:gd name="connsiteY173" fmla="*/ 6096 h 2314956"/>
                <a:gd name="connsiteX174" fmla="*/ 2557497 w 3925287"/>
                <a:gd name="connsiteY174" fmla="*/ 17526 h 2314956"/>
                <a:gd name="connsiteX175" fmla="*/ 2511777 w 3925287"/>
                <a:gd name="connsiteY175" fmla="*/ 44196 h 2314956"/>
                <a:gd name="connsiteX176" fmla="*/ 2500347 w 3925287"/>
                <a:gd name="connsiteY176" fmla="*/ 67056 h 2314956"/>
                <a:gd name="connsiteX177" fmla="*/ 2462247 w 3925287"/>
                <a:gd name="connsiteY177" fmla="*/ 93726 h 2314956"/>
                <a:gd name="connsiteX178" fmla="*/ 2447007 w 3925287"/>
                <a:gd name="connsiteY178" fmla="*/ 131826 h 2314956"/>
                <a:gd name="connsiteX179" fmla="*/ 2431767 w 3925287"/>
                <a:gd name="connsiteY179" fmla="*/ 150876 h 2314956"/>
                <a:gd name="connsiteX180" fmla="*/ 2408907 w 3925287"/>
                <a:gd name="connsiteY180" fmla="*/ 185166 h 2314956"/>
                <a:gd name="connsiteX181" fmla="*/ 2347947 w 3925287"/>
                <a:gd name="connsiteY181" fmla="*/ 265176 h 2314956"/>
                <a:gd name="connsiteX182" fmla="*/ 2325087 w 3925287"/>
                <a:gd name="connsiteY182" fmla="*/ 280416 h 2314956"/>
                <a:gd name="connsiteX183" fmla="*/ 2302227 w 3925287"/>
                <a:gd name="connsiteY183" fmla="*/ 295656 h 2314956"/>
                <a:gd name="connsiteX184" fmla="*/ 2286987 w 3925287"/>
                <a:gd name="connsiteY184" fmla="*/ 329946 h 2314956"/>
                <a:gd name="connsiteX185" fmla="*/ 2264127 w 3925287"/>
                <a:gd name="connsiteY185" fmla="*/ 375666 h 2314956"/>
                <a:gd name="connsiteX186" fmla="*/ 2252697 w 3925287"/>
                <a:gd name="connsiteY186" fmla="*/ 375666 h 2314956"/>
                <a:gd name="connsiteX187" fmla="*/ 2227745 w 3925287"/>
                <a:gd name="connsiteY187" fmla="*/ 394716 h 2314956"/>
                <a:gd name="connsiteX188" fmla="*/ 2195547 w 3925287"/>
                <a:gd name="connsiteY188" fmla="*/ 421386 h 2314956"/>
                <a:gd name="connsiteX189" fmla="*/ 2123157 w 3925287"/>
                <a:gd name="connsiteY189" fmla="*/ 455676 h 2314956"/>
                <a:gd name="connsiteX190" fmla="*/ 1989807 w 3925287"/>
                <a:gd name="connsiteY190" fmla="*/ 516636 h 2314956"/>
                <a:gd name="connsiteX191" fmla="*/ 1987715 w 3925287"/>
                <a:gd name="connsiteY191" fmla="*/ 512826 h 2314956"/>
                <a:gd name="connsiteX192" fmla="*/ 1964855 w 3925287"/>
                <a:gd name="connsiteY192" fmla="*/ 531876 h 2314956"/>
                <a:gd name="connsiteX193" fmla="*/ 1959327 w 3925287"/>
                <a:gd name="connsiteY193" fmla="*/ 528066 h 2314956"/>
                <a:gd name="connsiteX194" fmla="*/ 1947897 w 3925287"/>
                <a:gd name="connsiteY194" fmla="*/ 535686 h 2314956"/>
                <a:gd name="connsiteX195" fmla="*/ 1940277 w 3925287"/>
                <a:gd name="connsiteY195" fmla="*/ 516636 h 2314956"/>
                <a:gd name="connsiteX196" fmla="*/ 1898367 w 3925287"/>
                <a:gd name="connsiteY196" fmla="*/ 505206 h 2314956"/>
                <a:gd name="connsiteX197" fmla="*/ 1925037 w 3925287"/>
                <a:gd name="connsiteY197" fmla="*/ 520446 h 2314956"/>
                <a:gd name="connsiteX198" fmla="*/ 1921227 w 3925287"/>
                <a:gd name="connsiteY198" fmla="*/ 539496 h 2314956"/>
                <a:gd name="connsiteX199" fmla="*/ 1902177 w 3925287"/>
                <a:gd name="connsiteY199" fmla="*/ 497586 h 2314956"/>
                <a:gd name="connsiteX200" fmla="*/ 1913607 w 3925287"/>
                <a:gd name="connsiteY200" fmla="*/ 516636 h 2314956"/>
                <a:gd name="connsiteX201" fmla="*/ 1905987 w 3925287"/>
                <a:gd name="connsiteY201" fmla="*/ 512826 h 2314956"/>
                <a:gd name="connsiteX202" fmla="*/ 1898367 w 3925287"/>
                <a:gd name="connsiteY202" fmla="*/ 509016 h 2314956"/>
                <a:gd name="connsiteX203" fmla="*/ 1907705 w 3925287"/>
                <a:gd name="connsiteY203" fmla="*/ 516636 h 2314956"/>
                <a:gd name="connsiteX204" fmla="*/ 1913607 w 3925287"/>
                <a:gd name="connsiteY204" fmla="*/ 524256 h 2314956"/>
                <a:gd name="connsiteX205" fmla="*/ 1919135 w 3925287"/>
                <a:gd name="connsiteY205" fmla="*/ 512826 h 2314956"/>
                <a:gd name="connsiteX206" fmla="*/ 1932657 w 3925287"/>
                <a:gd name="connsiteY206" fmla="*/ 528066 h 2314956"/>
                <a:gd name="connsiteX207" fmla="*/ 1941995 w 3925287"/>
                <a:gd name="connsiteY207" fmla="*/ 528066 h 2314956"/>
                <a:gd name="connsiteX208" fmla="*/ 1917417 w 3925287"/>
                <a:gd name="connsiteY208" fmla="*/ 528066 h 2314956"/>
                <a:gd name="connsiteX209" fmla="*/ 1909797 w 3925287"/>
                <a:gd name="connsiteY209" fmla="*/ 539496 h 2314956"/>
                <a:gd name="connsiteX210" fmla="*/ 1919135 w 3925287"/>
                <a:gd name="connsiteY210" fmla="*/ 524256 h 2314956"/>
                <a:gd name="connsiteX211" fmla="*/ 1913607 w 3925287"/>
                <a:gd name="connsiteY211" fmla="*/ 528066 h 2314956"/>
                <a:gd name="connsiteX212" fmla="*/ 1919135 w 3925287"/>
                <a:gd name="connsiteY212" fmla="*/ 512826 h 2314956"/>
                <a:gd name="connsiteX213" fmla="*/ 1909797 w 3925287"/>
                <a:gd name="connsiteY213" fmla="*/ 516636 h 2314956"/>
                <a:gd name="connsiteX214" fmla="*/ 1951707 w 3925287"/>
                <a:gd name="connsiteY214" fmla="*/ 535686 h 2314956"/>
                <a:gd name="connsiteX215" fmla="*/ 1959327 w 3925287"/>
                <a:gd name="connsiteY215" fmla="*/ 524256 h 2314956"/>
                <a:gd name="connsiteX216" fmla="*/ 1909797 w 3925287"/>
                <a:gd name="connsiteY216" fmla="*/ 531876 h 2314956"/>
                <a:gd name="connsiteX217" fmla="*/ 1875507 w 3925287"/>
                <a:gd name="connsiteY217" fmla="*/ 531876 h 2314956"/>
                <a:gd name="connsiteX218" fmla="*/ 1966947 w 3925287"/>
                <a:gd name="connsiteY218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90623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2897 w 3925287"/>
                <a:gd name="connsiteY142" fmla="*/ 368046 h 2314956"/>
                <a:gd name="connsiteX143" fmla="*/ 3816515 w 3925287"/>
                <a:gd name="connsiteY143" fmla="*/ 329946 h 2314956"/>
                <a:gd name="connsiteX144" fmla="*/ 3772887 w 3925287"/>
                <a:gd name="connsiteY144" fmla="*/ 322326 h 2314956"/>
                <a:gd name="connsiteX145" fmla="*/ 3719547 w 3925287"/>
                <a:gd name="connsiteY145" fmla="*/ 318516 h 2314956"/>
                <a:gd name="connsiteX146" fmla="*/ 3650967 w 3925287"/>
                <a:gd name="connsiteY146" fmla="*/ 307086 h 2314956"/>
                <a:gd name="connsiteX147" fmla="*/ 3553625 w 3925287"/>
                <a:gd name="connsiteY147" fmla="*/ 314706 h 2314956"/>
                <a:gd name="connsiteX148" fmla="*/ 3521427 w 3925287"/>
                <a:gd name="connsiteY148" fmla="*/ 345186 h 2314956"/>
                <a:gd name="connsiteX149" fmla="*/ 3460467 w 3925287"/>
                <a:gd name="connsiteY149" fmla="*/ 348996 h 2314956"/>
                <a:gd name="connsiteX150" fmla="*/ 3346167 w 3925287"/>
                <a:gd name="connsiteY150" fmla="*/ 356616 h 2314956"/>
                <a:gd name="connsiteX151" fmla="*/ 3300447 w 3925287"/>
                <a:gd name="connsiteY151" fmla="*/ 371856 h 2314956"/>
                <a:gd name="connsiteX152" fmla="*/ 3277587 w 3925287"/>
                <a:gd name="connsiteY152" fmla="*/ 379476 h 2314956"/>
                <a:gd name="connsiteX153" fmla="*/ 3201387 w 3925287"/>
                <a:gd name="connsiteY153" fmla="*/ 387096 h 2314956"/>
                <a:gd name="connsiteX154" fmla="*/ 3125187 w 3925287"/>
                <a:gd name="connsiteY154" fmla="*/ 409956 h 2314956"/>
                <a:gd name="connsiteX155" fmla="*/ 3102327 w 3925287"/>
                <a:gd name="connsiteY155" fmla="*/ 417576 h 2314956"/>
                <a:gd name="connsiteX156" fmla="*/ 3079467 w 3925287"/>
                <a:gd name="connsiteY156" fmla="*/ 425196 h 2314956"/>
                <a:gd name="connsiteX157" fmla="*/ 3010887 w 3925287"/>
                <a:gd name="connsiteY157" fmla="*/ 432816 h 2314956"/>
                <a:gd name="connsiteX158" fmla="*/ 2965167 w 3925287"/>
                <a:gd name="connsiteY158" fmla="*/ 448056 h 2314956"/>
                <a:gd name="connsiteX159" fmla="*/ 2923257 w 3925287"/>
                <a:gd name="connsiteY159" fmla="*/ 451866 h 2314956"/>
                <a:gd name="connsiteX160" fmla="*/ 2881347 w 3925287"/>
                <a:gd name="connsiteY160" fmla="*/ 459486 h 2314956"/>
                <a:gd name="connsiteX161" fmla="*/ 2869917 w 3925287"/>
                <a:gd name="connsiteY161" fmla="*/ 470916 h 2314956"/>
                <a:gd name="connsiteX162" fmla="*/ 2709897 w 3925287"/>
                <a:gd name="connsiteY162" fmla="*/ 509016 h 2314956"/>
                <a:gd name="connsiteX163" fmla="*/ 2549877 w 3925287"/>
                <a:gd name="connsiteY163" fmla="*/ 520446 h 2314956"/>
                <a:gd name="connsiteX164" fmla="*/ 2315375 w 3925287"/>
                <a:gd name="connsiteY164" fmla="*/ 516636 h 2314956"/>
                <a:gd name="connsiteX165" fmla="*/ 2355567 w 3925287"/>
                <a:gd name="connsiteY165" fmla="*/ 451866 h 2314956"/>
                <a:gd name="connsiteX166" fmla="*/ 2450817 w 3925287"/>
                <a:gd name="connsiteY166" fmla="*/ 333756 h 2314956"/>
                <a:gd name="connsiteX167" fmla="*/ 2538447 w 3925287"/>
                <a:gd name="connsiteY167" fmla="*/ 215646 h 2314956"/>
                <a:gd name="connsiteX168" fmla="*/ 2565117 w 3925287"/>
                <a:gd name="connsiteY168" fmla="*/ 150876 h 2314956"/>
                <a:gd name="connsiteX169" fmla="*/ 2595597 w 3925287"/>
                <a:gd name="connsiteY169" fmla="*/ 112776 h 2314956"/>
                <a:gd name="connsiteX170" fmla="*/ 2607027 w 3925287"/>
                <a:gd name="connsiteY170" fmla="*/ 86106 h 2314956"/>
                <a:gd name="connsiteX171" fmla="*/ 2616365 w 3925287"/>
                <a:gd name="connsiteY171" fmla="*/ 55626 h 2314956"/>
                <a:gd name="connsiteX172" fmla="*/ 2614647 w 3925287"/>
                <a:gd name="connsiteY172" fmla="*/ 2286 h 2314956"/>
                <a:gd name="connsiteX173" fmla="*/ 2587977 w 3925287"/>
                <a:gd name="connsiteY173" fmla="*/ 6096 h 2314956"/>
                <a:gd name="connsiteX174" fmla="*/ 2557497 w 3925287"/>
                <a:gd name="connsiteY174" fmla="*/ 17526 h 2314956"/>
                <a:gd name="connsiteX175" fmla="*/ 2511777 w 3925287"/>
                <a:gd name="connsiteY175" fmla="*/ 44196 h 2314956"/>
                <a:gd name="connsiteX176" fmla="*/ 2500347 w 3925287"/>
                <a:gd name="connsiteY176" fmla="*/ 67056 h 2314956"/>
                <a:gd name="connsiteX177" fmla="*/ 2462247 w 3925287"/>
                <a:gd name="connsiteY177" fmla="*/ 93726 h 2314956"/>
                <a:gd name="connsiteX178" fmla="*/ 2447007 w 3925287"/>
                <a:gd name="connsiteY178" fmla="*/ 131826 h 2314956"/>
                <a:gd name="connsiteX179" fmla="*/ 2431767 w 3925287"/>
                <a:gd name="connsiteY179" fmla="*/ 150876 h 2314956"/>
                <a:gd name="connsiteX180" fmla="*/ 2408907 w 3925287"/>
                <a:gd name="connsiteY180" fmla="*/ 185166 h 2314956"/>
                <a:gd name="connsiteX181" fmla="*/ 2347947 w 3925287"/>
                <a:gd name="connsiteY181" fmla="*/ 265176 h 2314956"/>
                <a:gd name="connsiteX182" fmla="*/ 2325087 w 3925287"/>
                <a:gd name="connsiteY182" fmla="*/ 280416 h 2314956"/>
                <a:gd name="connsiteX183" fmla="*/ 2302227 w 3925287"/>
                <a:gd name="connsiteY183" fmla="*/ 295656 h 2314956"/>
                <a:gd name="connsiteX184" fmla="*/ 2286987 w 3925287"/>
                <a:gd name="connsiteY184" fmla="*/ 329946 h 2314956"/>
                <a:gd name="connsiteX185" fmla="*/ 2264127 w 3925287"/>
                <a:gd name="connsiteY185" fmla="*/ 375666 h 2314956"/>
                <a:gd name="connsiteX186" fmla="*/ 2252697 w 3925287"/>
                <a:gd name="connsiteY186" fmla="*/ 375666 h 2314956"/>
                <a:gd name="connsiteX187" fmla="*/ 2227745 w 3925287"/>
                <a:gd name="connsiteY187" fmla="*/ 394716 h 2314956"/>
                <a:gd name="connsiteX188" fmla="*/ 2195547 w 3925287"/>
                <a:gd name="connsiteY188" fmla="*/ 421386 h 2314956"/>
                <a:gd name="connsiteX189" fmla="*/ 2123157 w 3925287"/>
                <a:gd name="connsiteY189" fmla="*/ 455676 h 2314956"/>
                <a:gd name="connsiteX190" fmla="*/ 1989807 w 3925287"/>
                <a:gd name="connsiteY190" fmla="*/ 516636 h 2314956"/>
                <a:gd name="connsiteX191" fmla="*/ 1987715 w 3925287"/>
                <a:gd name="connsiteY191" fmla="*/ 512826 h 2314956"/>
                <a:gd name="connsiteX192" fmla="*/ 1964855 w 3925287"/>
                <a:gd name="connsiteY192" fmla="*/ 531876 h 2314956"/>
                <a:gd name="connsiteX193" fmla="*/ 1959327 w 3925287"/>
                <a:gd name="connsiteY193" fmla="*/ 528066 h 2314956"/>
                <a:gd name="connsiteX194" fmla="*/ 1947897 w 3925287"/>
                <a:gd name="connsiteY194" fmla="*/ 535686 h 2314956"/>
                <a:gd name="connsiteX195" fmla="*/ 1940277 w 3925287"/>
                <a:gd name="connsiteY195" fmla="*/ 516636 h 2314956"/>
                <a:gd name="connsiteX196" fmla="*/ 1898367 w 3925287"/>
                <a:gd name="connsiteY196" fmla="*/ 505206 h 2314956"/>
                <a:gd name="connsiteX197" fmla="*/ 1925037 w 3925287"/>
                <a:gd name="connsiteY197" fmla="*/ 520446 h 2314956"/>
                <a:gd name="connsiteX198" fmla="*/ 1921227 w 3925287"/>
                <a:gd name="connsiteY198" fmla="*/ 539496 h 2314956"/>
                <a:gd name="connsiteX199" fmla="*/ 1902177 w 3925287"/>
                <a:gd name="connsiteY199" fmla="*/ 497586 h 2314956"/>
                <a:gd name="connsiteX200" fmla="*/ 1913607 w 3925287"/>
                <a:gd name="connsiteY200" fmla="*/ 516636 h 2314956"/>
                <a:gd name="connsiteX201" fmla="*/ 1905987 w 3925287"/>
                <a:gd name="connsiteY201" fmla="*/ 512826 h 2314956"/>
                <a:gd name="connsiteX202" fmla="*/ 1898367 w 3925287"/>
                <a:gd name="connsiteY202" fmla="*/ 509016 h 2314956"/>
                <a:gd name="connsiteX203" fmla="*/ 1907705 w 3925287"/>
                <a:gd name="connsiteY203" fmla="*/ 516636 h 2314956"/>
                <a:gd name="connsiteX204" fmla="*/ 1913607 w 3925287"/>
                <a:gd name="connsiteY204" fmla="*/ 524256 h 2314956"/>
                <a:gd name="connsiteX205" fmla="*/ 1919135 w 3925287"/>
                <a:gd name="connsiteY205" fmla="*/ 512826 h 2314956"/>
                <a:gd name="connsiteX206" fmla="*/ 1932657 w 3925287"/>
                <a:gd name="connsiteY206" fmla="*/ 528066 h 2314956"/>
                <a:gd name="connsiteX207" fmla="*/ 1941995 w 3925287"/>
                <a:gd name="connsiteY207" fmla="*/ 528066 h 2314956"/>
                <a:gd name="connsiteX208" fmla="*/ 1917417 w 3925287"/>
                <a:gd name="connsiteY208" fmla="*/ 528066 h 2314956"/>
                <a:gd name="connsiteX209" fmla="*/ 1909797 w 3925287"/>
                <a:gd name="connsiteY209" fmla="*/ 539496 h 2314956"/>
                <a:gd name="connsiteX210" fmla="*/ 1919135 w 3925287"/>
                <a:gd name="connsiteY210" fmla="*/ 524256 h 2314956"/>
                <a:gd name="connsiteX211" fmla="*/ 1913607 w 3925287"/>
                <a:gd name="connsiteY211" fmla="*/ 528066 h 2314956"/>
                <a:gd name="connsiteX212" fmla="*/ 1919135 w 3925287"/>
                <a:gd name="connsiteY212" fmla="*/ 512826 h 2314956"/>
                <a:gd name="connsiteX213" fmla="*/ 1909797 w 3925287"/>
                <a:gd name="connsiteY213" fmla="*/ 516636 h 2314956"/>
                <a:gd name="connsiteX214" fmla="*/ 1951707 w 3925287"/>
                <a:gd name="connsiteY214" fmla="*/ 535686 h 2314956"/>
                <a:gd name="connsiteX215" fmla="*/ 1959327 w 3925287"/>
                <a:gd name="connsiteY215" fmla="*/ 524256 h 2314956"/>
                <a:gd name="connsiteX216" fmla="*/ 1909797 w 3925287"/>
                <a:gd name="connsiteY216" fmla="*/ 531876 h 2314956"/>
                <a:gd name="connsiteX217" fmla="*/ 1875507 w 3925287"/>
                <a:gd name="connsiteY217" fmla="*/ 531876 h 2314956"/>
                <a:gd name="connsiteX218" fmla="*/ 1966947 w 3925287"/>
                <a:gd name="connsiteY218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90623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2897 w 3925287"/>
                <a:gd name="connsiteY142" fmla="*/ 368046 h 2314956"/>
                <a:gd name="connsiteX143" fmla="*/ 3816515 w 3925287"/>
                <a:gd name="connsiteY143" fmla="*/ 329946 h 2314956"/>
                <a:gd name="connsiteX144" fmla="*/ 3772887 w 3925287"/>
                <a:gd name="connsiteY144" fmla="*/ 322326 h 2314956"/>
                <a:gd name="connsiteX145" fmla="*/ 3719547 w 3925287"/>
                <a:gd name="connsiteY145" fmla="*/ 318516 h 2314956"/>
                <a:gd name="connsiteX146" fmla="*/ 3650967 w 3925287"/>
                <a:gd name="connsiteY146" fmla="*/ 307086 h 2314956"/>
                <a:gd name="connsiteX147" fmla="*/ 3553625 w 3925287"/>
                <a:gd name="connsiteY147" fmla="*/ 314706 h 2314956"/>
                <a:gd name="connsiteX148" fmla="*/ 3498567 w 3925287"/>
                <a:gd name="connsiteY148" fmla="*/ 326136 h 2314956"/>
                <a:gd name="connsiteX149" fmla="*/ 3460467 w 3925287"/>
                <a:gd name="connsiteY149" fmla="*/ 348996 h 2314956"/>
                <a:gd name="connsiteX150" fmla="*/ 3346167 w 3925287"/>
                <a:gd name="connsiteY150" fmla="*/ 356616 h 2314956"/>
                <a:gd name="connsiteX151" fmla="*/ 3300447 w 3925287"/>
                <a:gd name="connsiteY151" fmla="*/ 371856 h 2314956"/>
                <a:gd name="connsiteX152" fmla="*/ 3277587 w 3925287"/>
                <a:gd name="connsiteY152" fmla="*/ 379476 h 2314956"/>
                <a:gd name="connsiteX153" fmla="*/ 3201387 w 3925287"/>
                <a:gd name="connsiteY153" fmla="*/ 387096 h 2314956"/>
                <a:gd name="connsiteX154" fmla="*/ 3125187 w 3925287"/>
                <a:gd name="connsiteY154" fmla="*/ 409956 h 2314956"/>
                <a:gd name="connsiteX155" fmla="*/ 3102327 w 3925287"/>
                <a:gd name="connsiteY155" fmla="*/ 417576 h 2314956"/>
                <a:gd name="connsiteX156" fmla="*/ 3079467 w 3925287"/>
                <a:gd name="connsiteY156" fmla="*/ 425196 h 2314956"/>
                <a:gd name="connsiteX157" fmla="*/ 3010887 w 3925287"/>
                <a:gd name="connsiteY157" fmla="*/ 432816 h 2314956"/>
                <a:gd name="connsiteX158" fmla="*/ 2965167 w 3925287"/>
                <a:gd name="connsiteY158" fmla="*/ 448056 h 2314956"/>
                <a:gd name="connsiteX159" fmla="*/ 2923257 w 3925287"/>
                <a:gd name="connsiteY159" fmla="*/ 451866 h 2314956"/>
                <a:gd name="connsiteX160" fmla="*/ 2881347 w 3925287"/>
                <a:gd name="connsiteY160" fmla="*/ 459486 h 2314956"/>
                <a:gd name="connsiteX161" fmla="*/ 2869917 w 3925287"/>
                <a:gd name="connsiteY161" fmla="*/ 470916 h 2314956"/>
                <a:gd name="connsiteX162" fmla="*/ 2709897 w 3925287"/>
                <a:gd name="connsiteY162" fmla="*/ 509016 h 2314956"/>
                <a:gd name="connsiteX163" fmla="*/ 2549877 w 3925287"/>
                <a:gd name="connsiteY163" fmla="*/ 520446 h 2314956"/>
                <a:gd name="connsiteX164" fmla="*/ 2315375 w 3925287"/>
                <a:gd name="connsiteY164" fmla="*/ 516636 h 2314956"/>
                <a:gd name="connsiteX165" fmla="*/ 2355567 w 3925287"/>
                <a:gd name="connsiteY165" fmla="*/ 451866 h 2314956"/>
                <a:gd name="connsiteX166" fmla="*/ 2450817 w 3925287"/>
                <a:gd name="connsiteY166" fmla="*/ 333756 h 2314956"/>
                <a:gd name="connsiteX167" fmla="*/ 2538447 w 3925287"/>
                <a:gd name="connsiteY167" fmla="*/ 215646 h 2314956"/>
                <a:gd name="connsiteX168" fmla="*/ 2565117 w 3925287"/>
                <a:gd name="connsiteY168" fmla="*/ 150876 h 2314956"/>
                <a:gd name="connsiteX169" fmla="*/ 2595597 w 3925287"/>
                <a:gd name="connsiteY169" fmla="*/ 112776 h 2314956"/>
                <a:gd name="connsiteX170" fmla="*/ 2607027 w 3925287"/>
                <a:gd name="connsiteY170" fmla="*/ 86106 h 2314956"/>
                <a:gd name="connsiteX171" fmla="*/ 2616365 w 3925287"/>
                <a:gd name="connsiteY171" fmla="*/ 55626 h 2314956"/>
                <a:gd name="connsiteX172" fmla="*/ 2614647 w 3925287"/>
                <a:gd name="connsiteY172" fmla="*/ 2286 h 2314956"/>
                <a:gd name="connsiteX173" fmla="*/ 2587977 w 3925287"/>
                <a:gd name="connsiteY173" fmla="*/ 6096 h 2314956"/>
                <a:gd name="connsiteX174" fmla="*/ 2557497 w 3925287"/>
                <a:gd name="connsiteY174" fmla="*/ 17526 h 2314956"/>
                <a:gd name="connsiteX175" fmla="*/ 2511777 w 3925287"/>
                <a:gd name="connsiteY175" fmla="*/ 44196 h 2314956"/>
                <a:gd name="connsiteX176" fmla="*/ 2500347 w 3925287"/>
                <a:gd name="connsiteY176" fmla="*/ 67056 h 2314956"/>
                <a:gd name="connsiteX177" fmla="*/ 2462247 w 3925287"/>
                <a:gd name="connsiteY177" fmla="*/ 93726 h 2314956"/>
                <a:gd name="connsiteX178" fmla="*/ 2447007 w 3925287"/>
                <a:gd name="connsiteY178" fmla="*/ 131826 h 2314956"/>
                <a:gd name="connsiteX179" fmla="*/ 2431767 w 3925287"/>
                <a:gd name="connsiteY179" fmla="*/ 150876 h 2314956"/>
                <a:gd name="connsiteX180" fmla="*/ 2408907 w 3925287"/>
                <a:gd name="connsiteY180" fmla="*/ 185166 h 2314956"/>
                <a:gd name="connsiteX181" fmla="*/ 2347947 w 3925287"/>
                <a:gd name="connsiteY181" fmla="*/ 265176 h 2314956"/>
                <a:gd name="connsiteX182" fmla="*/ 2325087 w 3925287"/>
                <a:gd name="connsiteY182" fmla="*/ 280416 h 2314956"/>
                <a:gd name="connsiteX183" fmla="*/ 2302227 w 3925287"/>
                <a:gd name="connsiteY183" fmla="*/ 295656 h 2314956"/>
                <a:gd name="connsiteX184" fmla="*/ 2286987 w 3925287"/>
                <a:gd name="connsiteY184" fmla="*/ 329946 h 2314956"/>
                <a:gd name="connsiteX185" fmla="*/ 2264127 w 3925287"/>
                <a:gd name="connsiteY185" fmla="*/ 375666 h 2314956"/>
                <a:gd name="connsiteX186" fmla="*/ 2252697 w 3925287"/>
                <a:gd name="connsiteY186" fmla="*/ 375666 h 2314956"/>
                <a:gd name="connsiteX187" fmla="*/ 2227745 w 3925287"/>
                <a:gd name="connsiteY187" fmla="*/ 394716 h 2314956"/>
                <a:gd name="connsiteX188" fmla="*/ 2195547 w 3925287"/>
                <a:gd name="connsiteY188" fmla="*/ 421386 h 2314956"/>
                <a:gd name="connsiteX189" fmla="*/ 2123157 w 3925287"/>
                <a:gd name="connsiteY189" fmla="*/ 455676 h 2314956"/>
                <a:gd name="connsiteX190" fmla="*/ 1989807 w 3925287"/>
                <a:gd name="connsiteY190" fmla="*/ 516636 h 2314956"/>
                <a:gd name="connsiteX191" fmla="*/ 1987715 w 3925287"/>
                <a:gd name="connsiteY191" fmla="*/ 512826 h 2314956"/>
                <a:gd name="connsiteX192" fmla="*/ 1964855 w 3925287"/>
                <a:gd name="connsiteY192" fmla="*/ 531876 h 2314956"/>
                <a:gd name="connsiteX193" fmla="*/ 1959327 w 3925287"/>
                <a:gd name="connsiteY193" fmla="*/ 528066 h 2314956"/>
                <a:gd name="connsiteX194" fmla="*/ 1947897 w 3925287"/>
                <a:gd name="connsiteY194" fmla="*/ 535686 h 2314956"/>
                <a:gd name="connsiteX195" fmla="*/ 1940277 w 3925287"/>
                <a:gd name="connsiteY195" fmla="*/ 516636 h 2314956"/>
                <a:gd name="connsiteX196" fmla="*/ 1898367 w 3925287"/>
                <a:gd name="connsiteY196" fmla="*/ 505206 h 2314956"/>
                <a:gd name="connsiteX197" fmla="*/ 1925037 w 3925287"/>
                <a:gd name="connsiteY197" fmla="*/ 520446 h 2314956"/>
                <a:gd name="connsiteX198" fmla="*/ 1921227 w 3925287"/>
                <a:gd name="connsiteY198" fmla="*/ 539496 h 2314956"/>
                <a:gd name="connsiteX199" fmla="*/ 1902177 w 3925287"/>
                <a:gd name="connsiteY199" fmla="*/ 497586 h 2314956"/>
                <a:gd name="connsiteX200" fmla="*/ 1913607 w 3925287"/>
                <a:gd name="connsiteY200" fmla="*/ 516636 h 2314956"/>
                <a:gd name="connsiteX201" fmla="*/ 1905987 w 3925287"/>
                <a:gd name="connsiteY201" fmla="*/ 512826 h 2314956"/>
                <a:gd name="connsiteX202" fmla="*/ 1898367 w 3925287"/>
                <a:gd name="connsiteY202" fmla="*/ 509016 h 2314956"/>
                <a:gd name="connsiteX203" fmla="*/ 1907705 w 3925287"/>
                <a:gd name="connsiteY203" fmla="*/ 516636 h 2314956"/>
                <a:gd name="connsiteX204" fmla="*/ 1913607 w 3925287"/>
                <a:gd name="connsiteY204" fmla="*/ 524256 h 2314956"/>
                <a:gd name="connsiteX205" fmla="*/ 1919135 w 3925287"/>
                <a:gd name="connsiteY205" fmla="*/ 512826 h 2314956"/>
                <a:gd name="connsiteX206" fmla="*/ 1932657 w 3925287"/>
                <a:gd name="connsiteY206" fmla="*/ 528066 h 2314956"/>
                <a:gd name="connsiteX207" fmla="*/ 1941995 w 3925287"/>
                <a:gd name="connsiteY207" fmla="*/ 528066 h 2314956"/>
                <a:gd name="connsiteX208" fmla="*/ 1917417 w 3925287"/>
                <a:gd name="connsiteY208" fmla="*/ 528066 h 2314956"/>
                <a:gd name="connsiteX209" fmla="*/ 1909797 w 3925287"/>
                <a:gd name="connsiteY209" fmla="*/ 539496 h 2314956"/>
                <a:gd name="connsiteX210" fmla="*/ 1919135 w 3925287"/>
                <a:gd name="connsiteY210" fmla="*/ 524256 h 2314956"/>
                <a:gd name="connsiteX211" fmla="*/ 1913607 w 3925287"/>
                <a:gd name="connsiteY211" fmla="*/ 528066 h 2314956"/>
                <a:gd name="connsiteX212" fmla="*/ 1919135 w 3925287"/>
                <a:gd name="connsiteY212" fmla="*/ 512826 h 2314956"/>
                <a:gd name="connsiteX213" fmla="*/ 1909797 w 3925287"/>
                <a:gd name="connsiteY213" fmla="*/ 516636 h 2314956"/>
                <a:gd name="connsiteX214" fmla="*/ 1951707 w 3925287"/>
                <a:gd name="connsiteY214" fmla="*/ 535686 h 2314956"/>
                <a:gd name="connsiteX215" fmla="*/ 1959327 w 3925287"/>
                <a:gd name="connsiteY215" fmla="*/ 524256 h 2314956"/>
                <a:gd name="connsiteX216" fmla="*/ 1909797 w 3925287"/>
                <a:gd name="connsiteY216" fmla="*/ 531876 h 2314956"/>
                <a:gd name="connsiteX217" fmla="*/ 1875507 w 3925287"/>
                <a:gd name="connsiteY217" fmla="*/ 531876 h 2314956"/>
                <a:gd name="connsiteX218" fmla="*/ 1966947 w 3925287"/>
                <a:gd name="connsiteY218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90623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2897 w 3925287"/>
                <a:gd name="connsiteY142" fmla="*/ 368046 h 2314956"/>
                <a:gd name="connsiteX143" fmla="*/ 3816515 w 3925287"/>
                <a:gd name="connsiteY143" fmla="*/ 329946 h 2314956"/>
                <a:gd name="connsiteX144" fmla="*/ 3772887 w 3925287"/>
                <a:gd name="connsiteY144" fmla="*/ 322326 h 2314956"/>
                <a:gd name="connsiteX145" fmla="*/ 3719547 w 3925287"/>
                <a:gd name="connsiteY145" fmla="*/ 318516 h 2314956"/>
                <a:gd name="connsiteX146" fmla="*/ 3650967 w 3925287"/>
                <a:gd name="connsiteY146" fmla="*/ 307086 h 2314956"/>
                <a:gd name="connsiteX147" fmla="*/ 3553625 w 3925287"/>
                <a:gd name="connsiteY147" fmla="*/ 314706 h 2314956"/>
                <a:gd name="connsiteX148" fmla="*/ 3498567 w 3925287"/>
                <a:gd name="connsiteY148" fmla="*/ 326136 h 2314956"/>
                <a:gd name="connsiteX149" fmla="*/ 3437607 w 3925287"/>
                <a:gd name="connsiteY149" fmla="*/ 329946 h 2314956"/>
                <a:gd name="connsiteX150" fmla="*/ 3346167 w 3925287"/>
                <a:gd name="connsiteY150" fmla="*/ 356616 h 2314956"/>
                <a:gd name="connsiteX151" fmla="*/ 3300447 w 3925287"/>
                <a:gd name="connsiteY151" fmla="*/ 371856 h 2314956"/>
                <a:gd name="connsiteX152" fmla="*/ 3277587 w 3925287"/>
                <a:gd name="connsiteY152" fmla="*/ 379476 h 2314956"/>
                <a:gd name="connsiteX153" fmla="*/ 3201387 w 3925287"/>
                <a:gd name="connsiteY153" fmla="*/ 387096 h 2314956"/>
                <a:gd name="connsiteX154" fmla="*/ 3125187 w 3925287"/>
                <a:gd name="connsiteY154" fmla="*/ 409956 h 2314956"/>
                <a:gd name="connsiteX155" fmla="*/ 3102327 w 3925287"/>
                <a:gd name="connsiteY155" fmla="*/ 417576 h 2314956"/>
                <a:gd name="connsiteX156" fmla="*/ 3079467 w 3925287"/>
                <a:gd name="connsiteY156" fmla="*/ 425196 h 2314956"/>
                <a:gd name="connsiteX157" fmla="*/ 3010887 w 3925287"/>
                <a:gd name="connsiteY157" fmla="*/ 432816 h 2314956"/>
                <a:gd name="connsiteX158" fmla="*/ 2965167 w 3925287"/>
                <a:gd name="connsiteY158" fmla="*/ 448056 h 2314956"/>
                <a:gd name="connsiteX159" fmla="*/ 2923257 w 3925287"/>
                <a:gd name="connsiteY159" fmla="*/ 451866 h 2314956"/>
                <a:gd name="connsiteX160" fmla="*/ 2881347 w 3925287"/>
                <a:gd name="connsiteY160" fmla="*/ 459486 h 2314956"/>
                <a:gd name="connsiteX161" fmla="*/ 2869917 w 3925287"/>
                <a:gd name="connsiteY161" fmla="*/ 470916 h 2314956"/>
                <a:gd name="connsiteX162" fmla="*/ 2709897 w 3925287"/>
                <a:gd name="connsiteY162" fmla="*/ 509016 h 2314956"/>
                <a:gd name="connsiteX163" fmla="*/ 2549877 w 3925287"/>
                <a:gd name="connsiteY163" fmla="*/ 520446 h 2314956"/>
                <a:gd name="connsiteX164" fmla="*/ 2315375 w 3925287"/>
                <a:gd name="connsiteY164" fmla="*/ 516636 h 2314956"/>
                <a:gd name="connsiteX165" fmla="*/ 2355567 w 3925287"/>
                <a:gd name="connsiteY165" fmla="*/ 451866 h 2314956"/>
                <a:gd name="connsiteX166" fmla="*/ 2450817 w 3925287"/>
                <a:gd name="connsiteY166" fmla="*/ 333756 h 2314956"/>
                <a:gd name="connsiteX167" fmla="*/ 2538447 w 3925287"/>
                <a:gd name="connsiteY167" fmla="*/ 215646 h 2314956"/>
                <a:gd name="connsiteX168" fmla="*/ 2565117 w 3925287"/>
                <a:gd name="connsiteY168" fmla="*/ 150876 h 2314956"/>
                <a:gd name="connsiteX169" fmla="*/ 2595597 w 3925287"/>
                <a:gd name="connsiteY169" fmla="*/ 112776 h 2314956"/>
                <a:gd name="connsiteX170" fmla="*/ 2607027 w 3925287"/>
                <a:gd name="connsiteY170" fmla="*/ 86106 h 2314956"/>
                <a:gd name="connsiteX171" fmla="*/ 2616365 w 3925287"/>
                <a:gd name="connsiteY171" fmla="*/ 55626 h 2314956"/>
                <a:gd name="connsiteX172" fmla="*/ 2614647 w 3925287"/>
                <a:gd name="connsiteY172" fmla="*/ 2286 h 2314956"/>
                <a:gd name="connsiteX173" fmla="*/ 2587977 w 3925287"/>
                <a:gd name="connsiteY173" fmla="*/ 6096 h 2314956"/>
                <a:gd name="connsiteX174" fmla="*/ 2557497 w 3925287"/>
                <a:gd name="connsiteY174" fmla="*/ 17526 h 2314956"/>
                <a:gd name="connsiteX175" fmla="*/ 2511777 w 3925287"/>
                <a:gd name="connsiteY175" fmla="*/ 44196 h 2314956"/>
                <a:gd name="connsiteX176" fmla="*/ 2500347 w 3925287"/>
                <a:gd name="connsiteY176" fmla="*/ 67056 h 2314956"/>
                <a:gd name="connsiteX177" fmla="*/ 2462247 w 3925287"/>
                <a:gd name="connsiteY177" fmla="*/ 93726 h 2314956"/>
                <a:gd name="connsiteX178" fmla="*/ 2447007 w 3925287"/>
                <a:gd name="connsiteY178" fmla="*/ 131826 h 2314956"/>
                <a:gd name="connsiteX179" fmla="*/ 2431767 w 3925287"/>
                <a:gd name="connsiteY179" fmla="*/ 150876 h 2314956"/>
                <a:gd name="connsiteX180" fmla="*/ 2408907 w 3925287"/>
                <a:gd name="connsiteY180" fmla="*/ 185166 h 2314956"/>
                <a:gd name="connsiteX181" fmla="*/ 2347947 w 3925287"/>
                <a:gd name="connsiteY181" fmla="*/ 265176 h 2314956"/>
                <a:gd name="connsiteX182" fmla="*/ 2325087 w 3925287"/>
                <a:gd name="connsiteY182" fmla="*/ 280416 h 2314956"/>
                <a:gd name="connsiteX183" fmla="*/ 2302227 w 3925287"/>
                <a:gd name="connsiteY183" fmla="*/ 295656 h 2314956"/>
                <a:gd name="connsiteX184" fmla="*/ 2286987 w 3925287"/>
                <a:gd name="connsiteY184" fmla="*/ 329946 h 2314956"/>
                <a:gd name="connsiteX185" fmla="*/ 2264127 w 3925287"/>
                <a:gd name="connsiteY185" fmla="*/ 375666 h 2314956"/>
                <a:gd name="connsiteX186" fmla="*/ 2252697 w 3925287"/>
                <a:gd name="connsiteY186" fmla="*/ 375666 h 2314956"/>
                <a:gd name="connsiteX187" fmla="*/ 2227745 w 3925287"/>
                <a:gd name="connsiteY187" fmla="*/ 394716 h 2314956"/>
                <a:gd name="connsiteX188" fmla="*/ 2195547 w 3925287"/>
                <a:gd name="connsiteY188" fmla="*/ 421386 h 2314956"/>
                <a:gd name="connsiteX189" fmla="*/ 2123157 w 3925287"/>
                <a:gd name="connsiteY189" fmla="*/ 455676 h 2314956"/>
                <a:gd name="connsiteX190" fmla="*/ 1989807 w 3925287"/>
                <a:gd name="connsiteY190" fmla="*/ 516636 h 2314956"/>
                <a:gd name="connsiteX191" fmla="*/ 1987715 w 3925287"/>
                <a:gd name="connsiteY191" fmla="*/ 512826 h 2314956"/>
                <a:gd name="connsiteX192" fmla="*/ 1964855 w 3925287"/>
                <a:gd name="connsiteY192" fmla="*/ 531876 h 2314956"/>
                <a:gd name="connsiteX193" fmla="*/ 1959327 w 3925287"/>
                <a:gd name="connsiteY193" fmla="*/ 528066 h 2314956"/>
                <a:gd name="connsiteX194" fmla="*/ 1947897 w 3925287"/>
                <a:gd name="connsiteY194" fmla="*/ 535686 h 2314956"/>
                <a:gd name="connsiteX195" fmla="*/ 1940277 w 3925287"/>
                <a:gd name="connsiteY195" fmla="*/ 516636 h 2314956"/>
                <a:gd name="connsiteX196" fmla="*/ 1898367 w 3925287"/>
                <a:gd name="connsiteY196" fmla="*/ 505206 h 2314956"/>
                <a:gd name="connsiteX197" fmla="*/ 1925037 w 3925287"/>
                <a:gd name="connsiteY197" fmla="*/ 520446 h 2314956"/>
                <a:gd name="connsiteX198" fmla="*/ 1921227 w 3925287"/>
                <a:gd name="connsiteY198" fmla="*/ 539496 h 2314956"/>
                <a:gd name="connsiteX199" fmla="*/ 1902177 w 3925287"/>
                <a:gd name="connsiteY199" fmla="*/ 497586 h 2314956"/>
                <a:gd name="connsiteX200" fmla="*/ 1913607 w 3925287"/>
                <a:gd name="connsiteY200" fmla="*/ 516636 h 2314956"/>
                <a:gd name="connsiteX201" fmla="*/ 1905987 w 3925287"/>
                <a:gd name="connsiteY201" fmla="*/ 512826 h 2314956"/>
                <a:gd name="connsiteX202" fmla="*/ 1898367 w 3925287"/>
                <a:gd name="connsiteY202" fmla="*/ 509016 h 2314956"/>
                <a:gd name="connsiteX203" fmla="*/ 1907705 w 3925287"/>
                <a:gd name="connsiteY203" fmla="*/ 516636 h 2314956"/>
                <a:gd name="connsiteX204" fmla="*/ 1913607 w 3925287"/>
                <a:gd name="connsiteY204" fmla="*/ 524256 h 2314956"/>
                <a:gd name="connsiteX205" fmla="*/ 1919135 w 3925287"/>
                <a:gd name="connsiteY205" fmla="*/ 512826 h 2314956"/>
                <a:gd name="connsiteX206" fmla="*/ 1932657 w 3925287"/>
                <a:gd name="connsiteY206" fmla="*/ 528066 h 2314956"/>
                <a:gd name="connsiteX207" fmla="*/ 1941995 w 3925287"/>
                <a:gd name="connsiteY207" fmla="*/ 528066 h 2314956"/>
                <a:gd name="connsiteX208" fmla="*/ 1917417 w 3925287"/>
                <a:gd name="connsiteY208" fmla="*/ 528066 h 2314956"/>
                <a:gd name="connsiteX209" fmla="*/ 1909797 w 3925287"/>
                <a:gd name="connsiteY209" fmla="*/ 539496 h 2314956"/>
                <a:gd name="connsiteX210" fmla="*/ 1919135 w 3925287"/>
                <a:gd name="connsiteY210" fmla="*/ 524256 h 2314956"/>
                <a:gd name="connsiteX211" fmla="*/ 1913607 w 3925287"/>
                <a:gd name="connsiteY211" fmla="*/ 528066 h 2314956"/>
                <a:gd name="connsiteX212" fmla="*/ 1919135 w 3925287"/>
                <a:gd name="connsiteY212" fmla="*/ 512826 h 2314956"/>
                <a:gd name="connsiteX213" fmla="*/ 1909797 w 3925287"/>
                <a:gd name="connsiteY213" fmla="*/ 516636 h 2314956"/>
                <a:gd name="connsiteX214" fmla="*/ 1951707 w 3925287"/>
                <a:gd name="connsiteY214" fmla="*/ 535686 h 2314956"/>
                <a:gd name="connsiteX215" fmla="*/ 1959327 w 3925287"/>
                <a:gd name="connsiteY215" fmla="*/ 524256 h 2314956"/>
                <a:gd name="connsiteX216" fmla="*/ 1909797 w 3925287"/>
                <a:gd name="connsiteY216" fmla="*/ 531876 h 2314956"/>
                <a:gd name="connsiteX217" fmla="*/ 1875507 w 3925287"/>
                <a:gd name="connsiteY217" fmla="*/ 531876 h 2314956"/>
                <a:gd name="connsiteX218" fmla="*/ 1966947 w 3925287"/>
                <a:gd name="connsiteY218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90623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2897 w 3925287"/>
                <a:gd name="connsiteY142" fmla="*/ 368046 h 2314956"/>
                <a:gd name="connsiteX143" fmla="*/ 3816515 w 3925287"/>
                <a:gd name="connsiteY143" fmla="*/ 329946 h 2314956"/>
                <a:gd name="connsiteX144" fmla="*/ 3772887 w 3925287"/>
                <a:gd name="connsiteY144" fmla="*/ 322326 h 2314956"/>
                <a:gd name="connsiteX145" fmla="*/ 3719547 w 3925287"/>
                <a:gd name="connsiteY145" fmla="*/ 318516 h 2314956"/>
                <a:gd name="connsiteX146" fmla="*/ 3650967 w 3925287"/>
                <a:gd name="connsiteY146" fmla="*/ 307086 h 2314956"/>
                <a:gd name="connsiteX147" fmla="*/ 3553625 w 3925287"/>
                <a:gd name="connsiteY147" fmla="*/ 314706 h 2314956"/>
                <a:gd name="connsiteX148" fmla="*/ 3498567 w 3925287"/>
                <a:gd name="connsiteY148" fmla="*/ 326136 h 2314956"/>
                <a:gd name="connsiteX149" fmla="*/ 3437607 w 3925287"/>
                <a:gd name="connsiteY149" fmla="*/ 329946 h 2314956"/>
                <a:gd name="connsiteX150" fmla="*/ 3346167 w 3925287"/>
                <a:gd name="connsiteY150" fmla="*/ 356616 h 2314956"/>
                <a:gd name="connsiteX151" fmla="*/ 3300447 w 3925287"/>
                <a:gd name="connsiteY151" fmla="*/ 371856 h 2314956"/>
                <a:gd name="connsiteX152" fmla="*/ 3277587 w 3925287"/>
                <a:gd name="connsiteY152" fmla="*/ 379476 h 2314956"/>
                <a:gd name="connsiteX153" fmla="*/ 3201387 w 3925287"/>
                <a:gd name="connsiteY153" fmla="*/ 387096 h 2314956"/>
                <a:gd name="connsiteX154" fmla="*/ 3125187 w 3925287"/>
                <a:gd name="connsiteY154" fmla="*/ 409956 h 2314956"/>
                <a:gd name="connsiteX155" fmla="*/ 3102327 w 3925287"/>
                <a:gd name="connsiteY155" fmla="*/ 417576 h 2314956"/>
                <a:gd name="connsiteX156" fmla="*/ 3079467 w 3925287"/>
                <a:gd name="connsiteY156" fmla="*/ 425196 h 2314956"/>
                <a:gd name="connsiteX157" fmla="*/ 3010887 w 3925287"/>
                <a:gd name="connsiteY157" fmla="*/ 432816 h 2314956"/>
                <a:gd name="connsiteX158" fmla="*/ 2965167 w 3925287"/>
                <a:gd name="connsiteY158" fmla="*/ 448056 h 2314956"/>
                <a:gd name="connsiteX159" fmla="*/ 2923257 w 3925287"/>
                <a:gd name="connsiteY159" fmla="*/ 451866 h 2314956"/>
                <a:gd name="connsiteX160" fmla="*/ 2881347 w 3925287"/>
                <a:gd name="connsiteY160" fmla="*/ 459486 h 2314956"/>
                <a:gd name="connsiteX161" fmla="*/ 2869917 w 3925287"/>
                <a:gd name="connsiteY161" fmla="*/ 470916 h 2314956"/>
                <a:gd name="connsiteX162" fmla="*/ 2709897 w 3925287"/>
                <a:gd name="connsiteY162" fmla="*/ 509016 h 2314956"/>
                <a:gd name="connsiteX163" fmla="*/ 2549877 w 3925287"/>
                <a:gd name="connsiteY163" fmla="*/ 520446 h 2314956"/>
                <a:gd name="connsiteX164" fmla="*/ 2315375 w 3925287"/>
                <a:gd name="connsiteY164" fmla="*/ 516636 h 2314956"/>
                <a:gd name="connsiteX165" fmla="*/ 2355567 w 3925287"/>
                <a:gd name="connsiteY165" fmla="*/ 451866 h 2314956"/>
                <a:gd name="connsiteX166" fmla="*/ 2450817 w 3925287"/>
                <a:gd name="connsiteY166" fmla="*/ 333756 h 2314956"/>
                <a:gd name="connsiteX167" fmla="*/ 2538447 w 3925287"/>
                <a:gd name="connsiteY167" fmla="*/ 215646 h 2314956"/>
                <a:gd name="connsiteX168" fmla="*/ 2565117 w 3925287"/>
                <a:gd name="connsiteY168" fmla="*/ 150876 h 2314956"/>
                <a:gd name="connsiteX169" fmla="*/ 2595597 w 3925287"/>
                <a:gd name="connsiteY169" fmla="*/ 112776 h 2314956"/>
                <a:gd name="connsiteX170" fmla="*/ 2607027 w 3925287"/>
                <a:gd name="connsiteY170" fmla="*/ 86106 h 2314956"/>
                <a:gd name="connsiteX171" fmla="*/ 2616365 w 3925287"/>
                <a:gd name="connsiteY171" fmla="*/ 55626 h 2314956"/>
                <a:gd name="connsiteX172" fmla="*/ 2614647 w 3925287"/>
                <a:gd name="connsiteY172" fmla="*/ 2286 h 2314956"/>
                <a:gd name="connsiteX173" fmla="*/ 2587977 w 3925287"/>
                <a:gd name="connsiteY173" fmla="*/ 6096 h 2314956"/>
                <a:gd name="connsiteX174" fmla="*/ 2557497 w 3925287"/>
                <a:gd name="connsiteY174" fmla="*/ 17526 h 2314956"/>
                <a:gd name="connsiteX175" fmla="*/ 2511777 w 3925287"/>
                <a:gd name="connsiteY175" fmla="*/ 44196 h 2314956"/>
                <a:gd name="connsiteX176" fmla="*/ 2500347 w 3925287"/>
                <a:gd name="connsiteY176" fmla="*/ 67056 h 2314956"/>
                <a:gd name="connsiteX177" fmla="*/ 2462247 w 3925287"/>
                <a:gd name="connsiteY177" fmla="*/ 93726 h 2314956"/>
                <a:gd name="connsiteX178" fmla="*/ 2447007 w 3925287"/>
                <a:gd name="connsiteY178" fmla="*/ 131826 h 2314956"/>
                <a:gd name="connsiteX179" fmla="*/ 2431767 w 3925287"/>
                <a:gd name="connsiteY179" fmla="*/ 150876 h 2314956"/>
                <a:gd name="connsiteX180" fmla="*/ 2408907 w 3925287"/>
                <a:gd name="connsiteY180" fmla="*/ 185166 h 2314956"/>
                <a:gd name="connsiteX181" fmla="*/ 2347947 w 3925287"/>
                <a:gd name="connsiteY181" fmla="*/ 265176 h 2314956"/>
                <a:gd name="connsiteX182" fmla="*/ 2325087 w 3925287"/>
                <a:gd name="connsiteY182" fmla="*/ 280416 h 2314956"/>
                <a:gd name="connsiteX183" fmla="*/ 2302227 w 3925287"/>
                <a:gd name="connsiteY183" fmla="*/ 295656 h 2314956"/>
                <a:gd name="connsiteX184" fmla="*/ 2286987 w 3925287"/>
                <a:gd name="connsiteY184" fmla="*/ 329946 h 2314956"/>
                <a:gd name="connsiteX185" fmla="*/ 2264127 w 3925287"/>
                <a:gd name="connsiteY185" fmla="*/ 375666 h 2314956"/>
                <a:gd name="connsiteX186" fmla="*/ 2252697 w 3925287"/>
                <a:gd name="connsiteY186" fmla="*/ 375666 h 2314956"/>
                <a:gd name="connsiteX187" fmla="*/ 2227745 w 3925287"/>
                <a:gd name="connsiteY187" fmla="*/ 394716 h 2314956"/>
                <a:gd name="connsiteX188" fmla="*/ 2195547 w 3925287"/>
                <a:gd name="connsiteY188" fmla="*/ 421386 h 2314956"/>
                <a:gd name="connsiteX189" fmla="*/ 2123157 w 3925287"/>
                <a:gd name="connsiteY189" fmla="*/ 455676 h 2314956"/>
                <a:gd name="connsiteX190" fmla="*/ 1989807 w 3925287"/>
                <a:gd name="connsiteY190" fmla="*/ 516636 h 2314956"/>
                <a:gd name="connsiteX191" fmla="*/ 1987715 w 3925287"/>
                <a:gd name="connsiteY191" fmla="*/ 512826 h 2314956"/>
                <a:gd name="connsiteX192" fmla="*/ 1964855 w 3925287"/>
                <a:gd name="connsiteY192" fmla="*/ 531876 h 2314956"/>
                <a:gd name="connsiteX193" fmla="*/ 1959327 w 3925287"/>
                <a:gd name="connsiteY193" fmla="*/ 528066 h 2314956"/>
                <a:gd name="connsiteX194" fmla="*/ 1947897 w 3925287"/>
                <a:gd name="connsiteY194" fmla="*/ 535686 h 2314956"/>
                <a:gd name="connsiteX195" fmla="*/ 1940277 w 3925287"/>
                <a:gd name="connsiteY195" fmla="*/ 516636 h 2314956"/>
                <a:gd name="connsiteX196" fmla="*/ 1898367 w 3925287"/>
                <a:gd name="connsiteY196" fmla="*/ 505206 h 2314956"/>
                <a:gd name="connsiteX197" fmla="*/ 1925037 w 3925287"/>
                <a:gd name="connsiteY197" fmla="*/ 520446 h 2314956"/>
                <a:gd name="connsiteX198" fmla="*/ 1921227 w 3925287"/>
                <a:gd name="connsiteY198" fmla="*/ 539496 h 2314956"/>
                <a:gd name="connsiteX199" fmla="*/ 1902177 w 3925287"/>
                <a:gd name="connsiteY199" fmla="*/ 497586 h 2314956"/>
                <a:gd name="connsiteX200" fmla="*/ 1913607 w 3925287"/>
                <a:gd name="connsiteY200" fmla="*/ 516636 h 2314956"/>
                <a:gd name="connsiteX201" fmla="*/ 1905987 w 3925287"/>
                <a:gd name="connsiteY201" fmla="*/ 512826 h 2314956"/>
                <a:gd name="connsiteX202" fmla="*/ 1898367 w 3925287"/>
                <a:gd name="connsiteY202" fmla="*/ 509016 h 2314956"/>
                <a:gd name="connsiteX203" fmla="*/ 1907705 w 3925287"/>
                <a:gd name="connsiteY203" fmla="*/ 516636 h 2314956"/>
                <a:gd name="connsiteX204" fmla="*/ 1913607 w 3925287"/>
                <a:gd name="connsiteY204" fmla="*/ 524256 h 2314956"/>
                <a:gd name="connsiteX205" fmla="*/ 1919135 w 3925287"/>
                <a:gd name="connsiteY205" fmla="*/ 512826 h 2314956"/>
                <a:gd name="connsiteX206" fmla="*/ 1932657 w 3925287"/>
                <a:gd name="connsiteY206" fmla="*/ 528066 h 2314956"/>
                <a:gd name="connsiteX207" fmla="*/ 1941995 w 3925287"/>
                <a:gd name="connsiteY207" fmla="*/ 528066 h 2314956"/>
                <a:gd name="connsiteX208" fmla="*/ 1917417 w 3925287"/>
                <a:gd name="connsiteY208" fmla="*/ 528066 h 2314956"/>
                <a:gd name="connsiteX209" fmla="*/ 1909797 w 3925287"/>
                <a:gd name="connsiteY209" fmla="*/ 539496 h 2314956"/>
                <a:gd name="connsiteX210" fmla="*/ 1919135 w 3925287"/>
                <a:gd name="connsiteY210" fmla="*/ 524256 h 2314956"/>
                <a:gd name="connsiteX211" fmla="*/ 1913607 w 3925287"/>
                <a:gd name="connsiteY211" fmla="*/ 528066 h 2314956"/>
                <a:gd name="connsiteX212" fmla="*/ 1919135 w 3925287"/>
                <a:gd name="connsiteY212" fmla="*/ 512826 h 2314956"/>
                <a:gd name="connsiteX213" fmla="*/ 1909797 w 3925287"/>
                <a:gd name="connsiteY213" fmla="*/ 516636 h 2314956"/>
                <a:gd name="connsiteX214" fmla="*/ 1951707 w 3925287"/>
                <a:gd name="connsiteY214" fmla="*/ 535686 h 2314956"/>
                <a:gd name="connsiteX215" fmla="*/ 1959327 w 3925287"/>
                <a:gd name="connsiteY215" fmla="*/ 524256 h 2314956"/>
                <a:gd name="connsiteX216" fmla="*/ 1909797 w 3925287"/>
                <a:gd name="connsiteY216" fmla="*/ 531876 h 2314956"/>
                <a:gd name="connsiteX217" fmla="*/ 1875507 w 3925287"/>
                <a:gd name="connsiteY217" fmla="*/ 531876 h 2314956"/>
                <a:gd name="connsiteX218" fmla="*/ 1966947 w 3925287"/>
                <a:gd name="connsiteY218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90623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2897 w 3925287"/>
                <a:gd name="connsiteY142" fmla="*/ 368046 h 2314956"/>
                <a:gd name="connsiteX143" fmla="*/ 3816515 w 3925287"/>
                <a:gd name="connsiteY143" fmla="*/ 329946 h 2314956"/>
                <a:gd name="connsiteX144" fmla="*/ 3772887 w 3925287"/>
                <a:gd name="connsiteY144" fmla="*/ 322326 h 2314956"/>
                <a:gd name="connsiteX145" fmla="*/ 3719547 w 3925287"/>
                <a:gd name="connsiteY145" fmla="*/ 318516 h 2314956"/>
                <a:gd name="connsiteX146" fmla="*/ 3650967 w 3925287"/>
                <a:gd name="connsiteY146" fmla="*/ 307086 h 2314956"/>
                <a:gd name="connsiteX147" fmla="*/ 3553625 w 3925287"/>
                <a:gd name="connsiteY147" fmla="*/ 314706 h 2314956"/>
                <a:gd name="connsiteX148" fmla="*/ 3498567 w 3925287"/>
                <a:gd name="connsiteY148" fmla="*/ 326136 h 2314956"/>
                <a:gd name="connsiteX149" fmla="*/ 3437607 w 3925287"/>
                <a:gd name="connsiteY149" fmla="*/ 329946 h 2314956"/>
                <a:gd name="connsiteX150" fmla="*/ 3346167 w 3925287"/>
                <a:gd name="connsiteY150" fmla="*/ 356616 h 2314956"/>
                <a:gd name="connsiteX151" fmla="*/ 3300447 w 3925287"/>
                <a:gd name="connsiteY151" fmla="*/ 371856 h 2314956"/>
                <a:gd name="connsiteX152" fmla="*/ 3277587 w 3925287"/>
                <a:gd name="connsiteY152" fmla="*/ 379476 h 2314956"/>
                <a:gd name="connsiteX153" fmla="*/ 3201387 w 3925287"/>
                <a:gd name="connsiteY153" fmla="*/ 387096 h 2314956"/>
                <a:gd name="connsiteX154" fmla="*/ 3125187 w 3925287"/>
                <a:gd name="connsiteY154" fmla="*/ 409956 h 2314956"/>
                <a:gd name="connsiteX155" fmla="*/ 3102327 w 3925287"/>
                <a:gd name="connsiteY155" fmla="*/ 417576 h 2314956"/>
                <a:gd name="connsiteX156" fmla="*/ 3079467 w 3925287"/>
                <a:gd name="connsiteY156" fmla="*/ 425196 h 2314956"/>
                <a:gd name="connsiteX157" fmla="*/ 3010887 w 3925287"/>
                <a:gd name="connsiteY157" fmla="*/ 432816 h 2314956"/>
                <a:gd name="connsiteX158" fmla="*/ 2965167 w 3925287"/>
                <a:gd name="connsiteY158" fmla="*/ 448056 h 2314956"/>
                <a:gd name="connsiteX159" fmla="*/ 2923257 w 3925287"/>
                <a:gd name="connsiteY159" fmla="*/ 451866 h 2314956"/>
                <a:gd name="connsiteX160" fmla="*/ 2881347 w 3925287"/>
                <a:gd name="connsiteY160" fmla="*/ 459486 h 2314956"/>
                <a:gd name="connsiteX161" fmla="*/ 2869917 w 3925287"/>
                <a:gd name="connsiteY161" fmla="*/ 470916 h 2314956"/>
                <a:gd name="connsiteX162" fmla="*/ 2709897 w 3925287"/>
                <a:gd name="connsiteY162" fmla="*/ 509016 h 2314956"/>
                <a:gd name="connsiteX163" fmla="*/ 2549877 w 3925287"/>
                <a:gd name="connsiteY163" fmla="*/ 520446 h 2314956"/>
                <a:gd name="connsiteX164" fmla="*/ 2315375 w 3925287"/>
                <a:gd name="connsiteY164" fmla="*/ 516636 h 2314956"/>
                <a:gd name="connsiteX165" fmla="*/ 2355567 w 3925287"/>
                <a:gd name="connsiteY165" fmla="*/ 451866 h 2314956"/>
                <a:gd name="connsiteX166" fmla="*/ 2450817 w 3925287"/>
                <a:gd name="connsiteY166" fmla="*/ 333756 h 2314956"/>
                <a:gd name="connsiteX167" fmla="*/ 2538447 w 3925287"/>
                <a:gd name="connsiteY167" fmla="*/ 215646 h 2314956"/>
                <a:gd name="connsiteX168" fmla="*/ 2565117 w 3925287"/>
                <a:gd name="connsiteY168" fmla="*/ 150876 h 2314956"/>
                <a:gd name="connsiteX169" fmla="*/ 2595597 w 3925287"/>
                <a:gd name="connsiteY169" fmla="*/ 112776 h 2314956"/>
                <a:gd name="connsiteX170" fmla="*/ 2607027 w 3925287"/>
                <a:gd name="connsiteY170" fmla="*/ 86106 h 2314956"/>
                <a:gd name="connsiteX171" fmla="*/ 2616365 w 3925287"/>
                <a:gd name="connsiteY171" fmla="*/ 55626 h 2314956"/>
                <a:gd name="connsiteX172" fmla="*/ 2614647 w 3925287"/>
                <a:gd name="connsiteY172" fmla="*/ 2286 h 2314956"/>
                <a:gd name="connsiteX173" fmla="*/ 2587977 w 3925287"/>
                <a:gd name="connsiteY173" fmla="*/ 6096 h 2314956"/>
                <a:gd name="connsiteX174" fmla="*/ 2557497 w 3925287"/>
                <a:gd name="connsiteY174" fmla="*/ 17526 h 2314956"/>
                <a:gd name="connsiteX175" fmla="*/ 2511777 w 3925287"/>
                <a:gd name="connsiteY175" fmla="*/ 44196 h 2314956"/>
                <a:gd name="connsiteX176" fmla="*/ 2500347 w 3925287"/>
                <a:gd name="connsiteY176" fmla="*/ 67056 h 2314956"/>
                <a:gd name="connsiteX177" fmla="*/ 2462247 w 3925287"/>
                <a:gd name="connsiteY177" fmla="*/ 93726 h 2314956"/>
                <a:gd name="connsiteX178" fmla="*/ 2447007 w 3925287"/>
                <a:gd name="connsiteY178" fmla="*/ 131826 h 2314956"/>
                <a:gd name="connsiteX179" fmla="*/ 2431767 w 3925287"/>
                <a:gd name="connsiteY179" fmla="*/ 150876 h 2314956"/>
                <a:gd name="connsiteX180" fmla="*/ 2408907 w 3925287"/>
                <a:gd name="connsiteY180" fmla="*/ 185166 h 2314956"/>
                <a:gd name="connsiteX181" fmla="*/ 2328897 w 3925287"/>
                <a:gd name="connsiteY181" fmla="*/ 246126 h 2314956"/>
                <a:gd name="connsiteX182" fmla="*/ 2325087 w 3925287"/>
                <a:gd name="connsiteY182" fmla="*/ 280416 h 2314956"/>
                <a:gd name="connsiteX183" fmla="*/ 2302227 w 3925287"/>
                <a:gd name="connsiteY183" fmla="*/ 295656 h 2314956"/>
                <a:gd name="connsiteX184" fmla="*/ 2286987 w 3925287"/>
                <a:gd name="connsiteY184" fmla="*/ 329946 h 2314956"/>
                <a:gd name="connsiteX185" fmla="*/ 2264127 w 3925287"/>
                <a:gd name="connsiteY185" fmla="*/ 375666 h 2314956"/>
                <a:gd name="connsiteX186" fmla="*/ 2252697 w 3925287"/>
                <a:gd name="connsiteY186" fmla="*/ 375666 h 2314956"/>
                <a:gd name="connsiteX187" fmla="*/ 2227745 w 3925287"/>
                <a:gd name="connsiteY187" fmla="*/ 394716 h 2314956"/>
                <a:gd name="connsiteX188" fmla="*/ 2195547 w 3925287"/>
                <a:gd name="connsiteY188" fmla="*/ 421386 h 2314956"/>
                <a:gd name="connsiteX189" fmla="*/ 2123157 w 3925287"/>
                <a:gd name="connsiteY189" fmla="*/ 455676 h 2314956"/>
                <a:gd name="connsiteX190" fmla="*/ 1989807 w 3925287"/>
                <a:gd name="connsiteY190" fmla="*/ 516636 h 2314956"/>
                <a:gd name="connsiteX191" fmla="*/ 1987715 w 3925287"/>
                <a:gd name="connsiteY191" fmla="*/ 512826 h 2314956"/>
                <a:gd name="connsiteX192" fmla="*/ 1964855 w 3925287"/>
                <a:gd name="connsiteY192" fmla="*/ 531876 h 2314956"/>
                <a:gd name="connsiteX193" fmla="*/ 1959327 w 3925287"/>
                <a:gd name="connsiteY193" fmla="*/ 528066 h 2314956"/>
                <a:gd name="connsiteX194" fmla="*/ 1947897 w 3925287"/>
                <a:gd name="connsiteY194" fmla="*/ 535686 h 2314956"/>
                <a:gd name="connsiteX195" fmla="*/ 1940277 w 3925287"/>
                <a:gd name="connsiteY195" fmla="*/ 516636 h 2314956"/>
                <a:gd name="connsiteX196" fmla="*/ 1898367 w 3925287"/>
                <a:gd name="connsiteY196" fmla="*/ 505206 h 2314956"/>
                <a:gd name="connsiteX197" fmla="*/ 1925037 w 3925287"/>
                <a:gd name="connsiteY197" fmla="*/ 520446 h 2314956"/>
                <a:gd name="connsiteX198" fmla="*/ 1921227 w 3925287"/>
                <a:gd name="connsiteY198" fmla="*/ 539496 h 2314956"/>
                <a:gd name="connsiteX199" fmla="*/ 1902177 w 3925287"/>
                <a:gd name="connsiteY199" fmla="*/ 497586 h 2314956"/>
                <a:gd name="connsiteX200" fmla="*/ 1913607 w 3925287"/>
                <a:gd name="connsiteY200" fmla="*/ 516636 h 2314956"/>
                <a:gd name="connsiteX201" fmla="*/ 1905987 w 3925287"/>
                <a:gd name="connsiteY201" fmla="*/ 512826 h 2314956"/>
                <a:gd name="connsiteX202" fmla="*/ 1898367 w 3925287"/>
                <a:gd name="connsiteY202" fmla="*/ 509016 h 2314956"/>
                <a:gd name="connsiteX203" fmla="*/ 1907705 w 3925287"/>
                <a:gd name="connsiteY203" fmla="*/ 516636 h 2314956"/>
                <a:gd name="connsiteX204" fmla="*/ 1913607 w 3925287"/>
                <a:gd name="connsiteY204" fmla="*/ 524256 h 2314956"/>
                <a:gd name="connsiteX205" fmla="*/ 1919135 w 3925287"/>
                <a:gd name="connsiteY205" fmla="*/ 512826 h 2314956"/>
                <a:gd name="connsiteX206" fmla="*/ 1932657 w 3925287"/>
                <a:gd name="connsiteY206" fmla="*/ 528066 h 2314956"/>
                <a:gd name="connsiteX207" fmla="*/ 1941995 w 3925287"/>
                <a:gd name="connsiteY207" fmla="*/ 528066 h 2314956"/>
                <a:gd name="connsiteX208" fmla="*/ 1917417 w 3925287"/>
                <a:gd name="connsiteY208" fmla="*/ 528066 h 2314956"/>
                <a:gd name="connsiteX209" fmla="*/ 1909797 w 3925287"/>
                <a:gd name="connsiteY209" fmla="*/ 539496 h 2314956"/>
                <a:gd name="connsiteX210" fmla="*/ 1919135 w 3925287"/>
                <a:gd name="connsiteY210" fmla="*/ 524256 h 2314956"/>
                <a:gd name="connsiteX211" fmla="*/ 1913607 w 3925287"/>
                <a:gd name="connsiteY211" fmla="*/ 528066 h 2314956"/>
                <a:gd name="connsiteX212" fmla="*/ 1919135 w 3925287"/>
                <a:gd name="connsiteY212" fmla="*/ 512826 h 2314956"/>
                <a:gd name="connsiteX213" fmla="*/ 1909797 w 3925287"/>
                <a:gd name="connsiteY213" fmla="*/ 516636 h 2314956"/>
                <a:gd name="connsiteX214" fmla="*/ 1951707 w 3925287"/>
                <a:gd name="connsiteY214" fmla="*/ 535686 h 2314956"/>
                <a:gd name="connsiteX215" fmla="*/ 1959327 w 3925287"/>
                <a:gd name="connsiteY215" fmla="*/ 524256 h 2314956"/>
                <a:gd name="connsiteX216" fmla="*/ 1909797 w 3925287"/>
                <a:gd name="connsiteY216" fmla="*/ 531876 h 2314956"/>
                <a:gd name="connsiteX217" fmla="*/ 1875507 w 3925287"/>
                <a:gd name="connsiteY217" fmla="*/ 531876 h 2314956"/>
                <a:gd name="connsiteX218" fmla="*/ 1966947 w 3925287"/>
                <a:gd name="connsiteY218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90623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2897 w 3925287"/>
                <a:gd name="connsiteY142" fmla="*/ 368046 h 2314956"/>
                <a:gd name="connsiteX143" fmla="*/ 3816515 w 3925287"/>
                <a:gd name="connsiteY143" fmla="*/ 329946 h 2314956"/>
                <a:gd name="connsiteX144" fmla="*/ 3772887 w 3925287"/>
                <a:gd name="connsiteY144" fmla="*/ 322326 h 2314956"/>
                <a:gd name="connsiteX145" fmla="*/ 3719547 w 3925287"/>
                <a:gd name="connsiteY145" fmla="*/ 318516 h 2314956"/>
                <a:gd name="connsiteX146" fmla="*/ 3650967 w 3925287"/>
                <a:gd name="connsiteY146" fmla="*/ 307086 h 2314956"/>
                <a:gd name="connsiteX147" fmla="*/ 3553625 w 3925287"/>
                <a:gd name="connsiteY147" fmla="*/ 314706 h 2314956"/>
                <a:gd name="connsiteX148" fmla="*/ 3498567 w 3925287"/>
                <a:gd name="connsiteY148" fmla="*/ 326136 h 2314956"/>
                <a:gd name="connsiteX149" fmla="*/ 3437607 w 3925287"/>
                <a:gd name="connsiteY149" fmla="*/ 329946 h 2314956"/>
                <a:gd name="connsiteX150" fmla="*/ 3346167 w 3925287"/>
                <a:gd name="connsiteY150" fmla="*/ 356616 h 2314956"/>
                <a:gd name="connsiteX151" fmla="*/ 3300447 w 3925287"/>
                <a:gd name="connsiteY151" fmla="*/ 371856 h 2314956"/>
                <a:gd name="connsiteX152" fmla="*/ 3277587 w 3925287"/>
                <a:gd name="connsiteY152" fmla="*/ 379476 h 2314956"/>
                <a:gd name="connsiteX153" fmla="*/ 3201387 w 3925287"/>
                <a:gd name="connsiteY153" fmla="*/ 387096 h 2314956"/>
                <a:gd name="connsiteX154" fmla="*/ 3125187 w 3925287"/>
                <a:gd name="connsiteY154" fmla="*/ 409956 h 2314956"/>
                <a:gd name="connsiteX155" fmla="*/ 3102327 w 3925287"/>
                <a:gd name="connsiteY155" fmla="*/ 417576 h 2314956"/>
                <a:gd name="connsiteX156" fmla="*/ 3079467 w 3925287"/>
                <a:gd name="connsiteY156" fmla="*/ 425196 h 2314956"/>
                <a:gd name="connsiteX157" fmla="*/ 3010887 w 3925287"/>
                <a:gd name="connsiteY157" fmla="*/ 432816 h 2314956"/>
                <a:gd name="connsiteX158" fmla="*/ 2965167 w 3925287"/>
                <a:gd name="connsiteY158" fmla="*/ 448056 h 2314956"/>
                <a:gd name="connsiteX159" fmla="*/ 2923257 w 3925287"/>
                <a:gd name="connsiteY159" fmla="*/ 451866 h 2314956"/>
                <a:gd name="connsiteX160" fmla="*/ 2881347 w 3925287"/>
                <a:gd name="connsiteY160" fmla="*/ 459486 h 2314956"/>
                <a:gd name="connsiteX161" fmla="*/ 2869917 w 3925287"/>
                <a:gd name="connsiteY161" fmla="*/ 470916 h 2314956"/>
                <a:gd name="connsiteX162" fmla="*/ 2709897 w 3925287"/>
                <a:gd name="connsiteY162" fmla="*/ 509016 h 2314956"/>
                <a:gd name="connsiteX163" fmla="*/ 2549877 w 3925287"/>
                <a:gd name="connsiteY163" fmla="*/ 520446 h 2314956"/>
                <a:gd name="connsiteX164" fmla="*/ 2315375 w 3925287"/>
                <a:gd name="connsiteY164" fmla="*/ 516636 h 2314956"/>
                <a:gd name="connsiteX165" fmla="*/ 2355567 w 3925287"/>
                <a:gd name="connsiteY165" fmla="*/ 451866 h 2314956"/>
                <a:gd name="connsiteX166" fmla="*/ 2450817 w 3925287"/>
                <a:gd name="connsiteY166" fmla="*/ 333756 h 2314956"/>
                <a:gd name="connsiteX167" fmla="*/ 2538447 w 3925287"/>
                <a:gd name="connsiteY167" fmla="*/ 215646 h 2314956"/>
                <a:gd name="connsiteX168" fmla="*/ 2565117 w 3925287"/>
                <a:gd name="connsiteY168" fmla="*/ 150876 h 2314956"/>
                <a:gd name="connsiteX169" fmla="*/ 2595597 w 3925287"/>
                <a:gd name="connsiteY169" fmla="*/ 112776 h 2314956"/>
                <a:gd name="connsiteX170" fmla="*/ 2607027 w 3925287"/>
                <a:gd name="connsiteY170" fmla="*/ 86106 h 2314956"/>
                <a:gd name="connsiteX171" fmla="*/ 2616365 w 3925287"/>
                <a:gd name="connsiteY171" fmla="*/ 55626 h 2314956"/>
                <a:gd name="connsiteX172" fmla="*/ 2614647 w 3925287"/>
                <a:gd name="connsiteY172" fmla="*/ 2286 h 2314956"/>
                <a:gd name="connsiteX173" fmla="*/ 2587977 w 3925287"/>
                <a:gd name="connsiteY173" fmla="*/ 6096 h 2314956"/>
                <a:gd name="connsiteX174" fmla="*/ 2557497 w 3925287"/>
                <a:gd name="connsiteY174" fmla="*/ 17526 h 2314956"/>
                <a:gd name="connsiteX175" fmla="*/ 2511777 w 3925287"/>
                <a:gd name="connsiteY175" fmla="*/ 44196 h 2314956"/>
                <a:gd name="connsiteX176" fmla="*/ 2500347 w 3925287"/>
                <a:gd name="connsiteY176" fmla="*/ 67056 h 2314956"/>
                <a:gd name="connsiteX177" fmla="*/ 2462247 w 3925287"/>
                <a:gd name="connsiteY177" fmla="*/ 93726 h 2314956"/>
                <a:gd name="connsiteX178" fmla="*/ 2447007 w 3925287"/>
                <a:gd name="connsiteY178" fmla="*/ 131826 h 2314956"/>
                <a:gd name="connsiteX179" fmla="*/ 2431767 w 3925287"/>
                <a:gd name="connsiteY179" fmla="*/ 150876 h 2314956"/>
                <a:gd name="connsiteX180" fmla="*/ 2374617 w 3925287"/>
                <a:gd name="connsiteY180" fmla="*/ 177546 h 2314956"/>
                <a:gd name="connsiteX181" fmla="*/ 2328897 w 3925287"/>
                <a:gd name="connsiteY181" fmla="*/ 246126 h 2314956"/>
                <a:gd name="connsiteX182" fmla="*/ 2325087 w 3925287"/>
                <a:gd name="connsiteY182" fmla="*/ 280416 h 2314956"/>
                <a:gd name="connsiteX183" fmla="*/ 2302227 w 3925287"/>
                <a:gd name="connsiteY183" fmla="*/ 295656 h 2314956"/>
                <a:gd name="connsiteX184" fmla="*/ 2286987 w 3925287"/>
                <a:gd name="connsiteY184" fmla="*/ 329946 h 2314956"/>
                <a:gd name="connsiteX185" fmla="*/ 2264127 w 3925287"/>
                <a:gd name="connsiteY185" fmla="*/ 375666 h 2314956"/>
                <a:gd name="connsiteX186" fmla="*/ 2252697 w 3925287"/>
                <a:gd name="connsiteY186" fmla="*/ 375666 h 2314956"/>
                <a:gd name="connsiteX187" fmla="*/ 2227745 w 3925287"/>
                <a:gd name="connsiteY187" fmla="*/ 394716 h 2314956"/>
                <a:gd name="connsiteX188" fmla="*/ 2195547 w 3925287"/>
                <a:gd name="connsiteY188" fmla="*/ 421386 h 2314956"/>
                <a:gd name="connsiteX189" fmla="*/ 2123157 w 3925287"/>
                <a:gd name="connsiteY189" fmla="*/ 455676 h 2314956"/>
                <a:gd name="connsiteX190" fmla="*/ 1989807 w 3925287"/>
                <a:gd name="connsiteY190" fmla="*/ 516636 h 2314956"/>
                <a:gd name="connsiteX191" fmla="*/ 1987715 w 3925287"/>
                <a:gd name="connsiteY191" fmla="*/ 512826 h 2314956"/>
                <a:gd name="connsiteX192" fmla="*/ 1964855 w 3925287"/>
                <a:gd name="connsiteY192" fmla="*/ 531876 h 2314956"/>
                <a:gd name="connsiteX193" fmla="*/ 1959327 w 3925287"/>
                <a:gd name="connsiteY193" fmla="*/ 528066 h 2314956"/>
                <a:gd name="connsiteX194" fmla="*/ 1947897 w 3925287"/>
                <a:gd name="connsiteY194" fmla="*/ 535686 h 2314956"/>
                <a:gd name="connsiteX195" fmla="*/ 1940277 w 3925287"/>
                <a:gd name="connsiteY195" fmla="*/ 516636 h 2314956"/>
                <a:gd name="connsiteX196" fmla="*/ 1898367 w 3925287"/>
                <a:gd name="connsiteY196" fmla="*/ 505206 h 2314956"/>
                <a:gd name="connsiteX197" fmla="*/ 1925037 w 3925287"/>
                <a:gd name="connsiteY197" fmla="*/ 520446 h 2314956"/>
                <a:gd name="connsiteX198" fmla="*/ 1921227 w 3925287"/>
                <a:gd name="connsiteY198" fmla="*/ 539496 h 2314956"/>
                <a:gd name="connsiteX199" fmla="*/ 1902177 w 3925287"/>
                <a:gd name="connsiteY199" fmla="*/ 497586 h 2314956"/>
                <a:gd name="connsiteX200" fmla="*/ 1913607 w 3925287"/>
                <a:gd name="connsiteY200" fmla="*/ 516636 h 2314956"/>
                <a:gd name="connsiteX201" fmla="*/ 1905987 w 3925287"/>
                <a:gd name="connsiteY201" fmla="*/ 512826 h 2314956"/>
                <a:gd name="connsiteX202" fmla="*/ 1898367 w 3925287"/>
                <a:gd name="connsiteY202" fmla="*/ 509016 h 2314956"/>
                <a:gd name="connsiteX203" fmla="*/ 1907705 w 3925287"/>
                <a:gd name="connsiteY203" fmla="*/ 516636 h 2314956"/>
                <a:gd name="connsiteX204" fmla="*/ 1913607 w 3925287"/>
                <a:gd name="connsiteY204" fmla="*/ 524256 h 2314956"/>
                <a:gd name="connsiteX205" fmla="*/ 1919135 w 3925287"/>
                <a:gd name="connsiteY205" fmla="*/ 512826 h 2314956"/>
                <a:gd name="connsiteX206" fmla="*/ 1932657 w 3925287"/>
                <a:gd name="connsiteY206" fmla="*/ 528066 h 2314956"/>
                <a:gd name="connsiteX207" fmla="*/ 1941995 w 3925287"/>
                <a:gd name="connsiteY207" fmla="*/ 528066 h 2314956"/>
                <a:gd name="connsiteX208" fmla="*/ 1917417 w 3925287"/>
                <a:gd name="connsiteY208" fmla="*/ 528066 h 2314956"/>
                <a:gd name="connsiteX209" fmla="*/ 1909797 w 3925287"/>
                <a:gd name="connsiteY209" fmla="*/ 539496 h 2314956"/>
                <a:gd name="connsiteX210" fmla="*/ 1919135 w 3925287"/>
                <a:gd name="connsiteY210" fmla="*/ 524256 h 2314956"/>
                <a:gd name="connsiteX211" fmla="*/ 1913607 w 3925287"/>
                <a:gd name="connsiteY211" fmla="*/ 528066 h 2314956"/>
                <a:gd name="connsiteX212" fmla="*/ 1919135 w 3925287"/>
                <a:gd name="connsiteY212" fmla="*/ 512826 h 2314956"/>
                <a:gd name="connsiteX213" fmla="*/ 1909797 w 3925287"/>
                <a:gd name="connsiteY213" fmla="*/ 516636 h 2314956"/>
                <a:gd name="connsiteX214" fmla="*/ 1951707 w 3925287"/>
                <a:gd name="connsiteY214" fmla="*/ 535686 h 2314956"/>
                <a:gd name="connsiteX215" fmla="*/ 1959327 w 3925287"/>
                <a:gd name="connsiteY215" fmla="*/ 524256 h 2314956"/>
                <a:gd name="connsiteX216" fmla="*/ 1909797 w 3925287"/>
                <a:gd name="connsiteY216" fmla="*/ 531876 h 2314956"/>
                <a:gd name="connsiteX217" fmla="*/ 1875507 w 3925287"/>
                <a:gd name="connsiteY217" fmla="*/ 531876 h 2314956"/>
                <a:gd name="connsiteX218" fmla="*/ 1966947 w 3925287"/>
                <a:gd name="connsiteY218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90623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2897 w 3925287"/>
                <a:gd name="connsiteY142" fmla="*/ 368046 h 2314956"/>
                <a:gd name="connsiteX143" fmla="*/ 3816515 w 3925287"/>
                <a:gd name="connsiteY143" fmla="*/ 329946 h 2314956"/>
                <a:gd name="connsiteX144" fmla="*/ 3772887 w 3925287"/>
                <a:gd name="connsiteY144" fmla="*/ 322326 h 2314956"/>
                <a:gd name="connsiteX145" fmla="*/ 3719547 w 3925287"/>
                <a:gd name="connsiteY145" fmla="*/ 318516 h 2314956"/>
                <a:gd name="connsiteX146" fmla="*/ 3650967 w 3925287"/>
                <a:gd name="connsiteY146" fmla="*/ 307086 h 2314956"/>
                <a:gd name="connsiteX147" fmla="*/ 3553625 w 3925287"/>
                <a:gd name="connsiteY147" fmla="*/ 314706 h 2314956"/>
                <a:gd name="connsiteX148" fmla="*/ 3498567 w 3925287"/>
                <a:gd name="connsiteY148" fmla="*/ 326136 h 2314956"/>
                <a:gd name="connsiteX149" fmla="*/ 3437607 w 3925287"/>
                <a:gd name="connsiteY149" fmla="*/ 329946 h 2314956"/>
                <a:gd name="connsiteX150" fmla="*/ 3346167 w 3925287"/>
                <a:gd name="connsiteY150" fmla="*/ 356616 h 2314956"/>
                <a:gd name="connsiteX151" fmla="*/ 3300447 w 3925287"/>
                <a:gd name="connsiteY151" fmla="*/ 371856 h 2314956"/>
                <a:gd name="connsiteX152" fmla="*/ 3277587 w 3925287"/>
                <a:gd name="connsiteY152" fmla="*/ 379476 h 2314956"/>
                <a:gd name="connsiteX153" fmla="*/ 3201387 w 3925287"/>
                <a:gd name="connsiteY153" fmla="*/ 387096 h 2314956"/>
                <a:gd name="connsiteX154" fmla="*/ 3125187 w 3925287"/>
                <a:gd name="connsiteY154" fmla="*/ 409956 h 2314956"/>
                <a:gd name="connsiteX155" fmla="*/ 3102327 w 3925287"/>
                <a:gd name="connsiteY155" fmla="*/ 417576 h 2314956"/>
                <a:gd name="connsiteX156" fmla="*/ 3079467 w 3925287"/>
                <a:gd name="connsiteY156" fmla="*/ 425196 h 2314956"/>
                <a:gd name="connsiteX157" fmla="*/ 3010887 w 3925287"/>
                <a:gd name="connsiteY157" fmla="*/ 432816 h 2314956"/>
                <a:gd name="connsiteX158" fmla="*/ 2965167 w 3925287"/>
                <a:gd name="connsiteY158" fmla="*/ 448056 h 2314956"/>
                <a:gd name="connsiteX159" fmla="*/ 2923257 w 3925287"/>
                <a:gd name="connsiteY159" fmla="*/ 451866 h 2314956"/>
                <a:gd name="connsiteX160" fmla="*/ 2881347 w 3925287"/>
                <a:gd name="connsiteY160" fmla="*/ 459486 h 2314956"/>
                <a:gd name="connsiteX161" fmla="*/ 2869917 w 3925287"/>
                <a:gd name="connsiteY161" fmla="*/ 470916 h 2314956"/>
                <a:gd name="connsiteX162" fmla="*/ 2709897 w 3925287"/>
                <a:gd name="connsiteY162" fmla="*/ 509016 h 2314956"/>
                <a:gd name="connsiteX163" fmla="*/ 2549877 w 3925287"/>
                <a:gd name="connsiteY163" fmla="*/ 520446 h 2314956"/>
                <a:gd name="connsiteX164" fmla="*/ 2315375 w 3925287"/>
                <a:gd name="connsiteY164" fmla="*/ 516636 h 2314956"/>
                <a:gd name="connsiteX165" fmla="*/ 2355567 w 3925287"/>
                <a:gd name="connsiteY165" fmla="*/ 451866 h 2314956"/>
                <a:gd name="connsiteX166" fmla="*/ 2450817 w 3925287"/>
                <a:gd name="connsiteY166" fmla="*/ 333756 h 2314956"/>
                <a:gd name="connsiteX167" fmla="*/ 2538447 w 3925287"/>
                <a:gd name="connsiteY167" fmla="*/ 215646 h 2314956"/>
                <a:gd name="connsiteX168" fmla="*/ 2565117 w 3925287"/>
                <a:gd name="connsiteY168" fmla="*/ 150876 h 2314956"/>
                <a:gd name="connsiteX169" fmla="*/ 2595597 w 3925287"/>
                <a:gd name="connsiteY169" fmla="*/ 112776 h 2314956"/>
                <a:gd name="connsiteX170" fmla="*/ 2607027 w 3925287"/>
                <a:gd name="connsiteY170" fmla="*/ 86106 h 2314956"/>
                <a:gd name="connsiteX171" fmla="*/ 2616365 w 3925287"/>
                <a:gd name="connsiteY171" fmla="*/ 55626 h 2314956"/>
                <a:gd name="connsiteX172" fmla="*/ 2614647 w 3925287"/>
                <a:gd name="connsiteY172" fmla="*/ 2286 h 2314956"/>
                <a:gd name="connsiteX173" fmla="*/ 2587977 w 3925287"/>
                <a:gd name="connsiteY173" fmla="*/ 6096 h 2314956"/>
                <a:gd name="connsiteX174" fmla="*/ 2557497 w 3925287"/>
                <a:gd name="connsiteY174" fmla="*/ 17526 h 2314956"/>
                <a:gd name="connsiteX175" fmla="*/ 2511777 w 3925287"/>
                <a:gd name="connsiteY175" fmla="*/ 44196 h 2314956"/>
                <a:gd name="connsiteX176" fmla="*/ 2500347 w 3925287"/>
                <a:gd name="connsiteY176" fmla="*/ 67056 h 2314956"/>
                <a:gd name="connsiteX177" fmla="*/ 2462247 w 3925287"/>
                <a:gd name="connsiteY177" fmla="*/ 93726 h 2314956"/>
                <a:gd name="connsiteX178" fmla="*/ 2447007 w 3925287"/>
                <a:gd name="connsiteY178" fmla="*/ 131826 h 2314956"/>
                <a:gd name="connsiteX179" fmla="*/ 2412717 w 3925287"/>
                <a:gd name="connsiteY179" fmla="*/ 135636 h 2314956"/>
                <a:gd name="connsiteX180" fmla="*/ 2374617 w 3925287"/>
                <a:gd name="connsiteY180" fmla="*/ 177546 h 2314956"/>
                <a:gd name="connsiteX181" fmla="*/ 2328897 w 3925287"/>
                <a:gd name="connsiteY181" fmla="*/ 246126 h 2314956"/>
                <a:gd name="connsiteX182" fmla="*/ 2325087 w 3925287"/>
                <a:gd name="connsiteY182" fmla="*/ 280416 h 2314956"/>
                <a:gd name="connsiteX183" fmla="*/ 2302227 w 3925287"/>
                <a:gd name="connsiteY183" fmla="*/ 295656 h 2314956"/>
                <a:gd name="connsiteX184" fmla="*/ 2286987 w 3925287"/>
                <a:gd name="connsiteY184" fmla="*/ 329946 h 2314956"/>
                <a:gd name="connsiteX185" fmla="*/ 2264127 w 3925287"/>
                <a:gd name="connsiteY185" fmla="*/ 375666 h 2314956"/>
                <a:gd name="connsiteX186" fmla="*/ 2252697 w 3925287"/>
                <a:gd name="connsiteY186" fmla="*/ 375666 h 2314956"/>
                <a:gd name="connsiteX187" fmla="*/ 2227745 w 3925287"/>
                <a:gd name="connsiteY187" fmla="*/ 394716 h 2314956"/>
                <a:gd name="connsiteX188" fmla="*/ 2195547 w 3925287"/>
                <a:gd name="connsiteY188" fmla="*/ 421386 h 2314956"/>
                <a:gd name="connsiteX189" fmla="*/ 2123157 w 3925287"/>
                <a:gd name="connsiteY189" fmla="*/ 455676 h 2314956"/>
                <a:gd name="connsiteX190" fmla="*/ 1989807 w 3925287"/>
                <a:gd name="connsiteY190" fmla="*/ 516636 h 2314956"/>
                <a:gd name="connsiteX191" fmla="*/ 1987715 w 3925287"/>
                <a:gd name="connsiteY191" fmla="*/ 512826 h 2314956"/>
                <a:gd name="connsiteX192" fmla="*/ 1964855 w 3925287"/>
                <a:gd name="connsiteY192" fmla="*/ 531876 h 2314956"/>
                <a:gd name="connsiteX193" fmla="*/ 1959327 w 3925287"/>
                <a:gd name="connsiteY193" fmla="*/ 528066 h 2314956"/>
                <a:gd name="connsiteX194" fmla="*/ 1947897 w 3925287"/>
                <a:gd name="connsiteY194" fmla="*/ 535686 h 2314956"/>
                <a:gd name="connsiteX195" fmla="*/ 1940277 w 3925287"/>
                <a:gd name="connsiteY195" fmla="*/ 516636 h 2314956"/>
                <a:gd name="connsiteX196" fmla="*/ 1898367 w 3925287"/>
                <a:gd name="connsiteY196" fmla="*/ 505206 h 2314956"/>
                <a:gd name="connsiteX197" fmla="*/ 1925037 w 3925287"/>
                <a:gd name="connsiteY197" fmla="*/ 520446 h 2314956"/>
                <a:gd name="connsiteX198" fmla="*/ 1921227 w 3925287"/>
                <a:gd name="connsiteY198" fmla="*/ 539496 h 2314956"/>
                <a:gd name="connsiteX199" fmla="*/ 1902177 w 3925287"/>
                <a:gd name="connsiteY199" fmla="*/ 497586 h 2314956"/>
                <a:gd name="connsiteX200" fmla="*/ 1913607 w 3925287"/>
                <a:gd name="connsiteY200" fmla="*/ 516636 h 2314956"/>
                <a:gd name="connsiteX201" fmla="*/ 1905987 w 3925287"/>
                <a:gd name="connsiteY201" fmla="*/ 512826 h 2314956"/>
                <a:gd name="connsiteX202" fmla="*/ 1898367 w 3925287"/>
                <a:gd name="connsiteY202" fmla="*/ 509016 h 2314956"/>
                <a:gd name="connsiteX203" fmla="*/ 1907705 w 3925287"/>
                <a:gd name="connsiteY203" fmla="*/ 516636 h 2314956"/>
                <a:gd name="connsiteX204" fmla="*/ 1913607 w 3925287"/>
                <a:gd name="connsiteY204" fmla="*/ 524256 h 2314956"/>
                <a:gd name="connsiteX205" fmla="*/ 1919135 w 3925287"/>
                <a:gd name="connsiteY205" fmla="*/ 512826 h 2314956"/>
                <a:gd name="connsiteX206" fmla="*/ 1932657 w 3925287"/>
                <a:gd name="connsiteY206" fmla="*/ 528066 h 2314956"/>
                <a:gd name="connsiteX207" fmla="*/ 1941995 w 3925287"/>
                <a:gd name="connsiteY207" fmla="*/ 528066 h 2314956"/>
                <a:gd name="connsiteX208" fmla="*/ 1917417 w 3925287"/>
                <a:gd name="connsiteY208" fmla="*/ 528066 h 2314956"/>
                <a:gd name="connsiteX209" fmla="*/ 1909797 w 3925287"/>
                <a:gd name="connsiteY209" fmla="*/ 539496 h 2314956"/>
                <a:gd name="connsiteX210" fmla="*/ 1919135 w 3925287"/>
                <a:gd name="connsiteY210" fmla="*/ 524256 h 2314956"/>
                <a:gd name="connsiteX211" fmla="*/ 1913607 w 3925287"/>
                <a:gd name="connsiteY211" fmla="*/ 528066 h 2314956"/>
                <a:gd name="connsiteX212" fmla="*/ 1919135 w 3925287"/>
                <a:gd name="connsiteY212" fmla="*/ 512826 h 2314956"/>
                <a:gd name="connsiteX213" fmla="*/ 1909797 w 3925287"/>
                <a:gd name="connsiteY213" fmla="*/ 516636 h 2314956"/>
                <a:gd name="connsiteX214" fmla="*/ 1951707 w 3925287"/>
                <a:gd name="connsiteY214" fmla="*/ 535686 h 2314956"/>
                <a:gd name="connsiteX215" fmla="*/ 1959327 w 3925287"/>
                <a:gd name="connsiteY215" fmla="*/ 524256 h 2314956"/>
                <a:gd name="connsiteX216" fmla="*/ 1909797 w 3925287"/>
                <a:gd name="connsiteY216" fmla="*/ 531876 h 2314956"/>
                <a:gd name="connsiteX217" fmla="*/ 1875507 w 3925287"/>
                <a:gd name="connsiteY217" fmla="*/ 531876 h 2314956"/>
                <a:gd name="connsiteX218" fmla="*/ 1966947 w 3925287"/>
                <a:gd name="connsiteY218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90623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2897 w 3925287"/>
                <a:gd name="connsiteY142" fmla="*/ 368046 h 2314956"/>
                <a:gd name="connsiteX143" fmla="*/ 3816515 w 3925287"/>
                <a:gd name="connsiteY143" fmla="*/ 329946 h 2314956"/>
                <a:gd name="connsiteX144" fmla="*/ 3772887 w 3925287"/>
                <a:gd name="connsiteY144" fmla="*/ 322326 h 2314956"/>
                <a:gd name="connsiteX145" fmla="*/ 3719547 w 3925287"/>
                <a:gd name="connsiteY145" fmla="*/ 318516 h 2314956"/>
                <a:gd name="connsiteX146" fmla="*/ 3650967 w 3925287"/>
                <a:gd name="connsiteY146" fmla="*/ 307086 h 2314956"/>
                <a:gd name="connsiteX147" fmla="*/ 3553625 w 3925287"/>
                <a:gd name="connsiteY147" fmla="*/ 314706 h 2314956"/>
                <a:gd name="connsiteX148" fmla="*/ 3498567 w 3925287"/>
                <a:gd name="connsiteY148" fmla="*/ 326136 h 2314956"/>
                <a:gd name="connsiteX149" fmla="*/ 3437607 w 3925287"/>
                <a:gd name="connsiteY149" fmla="*/ 329946 h 2314956"/>
                <a:gd name="connsiteX150" fmla="*/ 3346167 w 3925287"/>
                <a:gd name="connsiteY150" fmla="*/ 356616 h 2314956"/>
                <a:gd name="connsiteX151" fmla="*/ 3300447 w 3925287"/>
                <a:gd name="connsiteY151" fmla="*/ 371856 h 2314956"/>
                <a:gd name="connsiteX152" fmla="*/ 3277587 w 3925287"/>
                <a:gd name="connsiteY152" fmla="*/ 379476 h 2314956"/>
                <a:gd name="connsiteX153" fmla="*/ 3201387 w 3925287"/>
                <a:gd name="connsiteY153" fmla="*/ 387096 h 2314956"/>
                <a:gd name="connsiteX154" fmla="*/ 3125187 w 3925287"/>
                <a:gd name="connsiteY154" fmla="*/ 409956 h 2314956"/>
                <a:gd name="connsiteX155" fmla="*/ 3102327 w 3925287"/>
                <a:gd name="connsiteY155" fmla="*/ 417576 h 2314956"/>
                <a:gd name="connsiteX156" fmla="*/ 3079467 w 3925287"/>
                <a:gd name="connsiteY156" fmla="*/ 425196 h 2314956"/>
                <a:gd name="connsiteX157" fmla="*/ 3010887 w 3925287"/>
                <a:gd name="connsiteY157" fmla="*/ 432816 h 2314956"/>
                <a:gd name="connsiteX158" fmla="*/ 2965167 w 3925287"/>
                <a:gd name="connsiteY158" fmla="*/ 448056 h 2314956"/>
                <a:gd name="connsiteX159" fmla="*/ 2923257 w 3925287"/>
                <a:gd name="connsiteY159" fmla="*/ 451866 h 2314956"/>
                <a:gd name="connsiteX160" fmla="*/ 2881347 w 3925287"/>
                <a:gd name="connsiteY160" fmla="*/ 459486 h 2314956"/>
                <a:gd name="connsiteX161" fmla="*/ 2869917 w 3925287"/>
                <a:gd name="connsiteY161" fmla="*/ 470916 h 2314956"/>
                <a:gd name="connsiteX162" fmla="*/ 2709897 w 3925287"/>
                <a:gd name="connsiteY162" fmla="*/ 509016 h 2314956"/>
                <a:gd name="connsiteX163" fmla="*/ 2549877 w 3925287"/>
                <a:gd name="connsiteY163" fmla="*/ 520446 h 2314956"/>
                <a:gd name="connsiteX164" fmla="*/ 2315375 w 3925287"/>
                <a:gd name="connsiteY164" fmla="*/ 516636 h 2314956"/>
                <a:gd name="connsiteX165" fmla="*/ 2355567 w 3925287"/>
                <a:gd name="connsiteY165" fmla="*/ 451866 h 2314956"/>
                <a:gd name="connsiteX166" fmla="*/ 2450817 w 3925287"/>
                <a:gd name="connsiteY166" fmla="*/ 333756 h 2314956"/>
                <a:gd name="connsiteX167" fmla="*/ 2538447 w 3925287"/>
                <a:gd name="connsiteY167" fmla="*/ 215646 h 2314956"/>
                <a:gd name="connsiteX168" fmla="*/ 2565117 w 3925287"/>
                <a:gd name="connsiteY168" fmla="*/ 150876 h 2314956"/>
                <a:gd name="connsiteX169" fmla="*/ 2595597 w 3925287"/>
                <a:gd name="connsiteY169" fmla="*/ 112776 h 2314956"/>
                <a:gd name="connsiteX170" fmla="*/ 2607027 w 3925287"/>
                <a:gd name="connsiteY170" fmla="*/ 86106 h 2314956"/>
                <a:gd name="connsiteX171" fmla="*/ 2616365 w 3925287"/>
                <a:gd name="connsiteY171" fmla="*/ 55626 h 2314956"/>
                <a:gd name="connsiteX172" fmla="*/ 2614647 w 3925287"/>
                <a:gd name="connsiteY172" fmla="*/ 2286 h 2314956"/>
                <a:gd name="connsiteX173" fmla="*/ 2587977 w 3925287"/>
                <a:gd name="connsiteY173" fmla="*/ 6096 h 2314956"/>
                <a:gd name="connsiteX174" fmla="*/ 2557497 w 3925287"/>
                <a:gd name="connsiteY174" fmla="*/ 17526 h 2314956"/>
                <a:gd name="connsiteX175" fmla="*/ 2511777 w 3925287"/>
                <a:gd name="connsiteY175" fmla="*/ 44196 h 2314956"/>
                <a:gd name="connsiteX176" fmla="*/ 2500347 w 3925287"/>
                <a:gd name="connsiteY176" fmla="*/ 67056 h 2314956"/>
                <a:gd name="connsiteX177" fmla="*/ 2462247 w 3925287"/>
                <a:gd name="connsiteY177" fmla="*/ 93726 h 2314956"/>
                <a:gd name="connsiteX178" fmla="*/ 2431767 w 3925287"/>
                <a:gd name="connsiteY178" fmla="*/ 108966 h 2314956"/>
                <a:gd name="connsiteX179" fmla="*/ 2412717 w 3925287"/>
                <a:gd name="connsiteY179" fmla="*/ 135636 h 2314956"/>
                <a:gd name="connsiteX180" fmla="*/ 2374617 w 3925287"/>
                <a:gd name="connsiteY180" fmla="*/ 177546 h 2314956"/>
                <a:gd name="connsiteX181" fmla="*/ 2328897 w 3925287"/>
                <a:gd name="connsiteY181" fmla="*/ 246126 h 2314956"/>
                <a:gd name="connsiteX182" fmla="*/ 2325087 w 3925287"/>
                <a:gd name="connsiteY182" fmla="*/ 280416 h 2314956"/>
                <a:gd name="connsiteX183" fmla="*/ 2302227 w 3925287"/>
                <a:gd name="connsiteY183" fmla="*/ 295656 h 2314956"/>
                <a:gd name="connsiteX184" fmla="*/ 2286987 w 3925287"/>
                <a:gd name="connsiteY184" fmla="*/ 329946 h 2314956"/>
                <a:gd name="connsiteX185" fmla="*/ 2264127 w 3925287"/>
                <a:gd name="connsiteY185" fmla="*/ 375666 h 2314956"/>
                <a:gd name="connsiteX186" fmla="*/ 2252697 w 3925287"/>
                <a:gd name="connsiteY186" fmla="*/ 375666 h 2314956"/>
                <a:gd name="connsiteX187" fmla="*/ 2227745 w 3925287"/>
                <a:gd name="connsiteY187" fmla="*/ 394716 h 2314956"/>
                <a:gd name="connsiteX188" fmla="*/ 2195547 w 3925287"/>
                <a:gd name="connsiteY188" fmla="*/ 421386 h 2314956"/>
                <a:gd name="connsiteX189" fmla="*/ 2123157 w 3925287"/>
                <a:gd name="connsiteY189" fmla="*/ 455676 h 2314956"/>
                <a:gd name="connsiteX190" fmla="*/ 1989807 w 3925287"/>
                <a:gd name="connsiteY190" fmla="*/ 516636 h 2314956"/>
                <a:gd name="connsiteX191" fmla="*/ 1987715 w 3925287"/>
                <a:gd name="connsiteY191" fmla="*/ 512826 h 2314956"/>
                <a:gd name="connsiteX192" fmla="*/ 1964855 w 3925287"/>
                <a:gd name="connsiteY192" fmla="*/ 531876 h 2314956"/>
                <a:gd name="connsiteX193" fmla="*/ 1959327 w 3925287"/>
                <a:gd name="connsiteY193" fmla="*/ 528066 h 2314956"/>
                <a:gd name="connsiteX194" fmla="*/ 1947897 w 3925287"/>
                <a:gd name="connsiteY194" fmla="*/ 535686 h 2314956"/>
                <a:gd name="connsiteX195" fmla="*/ 1940277 w 3925287"/>
                <a:gd name="connsiteY195" fmla="*/ 516636 h 2314956"/>
                <a:gd name="connsiteX196" fmla="*/ 1898367 w 3925287"/>
                <a:gd name="connsiteY196" fmla="*/ 505206 h 2314956"/>
                <a:gd name="connsiteX197" fmla="*/ 1925037 w 3925287"/>
                <a:gd name="connsiteY197" fmla="*/ 520446 h 2314956"/>
                <a:gd name="connsiteX198" fmla="*/ 1921227 w 3925287"/>
                <a:gd name="connsiteY198" fmla="*/ 539496 h 2314956"/>
                <a:gd name="connsiteX199" fmla="*/ 1902177 w 3925287"/>
                <a:gd name="connsiteY199" fmla="*/ 497586 h 2314956"/>
                <a:gd name="connsiteX200" fmla="*/ 1913607 w 3925287"/>
                <a:gd name="connsiteY200" fmla="*/ 516636 h 2314956"/>
                <a:gd name="connsiteX201" fmla="*/ 1905987 w 3925287"/>
                <a:gd name="connsiteY201" fmla="*/ 512826 h 2314956"/>
                <a:gd name="connsiteX202" fmla="*/ 1898367 w 3925287"/>
                <a:gd name="connsiteY202" fmla="*/ 509016 h 2314956"/>
                <a:gd name="connsiteX203" fmla="*/ 1907705 w 3925287"/>
                <a:gd name="connsiteY203" fmla="*/ 516636 h 2314956"/>
                <a:gd name="connsiteX204" fmla="*/ 1913607 w 3925287"/>
                <a:gd name="connsiteY204" fmla="*/ 524256 h 2314956"/>
                <a:gd name="connsiteX205" fmla="*/ 1919135 w 3925287"/>
                <a:gd name="connsiteY205" fmla="*/ 512826 h 2314956"/>
                <a:gd name="connsiteX206" fmla="*/ 1932657 w 3925287"/>
                <a:gd name="connsiteY206" fmla="*/ 528066 h 2314956"/>
                <a:gd name="connsiteX207" fmla="*/ 1941995 w 3925287"/>
                <a:gd name="connsiteY207" fmla="*/ 528066 h 2314956"/>
                <a:gd name="connsiteX208" fmla="*/ 1917417 w 3925287"/>
                <a:gd name="connsiteY208" fmla="*/ 528066 h 2314956"/>
                <a:gd name="connsiteX209" fmla="*/ 1909797 w 3925287"/>
                <a:gd name="connsiteY209" fmla="*/ 539496 h 2314956"/>
                <a:gd name="connsiteX210" fmla="*/ 1919135 w 3925287"/>
                <a:gd name="connsiteY210" fmla="*/ 524256 h 2314956"/>
                <a:gd name="connsiteX211" fmla="*/ 1913607 w 3925287"/>
                <a:gd name="connsiteY211" fmla="*/ 528066 h 2314956"/>
                <a:gd name="connsiteX212" fmla="*/ 1919135 w 3925287"/>
                <a:gd name="connsiteY212" fmla="*/ 512826 h 2314956"/>
                <a:gd name="connsiteX213" fmla="*/ 1909797 w 3925287"/>
                <a:gd name="connsiteY213" fmla="*/ 516636 h 2314956"/>
                <a:gd name="connsiteX214" fmla="*/ 1951707 w 3925287"/>
                <a:gd name="connsiteY214" fmla="*/ 535686 h 2314956"/>
                <a:gd name="connsiteX215" fmla="*/ 1959327 w 3925287"/>
                <a:gd name="connsiteY215" fmla="*/ 524256 h 2314956"/>
                <a:gd name="connsiteX216" fmla="*/ 1909797 w 3925287"/>
                <a:gd name="connsiteY216" fmla="*/ 531876 h 2314956"/>
                <a:gd name="connsiteX217" fmla="*/ 1875507 w 3925287"/>
                <a:gd name="connsiteY217" fmla="*/ 531876 h 2314956"/>
                <a:gd name="connsiteX218" fmla="*/ 1966947 w 3925287"/>
                <a:gd name="connsiteY218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90623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2897 w 3925287"/>
                <a:gd name="connsiteY142" fmla="*/ 368046 h 2314956"/>
                <a:gd name="connsiteX143" fmla="*/ 3816515 w 3925287"/>
                <a:gd name="connsiteY143" fmla="*/ 329946 h 2314956"/>
                <a:gd name="connsiteX144" fmla="*/ 3772887 w 3925287"/>
                <a:gd name="connsiteY144" fmla="*/ 322326 h 2314956"/>
                <a:gd name="connsiteX145" fmla="*/ 3719547 w 3925287"/>
                <a:gd name="connsiteY145" fmla="*/ 318516 h 2314956"/>
                <a:gd name="connsiteX146" fmla="*/ 3650967 w 3925287"/>
                <a:gd name="connsiteY146" fmla="*/ 307086 h 2314956"/>
                <a:gd name="connsiteX147" fmla="*/ 3553625 w 3925287"/>
                <a:gd name="connsiteY147" fmla="*/ 314706 h 2314956"/>
                <a:gd name="connsiteX148" fmla="*/ 3498567 w 3925287"/>
                <a:gd name="connsiteY148" fmla="*/ 326136 h 2314956"/>
                <a:gd name="connsiteX149" fmla="*/ 3437607 w 3925287"/>
                <a:gd name="connsiteY149" fmla="*/ 329946 h 2314956"/>
                <a:gd name="connsiteX150" fmla="*/ 3346167 w 3925287"/>
                <a:gd name="connsiteY150" fmla="*/ 356616 h 2314956"/>
                <a:gd name="connsiteX151" fmla="*/ 3300447 w 3925287"/>
                <a:gd name="connsiteY151" fmla="*/ 371856 h 2314956"/>
                <a:gd name="connsiteX152" fmla="*/ 3277587 w 3925287"/>
                <a:gd name="connsiteY152" fmla="*/ 379476 h 2314956"/>
                <a:gd name="connsiteX153" fmla="*/ 3201387 w 3925287"/>
                <a:gd name="connsiteY153" fmla="*/ 387096 h 2314956"/>
                <a:gd name="connsiteX154" fmla="*/ 3125187 w 3925287"/>
                <a:gd name="connsiteY154" fmla="*/ 409956 h 2314956"/>
                <a:gd name="connsiteX155" fmla="*/ 3102327 w 3925287"/>
                <a:gd name="connsiteY155" fmla="*/ 417576 h 2314956"/>
                <a:gd name="connsiteX156" fmla="*/ 3079467 w 3925287"/>
                <a:gd name="connsiteY156" fmla="*/ 425196 h 2314956"/>
                <a:gd name="connsiteX157" fmla="*/ 3010887 w 3925287"/>
                <a:gd name="connsiteY157" fmla="*/ 432816 h 2314956"/>
                <a:gd name="connsiteX158" fmla="*/ 2965167 w 3925287"/>
                <a:gd name="connsiteY158" fmla="*/ 448056 h 2314956"/>
                <a:gd name="connsiteX159" fmla="*/ 2923257 w 3925287"/>
                <a:gd name="connsiteY159" fmla="*/ 451866 h 2314956"/>
                <a:gd name="connsiteX160" fmla="*/ 2881347 w 3925287"/>
                <a:gd name="connsiteY160" fmla="*/ 459486 h 2314956"/>
                <a:gd name="connsiteX161" fmla="*/ 2869917 w 3925287"/>
                <a:gd name="connsiteY161" fmla="*/ 470916 h 2314956"/>
                <a:gd name="connsiteX162" fmla="*/ 2709897 w 3925287"/>
                <a:gd name="connsiteY162" fmla="*/ 509016 h 2314956"/>
                <a:gd name="connsiteX163" fmla="*/ 2549877 w 3925287"/>
                <a:gd name="connsiteY163" fmla="*/ 520446 h 2314956"/>
                <a:gd name="connsiteX164" fmla="*/ 2315375 w 3925287"/>
                <a:gd name="connsiteY164" fmla="*/ 516636 h 2314956"/>
                <a:gd name="connsiteX165" fmla="*/ 2355567 w 3925287"/>
                <a:gd name="connsiteY165" fmla="*/ 451866 h 2314956"/>
                <a:gd name="connsiteX166" fmla="*/ 2450817 w 3925287"/>
                <a:gd name="connsiteY166" fmla="*/ 333756 h 2314956"/>
                <a:gd name="connsiteX167" fmla="*/ 2538447 w 3925287"/>
                <a:gd name="connsiteY167" fmla="*/ 215646 h 2314956"/>
                <a:gd name="connsiteX168" fmla="*/ 2565117 w 3925287"/>
                <a:gd name="connsiteY168" fmla="*/ 150876 h 2314956"/>
                <a:gd name="connsiteX169" fmla="*/ 2595597 w 3925287"/>
                <a:gd name="connsiteY169" fmla="*/ 112776 h 2314956"/>
                <a:gd name="connsiteX170" fmla="*/ 2607027 w 3925287"/>
                <a:gd name="connsiteY170" fmla="*/ 86106 h 2314956"/>
                <a:gd name="connsiteX171" fmla="*/ 2616365 w 3925287"/>
                <a:gd name="connsiteY171" fmla="*/ 55626 h 2314956"/>
                <a:gd name="connsiteX172" fmla="*/ 2614647 w 3925287"/>
                <a:gd name="connsiteY172" fmla="*/ 2286 h 2314956"/>
                <a:gd name="connsiteX173" fmla="*/ 2587977 w 3925287"/>
                <a:gd name="connsiteY173" fmla="*/ 6096 h 2314956"/>
                <a:gd name="connsiteX174" fmla="*/ 2557497 w 3925287"/>
                <a:gd name="connsiteY174" fmla="*/ 17526 h 2314956"/>
                <a:gd name="connsiteX175" fmla="*/ 2511777 w 3925287"/>
                <a:gd name="connsiteY175" fmla="*/ 44196 h 2314956"/>
                <a:gd name="connsiteX176" fmla="*/ 2500347 w 3925287"/>
                <a:gd name="connsiteY176" fmla="*/ 67056 h 2314956"/>
                <a:gd name="connsiteX177" fmla="*/ 2450817 w 3925287"/>
                <a:gd name="connsiteY177" fmla="*/ 74676 h 2314956"/>
                <a:gd name="connsiteX178" fmla="*/ 2431767 w 3925287"/>
                <a:gd name="connsiteY178" fmla="*/ 108966 h 2314956"/>
                <a:gd name="connsiteX179" fmla="*/ 2412717 w 3925287"/>
                <a:gd name="connsiteY179" fmla="*/ 135636 h 2314956"/>
                <a:gd name="connsiteX180" fmla="*/ 2374617 w 3925287"/>
                <a:gd name="connsiteY180" fmla="*/ 177546 h 2314956"/>
                <a:gd name="connsiteX181" fmla="*/ 2328897 w 3925287"/>
                <a:gd name="connsiteY181" fmla="*/ 246126 h 2314956"/>
                <a:gd name="connsiteX182" fmla="*/ 2325087 w 3925287"/>
                <a:gd name="connsiteY182" fmla="*/ 280416 h 2314956"/>
                <a:gd name="connsiteX183" fmla="*/ 2302227 w 3925287"/>
                <a:gd name="connsiteY183" fmla="*/ 295656 h 2314956"/>
                <a:gd name="connsiteX184" fmla="*/ 2286987 w 3925287"/>
                <a:gd name="connsiteY184" fmla="*/ 329946 h 2314956"/>
                <a:gd name="connsiteX185" fmla="*/ 2264127 w 3925287"/>
                <a:gd name="connsiteY185" fmla="*/ 375666 h 2314956"/>
                <a:gd name="connsiteX186" fmla="*/ 2252697 w 3925287"/>
                <a:gd name="connsiteY186" fmla="*/ 375666 h 2314956"/>
                <a:gd name="connsiteX187" fmla="*/ 2227745 w 3925287"/>
                <a:gd name="connsiteY187" fmla="*/ 394716 h 2314956"/>
                <a:gd name="connsiteX188" fmla="*/ 2195547 w 3925287"/>
                <a:gd name="connsiteY188" fmla="*/ 421386 h 2314956"/>
                <a:gd name="connsiteX189" fmla="*/ 2123157 w 3925287"/>
                <a:gd name="connsiteY189" fmla="*/ 455676 h 2314956"/>
                <a:gd name="connsiteX190" fmla="*/ 1989807 w 3925287"/>
                <a:gd name="connsiteY190" fmla="*/ 516636 h 2314956"/>
                <a:gd name="connsiteX191" fmla="*/ 1987715 w 3925287"/>
                <a:gd name="connsiteY191" fmla="*/ 512826 h 2314956"/>
                <a:gd name="connsiteX192" fmla="*/ 1964855 w 3925287"/>
                <a:gd name="connsiteY192" fmla="*/ 531876 h 2314956"/>
                <a:gd name="connsiteX193" fmla="*/ 1959327 w 3925287"/>
                <a:gd name="connsiteY193" fmla="*/ 528066 h 2314956"/>
                <a:gd name="connsiteX194" fmla="*/ 1947897 w 3925287"/>
                <a:gd name="connsiteY194" fmla="*/ 535686 h 2314956"/>
                <a:gd name="connsiteX195" fmla="*/ 1940277 w 3925287"/>
                <a:gd name="connsiteY195" fmla="*/ 516636 h 2314956"/>
                <a:gd name="connsiteX196" fmla="*/ 1898367 w 3925287"/>
                <a:gd name="connsiteY196" fmla="*/ 505206 h 2314956"/>
                <a:gd name="connsiteX197" fmla="*/ 1925037 w 3925287"/>
                <a:gd name="connsiteY197" fmla="*/ 520446 h 2314956"/>
                <a:gd name="connsiteX198" fmla="*/ 1921227 w 3925287"/>
                <a:gd name="connsiteY198" fmla="*/ 539496 h 2314956"/>
                <a:gd name="connsiteX199" fmla="*/ 1902177 w 3925287"/>
                <a:gd name="connsiteY199" fmla="*/ 497586 h 2314956"/>
                <a:gd name="connsiteX200" fmla="*/ 1913607 w 3925287"/>
                <a:gd name="connsiteY200" fmla="*/ 516636 h 2314956"/>
                <a:gd name="connsiteX201" fmla="*/ 1905987 w 3925287"/>
                <a:gd name="connsiteY201" fmla="*/ 512826 h 2314956"/>
                <a:gd name="connsiteX202" fmla="*/ 1898367 w 3925287"/>
                <a:gd name="connsiteY202" fmla="*/ 509016 h 2314956"/>
                <a:gd name="connsiteX203" fmla="*/ 1907705 w 3925287"/>
                <a:gd name="connsiteY203" fmla="*/ 516636 h 2314956"/>
                <a:gd name="connsiteX204" fmla="*/ 1913607 w 3925287"/>
                <a:gd name="connsiteY204" fmla="*/ 524256 h 2314956"/>
                <a:gd name="connsiteX205" fmla="*/ 1919135 w 3925287"/>
                <a:gd name="connsiteY205" fmla="*/ 512826 h 2314956"/>
                <a:gd name="connsiteX206" fmla="*/ 1932657 w 3925287"/>
                <a:gd name="connsiteY206" fmla="*/ 528066 h 2314956"/>
                <a:gd name="connsiteX207" fmla="*/ 1941995 w 3925287"/>
                <a:gd name="connsiteY207" fmla="*/ 528066 h 2314956"/>
                <a:gd name="connsiteX208" fmla="*/ 1917417 w 3925287"/>
                <a:gd name="connsiteY208" fmla="*/ 528066 h 2314956"/>
                <a:gd name="connsiteX209" fmla="*/ 1909797 w 3925287"/>
                <a:gd name="connsiteY209" fmla="*/ 539496 h 2314956"/>
                <a:gd name="connsiteX210" fmla="*/ 1919135 w 3925287"/>
                <a:gd name="connsiteY210" fmla="*/ 524256 h 2314956"/>
                <a:gd name="connsiteX211" fmla="*/ 1913607 w 3925287"/>
                <a:gd name="connsiteY211" fmla="*/ 528066 h 2314956"/>
                <a:gd name="connsiteX212" fmla="*/ 1919135 w 3925287"/>
                <a:gd name="connsiteY212" fmla="*/ 512826 h 2314956"/>
                <a:gd name="connsiteX213" fmla="*/ 1909797 w 3925287"/>
                <a:gd name="connsiteY213" fmla="*/ 516636 h 2314956"/>
                <a:gd name="connsiteX214" fmla="*/ 1951707 w 3925287"/>
                <a:gd name="connsiteY214" fmla="*/ 535686 h 2314956"/>
                <a:gd name="connsiteX215" fmla="*/ 1959327 w 3925287"/>
                <a:gd name="connsiteY215" fmla="*/ 524256 h 2314956"/>
                <a:gd name="connsiteX216" fmla="*/ 1909797 w 3925287"/>
                <a:gd name="connsiteY216" fmla="*/ 531876 h 2314956"/>
                <a:gd name="connsiteX217" fmla="*/ 1875507 w 3925287"/>
                <a:gd name="connsiteY217" fmla="*/ 531876 h 2314956"/>
                <a:gd name="connsiteX218" fmla="*/ 1966947 w 3925287"/>
                <a:gd name="connsiteY218" fmla="*/ 531876 h 2314956"/>
                <a:gd name="connsiteX0" fmla="*/ 1966947 w 3925287"/>
                <a:gd name="connsiteY0" fmla="*/ 531876 h 2314956"/>
                <a:gd name="connsiteX1" fmla="*/ 1852647 w 3925287"/>
                <a:gd name="connsiteY1" fmla="*/ 543306 h 2314956"/>
                <a:gd name="connsiteX2" fmla="*/ 1795497 w 3925287"/>
                <a:gd name="connsiteY2" fmla="*/ 535686 h 2314956"/>
                <a:gd name="connsiteX3" fmla="*/ 1745967 w 3925287"/>
                <a:gd name="connsiteY3" fmla="*/ 539496 h 2314956"/>
                <a:gd name="connsiteX4" fmla="*/ 1700247 w 3925287"/>
                <a:gd name="connsiteY4" fmla="*/ 524256 h 2314956"/>
                <a:gd name="connsiteX5" fmla="*/ 1662147 w 3925287"/>
                <a:gd name="connsiteY5" fmla="*/ 528066 h 2314956"/>
                <a:gd name="connsiteX6" fmla="*/ 1372587 w 3925287"/>
                <a:gd name="connsiteY6" fmla="*/ 516636 h 2314956"/>
                <a:gd name="connsiteX7" fmla="*/ 1349727 w 3925287"/>
                <a:gd name="connsiteY7" fmla="*/ 509016 h 2314956"/>
                <a:gd name="connsiteX8" fmla="*/ 1227807 w 3925287"/>
                <a:gd name="connsiteY8" fmla="*/ 493776 h 2314956"/>
                <a:gd name="connsiteX9" fmla="*/ 1182087 w 3925287"/>
                <a:gd name="connsiteY9" fmla="*/ 478536 h 2314956"/>
                <a:gd name="connsiteX10" fmla="*/ 1029687 w 3925287"/>
                <a:gd name="connsiteY10" fmla="*/ 463296 h 2314956"/>
                <a:gd name="connsiteX11" fmla="*/ 907767 w 3925287"/>
                <a:gd name="connsiteY11" fmla="*/ 448056 h 2314956"/>
                <a:gd name="connsiteX12" fmla="*/ 877287 w 3925287"/>
                <a:gd name="connsiteY12" fmla="*/ 440436 h 2314956"/>
                <a:gd name="connsiteX13" fmla="*/ 831567 w 3925287"/>
                <a:gd name="connsiteY13" fmla="*/ 425196 h 2314956"/>
                <a:gd name="connsiteX14" fmla="*/ 724887 w 3925287"/>
                <a:gd name="connsiteY14" fmla="*/ 417576 h 2314956"/>
                <a:gd name="connsiteX15" fmla="*/ 702027 w 3925287"/>
                <a:gd name="connsiteY15" fmla="*/ 402336 h 2314956"/>
                <a:gd name="connsiteX16" fmla="*/ 648687 w 3925287"/>
                <a:gd name="connsiteY16" fmla="*/ 409956 h 2314956"/>
                <a:gd name="connsiteX17" fmla="*/ 477237 w 3925287"/>
                <a:gd name="connsiteY17" fmla="*/ 390906 h 2314956"/>
                <a:gd name="connsiteX18" fmla="*/ 431517 w 3925287"/>
                <a:gd name="connsiteY18" fmla="*/ 379476 h 2314956"/>
                <a:gd name="connsiteX19" fmla="*/ 387514 w 3925287"/>
                <a:gd name="connsiteY19" fmla="*/ 375666 h 2314956"/>
                <a:gd name="connsiteX20" fmla="*/ 351507 w 3925287"/>
                <a:gd name="connsiteY20" fmla="*/ 379476 h 2314956"/>
                <a:gd name="connsiteX21" fmla="*/ 294357 w 3925287"/>
                <a:gd name="connsiteY21" fmla="*/ 368046 h 2314956"/>
                <a:gd name="connsiteX22" fmla="*/ 252447 w 3925287"/>
                <a:gd name="connsiteY22" fmla="*/ 356616 h 2314956"/>
                <a:gd name="connsiteX23" fmla="*/ 180057 w 3925287"/>
                <a:gd name="connsiteY23" fmla="*/ 364236 h 2314956"/>
                <a:gd name="connsiteX24" fmla="*/ 164817 w 3925287"/>
                <a:gd name="connsiteY24" fmla="*/ 375666 h 2314956"/>
                <a:gd name="connsiteX25" fmla="*/ 130527 w 3925287"/>
                <a:gd name="connsiteY25" fmla="*/ 371856 h 2314956"/>
                <a:gd name="connsiteX26" fmla="*/ 58137 w 3925287"/>
                <a:gd name="connsiteY26" fmla="*/ 406146 h 2314956"/>
                <a:gd name="connsiteX27" fmla="*/ 27657 w 3925287"/>
                <a:gd name="connsiteY27" fmla="*/ 459486 h 2314956"/>
                <a:gd name="connsiteX28" fmla="*/ 4797 w 3925287"/>
                <a:gd name="connsiteY28" fmla="*/ 497586 h 2314956"/>
                <a:gd name="connsiteX29" fmla="*/ 987 w 3925287"/>
                <a:gd name="connsiteY29" fmla="*/ 539496 h 2314956"/>
                <a:gd name="connsiteX30" fmla="*/ 16227 w 3925287"/>
                <a:gd name="connsiteY30" fmla="*/ 646176 h 2314956"/>
                <a:gd name="connsiteX31" fmla="*/ 23847 w 3925287"/>
                <a:gd name="connsiteY31" fmla="*/ 737616 h 2314956"/>
                <a:gd name="connsiteX32" fmla="*/ 39087 w 3925287"/>
                <a:gd name="connsiteY32" fmla="*/ 760476 h 2314956"/>
                <a:gd name="connsiteX33" fmla="*/ 61947 w 3925287"/>
                <a:gd name="connsiteY33" fmla="*/ 806196 h 2314956"/>
                <a:gd name="connsiteX34" fmla="*/ 69567 w 3925287"/>
                <a:gd name="connsiteY34" fmla="*/ 928116 h 2314956"/>
                <a:gd name="connsiteX35" fmla="*/ 115287 w 3925287"/>
                <a:gd name="connsiteY35" fmla="*/ 1019556 h 2314956"/>
                <a:gd name="connsiteX36" fmla="*/ 130527 w 3925287"/>
                <a:gd name="connsiteY36" fmla="*/ 1042416 h 2314956"/>
                <a:gd name="connsiteX37" fmla="*/ 145767 w 3925287"/>
                <a:gd name="connsiteY37" fmla="*/ 1065276 h 2314956"/>
                <a:gd name="connsiteX38" fmla="*/ 161007 w 3925287"/>
                <a:gd name="connsiteY38" fmla="*/ 1110996 h 2314956"/>
                <a:gd name="connsiteX39" fmla="*/ 168627 w 3925287"/>
                <a:gd name="connsiteY39" fmla="*/ 1149096 h 2314956"/>
                <a:gd name="connsiteX40" fmla="*/ 199107 w 3925287"/>
                <a:gd name="connsiteY40" fmla="*/ 1194816 h 2314956"/>
                <a:gd name="connsiteX41" fmla="*/ 214347 w 3925287"/>
                <a:gd name="connsiteY41" fmla="*/ 1217676 h 2314956"/>
                <a:gd name="connsiteX42" fmla="*/ 252447 w 3925287"/>
                <a:gd name="connsiteY42" fmla="*/ 1278636 h 2314956"/>
                <a:gd name="connsiteX43" fmla="*/ 282927 w 3925287"/>
                <a:gd name="connsiteY43" fmla="*/ 1324356 h 2314956"/>
                <a:gd name="connsiteX44" fmla="*/ 298167 w 3925287"/>
                <a:gd name="connsiteY44" fmla="*/ 1347216 h 2314956"/>
                <a:gd name="connsiteX45" fmla="*/ 321027 w 3925287"/>
                <a:gd name="connsiteY45" fmla="*/ 1362456 h 2314956"/>
                <a:gd name="connsiteX46" fmla="*/ 328647 w 3925287"/>
                <a:gd name="connsiteY46" fmla="*/ 1385316 h 2314956"/>
                <a:gd name="connsiteX47" fmla="*/ 343887 w 3925287"/>
                <a:gd name="connsiteY47" fmla="*/ 1499616 h 2314956"/>
                <a:gd name="connsiteX48" fmla="*/ 359127 w 3925287"/>
                <a:gd name="connsiteY48" fmla="*/ 1522476 h 2314956"/>
                <a:gd name="connsiteX49" fmla="*/ 404847 w 3925287"/>
                <a:gd name="connsiteY49" fmla="*/ 1552956 h 2314956"/>
                <a:gd name="connsiteX50" fmla="*/ 442947 w 3925287"/>
                <a:gd name="connsiteY50" fmla="*/ 1591056 h 2314956"/>
                <a:gd name="connsiteX51" fmla="*/ 458187 w 3925287"/>
                <a:gd name="connsiteY51" fmla="*/ 1613916 h 2314956"/>
                <a:gd name="connsiteX52" fmla="*/ 481047 w 3925287"/>
                <a:gd name="connsiteY52" fmla="*/ 1629156 h 2314956"/>
                <a:gd name="connsiteX53" fmla="*/ 503907 w 3925287"/>
                <a:gd name="connsiteY53" fmla="*/ 1659636 h 2314956"/>
                <a:gd name="connsiteX54" fmla="*/ 534387 w 3925287"/>
                <a:gd name="connsiteY54" fmla="*/ 1667256 h 2314956"/>
                <a:gd name="connsiteX55" fmla="*/ 557247 w 3925287"/>
                <a:gd name="connsiteY55" fmla="*/ 1690116 h 2314956"/>
                <a:gd name="connsiteX56" fmla="*/ 595347 w 3925287"/>
                <a:gd name="connsiteY56" fmla="*/ 1758696 h 2314956"/>
                <a:gd name="connsiteX57" fmla="*/ 641067 w 3925287"/>
                <a:gd name="connsiteY57" fmla="*/ 1789176 h 2314956"/>
                <a:gd name="connsiteX58" fmla="*/ 663927 w 3925287"/>
                <a:gd name="connsiteY58" fmla="*/ 1804416 h 2314956"/>
                <a:gd name="connsiteX59" fmla="*/ 709647 w 3925287"/>
                <a:gd name="connsiteY59" fmla="*/ 1819656 h 2314956"/>
                <a:gd name="connsiteX60" fmla="*/ 778227 w 3925287"/>
                <a:gd name="connsiteY60" fmla="*/ 1857756 h 2314956"/>
                <a:gd name="connsiteX61" fmla="*/ 785847 w 3925287"/>
                <a:gd name="connsiteY61" fmla="*/ 1880616 h 2314956"/>
                <a:gd name="connsiteX62" fmla="*/ 862047 w 3925287"/>
                <a:gd name="connsiteY62" fmla="*/ 1956816 h 2314956"/>
                <a:gd name="connsiteX63" fmla="*/ 884907 w 3925287"/>
                <a:gd name="connsiteY63" fmla="*/ 1964436 h 2314956"/>
                <a:gd name="connsiteX64" fmla="*/ 945867 w 3925287"/>
                <a:gd name="connsiteY64" fmla="*/ 1987296 h 2314956"/>
                <a:gd name="connsiteX65" fmla="*/ 968727 w 3925287"/>
                <a:gd name="connsiteY65" fmla="*/ 2033016 h 2314956"/>
                <a:gd name="connsiteX66" fmla="*/ 991587 w 3925287"/>
                <a:gd name="connsiteY66" fmla="*/ 2078736 h 2314956"/>
                <a:gd name="connsiteX67" fmla="*/ 1022067 w 3925287"/>
                <a:gd name="connsiteY67" fmla="*/ 2086356 h 2314956"/>
                <a:gd name="connsiteX68" fmla="*/ 1098267 w 3925287"/>
                <a:gd name="connsiteY68" fmla="*/ 2109216 h 2314956"/>
                <a:gd name="connsiteX69" fmla="*/ 1182087 w 3925287"/>
                <a:gd name="connsiteY69" fmla="*/ 2132076 h 2314956"/>
                <a:gd name="connsiteX70" fmla="*/ 1227807 w 3925287"/>
                <a:gd name="connsiteY70" fmla="*/ 2154936 h 2314956"/>
                <a:gd name="connsiteX71" fmla="*/ 1258287 w 3925287"/>
                <a:gd name="connsiteY71" fmla="*/ 2162556 h 2314956"/>
                <a:gd name="connsiteX72" fmla="*/ 1304007 w 3925287"/>
                <a:gd name="connsiteY72" fmla="*/ 2185416 h 2314956"/>
                <a:gd name="connsiteX73" fmla="*/ 1326867 w 3925287"/>
                <a:gd name="connsiteY73" fmla="*/ 2200656 h 2314956"/>
                <a:gd name="connsiteX74" fmla="*/ 1357347 w 3925287"/>
                <a:gd name="connsiteY74" fmla="*/ 2208276 h 2314956"/>
                <a:gd name="connsiteX75" fmla="*/ 1448787 w 3925287"/>
                <a:gd name="connsiteY75" fmla="*/ 2231136 h 2314956"/>
                <a:gd name="connsiteX76" fmla="*/ 1509747 w 3925287"/>
                <a:gd name="connsiteY76" fmla="*/ 2246376 h 2314956"/>
                <a:gd name="connsiteX77" fmla="*/ 1540227 w 3925287"/>
                <a:gd name="connsiteY77" fmla="*/ 2253996 h 2314956"/>
                <a:gd name="connsiteX78" fmla="*/ 1616427 w 3925287"/>
                <a:gd name="connsiteY78" fmla="*/ 2269236 h 2314956"/>
                <a:gd name="connsiteX79" fmla="*/ 1646907 w 3925287"/>
                <a:gd name="connsiteY79" fmla="*/ 2276856 h 2314956"/>
                <a:gd name="connsiteX80" fmla="*/ 1768827 w 3925287"/>
                <a:gd name="connsiteY80" fmla="*/ 2292096 h 2314956"/>
                <a:gd name="connsiteX81" fmla="*/ 1799307 w 3925287"/>
                <a:gd name="connsiteY81" fmla="*/ 2299716 h 2314956"/>
                <a:gd name="connsiteX82" fmla="*/ 2027907 w 3925287"/>
                <a:gd name="connsiteY82" fmla="*/ 2307336 h 2314956"/>
                <a:gd name="connsiteX83" fmla="*/ 2050767 w 3925287"/>
                <a:gd name="connsiteY83" fmla="*/ 2299716 h 2314956"/>
                <a:gd name="connsiteX84" fmla="*/ 2073627 w 3925287"/>
                <a:gd name="connsiteY84" fmla="*/ 2307336 h 2314956"/>
                <a:gd name="connsiteX85" fmla="*/ 2134587 w 3925287"/>
                <a:gd name="connsiteY85" fmla="*/ 2314956 h 2314956"/>
                <a:gd name="connsiteX86" fmla="*/ 2264127 w 3925287"/>
                <a:gd name="connsiteY86" fmla="*/ 2307336 h 2314956"/>
                <a:gd name="connsiteX87" fmla="*/ 2309847 w 3925287"/>
                <a:gd name="connsiteY87" fmla="*/ 2276856 h 2314956"/>
                <a:gd name="connsiteX88" fmla="*/ 2370807 w 3925287"/>
                <a:gd name="connsiteY88" fmla="*/ 2261616 h 2314956"/>
                <a:gd name="connsiteX89" fmla="*/ 2485107 w 3925287"/>
                <a:gd name="connsiteY89" fmla="*/ 2238756 h 2314956"/>
                <a:gd name="connsiteX90" fmla="*/ 2507967 w 3925287"/>
                <a:gd name="connsiteY90" fmla="*/ 2231136 h 2314956"/>
                <a:gd name="connsiteX91" fmla="*/ 2553687 w 3925287"/>
                <a:gd name="connsiteY91" fmla="*/ 2223516 h 2314956"/>
                <a:gd name="connsiteX92" fmla="*/ 2599407 w 3925287"/>
                <a:gd name="connsiteY92" fmla="*/ 2185416 h 2314956"/>
                <a:gd name="connsiteX93" fmla="*/ 2622267 w 3925287"/>
                <a:gd name="connsiteY93" fmla="*/ 2177796 h 2314956"/>
                <a:gd name="connsiteX94" fmla="*/ 2645127 w 3925287"/>
                <a:gd name="connsiteY94" fmla="*/ 2162556 h 2314956"/>
                <a:gd name="connsiteX95" fmla="*/ 2744187 w 3925287"/>
                <a:gd name="connsiteY95" fmla="*/ 2147316 h 2314956"/>
                <a:gd name="connsiteX96" fmla="*/ 2828007 w 3925287"/>
                <a:gd name="connsiteY96" fmla="*/ 2124456 h 2314956"/>
                <a:gd name="connsiteX97" fmla="*/ 2858487 w 3925287"/>
                <a:gd name="connsiteY97" fmla="*/ 2116836 h 2314956"/>
                <a:gd name="connsiteX98" fmla="*/ 2904207 w 3925287"/>
                <a:gd name="connsiteY98" fmla="*/ 2093976 h 2314956"/>
                <a:gd name="connsiteX99" fmla="*/ 2972787 w 3925287"/>
                <a:gd name="connsiteY99" fmla="*/ 2040636 h 2314956"/>
                <a:gd name="connsiteX100" fmla="*/ 3018507 w 3925287"/>
                <a:gd name="connsiteY100" fmla="*/ 2025396 h 2314956"/>
                <a:gd name="connsiteX101" fmla="*/ 3033747 w 3925287"/>
                <a:gd name="connsiteY101" fmla="*/ 2002536 h 2314956"/>
                <a:gd name="connsiteX102" fmla="*/ 3056607 w 3925287"/>
                <a:gd name="connsiteY102" fmla="*/ 1979676 h 2314956"/>
                <a:gd name="connsiteX103" fmla="*/ 3140427 w 3925287"/>
                <a:gd name="connsiteY103" fmla="*/ 1964436 h 2314956"/>
                <a:gd name="connsiteX104" fmla="*/ 3163287 w 3925287"/>
                <a:gd name="connsiteY104" fmla="*/ 1956816 h 2314956"/>
                <a:gd name="connsiteX105" fmla="*/ 3178527 w 3925287"/>
                <a:gd name="connsiteY105" fmla="*/ 1903476 h 2314956"/>
                <a:gd name="connsiteX106" fmla="*/ 3193767 w 3925287"/>
                <a:gd name="connsiteY106" fmla="*/ 1857756 h 2314956"/>
                <a:gd name="connsiteX107" fmla="*/ 3224247 w 3925287"/>
                <a:gd name="connsiteY107" fmla="*/ 1850136 h 2314956"/>
                <a:gd name="connsiteX108" fmla="*/ 3269967 w 3925287"/>
                <a:gd name="connsiteY108" fmla="*/ 1834896 h 2314956"/>
                <a:gd name="connsiteX109" fmla="*/ 3330927 w 3925287"/>
                <a:gd name="connsiteY109" fmla="*/ 1819656 h 2314956"/>
                <a:gd name="connsiteX110" fmla="*/ 3384267 w 3925287"/>
                <a:gd name="connsiteY110" fmla="*/ 1758696 h 2314956"/>
                <a:gd name="connsiteX111" fmla="*/ 3399507 w 3925287"/>
                <a:gd name="connsiteY111" fmla="*/ 1735836 h 2314956"/>
                <a:gd name="connsiteX112" fmla="*/ 3429987 w 3925287"/>
                <a:gd name="connsiteY112" fmla="*/ 1667256 h 2314956"/>
                <a:gd name="connsiteX113" fmla="*/ 3475707 w 3925287"/>
                <a:gd name="connsiteY113" fmla="*/ 1644396 h 2314956"/>
                <a:gd name="connsiteX114" fmla="*/ 3490947 w 3925287"/>
                <a:gd name="connsiteY114" fmla="*/ 1621536 h 2314956"/>
                <a:gd name="connsiteX115" fmla="*/ 3536667 w 3925287"/>
                <a:gd name="connsiteY115" fmla="*/ 1583436 h 2314956"/>
                <a:gd name="connsiteX116" fmla="*/ 3551907 w 3925287"/>
                <a:gd name="connsiteY116" fmla="*/ 1537716 h 2314956"/>
                <a:gd name="connsiteX117" fmla="*/ 3559527 w 3925287"/>
                <a:gd name="connsiteY117" fmla="*/ 1514856 h 2314956"/>
                <a:gd name="connsiteX118" fmla="*/ 3590007 w 3925287"/>
                <a:gd name="connsiteY118" fmla="*/ 1507236 h 2314956"/>
                <a:gd name="connsiteX119" fmla="*/ 3597627 w 3925287"/>
                <a:gd name="connsiteY119" fmla="*/ 1484376 h 2314956"/>
                <a:gd name="connsiteX120" fmla="*/ 3605247 w 3925287"/>
                <a:gd name="connsiteY120" fmla="*/ 1415796 h 2314956"/>
                <a:gd name="connsiteX121" fmla="*/ 3643347 w 3925287"/>
                <a:gd name="connsiteY121" fmla="*/ 1377696 h 2314956"/>
                <a:gd name="connsiteX122" fmla="*/ 3666207 w 3925287"/>
                <a:gd name="connsiteY122" fmla="*/ 1370076 h 2314956"/>
                <a:gd name="connsiteX123" fmla="*/ 3689067 w 3925287"/>
                <a:gd name="connsiteY123" fmla="*/ 1354836 h 2314956"/>
                <a:gd name="connsiteX124" fmla="*/ 3719547 w 3925287"/>
                <a:gd name="connsiteY124" fmla="*/ 1324356 h 2314956"/>
                <a:gd name="connsiteX125" fmla="*/ 3742407 w 3925287"/>
                <a:gd name="connsiteY125" fmla="*/ 1278636 h 2314956"/>
                <a:gd name="connsiteX126" fmla="*/ 3750027 w 3925287"/>
                <a:gd name="connsiteY126" fmla="*/ 1210056 h 2314956"/>
                <a:gd name="connsiteX127" fmla="*/ 3757647 w 3925287"/>
                <a:gd name="connsiteY127" fmla="*/ 1187196 h 2314956"/>
                <a:gd name="connsiteX128" fmla="*/ 3780507 w 3925287"/>
                <a:gd name="connsiteY128" fmla="*/ 1171956 h 2314956"/>
                <a:gd name="connsiteX129" fmla="*/ 3788127 w 3925287"/>
                <a:gd name="connsiteY129" fmla="*/ 1149096 h 2314956"/>
                <a:gd name="connsiteX130" fmla="*/ 3803367 w 3925287"/>
                <a:gd name="connsiteY130" fmla="*/ 996696 h 2314956"/>
                <a:gd name="connsiteX131" fmla="*/ 3818607 w 3925287"/>
                <a:gd name="connsiteY131" fmla="*/ 973836 h 2314956"/>
                <a:gd name="connsiteX132" fmla="*/ 3841467 w 3925287"/>
                <a:gd name="connsiteY132" fmla="*/ 897636 h 2314956"/>
                <a:gd name="connsiteX133" fmla="*/ 3864327 w 3925287"/>
                <a:gd name="connsiteY133" fmla="*/ 882396 h 2314956"/>
                <a:gd name="connsiteX134" fmla="*/ 3879567 w 3925287"/>
                <a:gd name="connsiteY134" fmla="*/ 836676 h 2314956"/>
                <a:gd name="connsiteX135" fmla="*/ 3894807 w 3925287"/>
                <a:gd name="connsiteY135" fmla="*/ 737616 h 2314956"/>
                <a:gd name="connsiteX136" fmla="*/ 3902427 w 3925287"/>
                <a:gd name="connsiteY136" fmla="*/ 714756 h 2314956"/>
                <a:gd name="connsiteX137" fmla="*/ 3925287 w 3925287"/>
                <a:gd name="connsiteY137" fmla="*/ 691896 h 2314956"/>
                <a:gd name="connsiteX138" fmla="*/ 3917667 w 3925287"/>
                <a:gd name="connsiteY138" fmla="*/ 562356 h 2314956"/>
                <a:gd name="connsiteX139" fmla="*/ 3913857 w 3925287"/>
                <a:gd name="connsiteY139" fmla="*/ 528066 h 2314956"/>
                <a:gd name="connsiteX140" fmla="*/ 3906237 w 3925287"/>
                <a:gd name="connsiteY140" fmla="*/ 448056 h 2314956"/>
                <a:gd name="connsiteX141" fmla="*/ 3881285 w 3925287"/>
                <a:gd name="connsiteY141" fmla="*/ 402336 h 2314956"/>
                <a:gd name="connsiteX142" fmla="*/ 3852897 w 3925287"/>
                <a:gd name="connsiteY142" fmla="*/ 368046 h 2314956"/>
                <a:gd name="connsiteX143" fmla="*/ 3816515 w 3925287"/>
                <a:gd name="connsiteY143" fmla="*/ 329946 h 2314956"/>
                <a:gd name="connsiteX144" fmla="*/ 3772887 w 3925287"/>
                <a:gd name="connsiteY144" fmla="*/ 322326 h 2314956"/>
                <a:gd name="connsiteX145" fmla="*/ 3719547 w 3925287"/>
                <a:gd name="connsiteY145" fmla="*/ 318516 h 2314956"/>
                <a:gd name="connsiteX146" fmla="*/ 3650967 w 3925287"/>
                <a:gd name="connsiteY146" fmla="*/ 307086 h 2314956"/>
                <a:gd name="connsiteX147" fmla="*/ 3553625 w 3925287"/>
                <a:gd name="connsiteY147" fmla="*/ 314706 h 2314956"/>
                <a:gd name="connsiteX148" fmla="*/ 3498567 w 3925287"/>
                <a:gd name="connsiteY148" fmla="*/ 326136 h 2314956"/>
                <a:gd name="connsiteX149" fmla="*/ 3437607 w 3925287"/>
                <a:gd name="connsiteY149" fmla="*/ 329946 h 2314956"/>
                <a:gd name="connsiteX150" fmla="*/ 3346167 w 3925287"/>
                <a:gd name="connsiteY150" fmla="*/ 356616 h 2314956"/>
                <a:gd name="connsiteX151" fmla="*/ 3300447 w 3925287"/>
                <a:gd name="connsiteY151" fmla="*/ 371856 h 2314956"/>
                <a:gd name="connsiteX152" fmla="*/ 3277587 w 3925287"/>
                <a:gd name="connsiteY152" fmla="*/ 379476 h 2314956"/>
                <a:gd name="connsiteX153" fmla="*/ 3201387 w 3925287"/>
                <a:gd name="connsiteY153" fmla="*/ 387096 h 2314956"/>
                <a:gd name="connsiteX154" fmla="*/ 3125187 w 3925287"/>
                <a:gd name="connsiteY154" fmla="*/ 409956 h 2314956"/>
                <a:gd name="connsiteX155" fmla="*/ 3102327 w 3925287"/>
                <a:gd name="connsiteY155" fmla="*/ 417576 h 2314956"/>
                <a:gd name="connsiteX156" fmla="*/ 3079467 w 3925287"/>
                <a:gd name="connsiteY156" fmla="*/ 425196 h 2314956"/>
                <a:gd name="connsiteX157" fmla="*/ 3010887 w 3925287"/>
                <a:gd name="connsiteY157" fmla="*/ 432816 h 2314956"/>
                <a:gd name="connsiteX158" fmla="*/ 2965167 w 3925287"/>
                <a:gd name="connsiteY158" fmla="*/ 448056 h 2314956"/>
                <a:gd name="connsiteX159" fmla="*/ 2923257 w 3925287"/>
                <a:gd name="connsiteY159" fmla="*/ 451866 h 2314956"/>
                <a:gd name="connsiteX160" fmla="*/ 2881347 w 3925287"/>
                <a:gd name="connsiteY160" fmla="*/ 459486 h 2314956"/>
                <a:gd name="connsiteX161" fmla="*/ 2869917 w 3925287"/>
                <a:gd name="connsiteY161" fmla="*/ 470916 h 2314956"/>
                <a:gd name="connsiteX162" fmla="*/ 2709897 w 3925287"/>
                <a:gd name="connsiteY162" fmla="*/ 509016 h 2314956"/>
                <a:gd name="connsiteX163" fmla="*/ 2549877 w 3925287"/>
                <a:gd name="connsiteY163" fmla="*/ 520446 h 2314956"/>
                <a:gd name="connsiteX164" fmla="*/ 2315375 w 3925287"/>
                <a:gd name="connsiteY164" fmla="*/ 516636 h 2314956"/>
                <a:gd name="connsiteX165" fmla="*/ 2355567 w 3925287"/>
                <a:gd name="connsiteY165" fmla="*/ 451866 h 2314956"/>
                <a:gd name="connsiteX166" fmla="*/ 2450817 w 3925287"/>
                <a:gd name="connsiteY166" fmla="*/ 333756 h 2314956"/>
                <a:gd name="connsiteX167" fmla="*/ 2538447 w 3925287"/>
                <a:gd name="connsiteY167" fmla="*/ 215646 h 2314956"/>
                <a:gd name="connsiteX168" fmla="*/ 2565117 w 3925287"/>
                <a:gd name="connsiteY168" fmla="*/ 150876 h 2314956"/>
                <a:gd name="connsiteX169" fmla="*/ 2595597 w 3925287"/>
                <a:gd name="connsiteY169" fmla="*/ 112776 h 2314956"/>
                <a:gd name="connsiteX170" fmla="*/ 2607027 w 3925287"/>
                <a:gd name="connsiteY170" fmla="*/ 86106 h 2314956"/>
                <a:gd name="connsiteX171" fmla="*/ 2616365 w 3925287"/>
                <a:gd name="connsiteY171" fmla="*/ 55626 h 2314956"/>
                <a:gd name="connsiteX172" fmla="*/ 2614647 w 3925287"/>
                <a:gd name="connsiteY172" fmla="*/ 2286 h 2314956"/>
                <a:gd name="connsiteX173" fmla="*/ 2587977 w 3925287"/>
                <a:gd name="connsiteY173" fmla="*/ 6096 h 2314956"/>
                <a:gd name="connsiteX174" fmla="*/ 2557497 w 3925287"/>
                <a:gd name="connsiteY174" fmla="*/ 17526 h 2314956"/>
                <a:gd name="connsiteX175" fmla="*/ 2511777 w 3925287"/>
                <a:gd name="connsiteY175" fmla="*/ 44196 h 2314956"/>
                <a:gd name="connsiteX176" fmla="*/ 2481297 w 3925287"/>
                <a:gd name="connsiteY176" fmla="*/ 36576 h 2314956"/>
                <a:gd name="connsiteX177" fmla="*/ 2450817 w 3925287"/>
                <a:gd name="connsiteY177" fmla="*/ 74676 h 2314956"/>
                <a:gd name="connsiteX178" fmla="*/ 2431767 w 3925287"/>
                <a:gd name="connsiteY178" fmla="*/ 108966 h 2314956"/>
                <a:gd name="connsiteX179" fmla="*/ 2412717 w 3925287"/>
                <a:gd name="connsiteY179" fmla="*/ 135636 h 2314956"/>
                <a:gd name="connsiteX180" fmla="*/ 2374617 w 3925287"/>
                <a:gd name="connsiteY180" fmla="*/ 177546 h 2314956"/>
                <a:gd name="connsiteX181" fmla="*/ 2328897 w 3925287"/>
                <a:gd name="connsiteY181" fmla="*/ 246126 h 2314956"/>
                <a:gd name="connsiteX182" fmla="*/ 2325087 w 3925287"/>
                <a:gd name="connsiteY182" fmla="*/ 280416 h 2314956"/>
                <a:gd name="connsiteX183" fmla="*/ 2302227 w 3925287"/>
                <a:gd name="connsiteY183" fmla="*/ 295656 h 2314956"/>
                <a:gd name="connsiteX184" fmla="*/ 2286987 w 3925287"/>
                <a:gd name="connsiteY184" fmla="*/ 329946 h 2314956"/>
                <a:gd name="connsiteX185" fmla="*/ 2264127 w 3925287"/>
                <a:gd name="connsiteY185" fmla="*/ 375666 h 2314956"/>
                <a:gd name="connsiteX186" fmla="*/ 2252697 w 3925287"/>
                <a:gd name="connsiteY186" fmla="*/ 375666 h 2314956"/>
                <a:gd name="connsiteX187" fmla="*/ 2227745 w 3925287"/>
                <a:gd name="connsiteY187" fmla="*/ 394716 h 2314956"/>
                <a:gd name="connsiteX188" fmla="*/ 2195547 w 3925287"/>
                <a:gd name="connsiteY188" fmla="*/ 421386 h 2314956"/>
                <a:gd name="connsiteX189" fmla="*/ 2123157 w 3925287"/>
                <a:gd name="connsiteY189" fmla="*/ 455676 h 2314956"/>
                <a:gd name="connsiteX190" fmla="*/ 1989807 w 3925287"/>
                <a:gd name="connsiteY190" fmla="*/ 516636 h 2314956"/>
                <a:gd name="connsiteX191" fmla="*/ 1987715 w 3925287"/>
                <a:gd name="connsiteY191" fmla="*/ 512826 h 2314956"/>
                <a:gd name="connsiteX192" fmla="*/ 1964855 w 3925287"/>
                <a:gd name="connsiteY192" fmla="*/ 531876 h 2314956"/>
                <a:gd name="connsiteX193" fmla="*/ 1959327 w 3925287"/>
                <a:gd name="connsiteY193" fmla="*/ 528066 h 2314956"/>
                <a:gd name="connsiteX194" fmla="*/ 1947897 w 3925287"/>
                <a:gd name="connsiteY194" fmla="*/ 535686 h 2314956"/>
                <a:gd name="connsiteX195" fmla="*/ 1940277 w 3925287"/>
                <a:gd name="connsiteY195" fmla="*/ 516636 h 2314956"/>
                <a:gd name="connsiteX196" fmla="*/ 1898367 w 3925287"/>
                <a:gd name="connsiteY196" fmla="*/ 505206 h 2314956"/>
                <a:gd name="connsiteX197" fmla="*/ 1925037 w 3925287"/>
                <a:gd name="connsiteY197" fmla="*/ 520446 h 2314956"/>
                <a:gd name="connsiteX198" fmla="*/ 1921227 w 3925287"/>
                <a:gd name="connsiteY198" fmla="*/ 539496 h 2314956"/>
                <a:gd name="connsiteX199" fmla="*/ 1902177 w 3925287"/>
                <a:gd name="connsiteY199" fmla="*/ 497586 h 2314956"/>
                <a:gd name="connsiteX200" fmla="*/ 1913607 w 3925287"/>
                <a:gd name="connsiteY200" fmla="*/ 516636 h 2314956"/>
                <a:gd name="connsiteX201" fmla="*/ 1905987 w 3925287"/>
                <a:gd name="connsiteY201" fmla="*/ 512826 h 2314956"/>
                <a:gd name="connsiteX202" fmla="*/ 1898367 w 3925287"/>
                <a:gd name="connsiteY202" fmla="*/ 509016 h 2314956"/>
                <a:gd name="connsiteX203" fmla="*/ 1907705 w 3925287"/>
                <a:gd name="connsiteY203" fmla="*/ 516636 h 2314956"/>
                <a:gd name="connsiteX204" fmla="*/ 1913607 w 3925287"/>
                <a:gd name="connsiteY204" fmla="*/ 524256 h 2314956"/>
                <a:gd name="connsiteX205" fmla="*/ 1919135 w 3925287"/>
                <a:gd name="connsiteY205" fmla="*/ 512826 h 2314956"/>
                <a:gd name="connsiteX206" fmla="*/ 1932657 w 3925287"/>
                <a:gd name="connsiteY206" fmla="*/ 528066 h 2314956"/>
                <a:gd name="connsiteX207" fmla="*/ 1941995 w 3925287"/>
                <a:gd name="connsiteY207" fmla="*/ 528066 h 2314956"/>
                <a:gd name="connsiteX208" fmla="*/ 1917417 w 3925287"/>
                <a:gd name="connsiteY208" fmla="*/ 528066 h 2314956"/>
                <a:gd name="connsiteX209" fmla="*/ 1909797 w 3925287"/>
                <a:gd name="connsiteY209" fmla="*/ 539496 h 2314956"/>
                <a:gd name="connsiteX210" fmla="*/ 1919135 w 3925287"/>
                <a:gd name="connsiteY210" fmla="*/ 524256 h 2314956"/>
                <a:gd name="connsiteX211" fmla="*/ 1913607 w 3925287"/>
                <a:gd name="connsiteY211" fmla="*/ 528066 h 2314956"/>
                <a:gd name="connsiteX212" fmla="*/ 1919135 w 3925287"/>
                <a:gd name="connsiteY212" fmla="*/ 512826 h 2314956"/>
                <a:gd name="connsiteX213" fmla="*/ 1909797 w 3925287"/>
                <a:gd name="connsiteY213" fmla="*/ 516636 h 2314956"/>
                <a:gd name="connsiteX214" fmla="*/ 1951707 w 3925287"/>
                <a:gd name="connsiteY214" fmla="*/ 535686 h 2314956"/>
                <a:gd name="connsiteX215" fmla="*/ 1959327 w 3925287"/>
                <a:gd name="connsiteY215" fmla="*/ 524256 h 2314956"/>
                <a:gd name="connsiteX216" fmla="*/ 1909797 w 3925287"/>
                <a:gd name="connsiteY216" fmla="*/ 531876 h 2314956"/>
                <a:gd name="connsiteX217" fmla="*/ 1875507 w 3925287"/>
                <a:gd name="connsiteY217" fmla="*/ 531876 h 2314956"/>
                <a:gd name="connsiteX218" fmla="*/ 1966947 w 3925287"/>
                <a:gd name="connsiteY218" fmla="*/ 531876 h 2314956"/>
                <a:gd name="connsiteX0" fmla="*/ 1966947 w 3925287"/>
                <a:gd name="connsiteY0" fmla="*/ 537731 h 2320811"/>
                <a:gd name="connsiteX1" fmla="*/ 1852647 w 3925287"/>
                <a:gd name="connsiteY1" fmla="*/ 549161 h 2320811"/>
                <a:gd name="connsiteX2" fmla="*/ 1795497 w 3925287"/>
                <a:gd name="connsiteY2" fmla="*/ 541541 h 2320811"/>
                <a:gd name="connsiteX3" fmla="*/ 1745967 w 3925287"/>
                <a:gd name="connsiteY3" fmla="*/ 545351 h 2320811"/>
                <a:gd name="connsiteX4" fmla="*/ 1700247 w 3925287"/>
                <a:gd name="connsiteY4" fmla="*/ 530111 h 2320811"/>
                <a:gd name="connsiteX5" fmla="*/ 1662147 w 3925287"/>
                <a:gd name="connsiteY5" fmla="*/ 533921 h 2320811"/>
                <a:gd name="connsiteX6" fmla="*/ 1372587 w 3925287"/>
                <a:gd name="connsiteY6" fmla="*/ 522491 h 2320811"/>
                <a:gd name="connsiteX7" fmla="*/ 1349727 w 3925287"/>
                <a:gd name="connsiteY7" fmla="*/ 514871 h 2320811"/>
                <a:gd name="connsiteX8" fmla="*/ 1227807 w 3925287"/>
                <a:gd name="connsiteY8" fmla="*/ 499631 h 2320811"/>
                <a:gd name="connsiteX9" fmla="*/ 1182087 w 3925287"/>
                <a:gd name="connsiteY9" fmla="*/ 484391 h 2320811"/>
                <a:gd name="connsiteX10" fmla="*/ 1029687 w 3925287"/>
                <a:gd name="connsiteY10" fmla="*/ 469151 h 2320811"/>
                <a:gd name="connsiteX11" fmla="*/ 907767 w 3925287"/>
                <a:gd name="connsiteY11" fmla="*/ 453911 h 2320811"/>
                <a:gd name="connsiteX12" fmla="*/ 877287 w 3925287"/>
                <a:gd name="connsiteY12" fmla="*/ 446291 h 2320811"/>
                <a:gd name="connsiteX13" fmla="*/ 831567 w 3925287"/>
                <a:gd name="connsiteY13" fmla="*/ 431051 h 2320811"/>
                <a:gd name="connsiteX14" fmla="*/ 724887 w 3925287"/>
                <a:gd name="connsiteY14" fmla="*/ 423431 h 2320811"/>
                <a:gd name="connsiteX15" fmla="*/ 702027 w 3925287"/>
                <a:gd name="connsiteY15" fmla="*/ 408191 h 2320811"/>
                <a:gd name="connsiteX16" fmla="*/ 648687 w 3925287"/>
                <a:gd name="connsiteY16" fmla="*/ 415811 h 2320811"/>
                <a:gd name="connsiteX17" fmla="*/ 477237 w 3925287"/>
                <a:gd name="connsiteY17" fmla="*/ 396761 h 2320811"/>
                <a:gd name="connsiteX18" fmla="*/ 431517 w 3925287"/>
                <a:gd name="connsiteY18" fmla="*/ 385331 h 2320811"/>
                <a:gd name="connsiteX19" fmla="*/ 387514 w 3925287"/>
                <a:gd name="connsiteY19" fmla="*/ 381521 h 2320811"/>
                <a:gd name="connsiteX20" fmla="*/ 351507 w 3925287"/>
                <a:gd name="connsiteY20" fmla="*/ 385331 h 2320811"/>
                <a:gd name="connsiteX21" fmla="*/ 294357 w 3925287"/>
                <a:gd name="connsiteY21" fmla="*/ 373901 h 2320811"/>
                <a:gd name="connsiteX22" fmla="*/ 252447 w 3925287"/>
                <a:gd name="connsiteY22" fmla="*/ 362471 h 2320811"/>
                <a:gd name="connsiteX23" fmla="*/ 180057 w 3925287"/>
                <a:gd name="connsiteY23" fmla="*/ 370091 h 2320811"/>
                <a:gd name="connsiteX24" fmla="*/ 164817 w 3925287"/>
                <a:gd name="connsiteY24" fmla="*/ 381521 h 2320811"/>
                <a:gd name="connsiteX25" fmla="*/ 130527 w 3925287"/>
                <a:gd name="connsiteY25" fmla="*/ 377711 h 2320811"/>
                <a:gd name="connsiteX26" fmla="*/ 58137 w 3925287"/>
                <a:gd name="connsiteY26" fmla="*/ 412001 h 2320811"/>
                <a:gd name="connsiteX27" fmla="*/ 27657 w 3925287"/>
                <a:gd name="connsiteY27" fmla="*/ 465341 h 2320811"/>
                <a:gd name="connsiteX28" fmla="*/ 4797 w 3925287"/>
                <a:gd name="connsiteY28" fmla="*/ 503441 h 2320811"/>
                <a:gd name="connsiteX29" fmla="*/ 987 w 3925287"/>
                <a:gd name="connsiteY29" fmla="*/ 545351 h 2320811"/>
                <a:gd name="connsiteX30" fmla="*/ 16227 w 3925287"/>
                <a:gd name="connsiteY30" fmla="*/ 652031 h 2320811"/>
                <a:gd name="connsiteX31" fmla="*/ 23847 w 3925287"/>
                <a:gd name="connsiteY31" fmla="*/ 743471 h 2320811"/>
                <a:gd name="connsiteX32" fmla="*/ 39087 w 3925287"/>
                <a:gd name="connsiteY32" fmla="*/ 766331 h 2320811"/>
                <a:gd name="connsiteX33" fmla="*/ 61947 w 3925287"/>
                <a:gd name="connsiteY33" fmla="*/ 812051 h 2320811"/>
                <a:gd name="connsiteX34" fmla="*/ 69567 w 3925287"/>
                <a:gd name="connsiteY34" fmla="*/ 933971 h 2320811"/>
                <a:gd name="connsiteX35" fmla="*/ 115287 w 3925287"/>
                <a:gd name="connsiteY35" fmla="*/ 1025411 h 2320811"/>
                <a:gd name="connsiteX36" fmla="*/ 130527 w 3925287"/>
                <a:gd name="connsiteY36" fmla="*/ 1048271 h 2320811"/>
                <a:gd name="connsiteX37" fmla="*/ 145767 w 3925287"/>
                <a:gd name="connsiteY37" fmla="*/ 1071131 h 2320811"/>
                <a:gd name="connsiteX38" fmla="*/ 161007 w 3925287"/>
                <a:gd name="connsiteY38" fmla="*/ 1116851 h 2320811"/>
                <a:gd name="connsiteX39" fmla="*/ 168627 w 3925287"/>
                <a:gd name="connsiteY39" fmla="*/ 1154951 h 2320811"/>
                <a:gd name="connsiteX40" fmla="*/ 199107 w 3925287"/>
                <a:gd name="connsiteY40" fmla="*/ 1200671 h 2320811"/>
                <a:gd name="connsiteX41" fmla="*/ 214347 w 3925287"/>
                <a:gd name="connsiteY41" fmla="*/ 1223531 h 2320811"/>
                <a:gd name="connsiteX42" fmla="*/ 252447 w 3925287"/>
                <a:gd name="connsiteY42" fmla="*/ 1284491 h 2320811"/>
                <a:gd name="connsiteX43" fmla="*/ 282927 w 3925287"/>
                <a:gd name="connsiteY43" fmla="*/ 1330211 h 2320811"/>
                <a:gd name="connsiteX44" fmla="*/ 298167 w 3925287"/>
                <a:gd name="connsiteY44" fmla="*/ 1353071 h 2320811"/>
                <a:gd name="connsiteX45" fmla="*/ 321027 w 3925287"/>
                <a:gd name="connsiteY45" fmla="*/ 1368311 h 2320811"/>
                <a:gd name="connsiteX46" fmla="*/ 328647 w 3925287"/>
                <a:gd name="connsiteY46" fmla="*/ 1391171 h 2320811"/>
                <a:gd name="connsiteX47" fmla="*/ 343887 w 3925287"/>
                <a:gd name="connsiteY47" fmla="*/ 1505471 h 2320811"/>
                <a:gd name="connsiteX48" fmla="*/ 359127 w 3925287"/>
                <a:gd name="connsiteY48" fmla="*/ 1528331 h 2320811"/>
                <a:gd name="connsiteX49" fmla="*/ 404847 w 3925287"/>
                <a:gd name="connsiteY49" fmla="*/ 1558811 h 2320811"/>
                <a:gd name="connsiteX50" fmla="*/ 442947 w 3925287"/>
                <a:gd name="connsiteY50" fmla="*/ 1596911 h 2320811"/>
                <a:gd name="connsiteX51" fmla="*/ 458187 w 3925287"/>
                <a:gd name="connsiteY51" fmla="*/ 1619771 h 2320811"/>
                <a:gd name="connsiteX52" fmla="*/ 481047 w 3925287"/>
                <a:gd name="connsiteY52" fmla="*/ 1635011 h 2320811"/>
                <a:gd name="connsiteX53" fmla="*/ 503907 w 3925287"/>
                <a:gd name="connsiteY53" fmla="*/ 1665491 h 2320811"/>
                <a:gd name="connsiteX54" fmla="*/ 534387 w 3925287"/>
                <a:gd name="connsiteY54" fmla="*/ 1673111 h 2320811"/>
                <a:gd name="connsiteX55" fmla="*/ 557247 w 3925287"/>
                <a:gd name="connsiteY55" fmla="*/ 1695971 h 2320811"/>
                <a:gd name="connsiteX56" fmla="*/ 595347 w 3925287"/>
                <a:gd name="connsiteY56" fmla="*/ 1764551 h 2320811"/>
                <a:gd name="connsiteX57" fmla="*/ 641067 w 3925287"/>
                <a:gd name="connsiteY57" fmla="*/ 1795031 h 2320811"/>
                <a:gd name="connsiteX58" fmla="*/ 663927 w 3925287"/>
                <a:gd name="connsiteY58" fmla="*/ 1810271 h 2320811"/>
                <a:gd name="connsiteX59" fmla="*/ 709647 w 3925287"/>
                <a:gd name="connsiteY59" fmla="*/ 1825511 h 2320811"/>
                <a:gd name="connsiteX60" fmla="*/ 778227 w 3925287"/>
                <a:gd name="connsiteY60" fmla="*/ 1863611 h 2320811"/>
                <a:gd name="connsiteX61" fmla="*/ 785847 w 3925287"/>
                <a:gd name="connsiteY61" fmla="*/ 1886471 h 2320811"/>
                <a:gd name="connsiteX62" fmla="*/ 862047 w 3925287"/>
                <a:gd name="connsiteY62" fmla="*/ 1962671 h 2320811"/>
                <a:gd name="connsiteX63" fmla="*/ 884907 w 3925287"/>
                <a:gd name="connsiteY63" fmla="*/ 1970291 h 2320811"/>
                <a:gd name="connsiteX64" fmla="*/ 945867 w 3925287"/>
                <a:gd name="connsiteY64" fmla="*/ 1993151 h 2320811"/>
                <a:gd name="connsiteX65" fmla="*/ 968727 w 3925287"/>
                <a:gd name="connsiteY65" fmla="*/ 2038871 h 2320811"/>
                <a:gd name="connsiteX66" fmla="*/ 991587 w 3925287"/>
                <a:gd name="connsiteY66" fmla="*/ 2084591 h 2320811"/>
                <a:gd name="connsiteX67" fmla="*/ 1022067 w 3925287"/>
                <a:gd name="connsiteY67" fmla="*/ 2092211 h 2320811"/>
                <a:gd name="connsiteX68" fmla="*/ 1098267 w 3925287"/>
                <a:gd name="connsiteY68" fmla="*/ 2115071 h 2320811"/>
                <a:gd name="connsiteX69" fmla="*/ 1182087 w 3925287"/>
                <a:gd name="connsiteY69" fmla="*/ 2137931 h 2320811"/>
                <a:gd name="connsiteX70" fmla="*/ 1227807 w 3925287"/>
                <a:gd name="connsiteY70" fmla="*/ 2160791 h 2320811"/>
                <a:gd name="connsiteX71" fmla="*/ 1258287 w 3925287"/>
                <a:gd name="connsiteY71" fmla="*/ 2168411 h 2320811"/>
                <a:gd name="connsiteX72" fmla="*/ 1304007 w 3925287"/>
                <a:gd name="connsiteY72" fmla="*/ 2191271 h 2320811"/>
                <a:gd name="connsiteX73" fmla="*/ 1326867 w 3925287"/>
                <a:gd name="connsiteY73" fmla="*/ 2206511 h 2320811"/>
                <a:gd name="connsiteX74" fmla="*/ 1357347 w 3925287"/>
                <a:gd name="connsiteY74" fmla="*/ 2214131 h 2320811"/>
                <a:gd name="connsiteX75" fmla="*/ 1448787 w 3925287"/>
                <a:gd name="connsiteY75" fmla="*/ 2236991 h 2320811"/>
                <a:gd name="connsiteX76" fmla="*/ 1509747 w 3925287"/>
                <a:gd name="connsiteY76" fmla="*/ 2252231 h 2320811"/>
                <a:gd name="connsiteX77" fmla="*/ 1540227 w 3925287"/>
                <a:gd name="connsiteY77" fmla="*/ 2259851 h 2320811"/>
                <a:gd name="connsiteX78" fmla="*/ 1616427 w 3925287"/>
                <a:gd name="connsiteY78" fmla="*/ 2275091 h 2320811"/>
                <a:gd name="connsiteX79" fmla="*/ 1646907 w 3925287"/>
                <a:gd name="connsiteY79" fmla="*/ 2282711 h 2320811"/>
                <a:gd name="connsiteX80" fmla="*/ 1768827 w 3925287"/>
                <a:gd name="connsiteY80" fmla="*/ 2297951 h 2320811"/>
                <a:gd name="connsiteX81" fmla="*/ 1799307 w 3925287"/>
                <a:gd name="connsiteY81" fmla="*/ 2305571 h 2320811"/>
                <a:gd name="connsiteX82" fmla="*/ 2027907 w 3925287"/>
                <a:gd name="connsiteY82" fmla="*/ 2313191 h 2320811"/>
                <a:gd name="connsiteX83" fmla="*/ 2050767 w 3925287"/>
                <a:gd name="connsiteY83" fmla="*/ 2305571 h 2320811"/>
                <a:gd name="connsiteX84" fmla="*/ 2073627 w 3925287"/>
                <a:gd name="connsiteY84" fmla="*/ 2313191 h 2320811"/>
                <a:gd name="connsiteX85" fmla="*/ 2134587 w 3925287"/>
                <a:gd name="connsiteY85" fmla="*/ 2320811 h 2320811"/>
                <a:gd name="connsiteX86" fmla="*/ 2264127 w 3925287"/>
                <a:gd name="connsiteY86" fmla="*/ 2313191 h 2320811"/>
                <a:gd name="connsiteX87" fmla="*/ 2309847 w 3925287"/>
                <a:gd name="connsiteY87" fmla="*/ 2282711 h 2320811"/>
                <a:gd name="connsiteX88" fmla="*/ 2370807 w 3925287"/>
                <a:gd name="connsiteY88" fmla="*/ 2267471 h 2320811"/>
                <a:gd name="connsiteX89" fmla="*/ 2485107 w 3925287"/>
                <a:gd name="connsiteY89" fmla="*/ 2244611 h 2320811"/>
                <a:gd name="connsiteX90" fmla="*/ 2507967 w 3925287"/>
                <a:gd name="connsiteY90" fmla="*/ 2236991 h 2320811"/>
                <a:gd name="connsiteX91" fmla="*/ 2553687 w 3925287"/>
                <a:gd name="connsiteY91" fmla="*/ 2229371 h 2320811"/>
                <a:gd name="connsiteX92" fmla="*/ 2599407 w 3925287"/>
                <a:gd name="connsiteY92" fmla="*/ 2191271 h 2320811"/>
                <a:gd name="connsiteX93" fmla="*/ 2622267 w 3925287"/>
                <a:gd name="connsiteY93" fmla="*/ 2183651 h 2320811"/>
                <a:gd name="connsiteX94" fmla="*/ 2645127 w 3925287"/>
                <a:gd name="connsiteY94" fmla="*/ 2168411 h 2320811"/>
                <a:gd name="connsiteX95" fmla="*/ 2744187 w 3925287"/>
                <a:gd name="connsiteY95" fmla="*/ 2153171 h 2320811"/>
                <a:gd name="connsiteX96" fmla="*/ 2828007 w 3925287"/>
                <a:gd name="connsiteY96" fmla="*/ 2130311 h 2320811"/>
                <a:gd name="connsiteX97" fmla="*/ 2858487 w 3925287"/>
                <a:gd name="connsiteY97" fmla="*/ 2122691 h 2320811"/>
                <a:gd name="connsiteX98" fmla="*/ 2904207 w 3925287"/>
                <a:gd name="connsiteY98" fmla="*/ 2099831 h 2320811"/>
                <a:gd name="connsiteX99" fmla="*/ 2972787 w 3925287"/>
                <a:gd name="connsiteY99" fmla="*/ 2046491 h 2320811"/>
                <a:gd name="connsiteX100" fmla="*/ 3018507 w 3925287"/>
                <a:gd name="connsiteY100" fmla="*/ 2031251 h 2320811"/>
                <a:gd name="connsiteX101" fmla="*/ 3033747 w 3925287"/>
                <a:gd name="connsiteY101" fmla="*/ 2008391 h 2320811"/>
                <a:gd name="connsiteX102" fmla="*/ 3056607 w 3925287"/>
                <a:gd name="connsiteY102" fmla="*/ 1985531 h 2320811"/>
                <a:gd name="connsiteX103" fmla="*/ 3140427 w 3925287"/>
                <a:gd name="connsiteY103" fmla="*/ 1970291 h 2320811"/>
                <a:gd name="connsiteX104" fmla="*/ 3163287 w 3925287"/>
                <a:gd name="connsiteY104" fmla="*/ 1962671 h 2320811"/>
                <a:gd name="connsiteX105" fmla="*/ 3178527 w 3925287"/>
                <a:gd name="connsiteY105" fmla="*/ 1909331 h 2320811"/>
                <a:gd name="connsiteX106" fmla="*/ 3193767 w 3925287"/>
                <a:gd name="connsiteY106" fmla="*/ 1863611 h 2320811"/>
                <a:gd name="connsiteX107" fmla="*/ 3224247 w 3925287"/>
                <a:gd name="connsiteY107" fmla="*/ 1855991 h 2320811"/>
                <a:gd name="connsiteX108" fmla="*/ 3269967 w 3925287"/>
                <a:gd name="connsiteY108" fmla="*/ 1840751 h 2320811"/>
                <a:gd name="connsiteX109" fmla="*/ 3330927 w 3925287"/>
                <a:gd name="connsiteY109" fmla="*/ 1825511 h 2320811"/>
                <a:gd name="connsiteX110" fmla="*/ 3384267 w 3925287"/>
                <a:gd name="connsiteY110" fmla="*/ 1764551 h 2320811"/>
                <a:gd name="connsiteX111" fmla="*/ 3399507 w 3925287"/>
                <a:gd name="connsiteY111" fmla="*/ 1741691 h 2320811"/>
                <a:gd name="connsiteX112" fmla="*/ 3429987 w 3925287"/>
                <a:gd name="connsiteY112" fmla="*/ 1673111 h 2320811"/>
                <a:gd name="connsiteX113" fmla="*/ 3475707 w 3925287"/>
                <a:gd name="connsiteY113" fmla="*/ 1650251 h 2320811"/>
                <a:gd name="connsiteX114" fmla="*/ 3490947 w 3925287"/>
                <a:gd name="connsiteY114" fmla="*/ 1627391 h 2320811"/>
                <a:gd name="connsiteX115" fmla="*/ 3536667 w 3925287"/>
                <a:gd name="connsiteY115" fmla="*/ 1589291 h 2320811"/>
                <a:gd name="connsiteX116" fmla="*/ 3551907 w 3925287"/>
                <a:gd name="connsiteY116" fmla="*/ 1543571 h 2320811"/>
                <a:gd name="connsiteX117" fmla="*/ 3559527 w 3925287"/>
                <a:gd name="connsiteY117" fmla="*/ 1520711 h 2320811"/>
                <a:gd name="connsiteX118" fmla="*/ 3590007 w 3925287"/>
                <a:gd name="connsiteY118" fmla="*/ 1513091 h 2320811"/>
                <a:gd name="connsiteX119" fmla="*/ 3597627 w 3925287"/>
                <a:gd name="connsiteY119" fmla="*/ 1490231 h 2320811"/>
                <a:gd name="connsiteX120" fmla="*/ 3605247 w 3925287"/>
                <a:gd name="connsiteY120" fmla="*/ 1421651 h 2320811"/>
                <a:gd name="connsiteX121" fmla="*/ 3643347 w 3925287"/>
                <a:gd name="connsiteY121" fmla="*/ 1383551 h 2320811"/>
                <a:gd name="connsiteX122" fmla="*/ 3666207 w 3925287"/>
                <a:gd name="connsiteY122" fmla="*/ 1375931 h 2320811"/>
                <a:gd name="connsiteX123" fmla="*/ 3689067 w 3925287"/>
                <a:gd name="connsiteY123" fmla="*/ 1360691 h 2320811"/>
                <a:gd name="connsiteX124" fmla="*/ 3719547 w 3925287"/>
                <a:gd name="connsiteY124" fmla="*/ 1330211 h 2320811"/>
                <a:gd name="connsiteX125" fmla="*/ 3742407 w 3925287"/>
                <a:gd name="connsiteY125" fmla="*/ 1284491 h 2320811"/>
                <a:gd name="connsiteX126" fmla="*/ 3750027 w 3925287"/>
                <a:gd name="connsiteY126" fmla="*/ 1215911 h 2320811"/>
                <a:gd name="connsiteX127" fmla="*/ 3757647 w 3925287"/>
                <a:gd name="connsiteY127" fmla="*/ 1193051 h 2320811"/>
                <a:gd name="connsiteX128" fmla="*/ 3780507 w 3925287"/>
                <a:gd name="connsiteY128" fmla="*/ 1177811 h 2320811"/>
                <a:gd name="connsiteX129" fmla="*/ 3788127 w 3925287"/>
                <a:gd name="connsiteY129" fmla="*/ 1154951 h 2320811"/>
                <a:gd name="connsiteX130" fmla="*/ 3803367 w 3925287"/>
                <a:gd name="connsiteY130" fmla="*/ 1002551 h 2320811"/>
                <a:gd name="connsiteX131" fmla="*/ 3818607 w 3925287"/>
                <a:gd name="connsiteY131" fmla="*/ 979691 h 2320811"/>
                <a:gd name="connsiteX132" fmla="*/ 3841467 w 3925287"/>
                <a:gd name="connsiteY132" fmla="*/ 903491 h 2320811"/>
                <a:gd name="connsiteX133" fmla="*/ 3864327 w 3925287"/>
                <a:gd name="connsiteY133" fmla="*/ 888251 h 2320811"/>
                <a:gd name="connsiteX134" fmla="*/ 3879567 w 3925287"/>
                <a:gd name="connsiteY134" fmla="*/ 842531 h 2320811"/>
                <a:gd name="connsiteX135" fmla="*/ 3894807 w 3925287"/>
                <a:gd name="connsiteY135" fmla="*/ 743471 h 2320811"/>
                <a:gd name="connsiteX136" fmla="*/ 3902427 w 3925287"/>
                <a:gd name="connsiteY136" fmla="*/ 720611 h 2320811"/>
                <a:gd name="connsiteX137" fmla="*/ 3925287 w 3925287"/>
                <a:gd name="connsiteY137" fmla="*/ 697751 h 2320811"/>
                <a:gd name="connsiteX138" fmla="*/ 3917667 w 3925287"/>
                <a:gd name="connsiteY138" fmla="*/ 568211 h 2320811"/>
                <a:gd name="connsiteX139" fmla="*/ 3913857 w 3925287"/>
                <a:gd name="connsiteY139" fmla="*/ 533921 h 2320811"/>
                <a:gd name="connsiteX140" fmla="*/ 3906237 w 3925287"/>
                <a:gd name="connsiteY140" fmla="*/ 453911 h 2320811"/>
                <a:gd name="connsiteX141" fmla="*/ 3881285 w 3925287"/>
                <a:gd name="connsiteY141" fmla="*/ 408191 h 2320811"/>
                <a:gd name="connsiteX142" fmla="*/ 3852897 w 3925287"/>
                <a:gd name="connsiteY142" fmla="*/ 373901 h 2320811"/>
                <a:gd name="connsiteX143" fmla="*/ 3816515 w 3925287"/>
                <a:gd name="connsiteY143" fmla="*/ 335801 h 2320811"/>
                <a:gd name="connsiteX144" fmla="*/ 3772887 w 3925287"/>
                <a:gd name="connsiteY144" fmla="*/ 328181 h 2320811"/>
                <a:gd name="connsiteX145" fmla="*/ 3719547 w 3925287"/>
                <a:gd name="connsiteY145" fmla="*/ 324371 h 2320811"/>
                <a:gd name="connsiteX146" fmla="*/ 3650967 w 3925287"/>
                <a:gd name="connsiteY146" fmla="*/ 312941 h 2320811"/>
                <a:gd name="connsiteX147" fmla="*/ 3553625 w 3925287"/>
                <a:gd name="connsiteY147" fmla="*/ 320561 h 2320811"/>
                <a:gd name="connsiteX148" fmla="*/ 3498567 w 3925287"/>
                <a:gd name="connsiteY148" fmla="*/ 331991 h 2320811"/>
                <a:gd name="connsiteX149" fmla="*/ 3437607 w 3925287"/>
                <a:gd name="connsiteY149" fmla="*/ 335801 h 2320811"/>
                <a:gd name="connsiteX150" fmla="*/ 3346167 w 3925287"/>
                <a:gd name="connsiteY150" fmla="*/ 362471 h 2320811"/>
                <a:gd name="connsiteX151" fmla="*/ 3300447 w 3925287"/>
                <a:gd name="connsiteY151" fmla="*/ 377711 h 2320811"/>
                <a:gd name="connsiteX152" fmla="*/ 3277587 w 3925287"/>
                <a:gd name="connsiteY152" fmla="*/ 385331 h 2320811"/>
                <a:gd name="connsiteX153" fmla="*/ 3201387 w 3925287"/>
                <a:gd name="connsiteY153" fmla="*/ 392951 h 2320811"/>
                <a:gd name="connsiteX154" fmla="*/ 3125187 w 3925287"/>
                <a:gd name="connsiteY154" fmla="*/ 415811 h 2320811"/>
                <a:gd name="connsiteX155" fmla="*/ 3102327 w 3925287"/>
                <a:gd name="connsiteY155" fmla="*/ 423431 h 2320811"/>
                <a:gd name="connsiteX156" fmla="*/ 3079467 w 3925287"/>
                <a:gd name="connsiteY156" fmla="*/ 431051 h 2320811"/>
                <a:gd name="connsiteX157" fmla="*/ 3010887 w 3925287"/>
                <a:gd name="connsiteY157" fmla="*/ 438671 h 2320811"/>
                <a:gd name="connsiteX158" fmla="*/ 2965167 w 3925287"/>
                <a:gd name="connsiteY158" fmla="*/ 453911 h 2320811"/>
                <a:gd name="connsiteX159" fmla="*/ 2923257 w 3925287"/>
                <a:gd name="connsiteY159" fmla="*/ 457721 h 2320811"/>
                <a:gd name="connsiteX160" fmla="*/ 2881347 w 3925287"/>
                <a:gd name="connsiteY160" fmla="*/ 465341 h 2320811"/>
                <a:gd name="connsiteX161" fmla="*/ 2869917 w 3925287"/>
                <a:gd name="connsiteY161" fmla="*/ 476771 h 2320811"/>
                <a:gd name="connsiteX162" fmla="*/ 2709897 w 3925287"/>
                <a:gd name="connsiteY162" fmla="*/ 514871 h 2320811"/>
                <a:gd name="connsiteX163" fmla="*/ 2549877 w 3925287"/>
                <a:gd name="connsiteY163" fmla="*/ 526301 h 2320811"/>
                <a:gd name="connsiteX164" fmla="*/ 2315375 w 3925287"/>
                <a:gd name="connsiteY164" fmla="*/ 522491 h 2320811"/>
                <a:gd name="connsiteX165" fmla="*/ 2355567 w 3925287"/>
                <a:gd name="connsiteY165" fmla="*/ 457721 h 2320811"/>
                <a:gd name="connsiteX166" fmla="*/ 2450817 w 3925287"/>
                <a:gd name="connsiteY166" fmla="*/ 339611 h 2320811"/>
                <a:gd name="connsiteX167" fmla="*/ 2538447 w 3925287"/>
                <a:gd name="connsiteY167" fmla="*/ 221501 h 2320811"/>
                <a:gd name="connsiteX168" fmla="*/ 2565117 w 3925287"/>
                <a:gd name="connsiteY168" fmla="*/ 156731 h 2320811"/>
                <a:gd name="connsiteX169" fmla="*/ 2595597 w 3925287"/>
                <a:gd name="connsiteY169" fmla="*/ 118631 h 2320811"/>
                <a:gd name="connsiteX170" fmla="*/ 2607027 w 3925287"/>
                <a:gd name="connsiteY170" fmla="*/ 91961 h 2320811"/>
                <a:gd name="connsiteX171" fmla="*/ 2616365 w 3925287"/>
                <a:gd name="connsiteY171" fmla="*/ 61481 h 2320811"/>
                <a:gd name="connsiteX172" fmla="*/ 2614647 w 3925287"/>
                <a:gd name="connsiteY172" fmla="*/ 8141 h 2320811"/>
                <a:gd name="connsiteX173" fmla="*/ 2587977 w 3925287"/>
                <a:gd name="connsiteY173" fmla="*/ 11951 h 2320811"/>
                <a:gd name="connsiteX174" fmla="*/ 2557497 w 3925287"/>
                <a:gd name="connsiteY174" fmla="*/ 23381 h 2320811"/>
                <a:gd name="connsiteX175" fmla="*/ 2513495 w 3925287"/>
                <a:gd name="connsiteY175" fmla="*/ 521 h 2320811"/>
                <a:gd name="connsiteX176" fmla="*/ 2511777 w 3925287"/>
                <a:gd name="connsiteY176" fmla="*/ 50051 h 2320811"/>
                <a:gd name="connsiteX177" fmla="*/ 2481297 w 3925287"/>
                <a:gd name="connsiteY177" fmla="*/ 42431 h 2320811"/>
                <a:gd name="connsiteX178" fmla="*/ 2450817 w 3925287"/>
                <a:gd name="connsiteY178" fmla="*/ 80531 h 2320811"/>
                <a:gd name="connsiteX179" fmla="*/ 2431767 w 3925287"/>
                <a:gd name="connsiteY179" fmla="*/ 114821 h 2320811"/>
                <a:gd name="connsiteX180" fmla="*/ 2412717 w 3925287"/>
                <a:gd name="connsiteY180" fmla="*/ 141491 h 2320811"/>
                <a:gd name="connsiteX181" fmla="*/ 2374617 w 3925287"/>
                <a:gd name="connsiteY181" fmla="*/ 183401 h 2320811"/>
                <a:gd name="connsiteX182" fmla="*/ 2328897 w 3925287"/>
                <a:gd name="connsiteY182" fmla="*/ 251981 h 2320811"/>
                <a:gd name="connsiteX183" fmla="*/ 2325087 w 3925287"/>
                <a:gd name="connsiteY183" fmla="*/ 286271 h 2320811"/>
                <a:gd name="connsiteX184" fmla="*/ 2302227 w 3925287"/>
                <a:gd name="connsiteY184" fmla="*/ 301511 h 2320811"/>
                <a:gd name="connsiteX185" fmla="*/ 2286987 w 3925287"/>
                <a:gd name="connsiteY185" fmla="*/ 335801 h 2320811"/>
                <a:gd name="connsiteX186" fmla="*/ 2264127 w 3925287"/>
                <a:gd name="connsiteY186" fmla="*/ 381521 h 2320811"/>
                <a:gd name="connsiteX187" fmla="*/ 2252697 w 3925287"/>
                <a:gd name="connsiteY187" fmla="*/ 381521 h 2320811"/>
                <a:gd name="connsiteX188" fmla="*/ 2227745 w 3925287"/>
                <a:gd name="connsiteY188" fmla="*/ 400571 h 2320811"/>
                <a:gd name="connsiteX189" fmla="*/ 2195547 w 3925287"/>
                <a:gd name="connsiteY189" fmla="*/ 427241 h 2320811"/>
                <a:gd name="connsiteX190" fmla="*/ 2123157 w 3925287"/>
                <a:gd name="connsiteY190" fmla="*/ 461531 h 2320811"/>
                <a:gd name="connsiteX191" fmla="*/ 1989807 w 3925287"/>
                <a:gd name="connsiteY191" fmla="*/ 522491 h 2320811"/>
                <a:gd name="connsiteX192" fmla="*/ 1987715 w 3925287"/>
                <a:gd name="connsiteY192" fmla="*/ 518681 h 2320811"/>
                <a:gd name="connsiteX193" fmla="*/ 1964855 w 3925287"/>
                <a:gd name="connsiteY193" fmla="*/ 537731 h 2320811"/>
                <a:gd name="connsiteX194" fmla="*/ 1959327 w 3925287"/>
                <a:gd name="connsiteY194" fmla="*/ 533921 h 2320811"/>
                <a:gd name="connsiteX195" fmla="*/ 1947897 w 3925287"/>
                <a:gd name="connsiteY195" fmla="*/ 541541 h 2320811"/>
                <a:gd name="connsiteX196" fmla="*/ 1940277 w 3925287"/>
                <a:gd name="connsiteY196" fmla="*/ 522491 h 2320811"/>
                <a:gd name="connsiteX197" fmla="*/ 1898367 w 3925287"/>
                <a:gd name="connsiteY197" fmla="*/ 511061 h 2320811"/>
                <a:gd name="connsiteX198" fmla="*/ 1925037 w 3925287"/>
                <a:gd name="connsiteY198" fmla="*/ 526301 h 2320811"/>
                <a:gd name="connsiteX199" fmla="*/ 1921227 w 3925287"/>
                <a:gd name="connsiteY199" fmla="*/ 545351 h 2320811"/>
                <a:gd name="connsiteX200" fmla="*/ 1902177 w 3925287"/>
                <a:gd name="connsiteY200" fmla="*/ 503441 h 2320811"/>
                <a:gd name="connsiteX201" fmla="*/ 1913607 w 3925287"/>
                <a:gd name="connsiteY201" fmla="*/ 522491 h 2320811"/>
                <a:gd name="connsiteX202" fmla="*/ 1905987 w 3925287"/>
                <a:gd name="connsiteY202" fmla="*/ 518681 h 2320811"/>
                <a:gd name="connsiteX203" fmla="*/ 1898367 w 3925287"/>
                <a:gd name="connsiteY203" fmla="*/ 514871 h 2320811"/>
                <a:gd name="connsiteX204" fmla="*/ 1907705 w 3925287"/>
                <a:gd name="connsiteY204" fmla="*/ 522491 h 2320811"/>
                <a:gd name="connsiteX205" fmla="*/ 1913607 w 3925287"/>
                <a:gd name="connsiteY205" fmla="*/ 530111 h 2320811"/>
                <a:gd name="connsiteX206" fmla="*/ 1919135 w 3925287"/>
                <a:gd name="connsiteY206" fmla="*/ 518681 h 2320811"/>
                <a:gd name="connsiteX207" fmla="*/ 1932657 w 3925287"/>
                <a:gd name="connsiteY207" fmla="*/ 533921 h 2320811"/>
                <a:gd name="connsiteX208" fmla="*/ 1941995 w 3925287"/>
                <a:gd name="connsiteY208" fmla="*/ 533921 h 2320811"/>
                <a:gd name="connsiteX209" fmla="*/ 1917417 w 3925287"/>
                <a:gd name="connsiteY209" fmla="*/ 533921 h 2320811"/>
                <a:gd name="connsiteX210" fmla="*/ 1909797 w 3925287"/>
                <a:gd name="connsiteY210" fmla="*/ 545351 h 2320811"/>
                <a:gd name="connsiteX211" fmla="*/ 1919135 w 3925287"/>
                <a:gd name="connsiteY211" fmla="*/ 530111 h 2320811"/>
                <a:gd name="connsiteX212" fmla="*/ 1913607 w 3925287"/>
                <a:gd name="connsiteY212" fmla="*/ 533921 h 2320811"/>
                <a:gd name="connsiteX213" fmla="*/ 1919135 w 3925287"/>
                <a:gd name="connsiteY213" fmla="*/ 518681 h 2320811"/>
                <a:gd name="connsiteX214" fmla="*/ 1909797 w 3925287"/>
                <a:gd name="connsiteY214" fmla="*/ 522491 h 2320811"/>
                <a:gd name="connsiteX215" fmla="*/ 1951707 w 3925287"/>
                <a:gd name="connsiteY215" fmla="*/ 541541 h 2320811"/>
                <a:gd name="connsiteX216" fmla="*/ 1959327 w 3925287"/>
                <a:gd name="connsiteY216" fmla="*/ 530111 h 2320811"/>
                <a:gd name="connsiteX217" fmla="*/ 1909797 w 3925287"/>
                <a:gd name="connsiteY217" fmla="*/ 537731 h 2320811"/>
                <a:gd name="connsiteX218" fmla="*/ 1875507 w 3925287"/>
                <a:gd name="connsiteY218" fmla="*/ 537731 h 2320811"/>
                <a:gd name="connsiteX219" fmla="*/ 1966947 w 3925287"/>
                <a:gd name="connsiteY219" fmla="*/ 537731 h 2320811"/>
                <a:gd name="connsiteX0" fmla="*/ 1966947 w 3925287"/>
                <a:gd name="connsiteY0" fmla="*/ 556412 h 2339492"/>
                <a:gd name="connsiteX1" fmla="*/ 1852647 w 3925287"/>
                <a:gd name="connsiteY1" fmla="*/ 567842 h 2339492"/>
                <a:gd name="connsiteX2" fmla="*/ 1795497 w 3925287"/>
                <a:gd name="connsiteY2" fmla="*/ 560222 h 2339492"/>
                <a:gd name="connsiteX3" fmla="*/ 1745967 w 3925287"/>
                <a:gd name="connsiteY3" fmla="*/ 564032 h 2339492"/>
                <a:gd name="connsiteX4" fmla="*/ 1700247 w 3925287"/>
                <a:gd name="connsiteY4" fmla="*/ 548792 h 2339492"/>
                <a:gd name="connsiteX5" fmla="*/ 1662147 w 3925287"/>
                <a:gd name="connsiteY5" fmla="*/ 552602 h 2339492"/>
                <a:gd name="connsiteX6" fmla="*/ 1372587 w 3925287"/>
                <a:gd name="connsiteY6" fmla="*/ 541172 h 2339492"/>
                <a:gd name="connsiteX7" fmla="*/ 1349727 w 3925287"/>
                <a:gd name="connsiteY7" fmla="*/ 533552 h 2339492"/>
                <a:gd name="connsiteX8" fmla="*/ 1227807 w 3925287"/>
                <a:gd name="connsiteY8" fmla="*/ 518312 h 2339492"/>
                <a:gd name="connsiteX9" fmla="*/ 1182087 w 3925287"/>
                <a:gd name="connsiteY9" fmla="*/ 503072 h 2339492"/>
                <a:gd name="connsiteX10" fmla="*/ 1029687 w 3925287"/>
                <a:gd name="connsiteY10" fmla="*/ 487832 h 2339492"/>
                <a:gd name="connsiteX11" fmla="*/ 907767 w 3925287"/>
                <a:gd name="connsiteY11" fmla="*/ 472592 h 2339492"/>
                <a:gd name="connsiteX12" fmla="*/ 877287 w 3925287"/>
                <a:gd name="connsiteY12" fmla="*/ 464972 h 2339492"/>
                <a:gd name="connsiteX13" fmla="*/ 831567 w 3925287"/>
                <a:gd name="connsiteY13" fmla="*/ 449732 h 2339492"/>
                <a:gd name="connsiteX14" fmla="*/ 724887 w 3925287"/>
                <a:gd name="connsiteY14" fmla="*/ 442112 h 2339492"/>
                <a:gd name="connsiteX15" fmla="*/ 702027 w 3925287"/>
                <a:gd name="connsiteY15" fmla="*/ 426872 h 2339492"/>
                <a:gd name="connsiteX16" fmla="*/ 648687 w 3925287"/>
                <a:gd name="connsiteY16" fmla="*/ 434492 h 2339492"/>
                <a:gd name="connsiteX17" fmla="*/ 477237 w 3925287"/>
                <a:gd name="connsiteY17" fmla="*/ 415442 h 2339492"/>
                <a:gd name="connsiteX18" fmla="*/ 431517 w 3925287"/>
                <a:gd name="connsiteY18" fmla="*/ 404012 h 2339492"/>
                <a:gd name="connsiteX19" fmla="*/ 387514 w 3925287"/>
                <a:gd name="connsiteY19" fmla="*/ 400202 h 2339492"/>
                <a:gd name="connsiteX20" fmla="*/ 351507 w 3925287"/>
                <a:gd name="connsiteY20" fmla="*/ 404012 h 2339492"/>
                <a:gd name="connsiteX21" fmla="*/ 294357 w 3925287"/>
                <a:gd name="connsiteY21" fmla="*/ 392582 h 2339492"/>
                <a:gd name="connsiteX22" fmla="*/ 252447 w 3925287"/>
                <a:gd name="connsiteY22" fmla="*/ 381152 h 2339492"/>
                <a:gd name="connsiteX23" fmla="*/ 180057 w 3925287"/>
                <a:gd name="connsiteY23" fmla="*/ 388772 h 2339492"/>
                <a:gd name="connsiteX24" fmla="*/ 164817 w 3925287"/>
                <a:gd name="connsiteY24" fmla="*/ 400202 h 2339492"/>
                <a:gd name="connsiteX25" fmla="*/ 130527 w 3925287"/>
                <a:gd name="connsiteY25" fmla="*/ 396392 h 2339492"/>
                <a:gd name="connsiteX26" fmla="*/ 58137 w 3925287"/>
                <a:gd name="connsiteY26" fmla="*/ 430682 h 2339492"/>
                <a:gd name="connsiteX27" fmla="*/ 27657 w 3925287"/>
                <a:gd name="connsiteY27" fmla="*/ 484022 h 2339492"/>
                <a:gd name="connsiteX28" fmla="*/ 4797 w 3925287"/>
                <a:gd name="connsiteY28" fmla="*/ 522122 h 2339492"/>
                <a:gd name="connsiteX29" fmla="*/ 987 w 3925287"/>
                <a:gd name="connsiteY29" fmla="*/ 564032 h 2339492"/>
                <a:gd name="connsiteX30" fmla="*/ 16227 w 3925287"/>
                <a:gd name="connsiteY30" fmla="*/ 670712 h 2339492"/>
                <a:gd name="connsiteX31" fmla="*/ 23847 w 3925287"/>
                <a:gd name="connsiteY31" fmla="*/ 762152 h 2339492"/>
                <a:gd name="connsiteX32" fmla="*/ 39087 w 3925287"/>
                <a:gd name="connsiteY32" fmla="*/ 785012 h 2339492"/>
                <a:gd name="connsiteX33" fmla="*/ 61947 w 3925287"/>
                <a:gd name="connsiteY33" fmla="*/ 830732 h 2339492"/>
                <a:gd name="connsiteX34" fmla="*/ 69567 w 3925287"/>
                <a:gd name="connsiteY34" fmla="*/ 952652 h 2339492"/>
                <a:gd name="connsiteX35" fmla="*/ 115287 w 3925287"/>
                <a:gd name="connsiteY35" fmla="*/ 1044092 h 2339492"/>
                <a:gd name="connsiteX36" fmla="*/ 130527 w 3925287"/>
                <a:gd name="connsiteY36" fmla="*/ 1066952 h 2339492"/>
                <a:gd name="connsiteX37" fmla="*/ 145767 w 3925287"/>
                <a:gd name="connsiteY37" fmla="*/ 1089812 h 2339492"/>
                <a:gd name="connsiteX38" fmla="*/ 161007 w 3925287"/>
                <a:gd name="connsiteY38" fmla="*/ 1135532 h 2339492"/>
                <a:gd name="connsiteX39" fmla="*/ 168627 w 3925287"/>
                <a:gd name="connsiteY39" fmla="*/ 1173632 h 2339492"/>
                <a:gd name="connsiteX40" fmla="*/ 199107 w 3925287"/>
                <a:gd name="connsiteY40" fmla="*/ 1219352 h 2339492"/>
                <a:gd name="connsiteX41" fmla="*/ 214347 w 3925287"/>
                <a:gd name="connsiteY41" fmla="*/ 1242212 h 2339492"/>
                <a:gd name="connsiteX42" fmla="*/ 252447 w 3925287"/>
                <a:gd name="connsiteY42" fmla="*/ 1303172 h 2339492"/>
                <a:gd name="connsiteX43" fmla="*/ 282927 w 3925287"/>
                <a:gd name="connsiteY43" fmla="*/ 1348892 h 2339492"/>
                <a:gd name="connsiteX44" fmla="*/ 298167 w 3925287"/>
                <a:gd name="connsiteY44" fmla="*/ 1371752 h 2339492"/>
                <a:gd name="connsiteX45" fmla="*/ 321027 w 3925287"/>
                <a:gd name="connsiteY45" fmla="*/ 1386992 h 2339492"/>
                <a:gd name="connsiteX46" fmla="*/ 328647 w 3925287"/>
                <a:gd name="connsiteY46" fmla="*/ 1409852 h 2339492"/>
                <a:gd name="connsiteX47" fmla="*/ 343887 w 3925287"/>
                <a:gd name="connsiteY47" fmla="*/ 1524152 h 2339492"/>
                <a:gd name="connsiteX48" fmla="*/ 359127 w 3925287"/>
                <a:gd name="connsiteY48" fmla="*/ 1547012 h 2339492"/>
                <a:gd name="connsiteX49" fmla="*/ 404847 w 3925287"/>
                <a:gd name="connsiteY49" fmla="*/ 1577492 h 2339492"/>
                <a:gd name="connsiteX50" fmla="*/ 442947 w 3925287"/>
                <a:gd name="connsiteY50" fmla="*/ 1615592 h 2339492"/>
                <a:gd name="connsiteX51" fmla="*/ 458187 w 3925287"/>
                <a:gd name="connsiteY51" fmla="*/ 1638452 h 2339492"/>
                <a:gd name="connsiteX52" fmla="*/ 481047 w 3925287"/>
                <a:gd name="connsiteY52" fmla="*/ 1653692 h 2339492"/>
                <a:gd name="connsiteX53" fmla="*/ 503907 w 3925287"/>
                <a:gd name="connsiteY53" fmla="*/ 1684172 h 2339492"/>
                <a:gd name="connsiteX54" fmla="*/ 534387 w 3925287"/>
                <a:gd name="connsiteY54" fmla="*/ 1691792 h 2339492"/>
                <a:gd name="connsiteX55" fmla="*/ 557247 w 3925287"/>
                <a:gd name="connsiteY55" fmla="*/ 1714652 h 2339492"/>
                <a:gd name="connsiteX56" fmla="*/ 595347 w 3925287"/>
                <a:gd name="connsiteY56" fmla="*/ 1783232 h 2339492"/>
                <a:gd name="connsiteX57" fmla="*/ 641067 w 3925287"/>
                <a:gd name="connsiteY57" fmla="*/ 1813712 h 2339492"/>
                <a:gd name="connsiteX58" fmla="*/ 663927 w 3925287"/>
                <a:gd name="connsiteY58" fmla="*/ 1828952 h 2339492"/>
                <a:gd name="connsiteX59" fmla="*/ 709647 w 3925287"/>
                <a:gd name="connsiteY59" fmla="*/ 1844192 h 2339492"/>
                <a:gd name="connsiteX60" fmla="*/ 778227 w 3925287"/>
                <a:gd name="connsiteY60" fmla="*/ 1882292 h 2339492"/>
                <a:gd name="connsiteX61" fmla="*/ 785847 w 3925287"/>
                <a:gd name="connsiteY61" fmla="*/ 1905152 h 2339492"/>
                <a:gd name="connsiteX62" fmla="*/ 862047 w 3925287"/>
                <a:gd name="connsiteY62" fmla="*/ 1981352 h 2339492"/>
                <a:gd name="connsiteX63" fmla="*/ 884907 w 3925287"/>
                <a:gd name="connsiteY63" fmla="*/ 1988972 h 2339492"/>
                <a:gd name="connsiteX64" fmla="*/ 945867 w 3925287"/>
                <a:gd name="connsiteY64" fmla="*/ 2011832 h 2339492"/>
                <a:gd name="connsiteX65" fmla="*/ 968727 w 3925287"/>
                <a:gd name="connsiteY65" fmla="*/ 2057552 h 2339492"/>
                <a:gd name="connsiteX66" fmla="*/ 991587 w 3925287"/>
                <a:gd name="connsiteY66" fmla="*/ 2103272 h 2339492"/>
                <a:gd name="connsiteX67" fmla="*/ 1022067 w 3925287"/>
                <a:gd name="connsiteY67" fmla="*/ 2110892 h 2339492"/>
                <a:gd name="connsiteX68" fmla="*/ 1098267 w 3925287"/>
                <a:gd name="connsiteY68" fmla="*/ 2133752 h 2339492"/>
                <a:gd name="connsiteX69" fmla="*/ 1182087 w 3925287"/>
                <a:gd name="connsiteY69" fmla="*/ 2156612 h 2339492"/>
                <a:gd name="connsiteX70" fmla="*/ 1227807 w 3925287"/>
                <a:gd name="connsiteY70" fmla="*/ 2179472 h 2339492"/>
                <a:gd name="connsiteX71" fmla="*/ 1258287 w 3925287"/>
                <a:gd name="connsiteY71" fmla="*/ 2187092 h 2339492"/>
                <a:gd name="connsiteX72" fmla="*/ 1304007 w 3925287"/>
                <a:gd name="connsiteY72" fmla="*/ 2209952 h 2339492"/>
                <a:gd name="connsiteX73" fmla="*/ 1326867 w 3925287"/>
                <a:gd name="connsiteY73" fmla="*/ 2225192 h 2339492"/>
                <a:gd name="connsiteX74" fmla="*/ 1357347 w 3925287"/>
                <a:gd name="connsiteY74" fmla="*/ 2232812 h 2339492"/>
                <a:gd name="connsiteX75" fmla="*/ 1448787 w 3925287"/>
                <a:gd name="connsiteY75" fmla="*/ 2255672 h 2339492"/>
                <a:gd name="connsiteX76" fmla="*/ 1509747 w 3925287"/>
                <a:gd name="connsiteY76" fmla="*/ 2270912 h 2339492"/>
                <a:gd name="connsiteX77" fmla="*/ 1540227 w 3925287"/>
                <a:gd name="connsiteY77" fmla="*/ 2278532 h 2339492"/>
                <a:gd name="connsiteX78" fmla="*/ 1616427 w 3925287"/>
                <a:gd name="connsiteY78" fmla="*/ 2293772 h 2339492"/>
                <a:gd name="connsiteX79" fmla="*/ 1646907 w 3925287"/>
                <a:gd name="connsiteY79" fmla="*/ 2301392 h 2339492"/>
                <a:gd name="connsiteX80" fmla="*/ 1768827 w 3925287"/>
                <a:gd name="connsiteY80" fmla="*/ 2316632 h 2339492"/>
                <a:gd name="connsiteX81" fmla="*/ 1799307 w 3925287"/>
                <a:gd name="connsiteY81" fmla="*/ 2324252 h 2339492"/>
                <a:gd name="connsiteX82" fmla="*/ 2027907 w 3925287"/>
                <a:gd name="connsiteY82" fmla="*/ 2331872 h 2339492"/>
                <a:gd name="connsiteX83" fmla="*/ 2050767 w 3925287"/>
                <a:gd name="connsiteY83" fmla="*/ 2324252 h 2339492"/>
                <a:gd name="connsiteX84" fmla="*/ 2073627 w 3925287"/>
                <a:gd name="connsiteY84" fmla="*/ 2331872 h 2339492"/>
                <a:gd name="connsiteX85" fmla="*/ 2134587 w 3925287"/>
                <a:gd name="connsiteY85" fmla="*/ 2339492 h 2339492"/>
                <a:gd name="connsiteX86" fmla="*/ 2264127 w 3925287"/>
                <a:gd name="connsiteY86" fmla="*/ 2331872 h 2339492"/>
                <a:gd name="connsiteX87" fmla="*/ 2309847 w 3925287"/>
                <a:gd name="connsiteY87" fmla="*/ 2301392 h 2339492"/>
                <a:gd name="connsiteX88" fmla="*/ 2370807 w 3925287"/>
                <a:gd name="connsiteY88" fmla="*/ 2286152 h 2339492"/>
                <a:gd name="connsiteX89" fmla="*/ 2485107 w 3925287"/>
                <a:gd name="connsiteY89" fmla="*/ 2263292 h 2339492"/>
                <a:gd name="connsiteX90" fmla="*/ 2507967 w 3925287"/>
                <a:gd name="connsiteY90" fmla="*/ 2255672 h 2339492"/>
                <a:gd name="connsiteX91" fmla="*/ 2553687 w 3925287"/>
                <a:gd name="connsiteY91" fmla="*/ 2248052 h 2339492"/>
                <a:gd name="connsiteX92" fmla="*/ 2599407 w 3925287"/>
                <a:gd name="connsiteY92" fmla="*/ 2209952 h 2339492"/>
                <a:gd name="connsiteX93" fmla="*/ 2622267 w 3925287"/>
                <a:gd name="connsiteY93" fmla="*/ 2202332 h 2339492"/>
                <a:gd name="connsiteX94" fmla="*/ 2645127 w 3925287"/>
                <a:gd name="connsiteY94" fmla="*/ 2187092 h 2339492"/>
                <a:gd name="connsiteX95" fmla="*/ 2744187 w 3925287"/>
                <a:gd name="connsiteY95" fmla="*/ 2171852 h 2339492"/>
                <a:gd name="connsiteX96" fmla="*/ 2828007 w 3925287"/>
                <a:gd name="connsiteY96" fmla="*/ 2148992 h 2339492"/>
                <a:gd name="connsiteX97" fmla="*/ 2858487 w 3925287"/>
                <a:gd name="connsiteY97" fmla="*/ 2141372 h 2339492"/>
                <a:gd name="connsiteX98" fmla="*/ 2904207 w 3925287"/>
                <a:gd name="connsiteY98" fmla="*/ 2118512 h 2339492"/>
                <a:gd name="connsiteX99" fmla="*/ 2972787 w 3925287"/>
                <a:gd name="connsiteY99" fmla="*/ 2065172 h 2339492"/>
                <a:gd name="connsiteX100" fmla="*/ 3018507 w 3925287"/>
                <a:gd name="connsiteY100" fmla="*/ 2049932 h 2339492"/>
                <a:gd name="connsiteX101" fmla="*/ 3033747 w 3925287"/>
                <a:gd name="connsiteY101" fmla="*/ 2027072 h 2339492"/>
                <a:gd name="connsiteX102" fmla="*/ 3056607 w 3925287"/>
                <a:gd name="connsiteY102" fmla="*/ 2004212 h 2339492"/>
                <a:gd name="connsiteX103" fmla="*/ 3140427 w 3925287"/>
                <a:gd name="connsiteY103" fmla="*/ 1988972 h 2339492"/>
                <a:gd name="connsiteX104" fmla="*/ 3163287 w 3925287"/>
                <a:gd name="connsiteY104" fmla="*/ 1981352 h 2339492"/>
                <a:gd name="connsiteX105" fmla="*/ 3178527 w 3925287"/>
                <a:gd name="connsiteY105" fmla="*/ 1928012 h 2339492"/>
                <a:gd name="connsiteX106" fmla="*/ 3193767 w 3925287"/>
                <a:gd name="connsiteY106" fmla="*/ 1882292 h 2339492"/>
                <a:gd name="connsiteX107" fmla="*/ 3224247 w 3925287"/>
                <a:gd name="connsiteY107" fmla="*/ 1874672 h 2339492"/>
                <a:gd name="connsiteX108" fmla="*/ 3269967 w 3925287"/>
                <a:gd name="connsiteY108" fmla="*/ 1859432 h 2339492"/>
                <a:gd name="connsiteX109" fmla="*/ 3330927 w 3925287"/>
                <a:gd name="connsiteY109" fmla="*/ 1844192 h 2339492"/>
                <a:gd name="connsiteX110" fmla="*/ 3384267 w 3925287"/>
                <a:gd name="connsiteY110" fmla="*/ 1783232 h 2339492"/>
                <a:gd name="connsiteX111" fmla="*/ 3399507 w 3925287"/>
                <a:gd name="connsiteY111" fmla="*/ 1760372 h 2339492"/>
                <a:gd name="connsiteX112" fmla="*/ 3429987 w 3925287"/>
                <a:gd name="connsiteY112" fmla="*/ 1691792 h 2339492"/>
                <a:gd name="connsiteX113" fmla="*/ 3475707 w 3925287"/>
                <a:gd name="connsiteY113" fmla="*/ 1668932 h 2339492"/>
                <a:gd name="connsiteX114" fmla="*/ 3490947 w 3925287"/>
                <a:gd name="connsiteY114" fmla="*/ 1646072 h 2339492"/>
                <a:gd name="connsiteX115" fmla="*/ 3536667 w 3925287"/>
                <a:gd name="connsiteY115" fmla="*/ 1607972 h 2339492"/>
                <a:gd name="connsiteX116" fmla="*/ 3551907 w 3925287"/>
                <a:gd name="connsiteY116" fmla="*/ 1562252 h 2339492"/>
                <a:gd name="connsiteX117" fmla="*/ 3559527 w 3925287"/>
                <a:gd name="connsiteY117" fmla="*/ 1539392 h 2339492"/>
                <a:gd name="connsiteX118" fmla="*/ 3590007 w 3925287"/>
                <a:gd name="connsiteY118" fmla="*/ 1531772 h 2339492"/>
                <a:gd name="connsiteX119" fmla="*/ 3597627 w 3925287"/>
                <a:gd name="connsiteY119" fmla="*/ 1508912 h 2339492"/>
                <a:gd name="connsiteX120" fmla="*/ 3605247 w 3925287"/>
                <a:gd name="connsiteY120" fmla="*/ 1440332 h 2339492"/>
                <a:gd name="connsiteX121" fmla="*/ 3643347 w 3925287"/>
                <a:gd name="connsiteY121" fmla="*/ 1402232 h 2339492"/>
                <a:gd name="connsiteX122" fmla="*/ 3666207 w 3925287"/>
                <a:gd name="connsiteY122" fmla="*/ 1394612 h 2339492"/>
                <a:gd name="connsiteX123" fmla="*/ 3689067 w 3925287"/>
                <a:gd name="connsiteY123" fmla="*/ 1379372 h 2339492"/>
                <a:gd name="connsiteX124" fmla="*/ 3719547 w 3925287"/>
                <a:gd name="connsiteY124" fmla="*/ 1348892 h 2339492"/>
                <a:gd name="connsiteX125" fmla="*/ 3742407 w 3925287"/>
                <a:gd name="connsiteY125" fmla="*/ 1303172 h 2339492"/>
                <a:gd name="connsiteX126" fmla="*/ 3750027 w 3925287"/>
                <a:gd name="connsiteY126" fmla="*/ 1234592 h 2339492"/>
                <a:gd name="connsiteX127" fmla="*/ 3757647 w 3925287"/>
                <a:gd name="connsiteY127" fmla="*/ 1211732 h 2339492"/>
                <a:gd name="connsiteX128" fmla="*/ 3780507 w 3925287"/>
                <a:gd name="connsiteY128" fmla="*/ 1196492 h 2339492"/>
                <a:gd name="connsiteX129" fmla="*/ 3788127 w 3925287"/>
                <a:gd name="connsiteY129" fmla="*/ 1173632 h 2339492"/>
                <a:gd name="connsiteX130" fmla="*/ 3803367 w 3925287"/>
                <a:gd name="connsiteY130" fmla="*/ 1021232 h 2339492"/>
                <a:gd name="connsiteX131" fmla="*/ 3818607 w 3925287"/>
                <a:gd name="connsiteY131" fmla="*/ 998372 h 2339492"/>
                <a:gd name="connsiteX132" fmla="*/ 3841467 w 3925287"/>
                <a:gd name="connsiteY132" fmla="*/ 922172 h 2339492"/>
                <a:gd name="connsiteX133" fmla="*/ 3864327 w 3925287"/>
                <a:gd name="connsiteY133" fmla="*/ 906932 h 2339492"/>
                <a:gd name="connsiteX134" fmla="*/ 3879567 w 3925287"/>
                <a:gd name="connsiteY134" fmla="*/ 861212 h 2339492"/>
                <a:gd name="connsiteX135" fmla="*/ 3894807 w 3925287"/>
                <a:gd name="connsiteY135" fmla="*/ 762152 h 2339492"/>
                <a:gd name="connsiteX136" fmla="*/ 3902427 w 3925287"/>
                <a:gd name="connsiteY136" fmla="*/ 739292 h 2339492"/>
                <a:gd name="connsiteX137" fmla="*/ 3925287 w 3925287"/>
                <a:gd name="connsiteY137" fmla="*/ 716432 h 2339492"/>
                <a:gd name="connsiteX138" fmla="*/ 3917667 w 3925287"/>
                <a:gd name="connsiteY138" fmla="*/ 586892 h 2339492"/>
                <a:gd name="connsiteX139" fmla="*/ 3913857 w 3925287"/>
                <a:gd name="connsiteY139" fmla="*/ 552602 h 2339492"/>
                <a:gd name="connsiteX140" fmla="*/ 3906237 w 3925287"/>
                <a:gd name="connsiteY140" fmla="*/ 472592 h 2339492"/>
                <a:gd name="connsiteX141" fmla="*/ 3881285 w 3925287"/>
                <a:gd name="connsiteY141" fmla="*/ 426872 h 2339492"/>
                <a:gd name="connsiteX142" fmla="*/ 3852897 w 3925287"/>
                <a:gd name="connsiteY142" fmla="*/ 392582 h 2339492"/>
                <a:gd name="connsiteX143" fmla="*/ 3816515 w 3925287"/>
                <a:gd name="connsiteY143" fmla="*/ 354482 h 2339492"/>
                <a:gd name="connsiteX144" fmla="*/ 3772887 w 3925287"/>
                <a:gd name="connsiteY144" fmla="*/ 346862 h 2339492"/>
                <a:gd name="connsiteX145" fmla="*/ 3719547 w 3925287"/>
                <a:gd name="connsiteY145" fmla="*/ 343052 h 2339492"/>
                <a:gd name="connsiteX146" fmla="*/ 3650967 w 3925287"/>
                <a:gd name="connsiteY146" fmla="*/ 331622 h 2339492"/>
                <a:gd name="connsiteX147" fmla="*/ 3553625 w 3925287"/>
                <a:gd name="connsiteY147" fmla="*/ 339242 h 2339492"/>
                <a:gd name="connsiteX148" fmla="*/ 3498567 w 3925287"/>
                <a:gd name="connsiteY148" fmla="*/ 350672 h 2339492"/>
                <a:gd name="connsiteX149" fmla="*/ 3437607 w 3925287"/>
                <a:gd name="connsiteY149" fmla="*/ 354482 h 2339492"/>
                <a:gd name="connsiteX150" fmla="*/ 3346167 w 3925287"/>
                <a:gd name="connsiteY150" fmla="*/ 381152 h 2339492"/>
                <a:gd name="connsiteX151" fmla="*/ 3300447 w 3925287"/>
                <a:gd name="connsiteY151" fmla="*/ 396392 h 2339492"/>
                <a:gd name="connsiteX152" fmla="*/ 3277587 w 3925287"/>
                <a:gd name="connsiteY152" fmla="*/ 404012 h 2339492"/>
                <a:gd name="connsiteX153" fmla="*/ 3201387 w 3925287"/>
                <a:gd name="connsiteY153" fmla="*/ 411632 h 2339492"/>
                <a:gd name="connsiteX154" fmla="*/ 3125187 w 3925287"/>
                <a:gd name="connsiteY154" fmla="*/ 434492 h 2339492"/>
                <a:gd name="connsiteX155" fmla="*/ 3102327 w 3925287"/>
                <a:gd name="connsiteY155" fmla="*/ 442112 h 2339492"/>
                <a:gd name="connsiteX156" fmla="*/ 3079467 w 3925287"/>
                <a:gd name="connsiteY156" fmla="*/ 449732 h 2339492"/>
                <a:gd name="connsiteX157" fmla="*/ 3010887 w 3925287"/>
                <a:gd name="connsiteY157" fmla="*/ 457352 h 2339492"/>
                <a:gd name="connsiteX158" fmla="*/ 2965167 w 3925287"/>
                <a:gd name="connsiteY158" fmla="*/ 472592 h 2339492"/>
                <a:gd name="connsiteX159" fmla="*/ 2923257 w 3925287"/>
                <a:gd name="connsiteY159" fmla="*/ 476402 h 2339492"/>
                <a:gd name="connsiteX160" fmla="*/ 2881347 w 3925287"/>
                <a:gd name="connsiteY160" fmla="*/ 484022 h 2339492"/>
                <a:gd name="connsiteX161" fmla="*/ 2869917 w 3925287"/>
                <a:gd name="connsiteY161" fmla="*/ 495452 h 2339492"/>
                <a:gd name="connsiteX162" fmla="*/ 2709897 w 3925287"/>
                <a:gd name="connsiteY162" fmla="*/ 533552 h 2339492"/>
                <a:gd name="connsiteX163" fmla="*/ 2549877 w 3925287"/>
                <a:gd name="connsiteY163" fmla="*/ 544982 h 2339492"/>
                <a:gd name="connsiteX164" fmla="*/ 2315375 w 3925287"/>
                <a:gd name="connsiteY164" fmla="*/ 541172 h 2339492"/>
                <a:gd name="connsiteX165" fmla="*/ 2355567 w 3925287"/>
                <a:gd name="connsiteY165" fmla="*/ 476402 h 2339492"/>
                <a:gd name="connsiteX166" fmla="*/ 2450817 w 3925287"/>
                <a:gd name="connsiteY166" fmla="*/ 358292 h 2339492"/>
                <a:gd name="connsiteX167" fmla="*/ 2538447 w 3925287"/>
                <a:gd name="connsiteY167" fmla="*/ 240182 h 2339492"/>
                <a:gd name="connsiteX168" fmla="*/ 2565117 w 3925287"/>
                <a:gd name="connsiteY168" fmla="*/ 175412 h 2339492"/>
                <a:gd name="connsiteX169" fmla="*/ 2595597 w 3925287"/>
                <a:gd name="connsiteY169" fmla="*/ 137312 h 2339492"/>
                <a:gd name="connsiteX170" fmla="*/ 2607027 w 3925287"/>
                <a:gd name="connsiteY170" fmla="*/ 110642 h 2339492"/>
                <a:gd name="connsiteX171" fmla="*/ 2616365 w 3925287"/>
                <a:gd name="connsiteY171" fmla="*/ 80162 h 2339492"/>
                <a:gd name="connsiteX172" fmla="*/ 2614647 w 3925287"/>
                <a:gd name="connsiteY172" fmla="*/ 26822 h 2339492"/>
                <a:gd name="connsiteX173" fmla="*/ 2587977 w 3925287"/>
                <a:gd name="connsiteY173" fmla="*/ 30632 h 2339492"/>
                <a:gd name="connsiteX174" fmla="*/ 2542257 w 3925287"/>
                <a:gd name="connsiteY174" fmla="*/ 152 h 2339492"/>
                <a:gd name="connsiteX175" fmla="*/ 2513495 w 3925287"/>
                <a:gd name="connsiteY175" fmla="*/ 19202 h 2339492"/>
                <a:gd name="connsiteX176" fmla="*/ 2511777 w 3925287"/>
                <a:gd name="connsiteY176" fmla="*/ 68732 h 2339492"/>
                <a:gd name="connsiteX177" fmla="*/ 2481297 w 3925287"/>
                <a:gd name="connsiteY177" fmla="*/ 61112 h 2339492"/>
                <a:gd name="connsiteX178" fmla="*/ 2450817 w 3925287"/>
                <a:gd name="connsiteY178" fmla="*/ 99212 h 2339492"/>
                <a:gd name="connsiteX179" fmla="*/ 2431767 w 3925287"/>
                <a:gd name="connsiteY179" fmla="*/ 133502 h 2339492"/>
                <a:gd name="connsiteX180" fmla="*/ 2412717 w 3925287"/>
                <a:gd name="connsiteY180" fmla="*/ 160172 h 2339492"/>
                <a:gd name="connsiteX181" fmla="*/ 2374617 w 3925287"/>
                <a:gd name="connsiteY181" fmla="*/ 202082 h 2339492"/>
                <a:gd name="connsiteX182" fmla="*/ 2328897 w 3925287"/>
                <a:gd name="connsiteY182" fmla="*/ 270662 h 2339492"/>
                <a:gd name="connsiteX183" fmla="*/ 2325087 w 3925287"/>
                <a:gd name="connsiteY183" fmla="*/ 304952 h 2339492"/>
                <a:gd name="connsiteX184" fmla="*/ 2302227 w 3925287"/>
                <a:gd name="connsiteY184" fmla="*/ 320192 h 2339492"/>
                <a:gd name="connsiteX185" fmla="*/ 2286987 w 3925287"/>
                <a:gd name="connsiteY185" fmla="*/ 354482 h 2339492"/>
                <a:gd name="connsiteX186" fmla="*/ 2264127 w 3925287"/>
                <a:gd name="connsiteY186" fmla="*/ 400202 h 2339492"/>
                <a:gd name="connsiteX187" fmla="*/ 2252697 w 3925287"/>
                <a:gd name="connsiteY187" fmla="*/ 400202 h 2339492"/>
                <a:gd name="connsiteX188" fmla="*/ 2227745 w 3925287"/>
                <a:gd name="connsiteY188" fmla="*/ 419252 h 2339492"/>
                <a:gd name="connsiteX189" fmla="*/ 2195547 w 3925287"/>
                <a:gd name="connsiteY189" fmla="*/ 445922 h 2339492"/>
                <a:gd name="connsiteX190" fmla="*/ 2123157 w 3925287"/>
                <a:gd name="connsiteY190" fmla="*/ 480212 h 2339492"/>
                <a:gd name="connsiteX191" fmla="*/ 1989807 w 3925287"/>
                <a:gd name="connsiteY191" fmla="*/ 541172 h 2339492"/>
                <a:gd name="connsiteX192" fmla="*/ 1987715 w 3925287"/>
                <a:gd name="connsiteY192" fmla="*/ 537362 h 2339492"/>
                <a:gd name="connsiteX193" fmla="*/ 1964855 w 3925287"/>
                <a:gd name="connsiteY193" fmla="*/ 556412 h 2339492"/>
                <a:gd name="connsiteX194" fmla="*/ 1959327 w 3925287"/>
                <a:gd name="connsiteY194" fmla="*/ 552602 h 2339492"/>
                <a:gd name="connsiteX195" fmla="*/ 1947897 w 3925287"/>
                <a:gd name="connsiteY195" fmla="*/ 560222 h 2339492"/>
                <a:gd name="connsiteX196" fmla="*/ 1940277 w 3925287"/>
                <a:gd name="connsiteY196" fmla="*/ 541172 h 2339492"/>
                <a:gd name="connsiteX197" fmla="*/ 1898367 w 3925287"/>
                <a:gd name="connsiteY197" fmla="*/ 529742 h 2339492"/>
                <a:gd name="connsiteX198" fmla="*/ 1925037 w 3925287"/>
                <a:gd name="connsiteY198" fmla="*/ 544982 h 2339492"/>
                <a:gd name="connsiteX199" fmla="*/ 1921227 w 3925287"/>
                <a:gd name="connsiteY199" fmla="*/ 564032 h 2339492"/>
                <a:gd name="connsiteX200" fmla="*/ 1902177 w 3925287"/>
                <a:gd name="connsiteY200" fmla="*/ 522122 h 2339492"/>
                <a:gd name="connsiteX201" fmla="*/ 1913607 w 3925287"/>
                <a:gd name="connsiteY201" fmla="*/ 541172 h 2339492"/>
                <a:gd name="connsiteX202" fmla="*/ 1905987 w 3925287"/>
                <a:gd name="connsiteY202" fmla="*/ 537362 h 2339492"/>
                <a:gd name="connsiteX203" fmla="*/ 1898367 w 3925287"/>
                <a:gd name="connsiteY203" fmla="*/ 533552 h 2339492"/>
                <a:gd name="connsiteX204" fmla="*/ 1907705 w 3925287"/>
                <a:gd name="connsiteY204" fmla="*/ 541172 h 2339492"/>
                <a:gd name="connsiteX205" fmla="*/ 1913607 w 3925287"/>
                <a:gd name="connsiteY205" fmla="*/ 548792 h 2339492"/>
                <a:gd name="connsiteX206" fmla="*/ 1919135 w 3925287"/>
                <a:gd name="connsiteY206" fmla="*/ 537362 h 2339492"/>
                <a:gd name="connsiteX207" fmla="*/ 1932657 w 3925287"/>
                <a:gd name="connsiteY207" fmla="*/ 552602 h 2339492"/>
                <a:gd name="connsiteX208" fmla="*/ 1941995 w 3925287"/>
                <a:gd name="connsiteY208" fmla="*/ 552602 h 2339492"/>
                <a:gd name="connsiteX209" fmla="*/ 1917417 w 3925287"/>
                <a:gd name="connsiteY209" fmla="*/ 552602 h 2339492"/>
                <a:gd name="connsiteX210" fmla="*/ 1909797 w 3925287"/>
                <a:gd name="connsiteY210" fmla="*/ 564032 h 2339492"/>
                <a:gd name="connsiteX211" fmla="*/ 1919135 w 3925287"/>
                <a:gd name="connsiteY211" fmla="*/ 548792 h 2339492"/>
                <a:gd name="connsiteX212" fmla="*/ 1913607 w 3925287"/>
                <a:gd name="connsiteY212" fmla="*/ 552602 h 2339492"/>
                <a:gd name="connsiteX213" fmla="*/ 1919135 w 3925287"/>
                <a:gd name="connsiteY213" fmla="*/ 537362 h 2339492"/>
                <a:gd name="connsiteX214" fmla="*/ 1909797 w 3925287"/>
                <a:gd name="connsiteY214" fmla="*/ 541172 h 2339492"/>
                <a:gd name="connsiteX215" fmla="*/ 1951707 w 3925287"/>
                <a:gd name="connsiteY215" fmla="*/ 560222 h 2339492"/>
                <a:gd name="connsiteX216" fmla="*/ 1959327 w 3925287"/>
                <a:gd name="connsiteY216" fmla="*/ 548792 h 2339492"/>
                <a:gd name="connsiteX217" fmla="*/ 1909797 w 3925287"/>
                <a:gd name="connsiteY217" fmla="*/ 556412 h 2339492"/>
                <a:gd name="connsiteX218" fmla="*/ 1875507 w 3925287"/>
                <a:gd name="connsiteY218" fmla="*/ 556412 h 2339492"/>
                <a:gd name="connsiteX219" fmla="*/ 1966947 w 3925287"/>
                <a:gd name="connsiteY219" fmla="*/ 556412 h 2339492"/>
                <a:gd name="connsiteX0" fmla="*/ 1966947 w 3925287"/>
                <a:gd name="connsiteY0" fmla="*/ 563880 h 2346960"/>
                <a:gd name="connsiteX1" fmla="*/ 1852647 w 3925287"/>
                <a:gd name="connsiteY1" fmla="*/ 575310 h 2346960"/>
                <a:gd name="connsiteX2" fmla="*/ 1795497 w 3925287"/>
                <a:gd name="connsiteY2" fmla="*/ 567690 h 2346960"/>
                <a:gd name="connsiteX3" fmla="*/ 1745967 w 3925287"/>
                <a:gd name="connsiteY3" fmla="*/ 571500 h 2346960"/>
                <a:gd name="connsiteX4" fmla="*/ 1700247 w 3925287"/>
                <a:gd name="connsiteY4" fmla="*/ 556260 h 2346960"/>
                <a:gd name="connsiteX5" fmla="*/ 1662147 w 3925287"/>
                <a:gd name="connsiteY5" fmla="*/ 560070 h 2346960"/>
                <a:gd name="connsiteX6" fmla="*/ 1372587 w 3925287"/>
                <a:gd name="connsiteY6" fmla="*/ 548640 h 2346960"/>
                <a:gd name="connsiteX7" fmla="*/ 1349727 w 3925287"/>
                <a:gd name="connsiteY7" fmla="*/ 541020 h 2346960"/>
                <a:gd name="connsiteX8" fmla="*/ 1227807 w 3925287"/>
                <a:gd name="connsiteY8" fmla="*/ 525780 h 2346960"/>
                <a:gd name="connsiteX9" fmla="*/ 1182087 w 3925287"/>
                <a:gd name="connsiteY9" fmla="*/ 510540 h 2346960"/>
                <a:gd name="connsiteX10" fmla="*/ 1029687 w 3925287"/>
                <a:gd name="connsiteY10" fmla="*/ 495300 h 2346960"/>
                <a:gd name="connsiteX11" fmla="*/ 907767 w 3925287"/>
                <a:gd name="connsiteY11" fmla="*/ 480060 h 2346960"/>
                <a:gd name="connsiteX12" fmla="*/ 877287 w 3925287"/>
                <a:gd name="connsiteY12" fmla="*/ 472440 h 2346960"/>
                <a:gd name="connsiteX13" fmla="*/ 831567 w 3925287"/>
                <a:gd name="connsiteY13" fmla="*/ 457200 h 2346960"/>
                <a:gd name="connsiteX14" fmla="*/ 724887 w 3925287"/>
                <a:gd name="connsiteY14" fmla="*/ 449580 h 2346960"/>
                <a:gd name="connsiteX15" fmla="*/ 702027 w 3925287"/>
                <a:gd name="connsiteY15" fmla="*/ 434340 h 2346960"/>
                <a:gd name="connsiteX16" fmla="*/ 648687 w 3925287"/>
                <a:gd name="connsiteY16" fmla="*/ 441960 h 2346960"/>
                <a:gd name="connsiteX17" fmla="*/ 477237 w 3925287"/>
                <a:gd name="connsiteY17" fmla="*/ 422910 h 2346960"/>
                <a:gd name="connsiteX18" fmla="*/ 431517 w 3925287"/>
                <a:gd name="connsiteY18" fmla="*/ 411480 h 2346960"/>
                <a:gd name="connsiteX19" fmla="*/ 387514 w 3925287"/>
                <a:gd name="connsiteY19" fmla="*/ 407670 h 2346960"/>
                <a:gd name="connsiteX20" fmla="*/ 351507 w 3925287"/>
                <a:gd name="connsiteY20" fmla="*/ 411480 h 2346960"/>
                <a:gd name="connsiteX21" fmla="*/ 294357 w 3925287"/>
                <a:gd name="connsiteY21" fmla="*/ 400050 h 2346960"/>
                <a:gd name="connsiteX22" fmla="*/ 252447 w 3925287"/>
                <a:gd name="connsiteY22" fmla="*/ 388620 h 2346960"/>
                <a:gd name="connsiteX23" fmla="*/ 180057 w 3925287"/>
                <a:gd name="connsiteY23" fmla="*/ 396240 h 2346960"/>
                <a:gd name="connsiteX24" fmla="*/ 164817 w 3925287"/>
                <a:gd name="connsiteY24" fmla="*/ 407670 h 2346960"/>
                <a:gd name="connsiteX25" fmla="*/ 130527 w 3925287"/>
                <a:gd name="connsiteY25" fmla="*/ 403860 h 2346960"/>
                <a:gd name="connsiteX26" fmla="*/ 58137 w 3925287"/>
                <a:gd name="connsiteY26" fmla="*/ 438150 h 2346960"/>
                <a:gd name="connsiteX27" fmla="*/ 27657 w 3925287"/>
                <a:gd name="connsiteY27" fmla="*/ 491490 h 2346960"/>
                <a:gd name="connsiteX28" fmla="*/ 4797 w 3925287"/>
                <a:gd name="connsiteY28" fmla="*/ 529590 h 2346960"/>
                <a:gd name="connsiteX29" fmla="*/ 987 w 3925287"/>
                <a:gd name="connsiteY29" fmla="*/ 571500 h 2346960"/>
                <a:gd name="connsiteX30" fmla="*/ 16227 w 3925287"/>
                <a:gd name="connsiteY30" fmla="*/ 678180 h 2346960"/>
                <a:gd name="connsiteX31" fmla="*/ 23847 w 3925287"/>
                <a:gd name="connsiteY31" fmla="*/ 769620 h 2346960"/>
                <a:gd name="connsiteX32" fmla="*/ 39087 w 3925287"/>
                <a:gd name="connsiteY32" fmla="*/ 792480 h 2346960"/>
                <a:gd name="connsiteX33" fmla="*/ 61947 w 3925287"/>
                <a:gd name="connsiteY33" fmla="*/ 838200 h 2346960"/>
                <a:gd name="connsiteX34" fmla="*/ 69567 w 3925287"/>
                <a:gd name="connsiteY34" fmla="*/ 960120 h 2346960"/>
                <a:gd name="connsiteX35" fmla="*/ 115287 w 3925287"/>
                <a:gd name="connsiteY35" fmla="*/ 1051560 h 2346960"/>
                <a:gd name="connsiteX36" fmla="*/ 130527 w 3925287"/>
                <a:gd name="connsiteY36" fmla="*/ 1074420 h 2346960"/>
                <a:gd name="connsiteX37" fmla="*/ 145767 w 3925287"/>
                <a:gd name="connsiteY37" fmla="*/ 1097280 h 2346960"/>
                <a:gd name="connsiteX38" fmla="*/ 161007 w 3925287"/>
                <a:gd name="connsiteY38" fmla="*/ 1143000 h 2346960"/>
                <a:gd name="connsiteX39" fmla="*/ 168627 w 3925287"/>
                <a:gd name="connsiteY39" fmla="*/ 1181100 h 2346960"/>
                <a:gd name="connsiteX40" fmla="*/ 199107 w 3925287"/>
                <a:gd name="connsiteY40" fmla="*/ 1226820 h 2346960"/>
                <a:gd name="connsiteX41" fmla="*/ 214347 w 3925287"/>
                <a:gd name="connsiteY41" fmla="*/ 1249680 h 2346960"/>
                <a:gd name="connsiteX42" fmla="*/ 252447 w 3925287"/>
                <a:gd name="connsiteY42" fmla="*/ 1310640 h 2346960"/>
                <a:gd name="connsiteX43" fmla="*/ 282927 w 3925287"/>
                <a:gd name="connsiteY43" fmla="*/ 1356360 h 2346960"/>
                <a:gd name="connsiteX44" fmla="*/ 298167 w 3925287"/>
                <a:gd name="connsiteY44" fmla="*/ 1379220 h 2346960"/>
                <a:gd name="connsiteX45" fmla="*/ 321027 w 3925287"/>
                <a:gd name="connsiteY45" fmla="*/ 1394460 h 2346960"/>
                <a:gd name="connsiteX46" fmla="*/ 328647 w 3925287"/>
                <a:gd name="connsiteY46" fmla="*/ 1417320 h 2346960"/>
                <a:gd name="connsiteX47" fmla="*/ 343887 w 3925287"/>
                <a:gd name="connsiteY47" fmla="*/ 1531620 h 2346960"/>
                <a:gd name="connsiteX48" fmla="*/ 359127 w 3925287"/>
                <a:gd name="connsiteY48" fmla="*/ 1554480 h 2346960"/>
                <a:gd name="connsiteX49" fmla="*/ 404847 w 3925287"/>
                <a:gd name="connsiteY49" fmla="*/ 1584960 h 2346960"/>
                <a:gd name="connsiteX50" fmla="*/ 442947 w 3925287"/>
                <a:gd name="connsiteY50" fmla="*/ 1623060 h 2346960"/>
                <a:gd name="connsiteX51" fmla="*/ 458187 w 3925287"/>
                <a:gd name="connsiteY51" fmla="*/ 1645920 h 2346960"/>
                <a:gd name="connsiteX52" fmla="*/ 481047 w 3925287"/>
                <a:gd name="connsiteY52" fmla="*/ 1661160 h 2346960"/>
                <a:gd name="connsiteX53" fmla="*/ 503907 w 3925287"/>
                <a:gd name="connsiteY53" fmla="*/ 1691640 h 2346960"/>
                <a:gd name="connsiteX54" fmla="*/ 534387 w 3925287"/>
                <a:gd name="connsiteY54" fmla="*/ 1699260 h 2346960"/>
                <a:gd name="connsiteX55" fmla="*/ 557247 w 3925287"/>
                <a:gd name="connsiteY55" fmla="*/ 1722120 h 2346960"/>
                <a:gd name="connsiteX56" fmla="*/ 595347 w 3925287"/>
                <a:gd name="connsiteY56" fmla="*/ 1790700 h 2346960"/>
                <a:gd name="connsiteX57" fmla="*/ 641067 w 3925287"/>
                <a:gd name="connsiteY57" fmla="*/ 1821180 h 2346960"/>
                <a:gd name="connsiteX58" fmla="*/ 663927 w 3925287"/>
                <a:gd name="connsiteY58" fmla="*/ 1836420 h 2346960"/>
                <a:gd name="connsiteX59" fmla="*/ 709647 w 3925287"/>
                <a:gd name="connsiteY59" fmla="*/ 1851660 h 2346960"/>
                <a:gd name="connsiteX60" fmla="*/ 778227 w 3925287"/>
                <a:gd name="connsiteY60" fmla="*/ 1889760 h 2346960"/>
                <a:gd name="connsiteX61" fmla="*/ 785847 w 3925287"/>
                <a:gd name="connsiteY61" fmla="*/ 1912620 h 2346960"/>
                <a:gd name="connsiteX62" fmla="*/ 862047 w 3925287"/>
                <a:gd name="connsiteY62" fmla="*/ 1988820 h 2346960"/>
                <a:gd name="connsiteX63" fmla="*/ 884907 w 3925287"/>
                <a:gd name="connsiteY63" fmla="*/ 1996440 h 2346960"/>
                <a:gd name="connsiteX64" fmla="*/ 945867 w 3925287"/>
                <a:gd name="connsiteY64" fmla="*/ 2019300 h 2346960"/>
                <a:gd name="connsiteX65" fmla="*/ 968727 w 3925287"/>
                <a:gd name="connsiteY65" fmla="*/ 2065020 h 2346960"/>
                <a:gd name="connsiteX66" fmla="*/ 991587 w 3925287"/>
                <a:gd name="connsiteY66" fmla="*/ 2110740 h 2346960"/>
                <a:gd name="connsiteX67" fmla="*/ 1022067 w 3925287"/>
                <a:gd name="connsiteY67" fmla="*/ 2118360 h 2346960"/>
                <a:gd name="connsiteX68" fmla="*/ 1098267 w 3925287"/>
                <a:gd name="connsiteY68" fmla="*/ 2141220 h 2346960"/>
                <a:gd name="connsiteX69" fmla="*/ 1182087 w 3925287"/>
                <a:gd name="connsiteY69" fmla="*/ 2164080 h 2346960"/>
                <a:gd name="connsiteX70" fmla="*/ 1227807 w 3925287"/>
                <a:gd name="connsiteY70" fmla="*/ 2186940 h 2346960"/>
                <a:gd name="connsiteX71" fmla="*/ 1258287 w 3925287"/>
                <a:gd name="connsiteY71" fmla="*/ 2194560 h 2346960"/>
                <a:gd name="connsiteX72" fmla="*/ 1304007 w 3925287"/>
                <a:gd name="connsiteY72" fmla="*/ 2217420 h 2346960"/>
                <a:gd name="connsiteX73" fmla="*/ 1326867 w 3925287"/>
                <a:gd name="connsiteY73" fmla="*/ 2232660 h 2346960"/>
                <a:gd name="connsiteX74" fmla="*/ 1357347 w 3925287"/>
                <a:gd name="connsiteY74" fmla="*/ 2240280 h 2346960"/>
                <a:gd name="connsiteX75" fmla="*/ 1448787 w 3925287"/>
                <a:gd name="connsiteY75" fmla="*/ 2263140 h 2346960"/>
                <a:gd name="connsiteX76" fmla="*/ 1509747 w 3925287"/>
                <a:gd name="connsiteY76" fmla="*/ 2278380 h 2346960"/>
                <a:gd name="connsiteX77" fmla="*/ 1540227 w 3925287"/>
                <a:gd name="connsiteY77" fmla="*/ 2286000 h 2346960"/>
                <a:gd name="connsiteX78" fmla="*/ 1616427 w 3925287"/>
                <a:gd name="connsiteY78" fmla="*/ 2301240 h 2346960"/>
                <a:gd name="connsiteX79" fmla="*/ 1646907 w 3925287"/>
                <a:gd name="connsiteY79" fmla="*/ 2308860 h 2346960"/>
                <a:gd name="connsiteX80" fmla="*/ 1768827 w 3925287"/>
                <a:gd name="connsiteY80" fmla="*/ 2324100 h 2346960"/>
                <a:gd name="connsiteX81" fmla="*/ 1799307 w 3925287"/>
                <a:gd name="connsiteY81" fmla="*/ 2331720 h 2346960"/>
                <a:gd name="connsiteX82" fmla="*/ 2027907 w 3925287"/>
                <a:gd name="connsiteY82" fmla="*/ 2339340 h 2346960"/>
                <a:gd name="connsiteX83" fmla="*/ 2050767 w 3925287"/>
                <a:gd name="connsiteY83" fmla="*/ 2331720 h 2346960"/>
                <a:gd name="connsiteX84" fmla="*/ 2073627 w 3925287"/>
                <a:gd name="connsiteY84" fmla="*/ 2339340 h 2346960"/>
                <a:gd name="connsiteX85" fmla="*/ 2134587 w 3925287"/>
                <a:gd name="connsiteY85" fmla="*/ 2346960 h 2346960"/>
                <a:gd name="connsiteX86" fmla="*/ 2264127 w 3925287"/>
                <a:gd name="connsiteY86" fmla="*/ 2339340 h 2346960"/>
                <a:gd name="connsiteX87" fmla="*/ 2309847 w 3925287"/>
                <a:gd name="connsiteY87" fmla="*/ 2308860 h 2346960"/>
                <a:gd name="connsiteX88" fmla="*/ 2370807 w 3925287"/>
                <a:gd name="connsiteY88" fmla="*/ 2293620 h 2346960"/>
                <a:gd name="connsiteX89" fmla="*/ 2485107 w 3925287"/>
                <a:gd name="connsiteY89" fmla="*/ 2270760 h 2346960"/>
                <a:gd name="connsiteX90" fmla="*/ 2507967 w 3925287"/>
                <a:gd name="connsiteY90" fmla="*/ 2263140 h 2346960"/>
                <a:gd name="connsiteX91" fmla="*/ 2553687 w 3925287"/>
                <a:gd name="connsiteY91" fmla="*/ 2255520 h 2346960"/>
                <a:gd name="connsiteX92" fmla="*/ 2599407 w 3925287"/>
                <a:gd name="connsiteY92" fmla="*/ 2217420 h 2346960"/>
                <a:gd name="connsiteX93" fmla="*/ 2622267 w 3925287"/>
                <a:gd name="connsiteY93" fmla="*/ 2209800 h 2346960"/>
                <a:gd name="connsiteX94" fmla="*/ 2645127 w 3925287"/>
                <a:gd name="connsiteY94" fmla="*/ 2194560 h 2346960"/>
                <a:gd name="connsiteX95" fmla="*/ 2744187 w 3925287"/>
                <a:gd name="connsiteY95" fmla="*/ 2179320 h 2346960"/>
                <a:gd name="connsiteX96" fmla="*/ 2828007 w 3925287"/>
                <a:gd name="connsiteY96" fmla="*/ 2156460 h 2346960"/>
                <a:gd name="connsiteX97" fmla="*/ 2858487 w 3925287"/>
                <a:gd name="connsiteY97" fmla="*/ 2148840 h 2346960"/>
                <a:gd name="connsiteX98" fmla="*/ 2904207 w 3925287"/>
                <a:gd name="connsiteY98" fmla="*/ 2125980 h 2346960"/>
                <a:gd name="connsiteX99" fmla="*/ 2972787 w 3925287"/>
                <a:gd name="connsiteY99" fmla="*/ 2072640 h 2346960"/>
                <a:gd name="connsiteX100" fmla="*/ 3018507 w 3925287"/>
                <a:gd name="connsiteY100" fmla="*/ 2057400 h 2346960"/>
                <a:gd name="connsiteX101" fmla="*/ 3033747 w 3925287"/>
                <a:gd name="connsiteY101" fmla="*/ 2034540 h 2346960"/>
                <a:gd name="connsiteX102" fmla="*/ 3056607 w 3925287"/>
                <a:gd name="connsiteY102" fmla="*/ 2011680 h 2346960"/>
                <a:gd name="connsiteX103" fmla="*/ 3140427 w 3925287"/>
                <a:gd name="connsiteY103" fmla="*/ 1996440 h 2346960"/>
                <a:gd name="connsiteX104" fmla="*/ 3163287 w 3925287"/>
                <a:gd name="connsiteY104" fmla="*/ 1988820 h 2346960"/>
                <a:gd name="connsiteX105" fmla="*/ 3178527 w 3925287"/>
                <a:gd name="connsiteY105" fmla="*/ 1935480 h 2346960"/>
                <a:gd name="connsiteX106" fmla="*/ 3193767 w 3925287"/>
                <a:gd name="connsiteY106" fmla="*/ 1889760 h 2346960"/>
                <a:gd name="connsiteX107" fmla="*/ 3224247 w 3925287"/>
                <a:gd name="connsiteY107" fmla="*/ 1882140 h 2346960"/>
                <a:gd name="connsiteX108" fmla="*/ 3269967 w 3925287"/>
                <a:gd name="connsiteY108" fmla="*/ 1866900 h 2346960"/>
                <a:gd name="connsiteX109" fmla="*/ 3330927 w 3925287"/>
                <a:gd name="connsiteY109" fmla="*/ 1851660 h 2346960"/>
                <a:gd name="connsiteX110" fmla="*/ 3384267 w 3925287"/>
                <a:gd name="connsiteY110" fmla="*/ 1790700 h 2346960"/>
                <a:gd name="connsiteX111" fmla="*/ 3399507 w 3925287"/>
                <a:gd name="connsiteY111" fmla="*/ 1767840 h 2346960"/>
                <a:gd name="connsiteX112" fmla="*/ 3429987 w 3925287"/>
                <a:gd name="connsiteY112" fmla="*/ 1699260 h 2346960"/>
                <a:gd name="connsiteX113" fmla="*/ 3475707 w 3925287"/>
                <a:gd name="connsiteY113" fmla="*/ 1676400 h 2346960"/>
                <a:gd name="connsiteX114" fmla="*/ 3490947 w 3925287"/>
                <a:gd name="connsiteY114" fmla="*/ 1653540 h 2346960"/>
                <a:gd name="connsiteX115" fmla="*/ 3536667 w 3925287"/>
                <a:gd name="connsiteY115" fmla="*/ 1615440 h 2346960"/>
                <a:gd name="connsiteX116" fmla="*/ 3551907 w 3925287"/>
                <a:gd name="connsiteY116" fmla="*/ 1569720 h 2346960"/>
                <a:gd name="connsiteX117" fmla="*/ 3559527 w 3925287"/>
                <a:gd name="connsiteY117" fmla="*/ 1546860 h 2346960"/>
                <a:gd name="connsiteX118" fmla="*/ 3590007 w 3925287"/>
                <a:gd name="connsiteY118" fmla="*/ 1539240 h 2346960"/>
                <a:gd name="connsiteX119" fmla="*/ 3597627 w 3925287"/>
                <a:gd name="connsiteY119" fmla="*/ 1516380 h 2346960"/>
                <a:gd name="connsiteX120" fmla="*/ 3605247 w 3925287"/>
                <a:gd name="connsiteY120" fmla="*/ 1447800 h 2346960"/>
                <a:gd name="connsiteX121" fmla="*/ 3643347 w 3925287"/>
                <a:gd name="connsiteY121" fmla="*/ 1409700 h 2346960"/>
                <a:gd name="connsiteX122" fmla="*/ 3666207 w 3925287"/>
                <a:gd name="connsiteY122" fmla="*/ 1402080 h 2346960"/>
                <a:gd name="connsiteX123" fmla="*/ 3689067 w 3925287"/>
                <a:gd name="connsiteY123" fmla="*/ 1386840 h 2346960"/>
                <a:gd name="connsiteX124" fmla="*/ 3719547 w 3925287"/>
                <a:gd name="connsiteY124" fmla="*/ 1356360 h 2346960"/>
                <a:gd name="connsiteX125" fmla="*/ 3742407 w 3925287"/>
                <a:gd name="connsiteY125" fmla="*/ 1310640 h 2346960"/>
                <a:gd name="connsiteX126" fmla="*/ 3750027 w 3925287"/>
                <a:gd name="connsiteY126" fmla="*/ 1242060 h 2346960"/>
                <a:gd name="connsiteX127" fmla="*/ 3757647 w 3925287"/>
                <a:gd name="connsiteY127" fmla="*/ 1219200 h 2346960"/>
                <a:gd name="connsiteX128" fmla="*/ 3780507 w 3925287"/>
                <a:gd name="connsiteY128" fmla="*/ 1203960 h 2346960"/>
                <a:gd name="connsiteX129" fmla="*/ 3788127 w 3925287"/>
                <a:gd name="connsiteY129" fmla="*/ 1181100 h 2346960"/>
                <a:gd name="connsiteX130" fmla="*/ 3803367 w 3925287"/>
                <a:gd name="connsiteY130" fmla="*/ 1028700 h 2346960"/>
                <a:gd name="connsiteX131" fmla="*/ 3818607 w 3925287"/>
                <a:gd name="connsiteY131" fmla="*/ 1005840 h 2346960"/>
                <a:gd name="connsiteX132" fmla="*/ 3841467 w 3925287"/>
                <a:gd name="connsiteY132" fmla="*/ 929640 h 2346960"/>
                <a:gd name="connsiteX133" fmla="*/ 3864327 w 3925287"/>
                <a:gd name="connsiteY133" fmla="*/ 914400 h 2346960"/>
                <a:gd name="connsiteX134" fmla="*/ 3879567 w 3925287"/>
                <a:gd name="connsiteY134" fmla="*/ 868680 h 2346960"/>
                <a:gd name="connsiteX135" fmla="*/ 3894807 w 3925287"/>
                <a:gd name="connsiteY135" fmla="*/ 769620 h 2346960"/>
                <a:gd name="connsiteX136" fmla="*/ 3902427 w 3925287"/>
                <a:gd name="connsiteY136" fmla="*/ 746760 h 2346960"/>
                <a:gd name="connsiteX137" fmla="*/ 3925287 w 3925287"/>
                <a:gd name="connsiteY137" fmla="*/ 723900 h 2346960"/>
                <a:gd name="connsiteX138" fmla="*/ 3917667 w 3925287"/>
                <a:gd name="connsiteY138" fmla="*/ 594360 h 2346960"/>
                <a:gd name="connsiteX139" fmla="*/ 3913857 w 3925287"/>
                <a:gd name="connsiteY139" fmla="*/ 560070 h 2346960"/>
                <a:gd name="connsiteX140" fmla="*/ 3906237 w 3925287"/>
                <a:gd name="connsiteY140" fmla="*/ 480060 h 2346960"/>
                <a:gd name="connsiteX141" fmla="*/ 3881285 w 3925287"/>
                <a:gd name="connsiteY141" fmla="*/ 434340 h 2346960"/>
                <a:gd name="connsiteX142" fmla="*/ 3852897 w 3925287"/>
                <a:gd name="connsiteY142" fmla="*/ 400050 h 2346960"/>
                <a:gd name="connsiteX143" fmla="*/ 3816515 w 3925287"/>
                <a:gd name="connsiteY143" fmla="*/ 361950 h 2346960"/>
                <a:gd name="connsiteX144" fmla="*/ 3772887 w 3925287"/>
                <a:gd name="connsiteY144" fmla="*/ 354330 h 2346960"/>
                <a:gd name="connsiteX145" fmla="*/ 3719547 w 3925287"/>
                <a:gd name="connsiteY145" fmla="*/ 350520 h 2346960"/>
                <a:gd name="connsiteX146" fmla="*/ 3650967 w 3925287"/>
                <a:gd name="connsiteY146" fmla="*/ 339090 h 2346960"/>
                <a:gd name="connsiteX147" fmla="*/ 3553625 w 3925287"/>
                <a:gd name="connsiteY147" fmla="*/ 346710 h 2346960"/>
                <a:gd name="connsiteX148" fmla="*/ 3498567 w 3925287"/>
                <a:gd name="connsiteY148" fmla="*/ 358140 h 2346960"/>
                <a:gd name="connsiteX149" fmla="*/ 3437607 w 3925287"/>
                <a:gd name="connsiteY149" fmla="*/ 361950 h 2346960"/>
                <a:gd name="connsiteX150" fmla="*/ 3346167 w 3925287"/>
                <a:gd name="connsiteY150" fmla="*/ 388620 h 2346960"/>
                <a:gd name="connsiteX151" fmla="*/ 3300447 w 3925287"/>
                <a:gd name="connsiteY151" fmla="*/ 403860 h 2346960"/>
                <a:gd name="connsiteX152" fmla="*/ 3277587 w 3925287"/>
                <a:gd name="connsiteY152" fmla="*/ 411480 h 2346960"/>
                <a:gd name="connsiteX153" fmla="*/ 3201387 w 3925287"/>
                <a:gd name="connsiteY153" fmla="*/ 419100 h 2346960"/>
                <a:gd name="connsiteX154" fmla="*/ 3125187 w 3925287"/>
                <a:gd name="connsiteY154" fmla="*/ 441960 h 2346960"/>
                <a:gd name="connsiteX155" fmla="*/ 3102327 w 3925287"/>
                <a:gd name="connsiteY155" fmla="*/ 449580 h 2346960"/>
                <a:gd name="connsiteX156" fmla="*/ 3079467 w 3925287"/>
                <a:gd name="connsiteY156" fmla="*/ 457200 h 2346960"/>
                <a:gd name="connsiteX157" fmla="*/ 3010887 w 3925287"/>
                <a:gd name="connsiteY157" fmla="*/ 464820 h 2346960"/>
                <a:gd name="connsiteX158" fmla="*/ 2965167 w 3925287"/>
                <a:gd name="connsiteY158" fmla="*/ 480060 h 2346960"/>
                <a:gd name="connsiteX159" fmla="*/ 2923257 w 3925287"/>
                <a:gd name="connsiteY159" fmla="*/ 483870 h 2346960"/>
                <a:gd name="connsiteX160" fmla="*/ 2881347 w 3925287"/>
                <a:gd name="connsiteY160" fmla="*/ 491490 h 2346960"/>
                <a:gd name="connsiteX161" fmla="*/ 2869917 w 3925287"/>
                <a:gd name="connsiteY161" fmla="*/ 502920 h 2346960"/>
                <a:gd name="connsiteX162" fmla="*/ 2709897 w 3925287"/>
                <a:gd name="connsiteY162" fmla="*/ 541020 h 2346960"/>
                <a:gd name="connsiteX163" fmla="*/ 2549877 w 3925287"/>
                <a:gd name="connsiteY163" fmla="*/ 552450 h 2346960"/>
                <a:gd name="connsiteX164" fmla="*/ 2315375 w 3925287"/>
                <a:gd name="connsiteY164" fmla="*/ 548640 h 2346960"/>
                <a:gd name="connsiteX165" fmla="*/ 2355567 w 3925287"/>
                <a:gd name="connsiteY165" fmla="*/ 483870 h 2346960"/>
                <a:gd name="connsiteX166" fmla="*/ 2450817 w 3925287"/>
                <a:gd name="connsiteY166" fmla="*/ 365760 h 2346960"/>
                <a:gd name="connsiteX167" fmla="*/ 2538447 w 3925287"/>
                <a:gd name="connsiteY167" fmla="*/ 247650 h 2346960"/>
                <a:gd name="connsiteX168" fmla="*/ 2565117 w 3925287"/>
                <a:gd name="connsiteY168" fmla="*/ 182880 h 2346960"/>
                <a:gd name="connsiteX169" fmla="*/ 2595597 w 3925287"/>
                <a:gd name="connsiteY169" fmla="*/ 144780 h 2346960"/>
                <a:gd name="connsiteX170" fmla="*/ 2607027 w 3925287"/>
                <a:gd name="connsiteY170" fmla="*/ 118110 h 2346960"/>
                <a:gd name="connsiteX171" fmla="*/ 2616365 w 3925287"/>
                <a:gd name="connsiteY171" fmla="*/ 87630 h 2346960"/>
                <a:gd name="connsiteX172" fmla="*/ 2614647 w 3925287"/>
                <a:gd name="connsiteY172" fmla="*/ 34290 h 2346960"/>
                <a:gd name="connsiteX173" fmla="*/ 2587977 w 3925287"/>
                <a:gd name="connsiteY173" fmla="*/ 0 h 2346960"/>
                <a:gd name="connsiteX174" fmla="*/ 2542257 w 3925287"/>
                <a:gd name="connsiteY174" fmla="*/ 7620 h 2346960"/>
                <a:gd name="connsiteX175" fmla="*/ 2513495 w 3925287"/>
                <a:gd name="connsiteY175" fmla="*/ 26670 h 2346960"/>
                <a:gd name="connsiteX176" fmla="*/ 2511777 w 3925287"/>
                <a:gd name="connsiteY176" fmla="*/ 76200 h 2346960"/>
                <a:gd name="connsiteX177" fmla="*/ 2481297 w 3925287"/>
                <a:gd name="connsiteY177" fmla="*/ 68580 h 2346960"/>
                <a:gd name="connsiteX178" fmla="*/ 2450817 w 3925287"/>
                <a:gd name="connsiteY178" fmla="*/ 106680 h 2346960"/>
                <a:gd name="connsiteX179" fmla="*/ 2431767 w 3925287"/>
                <a:gd name="connsiteY179" fmla="*/ 140970 h 2346960"/>
                <a:gd name="connsiteX180" fmla="*/ 2412717 w 3925287"/>
                <a:gd name="connsiteY180" fmla="*/ 167640 h 2346960"/>
                <a:gd name="connsiteX181" fmla="*/ 2374617 w 3925287"/>
                <a:gd name="connsiteY181" fmla="*/ 209550 h 2346960"/>
                <a:gd name="connsiteX182" fmla="*/ 2328897 w 3925287"/>
                <a:gd name="connsiteY182" fmla="*/ 278130 h 2346960"/>
                <a:gd name="connsiteX183" fmla="*/ 2325087 w 3925287"/>
                <a:gd name="connsiteY183" fmla="*/ 312420 h 2346960"/>
                <a:gd name="connsiteX184" fmla="*/ 2302227 w 3925287"/>
                <a:gd name="connsiteY184" fmla="*/ 327660 h 2346960"/>
                <a:gd name="connsiteX185" fmla="*/ 2286987 w 3925287"/>
                <a:gd name="connsiteY185" fmla="*/ 361950 h 2346960"/>
                <a:gd name="connsiteX186" fmla="*/ 2264127 w 3925287"/>
                <a:gd name="connsiteY186" fmla="*/ 407670 h 2346960"/>
                <a:gd name="connsiteX187" fmla="*/ 2252697 w 3925287"/>
                <a:gd name="connsiteY187" fmla="*/ 407670 h 2346960"/>
                <a:gd name="connsiteX188" fmla="*/ 2227745 w 3925287"/>
                <a:gd name="connsiteY188" fmla="*/ 426720 h 2346960"/>
                <a:gd name="connsiteX189" fmla="*/ 2195547 w 3925287"/>
                <a:gd name="connsiteY189" fmla="*/ 453390 h 2346960"/>
                <a:gd name="connsiteX190" fmla="*/ 2123157 w 3925287"/>
                <a:gd name="connsiteY190" fmla="*/ 487680 h 2346960"/>
                <a:gd name="connsiteX191" fmla="*/ 1989807 w 3925287"/>
                <a:gd name="connsiteY191" fmla="*/ 548640 h 2346960"/>
                <a:gd name="connsiteX192" fmla="*/ 1987715 w 3925287"/>
                <a:gd name="connsiteY192" fmla="*/ 544830 h 2346960"/>
                <a:gd name="connsiteX193" fmla="*/ 1964855 w 3925287"/>
                <a:gd name="connsiteY193" fmla="*/ 563880 h 2346960"/>
                <a:gd name="connsiteX194" fmla="*/ 1959327 w 3925287"/>
                <a:gd name="connsiteY194" fmla="*/ 560070 h 2346960"/>
                <a:gd name="connsiteX195" fmla="*/ 1947897 w 3925287"/>
                <a:gd name="connsiteY195" fmla="*/ 567690 h 2346960"/>
                <a:gd name="connsiteX196" fmla="*/ 1940277 w 3925287"/>
                <a:gd name="connsiteY196" fmla="*/ 548640 h 2346960"/>
                <a:gd name="connsiteX197" fmla="*/ 1898367 w 3925287"/>
                <a:gd name="connsiteY197" fmla="*/ 537210 h 2346960"/>
                <a:gd name="connsiteX198" fmla="*/ 1925037 w 3925287"/>
                <a:gd name="connsiteY198" fmla="*/ 552450 h 2346960"/>
                <a:gd name="connsiteX199" fmla="*/ 1921227 w 3925287"/>
                <a:gd name="connsiteY199" fmla="*/ 571500 h 2346960"/>
                <a:gd name="connsiteX200" fmla="*/ 1902177 w 3925287"/>
                <a:gd name="connsiteY200" fmla="*/ 529590 h 2346960"/>
                <a:gd name="connsiteX201" fmla="*/ 1913607 w 3925287"/>
                <a:gd name="connsiteY201" fmla="*/ 548640 h 2346960"/>
                <a:gd name="connsiteX202" fmla="*/ 1905987 w 3925287"/>
                <a:gd name="connsiteY202" fmla="*/ 544830 h 2346960"/>
                <a:gd name="connsiteX203" fmla="*/ 1898367 w 3925287"/>
                <a:gd name="connsiteY203" fmla="*/ 541020 h 2346960"/>
                <a:gd name="connsiteX204" fmla="*/ 1907705 w 3925287"/>
                <a:gd name="connsiteY204" fmla="*/ 548640 h 2346960"/>
                <a:gd name="connsiteX205" fmla="*/ 1913607 w 3925287"/>
                <a:gd name="connsiteY205" fmla="*/ 556260 h 2346960"/>
                <a:gd name="connsiteX206" fmla="*/ 1919135 w 3925287"/>
                <a:gd name="connsiteY206" fmla="*/ 544830 h 2346960"/>
                <a:gd name="connsiteX207" fmla="*/ 1932657 w 3925287"/>
                <a:gd name="connsiteY207" fmla="*/ 560070 h 2346960"/>
                <a:gd name="connsiteX208" fmla="*/ 1941995 w 3925287"/>
                <a:gd name="connsiteY208" fmla="*/ 560070 h 2346960"/>
                <a:gd name="connsiteX209" fmla="*/ 1917417 w 3925287"/>
                <a:gd name="connsiteY209" fmla="*/ 560070 h 2346960"/>
                <a:gd name="connsiteX210" fmla="*/ 1909797 w 3925287"/>
                <a:gd name="connsiteY210" fmla="*/ 571500 h 2346960"/>
                <a:gd name="connsiteX211" fmla="*/ 1919135 w 3925287"/>
                <a:gd name="connsiteY211" fmla="*/ 556260 h 2346960"/>
                <a:gd name="connsiteX212" fmla="*/ 1913607 w 3925287"/>
                <a:gd name="connsiteY212" fmla="*/ 560070 h 2346960"/>
                <a:gd name="connsiteX213" fmla="*/ 1919135 w 3925287"/>
                <a:gd name="connsiteY213" fmla="*/ 544830 h 2346960"/>
                <a:gd name="connsiteX214" fmla="*/ 1909797 w 3925287"/>
                <a:gd name="connsiteY214" fmla="*/ 548640 h 2346960"/>
                <a:gd name="connsiteX215" fmla="*/ 1951707 w 3925287"/>
                <a:gd name="connsiteY215" fmla="*/ 567690 h 2346960"/>
                <a:gd name="connsiteX216" fmla="*/ 1959327 w 3925287"/>
                <a:gd name="connsiteY216" fmla="*/ 556260 h 2346960"/>
                <a:gd name="connsiteX217" fmla="*/ 1909797 w 3925287"/>
                <a:gd name="connsiteY217" fmla="*/ 563880 h 2346960"/>
                <a:gd name="connsiteX218" fmla="*/ 1875507 w 3925287"/>
                <a:gd name="connsiteY218" fmla="*/ 563880 h 2346960"/>
                <a:gd name="connsiteX219" fmla="*/ 1966947 w 3925287"/>
                <a:gd name="connsiteY219" fmla="*/ 563880 h 2346960"/>
                <a:gd name="connsiteX0" fmla="*/ 1966947 w 3925287"/>
                <a:gd name="connsiteY0" fmla="*/ 563880 h 2346960"/>
                <a:gd name="connsiteX1" fmla="*/ 1852647 w 3925287"/>
                <a:gd name="connsiteY1" fmla="*/ 575310 h 2346960"/>
                <a:gd name="connsiteX2" fmla="*/ 1795497 w 3925287"/>
                <a:gd name="connsiteY2" fmla="*/ 567690 h 2346960"/>
                <a:gd name="connsiteX3" fmla="*/ 1745967 w 3925287"/>
                <a:gd name="connsiteY3" fmla="*/ 571500 h 2346960"/>
                <a:gd name="connsiteX4" fmla="*/ 1700247 w 3925287"/>
                <a:gd name="connsiteY4" fmla="*/ 556260 h 2346960"/>
                <a:gd name="connsiteX5" fmla="*/ 1662147 w 3925287"/>
                <a:gd name="connsiteY5" fmla="*/ 560070 h 2346960"/>
                <a:gd name="connsiteX6" fmla="*/ 1372587 w 3925287"/>
                <a:gd name="connsiteY6" fmla="*/ 548640 h 2346960"/>
                <a:gd name="connsiteX7" fmla="*/ 1349727 w 3925287"/>
                <a:gd name="connsiteY7" fmla="*/ 541020 h 2346960"/>
                <a:gd name="connsiteX8" fmla="*/ 1227807 w 3925287"/>
                <a:gd name="connsiteY8" fmla="*/ 525780 h 2346960"/>
                <a:gd name="connsiteX9" fmla="*/ 1182087 w 3925287"/>
                <a:gd name="connsiteY9" fmla="*/ 510540 h 2346960"/>
                <a:gd name="connsiteX10" fmla="*/ 1029687 w 3925287"/>
                <a:gd name="connsiteY10" fmla="*/ 495300 h 2346960"/>
                <a:gd name="connsiteX11" fmla="*/ 907767 w 3925287"/>
                <a:gd name="connsiteY11" fmla="*/ 480060 h 2346960"/>
                <a:gd name="connsiteX12" fmla="*/ 877287 w 3925287"/>
                <a:gd name="connsiteY12" fmla="*/ 472440 h 2346960"/>
                <a:gd name="connsiteX13" fmla="*/ 831567 w 3925287"/>
                <a:gd name="connsiteY13" fmla="*/ 457200 h 2346960"/>
                <a:gd name="connsiteX14" fmla="*/ 724887 w 3925287"/>
                <a:gd name="connsiteY14" fmla="*/ 449580 h 2346960"/>
                <a:gd name="connsiteX15" fmla="*/ 702027 w 3925287"/>
                <a:gd name="connsiteY15" fmla="*/ 434340 h 2346960"/>
                <a:gd name="connsiteX16" fmla="*/ 648687 w 3925287"/>
                <a:gd name="connsiteY16" fmla="*/ 441960 h 2346960"/>
                <a:gd name="connsiteX17" fmla="*/ 477237 w 3925287"/>
                <a:gd name="connsiteY17" fmla="*/ 422910 h 2346960"/>
                <a:gd name="connsiteX18" fmla="*/ 431517 w 3925287"/>
                <a:gd name="connsiteY18" fmla="*/ 411480 h 2346960"/>
                <a:gd name="connsiteX19" fmla="*/ 387514 w 3925287"/>
                <a:gd name="connsiteY19" fmla="*/ 407670 h 2346960"/>
                <a:gd name="connsiteX20" fmla="*/ 351507 w 3925287"/>
                <a:gd name="connsiteY20" fmla="*/ 411480 h 2346960"/>
                <a:gd name="connsiteX21" fmla="*/ 294357 w 3925287"/>
                <a:gd name="connsiteY21" fmla="*/ 400050 h 2346960"/>
                <a:gd name="connsiteX22" fmla="*/ 252447 w 3925287"/>
                <a:gd name="connsiteY22" fmla="*/ 388620 h 2346960"/>
                <a:gd name="connsiteX23" fmla="*/ 180057 w 3925287"/>
                <a:gd name="connsiteY23" fmla="*/ 396240 h 2346960"/>
                <a:gd name="connsiteX24" fmla="*/ 164817 w 3925287"/>
                <a:gd name="connsiteY24" fmla="*/ 407670 h 2346960"/>
                <a:gd name="connsiteX25" fmla="*/ 130527 w 3925287"/>
                <a:gd name="connsiteY25" fmla="*/ 403860 h 2346960"/>
                <a:gd name="connsiteX26" fmla="*/ 58137 w 3925287"/>
                <a:gd name="connsiteY26" fmla="*/ 438150 h 2346960"/>
                <a:gd name="connsiteX27" fmla="*/ 27657 w 3925287"/>
                <a:gd name="connsiteY27" fmla="*/ 491490 h 2346960"/>
                <a:gd name="connsiteX28" fmla="*/ 4797 w 3925287"/>
                <a:gd name="connsiteY28" fmla="*/ 529590 h 2346960"/>
                <a:gd name="connsiteX29" fmla="*/ 987 w 3925287"/>
                <a:gd name="connsiteY29" fmla="*/ 571500 h 2346960"/>
                <a:gd name="connsiteX30" fmla="*/ 16227 w 3925287"/>
                <a:gd name="connsiteY30" fmla="*/ 678180 h 2346960"/>
                <a:gd name="connsiteX31" fmla="*/ 23847 w 3925287"/>
                <a:gd name="connsiteY31" fmla="*/ 769620 h 2346960"/>
                <a:gd name="connsiteX32" fmla="*/ 39087 w 3925287"/>
                <a:gd name="connsiteY32" fmla="*/ 792480 h 2346960"/>
                <a:gd name="connsiteX33" fmla="*/ 61947 w 3925287"/>
                <a:gd name="connsiteY33" fmla="*/ 838200 h 2346960"/>
                <a:gd name="connsiteX34" fmla="*/ 69567 w 3925287"/>
                <a:gd name="connsiteY34" fmla="*/ 960120 h 2346960"/>
                <a:gd name="connsiteX35" fmla="*/ 115287 w 3925287"/>
                <a:gd name="connsiteY35" fmla="*/ 1051560 h 2346960"/>
                <a:gd name="connsiteX36" fmla="*/ 130527 w 3925287"/>
                <a:gd name="connsiteY36" fmla="*/ 1074420 h 2346960"/>
                <a:gd name="connsiteX37" fmla="*/ 145767 w 3925287"/>
                <a:gd name="connsiteY37" fmla="*/ 1097280 h 2346960"/>
                <a:gd name="connsiteX38" fmla="*/ 161007 w 3925287"/>
                <a:gd name="connsiteY38" fmla="*/ 1143000 h 2346960"/>
                <a:gd name="connsiteX39" fmla="*/ 168627 w 3925287"/>
                <a:gd name="connsiteY39" fmla="*/ 1181100 h 2346960"/>
                <a:gd name="connsiteX40" fmla="*/ 199107 w 3925287"/>
                <a:gd name="connsiteY40" fmla="*/ 1226820 h 2346960"/>
                <a:gd name="connsiteX41" fmla="*/ 214347 w 3925287"/>
                <a:gd name="connsiteY41" fmla="*/ 1249680 h 2346960"/>
                <a:gd name="connsiteX42" fmla="*/ 252447 w 3925287"/>
                <a:gd name="connsiteY42" fmla="*/ 1310640 h 2346960"/>
                <a:gd name="connsiteX43" fmla="*/ 282927 w 3925287"/>
                <a:gd name="connsiteY43" fmla="*/ 1356360 h 2346960"/>
                <a:gd name="connsiteX44" fmla="*/ 298167 w 3925287"/>
                <a:gd name="connsiteY44" fmla="*/ 1379220 h 2346960"/>
                <a:gd name="connsiteX45" fmla="*/ 321027 w 3925287"/>
                <a:gd name="connsiteY45" fmla="*/ 1394460 h 2346960"/>
                <a:gd name="connsiteX46" fmla="*/ 328647 w 3925287"/>
                <a:gd name="connsiteY46" fmla="*/ 1417320 h 2346960"/>
                <a:gd name="connsiteX47" fmla="*/ 343887 w 3925287"/>
                <a:gd name="connsiteY47" fmla="*/ 1531620 h 2346960"/>
                <a:gd name="connsiteX48" fmla="*/ 359127 w 3925287"/>
                <a:gd name="connsiteY48" fmla="*/ 1554480 h 2346960"/>
                <a:gd name="connsiteX49" fmla="*/ 404847 w 3925287"/>
                <a:gd name="connsiteY49" fmla="*/ 1584960 h 2346960"/>
                <a:gd name="connsiteX50" fmla="*/ 442947 w 3925287"/>
                <a:gd name="connsiteY50" fmla="*/ 1623060 h 2346960"/>
                <a:gd name="connsiteX51" fmla="*/ 458187 w 3925287"/>
                <a:gd name="connsiteY51" fmla="*/ 1645920 h 2346960"/>
                <a:gd name="connsiteX52" fmla="*/ 481047 w 3925287"/>
                <a:gd name="connsiteY52" fmla="*/ 1661160 h 2346960"/>
                <a:gd name="connsiteX53" fmla="*/ 503907 w 3925287"/>
                <a:gd name="connsiteY53" fmla="*/ 1691640 h 2346960"/>
                <a:gd name="connsiteX54" fmla="*/ 534387 w 3925287"/>
                <a:gd name="connsiteY54" fmla="*/ 1699260 h 2346960"/>
                <a:gd name="connsiteX55" fmla="*/ 557247 w 3925287"/>
                <a:gd name="connsiteY55" fmla="*/ 1722120 h 2346960"/>
                <a:gd name="connsiteX56" fmla="*/ 595347 w 3925287"/>
                <a:gd name="connsiteY56" fmla="*/ 1790700 h 2346960"/>
                <a:gd name="connsiteX57" fmla="*/ 641067 w 3925287"/>
                <a:gd name="connsiteY57" fmla="*/ 1821180 h 2346960"/>
                <a:gd name="connsiteX58" fmla="*/ 663927 w 3925287"/>
                <a:gd name="connsiteY58" fmla="*/ 1836420 h 2346960"/>
                <a:gd name="connsiteX59" fmla="*/ 709647 w 3925287"/>
                <a:gd name="connsiteY59" fmla="*/ 1851660 h 2346960"/>
                <a:gd name="connsiteX60" fmla="*/ 778227 w 3925287"/>
                <a:gd name="connsiteY60" fmla="*/ 1889760 h 2346960"/>
                <a:gd name="connsiteX61" fmla="*/ 785847 w 3925287"/>
                <a:gd name="connsiteY61" fmla="*/ 1912620 h 2346960"/>
                <a:gd name="connsiteX62" fmla="*/ 862047 w 3925287"/>
                <a:gd name="connsiteY62" fmla="*/ 1988820 h 2346960"/>
                <a:gd name="connsiteX63" fmla="*/ 884907 w 3925287"/>
                <a:gd name="connsiteY63" fmla="*/ 1996440 h 2346960"/>
                <a:gd name="connsiteX64" fmla="*/ 945867 w 3925287"/>
                <a:gd name="connsiteY64" fmla="*/ 2019300 h 2346960"/>
                <a:gd name="connsiteX65" fmla="*/ 968727 w 3925287"/>
                <a:gd name="connsiteY65" fmla="*/ 2065020 h 2346960"/>
                <a:gd name="connsiteX66" fmla="*/ 991587 w 3925287"/>
                <a:gd name="connsiteY66" fmla="*/ 2110740 h 2346960"/>
                <a:gd name="connsiteX67" fmla="*/ 1022067 w 3925287"/>
                <a:gd name="connsiteY67" fmla="*/ 2118360 h 2346960"/>
                <a:gd name="connsiteX68" fmla="*/ 1098267 w 3925287"/>
                <a:gd name="connsiteY68" fmla="*/ 2141220 h 2346960"/>
                <a:gd name="connsiteX69" fmla="*/ 1182087 w 3925287"/>
                <a:gd name="connsiteY69" fmla="*/ 2164080 h 2346960"/>
                <a:gd name="connsiteX70" fmla="*/ 1227807 w 3925287"/>
                <a:gd name="connsiteY70" fmla="*/ 2186940 h 2346960"/>
                <a:gd name="connsiteX71" fmla="*/ 1258287 w 3925287"/>
                <a:gd name="connsiteY71" fmla="*/ 2194560 h 2346960"/>
                <a:gd name="connsiteX72" fmla="*/ 1304007 w 3925287"/>
                <a:gd name="connsiteY72" fmla="*/ 2217420 h 2346960"/>
                <a:gd name="connsiteX73" fmla="*/ 1326867 w 3925287"/>
                <a:gd name="connsiteY73" fmla="*/ 2232660 h 2346960"/>
                <a:gd name="connsiteX74" fmla="*/ 1357347 w 3925287"/>
                <a:gd name="connsiteY74" fmla="*/ 2240280 h 2346960"/>
                <a:gd name="connsiteX75" fmla="*/ 1448787 w 3925287"/>
                <a:gd name="connsiteY75" fmla="*/ 2263140 h 2346960"/>
                <a:gd name="connsiteX76" fmla="*/ 1509747 w 3925287"/>
                <a:gd name="connsiteY76" fmla="*/ 2278380 h 2346960"/>
                <a:gd name="connsiteX77" fmla="*/ 1540227 w 3925287"/>
                <a:gd name="connsiteY77" fmla="*/ 2286000 h 2346960"/>
                <a:gd name="connsiteX78" fmla="*/ 1616427 w 3925287"/>
                <a:gd name="connsiteY78" fmla="*/ 2301240 h 2346960"/>
                <a:gd name="connsiteX79" fmla="*/ 1646907 w 3925287"/>
                <a:gd name="connsiteY79" fmla="*/ 2308860 h 2346960"/>
                <a:gd name="connsiteX80" fmla="*/ 1768827 w 3925287"/>
                <a:gd name="connsiteY80" fmla="*/ 2324100 h 2346960"/>
                <a:gd name="connsiteX81" fmla="*/ 1799307 w 3925287"/>
                <a:gd name="connsiteY81" fmla="*/ 2331720 h 2346960"/>
                <a:gd name="connsiteX82" fmla="*/ 2027907 w 3925287"/>
                <a:gd name="connsiteY82" fmla="*/ 2339340 h 2346960"/>
                <a:gd name="connsiteX83" fmla="*/ 2050767 w 3925287"/>
                <a:gd name="connsiteY83" fmla="*/ 2331720 h 2346960"/>
                <a:gd name="connsiteX84" fmla="*/ 2073627 w 3925287"/>
                <a:gd name="connsiteY84" fmla="*/ 2339340 h 2346960"/>
                <a:gd name="connsiteX85" fmla="*/ 2134587 w 3925287"/>
                <a:gd name="connsiteY85" fmla="*/ 2346960 h 2346960"/>
                <a:gd name="connsiteX86" fmla="*/ 2264127 w 3925287"/>
                <a:gd name="connsiteY86" fmla="*/ 2339340 h 2346960"/>
                <a:gd name="connsiteX87" fmla="*/ 2309847 w 3925287"/>
                <a:gd name="connsiteY87" fmla="*/ 2308860 h 2346960"/>
                <a:gd name="connsiteX88" fmla="*/ 2370807 w 3925287"/>
                <a:gd name="connsiteY88" fmla="*/ 2293620 h 2346960"/>
                <a:gd name="connsiteX89" fmla="*/ 2485107 w 3925287"/>
                <a:gd name="connsiteY89" fmla="*/ 2270760 h 2346960"/>
                <a:gd name="connsiteX90" fmla="*/ 2507967 w 3925287"/>
                <a:gd name="connsiteY90" fmla="*/ 2263140 h 2346960"/>
                <a:gd name="connsiteX91" fmla="*/ 2553687 w 3925287"/>
                <a:gd name="connsiteY91" fmla="*/ 2255520 h 2346960"/>
                <a:gd name="connsiteX92" fmla="*/ 2599407 w 3925287"/>
                <a:gd name="connsiteY92" fmla="*/ 2217420 h 2346960"/>
                <a:gd name="connsiteX93" fmla="*/ 2622267 w 3925287"/>
                <a:gd name="connsiteY93" fmla="*/ 2209800 h 2346960"/>
                <a:gd name="connsiteX94" fmla="*/ 2645127 w 3925287"/>
                <a:gd name="connsiteY94" fmla="*/ 2194560 h 2346960"/>
                <a:gd name="connsiteX95" fmla="*/ 2744187 w 3925287"/>
                <a:gd name="connsiteY95" fmla="*/ 2179320 h 2346960"/>
                <a:gd name="connsiteX96" fmla="*/ 2828007 w 3925287"/>
                <a:gd name="connsiteY96" fmla="*/ 2156460 h 2346960"/>
                <a:gd name="connsiteX97" fmla="*/ 2858487 w 3925287"/>
                <a:gd name="connsiteY97" fmla="*/ 2148840 h 2346960"/>
                <a:gd name="connsiteX98" fmla="*/ 2904207 w 3925287"/>
                <a:gd name="connsiteY98" fmla="*/ 2125980 h 2346960"/>
                <a:gd name="connsiteX99" fmla="*/ 2972787 w 3925287"/>
                <a:gd name="connsiteY99" fmla="*/ 2072640 h 2346960"/>
                <a:gd name="connsiteX100" fmla="*/ 3018507 w 3925287"/>
                <a:gd name="connsiteY100" fmla="*/ 2057400 h 2346960"/>
                <a:gd name="connsiteX101" fmla="*/ 3033747 w 3925287"/>
                <a:gd name="connsiteY101" fmla="*/ 2034540 h 2346960"/>
                <a:gd name="connsiteX102" fmla="*/ 3056607 w 3925287"/>
                <a:gd name="connsiteY102" fmla="*/ 2011680 h 2346960"/>
                <a:gd name="connsiteX103" fmla="*/ 3140427 w 3925287"/>
                <a:gd name="connsiteY103" fmla="*/ 1996440 h 2346960"/>
                <a:gd name="connsiteX104" fmla="*/ 3163287 w 3925287"/>
                <a:gd name="connsiteY104" fmla="*/ 1988820 h 2346960"/>
                <a:gd name="connsiteX105" fmla="*/ 3178527 w 3925287"/>
                <a:gd name="connsiteY105" fmla="*/ 1935480 h 2346960"/>
                <a:gd name="connsiteX106" fmla="*/ 3193767 w 3925287"/>
                <a:gd name="connsiteY106" fmla="*/ 1889760 h 2346960"/>
                <a:gd name="connsiteX107" fmla="*/ 3224247 w 3925287"/>
                <a:gd name="connsiteY107" fmla="*/ 1882140 h 2346960"/>
                <a:gd name="connsiteX108" fmla="*/ 3269967 w 3925287"/>
                <a:gd name="connsiteY108" fmla="*/ 1866900 h 2346960"/>
                <a:gd name="connsiteX109" fmla="*/ 3330927 w 3925287"/>
                <a:gd name="connsiteY109" fmla="*/ 1851660 h 2346960"/>
                <a:gd name="connsiteX110" fmla="*/ 3384267 w 3925287"/>
                <a:gd name="connsiteY110" fmla="*/ 1790700 h 2346960"/>
                <a:gd name="connsiteX111" fmla="*/ 3399507 w 3925287"/>
                <a:gd name="connsiteY111" fmla="*/ 1767840 h 2346960"/>
                <a:gd name="connsiteX112" fmla="*/ 3429987 w 3925287"/>
                <a:gd name="connsiteY112" fmla="*/ 1699260 h 2346960"/>
                <a:gd name="connsiteX113" fmla="*/ 3475707 w 3925287"/>
                <a:gd name="connsiteY113" fmla="*/ 1676400 h 2346960"/>
                <a:gd name="connsiteX114" fmla="*/ 3490947 w 3925287"/>
                <a:gd name="connsiteY114" fmla="*/ 1653540 h 2346960"/>
                <a:gd name="connsiteX115" fmla="*/ 3536667 w 3925287"/>
                <a:gd name="connsiteY115" fmla="*/ 1615440 h 2346960"/>
                <a:gd name="connsiteX116" fmla="*/ 3551907 w 3925287"/>
                <a:gd name="connsiteY116" fmla="*/ 1569720 h 2346960"/>
                <a:gd name="connsiteX117" fmla="*/ 3559527 w 3925287"/>
                <a:gd name="connsiteY117" fmla="*/ 1546860 h 2346960"/>
                <a:gd name="connsiteX118" fmla="*/ 3590007 w 3925287"/>
                <a:gd name="connsiteY118" fmla="*/ 1539240 h 2346960"/>
                <a:gd name="connsiteX119" fmla="*/ 3597627 w 3925287"/>
                <a:gd name="connsiteY119" fmla="*/ 1516380 h 2346960"/>
                <a:gd name="connsiteX120" fmla="*/ 3605247 w 3925287"/>
                <a:gd name="connsiteY120" fmla="*/ 1447800 h 2346960"/>
                <a:gd name="connsiteX121" fmla="*/ 3643347 w 3925287"/>
                <a:gd name="connsiteY121" fmla="*/ 1409700 h 2346960"/>
                <a:gd name="connsiteX122" fmla="*/ 3666207 w 3925287"/>
                <a:gd name="connsiteY122" fmla="*/ 1402080 h 2346960"/>
                <a:gd name="connsiteX123" fmla="*/ 3689067 w 3925287"/>
                <a:gd name="connsiteY123" fmla="*/ 1386840 h 2346960"/>
                <a:gd name="connsiteX124" fmla="*/ 3719547 w 3925287"/>
                <a:gd name="connsiteY124" fmla="*/ 1356360 h 2346960"/>
                <a:gd name="connsiteX125" fmla="*/ 3742407 w 3925287"/>
                <a:gd name="connsiteY125" fmla="*/ 1310640 h 2346960"/>
                <a:gd name="connsiteX126" fmla="*/ 3750027 w 3925287"/>
                <a:gd name="connsiteY126" fmla="*/ 1242060 h 2346960"/>
                <a:gd name="connsiteX127" fmla="*/ 3757647 w 3925287"/>
                <a:gd name="connsiteY127" fmla="*/ 1219200 h 2346960"/>
                <a:gd name="connsiteX128" fmla="*/ 3780507 w 3925287"/>
                <a:gd name="connsiteY128" fmla="*/ 1203960 h 2346960"/>
                <a:gd name="connsiteX129" fmla="*/ 3788127 w 3925287"/>
                <a:gd name="connsiteY129" fmla="*/ 1181100 h 2346960"/>
                <a:gd name="connsiteX130" fmla="*/ 3803367 w 3925287"/>
                <a:gd name="connsiteY130" fmla="*/ 1028700 h 2346960"/>
                <a:gd name="connsiteX131" fmla="*/ 3818607 w 3925287"/>
                <a:gd name="connsiteY131" fmla="*/ 1005840 h 2346960"/>
                <a:gd name="connsiteX132" fmla="*/ 3841467 w 3925287"/>
                <a:gd name="connsiteY132" fmla="*/ 929640 h 2346960"/>
                <a:gd name="connsiteX133" fmla="*/ 3864327 w 3925287"/>
                <a:gd name="connsiteY133" fmla="*/ 914400 h 2346960"/>
                <a:gd name="connsiteX134" fmla="*/ 3879567 w 3925287"/>
                <a:gd name="connsiteY134" fmla="*/ 868680 h 2346960"/>
                <a:gd name="connsiteX135" fmla="*/ 3894807 w 3925287"/>
                <a:gd name="connsiteY135" fmla="*/ 769620 h 2346960"/>
                <a:gd name="connsiteX136" fmla="*/ 3902427 w 3925287"/>
                <a:gd name="connsiteY136" fmla="*/ 746760 h 2346960"/>
                <a:gd name="connsiteX137" fmla="*/ 3925287 w 3925287"/>
                <a:gd name="connsiteY137" fmla="*/ 723900 h 2346960"/>
                <a:gd name="connsiteX138" fmla="*/ 3917667 w 3925287"/>
                <a:gd name="connsiteY138" fmla="*/ 594360 h 2346960"/>
                <a:gd name="connsiteX139" fmla="*/ 3913857 w 3925287"/>
                <a:gd name="connsiteY139" fmla="*/ 560070 h 2346960"/>
                <a:gd name="connsiteX140" fmla="*/ 3906237 w 3925287"/>
                <a:gd name="connsiteY140" fmla="*/ 480060 h 2346960"/>
                <a:gd name="connsiteX141" fmla="*/ 3881285 w 3925287"/>
                <a:gd name="connsiteY141" fmla="*/ 434340 h 2346960"/>
                <a:gd name="connsiteX142" fmla="*/ 3852897 w 3925287"/>
                <a:gd name="connsiteY142" fmla="*/ 400050 h 2346960"/>
                <a:gd name="connsiteX143" fmla="*/ 3816515 w 3925287"/>
                <a:gd name="connsiteY143" fmla="*/ 361950 h 2346960"/>
                <a:gd name="connsiteX144" fmla="*/ 3772887 w 3925287"/>
                <a:gd name="connsiteY144" fmla="*/ 354330 h 2346960"/>
                <a:gd name="connsiteX145" fmla="*/ 3719547 w 3925287"/>
                <a:gd name="connsiteY145" fmla="*/ 350520 h 2346960"/>
                <a:gd name="connsiteX146" fmla="*/ 3650967 w 3925287"/>
                <a:gd name="connsiteY146" fmla="*/ 339090 h 2346960"/>
                <a:gd name="connsiteX147" fmla="*/ 3553625 w 3925287"/>
                <a:gd name="connsiteY147" fmla="*/ 346710 h 2346960"/>
                <a:gd name="connsiteX148" fmla="*/ 3498567 w 3925287"/>
                <a:gd name="connsiteY148" fmla="*/ 358140 h 2346960"/>
                <a:gd name="connsiteX149" fmla="*/ 3437607 w 3925287"/>
                <a:gd name="connsiteY149" fmla="*/ 361950 h 2346960"/>
                <a:gd name="connsiteX150" fmla="*/ 3346167 w 3925287"/>
                <a:gd name="connsiteY150" fmla="*/ 388620 h 2346960"/>
                <a:gd name="connsiteX151" fmla="*/ 3300447 w 3925287"/>
                <a:gd name="connsiteY151" fmla="*/ 403860 h 2346960"/>
                <a:gd name="connsiteX152" fmla="*/ 3277587 w 3925287"/>
                <a:gd name="connsiteY152" fmla="*/ 411480 h 2346960"/>
                <a:gd name="connsiteX153" fmla="*/ 3201387 w 3925287"/>
                <a:gd name="connsiteY153" fmla="*/ 419100 h 2346960"/>
                <a:gd name="connsiteX154" fmla="*/ 3125187 w 3925287"/>
                <a:gd name="connsiteY154" fmla="*/ 441960 h 2346960"/>
                <a:gd name="connsiteX155" fmla="*/ 3102327 w 3925287"/>
                <a:gd name="connsiteY155" fmla="*/ 449580 h 2346960"/>
                <a:gd name="connsiteX156" fmla="*/ 3079467 w 3925287"/>
                <a:gd name="connsiteY156" fmla="*/ 457200 h 2346960"/>
                <a:gd name="connsiteX157" fmla="*/ 3010887 w 3925287"/>
                <a:gd name="connsiteY157" fmla="*/ 464820 h 2346960"/>
                <a:gd name="connsiteX158" fmla="*/ 2965167 w 3925287"/>
                <a:gd name="connsiteY158" fmla="*/ 480060 h 2346960"/>
                <a:gd name="connsiteX159" fmla="*/ 2923257 w 3925287"/>
                <a:gd name="connsiteY159" fmla="*/ 483870 h 2346960"/>
                <a:gd name="connsiteX160" fmla="*/ 2881347 w 3925287"/>
                <a:gd name="connsiteY160" fmla="*/ 491490 h 2346960"/>
                <a:gd name="connsiteX161" fmla="*/ 2869917 w 3925287"/>
                <a:gd name="connsiteY161" fmla="*/ 502920 h 2346960"/>
                <a:gd name="connsiteX162" fmla="*/ 2709897 w 3925287"/>
                <a:gd name="connsiteY162" fmla="*/ 541020 h 2346960"/>
                <a:gd name="connsiteX163" fmla="*/ 2549877 w 3925287"/>
                <a:gd name="connsiteY163" fmla="*/ 552450 h 2346960"/>
                <a:gd name="connsiteX164" fmla="*/ 2315375 w 3925287"/>
                <a:gd name="connsiteY164" fmla="*/ 548640 h 2346960"/>
                <a:gd name="connsiteX165" fmla="*/ 2355567 w 3925287"/>
                <a:gd name="connsiteY165" fmla="*/ 483870 h 2346960"/>
                <a:gd name="connsiteX166" fmla="*/ 2450817 w 3925287"/>
                <a:gd name="connsiteY166" fmla="*/ 365760 h 2346960"/>
                <a:gd name="connsiteX167" fmla="*/ 2538447 w 3925287"/>
                <a:gd name="connsiteY167" fmla="*/ 247650 h 2346960"/>
                <a:gd name="connsiteX168" fmla="*/ 2565117 w 3925287"/>
                <a:gd name="connsiteY168" fmla="*/ 182880 h 2346960"/>
                <a:gd name="connsiteX169" fmla="*/ 2595597 w 3925287"/>
                <a:gd name="connsiteY169" fmla="*/ 144780 h 2346960"/>
                <a:gd name="connsiteX170" fmla="*/ 2607027 w 3925287"/>
                <a:gd name="connsiteY170" fmla="*/ 118110 h 2346960"/>
                <a:gd name="connsiteX171" fmla="*/ 2582075 w 3925287"/>
                <a:gd name="connsiteY171" fmla="*/ 87630 h 2346960"/>
                <a:gd name="connsiteX172" fmla="*/ 2614647 w 3925287"/>
                <a:gd name="connsiteY172" fmla="*/ 34290 h 2346960"/>
                <a:gd name="connsiteX173" fmla="*/ 2587977 w 3925287"/>
                <a:gd name="connsiteY173" fmla="*/ 0 h 2346960"/>
                <a:gd name="connsiteX174" fmla="*/ 2542257 w 3925287"/>
                <a:gd name="connsiteY174" fmla="*/ 7620 h 2346960"/>
                <a:gd name="connsiteX175" fmla="*/ 2513495 w 3925287"/>
                <a:gd name="connsiteY175" fmla="*/ 26670 h 2346960"/>
                <a:gd name="connsiteX176" fmla="*/ 2511777 w 3925287"/>
                <a:gd name="connsiteY176" fmla="*/ 76200 h 2346960"/>
                <a:gd name="connsiteX177" fmla="*/ 2481297 w 3925287"/>
                <a:gd name="connsiteY177" fmla="*/ 68580 h 2346960"/>
                <a:gd name="connsiteX178" fmla="*/ 2450817 w 3925287"/>
                <a:gd name="connsiteY178" fmla="*/ 106680 h 2346960"/>
                <a:gd name="connsiteX179" fmla="*/ 2431767 w 3925287"/>
                <a:gd name="connsiteY179" fmla="*/ 140970 h 2346960"/>
                <a:gd name="connsiteX180" fmla="*/ 2412717 w 3925287"/>
                <a:gd name="connsiteY180" fmla="*/ 167640 h 2346960"/>
                <a:gd name="connsiteX181" fmla="*/ 2374617 w 3925287"/>
                <a:gd name="connsiteY181" fmla="*/ 209550 h 2346960"/>
                <a:gd name="connsiteX182" fmla="*/ 2328897 w 3925287"/>
                <a:gd name="connsiteY182" fmla="*/ 278130 h 2346960"/>
                <a:gd name="connsiteX183" fmla="*/ 2325087 w 3925287"/>
                <a:gd name="connsiteY183" fmla="*/ 312420 h 2346960"/>
                <a:gd name="connsiteX184" fmla="*/ 2302227 w 3925287"/>
                <a:gd name="connsiteY184" fmla="*/ 327660 h 2346960"/>
                <a:gd name="connsiteX185" fmla="*/ 2286987 w 3925287"/>
                <a:gd name="connsiteY185" fmla="*/ 361950 h 2346960"/>
                <a:gd name="connsiteX186" fmla="*/ 2264127 w 3925287"/>
                <a:gd name="connsiteY186" fmla="*/ 407670 h 2346960"/>
                <a:gd name="connsiteX187" fmla="*/ 2252697 w 3925287"/>
                <a:gd name="connsiteY187" fmla="*/ 407670 h 2346960"/>
                <a:gd name="connsiteX188" fmla="*/ 2227745 w 3925287"/>
                <a:gd name="connsiteY188" fmla="*/ 426720 h 2346960"/>
                <a:gd name="connsiteX189" fmla="*/ 2195547 w 3925287"/>
                <a:gd name="connsiteY189" fmla="*/ 453390 h 2346960"/>
                <a:gd name="connsiteX190" fmla="*/ 2123157 w 3925287"/>
                <a:gd name="connsiteY190" fmla="*/ 487680 h 2346960"/>
                <a:gd name="connsiteX191" fmla="*/ 1989807 w 3925287"/>
                <a:gd name="connsiteY191" fmla="*/ 548640 h 2346960"/>
                <a:gd name="connsiteX192" fmla="*/ 1987715 w 3925287"/>
                <a:gd name="connsiteY192" fmla="*/ 544830 h 2346960"/>
                <a:gd name="connsiteX193" fmla="*/ 1964855 w 3925287"/>
                <a:gd name="connsiteY193" fmla="*/ 563880 h 2346960"/>
                <a:gd name="connsiteX194" fmla="*/ 1959327 w 3925287"/>
                <a:gd name="connsiteY194" fmla="*/ 560070 h 2346960"/>
                <a:gd name="connsiteX195" fmla="*/ 1947897 w 3925287"/>
                <a:gd name="connsiteY195" fmla="*/ 567690 h 2346960"/>
                <a:gd name="connsiteX196" fmla="*/ 1940277 w 3925287"/>
                <a:gd name="connsiteY196" fmla="*/ 548640 h 2346960"/>
                <a:gd name="connsiteX197" fmla="*/ 1898367 w 3925287"/>
                <a:gd name="connsiteY197" fmla="*/ 537210 h 2346960"/>
                <a:gd name="connsiteX198" fmla="*/ 1925037 w 3925287"/>
                <a:gd name="connsiteY198" fmla="*/ 552450 h 2346960"/>
                <a:gd name="connsiteX199" fmla="*/ 1921227 w 3925287"/>
                <a:gd name="connsiteY199" fmla="*/ 571500 h 2346960"/>
                <a:gd name="connsiteX200" fmla="*/ 1902177 w 3925287"/>
                <a:gd name="connsiteY200" fmla="*/ 529590 h 2346960"/>
                <a:gd name="connsiteX201" fmla="*/ 1913607 w 3925287"/>
                <a:gd name="connsiteY201" fmla="*/ 548640 h 2346960"/>
                <a:gd name="connsiteX202" fmla="*/ 1905987 w 3925287"/>
                <a:gd name="connsiteY202" fmla="*/ 544830 h 2346960"/>
                <a:gd name="connsiteX203" fmla="*/ 1898367 w 3925287"/>
                <a:gd name="connsiteY203" fmla="*/ 541020 h 2346960"/>
                <a:gd name="connsiteX204" fmla="*/ 1907705 w 3925287"/>
                <a:gd name="connsiteY204" fmla="*/ 548640 h 2346960"/>
                <a:gd name="connsiteX205" fmla="*/ 1913607 w 3925287"/>
                <a:gd name="connsiteY205" fmla="*/ 556260 h 2346960"/>
                <a:gd name="connsiteX206" fmla="*/ 1919135 w 3925287"/>
                <a:gd name="connsiteY206" fmla="*/ 544830 h 2346960"/>
                <a:gd name="connsiteX207" fmla="*/ 1932657 w 3925287"/>
                <a:gd name="connsiteY207" fmla="*/ 560070 h 2346960"/>
                <a:gd name="connsiteX208" fmla="*/ 1941995 w 3925287"/>
                <a:gd name="connsiteY208" fmla="*/ 560070 h 2346960"/>
                <a:gd name="connsiteX209" fmla="*/ 1917417 w 3925287"/>
                <a:gd name="connsiteY209" fmla="*/ 560070 h 2346960"/>
                <a:gd name="connsiteX210" fmla="*/ 1909797 w 3925287"/>
                <a:gd name="connsiteY210" fmla="*/ 571500 h 2346960"/>
                <a:gd name="connsiteX211" fmla="*/ 1919135 w 3925287"/>
                <a:gd name="connsiteY211" fmla="*/ 556260 h 2346960"/>
                <a:gd name="connsiteX212" fmla="*/ 1913607 w 3925287"/>
                <a:gd name="connsiteY212" fmla="*/ 560070 h 2346960"/>
                <a:gd name="connsiteX213" fmla="*/ 1919135 w 3925287"/>
                <a:gd name="connsiteY213" fmla="*/ 544830 h 2346960"/>
                <a:gd name="connsiteX214" fmla="*/ 1909797 w 3925287"/>
                <a:gd name="connsiteY214" fmla="*/ 548640 h 2346960"/>
                <a:gd name="connsiteX215" fmla="*/ 1951707 w 3925287"/>
                <a:gd name="connsiteY215" fmla="*/ 567690 h 2346960"/>
                <a:gd name="connsiteX216" fmla="*/ 1959327 w 3925287"/>
                <a:gd name="connsiteY216" fmla="*/ 556260 h 2346960"/>
                <a:gd name="connsiteX217" fmla="*/ 1909797 w 3925287"/>
                <a:gd name="connsiteY217" fmla="*/ 563880 h 2346960"/>
                <a:gd name="connsiteX218" fmla="*/ 1875507 w 3925287"/>
                <a:gd name="connsiteY218" fmla="*/ 563880 h 2346960"/>
                <a:gd name="connsiteX219" fmla="*/ 1966947 w 3925287"/>
                <a:gd name="connsiteY219" fmla="*/ 563880 h 2346960"/>
                <a:gd name="connsiteX0" fmla="*/ 1966947 w 3925287"/>
                <a:gd name="connsiteY0" fmla="*/ 563880 h 2346960"/>
                <a:gd name="connsiteX1" fmla="*/ 1852647 w 3925287"/>
                <a:gd name="connsiteY1" fmla="*/ 575310 h 2346960"/>
                <a:gd name="connsiteX2" fmla="*/ 1795497 w 3925287"/>
                <a:gd name="connsiteY2" fmla="*/ 567690 h 2346960"/>
                <a:gd name="connsiteX3" fmla="*/ 1745967 w 3925287"/>
                <a:gd name="connsiteY3" fmla="*/ 571500 h 2346960"/>
                <a:gd name="connsiteX4" fmla="*/ 1700247 w 3925287"/>
                <a:gd name="connsiteY4" fmla="*/ 556260 h 2346960"/>
                <a:gd name="connsiteX5" fmla="*/ 1662147 w 3925287"/>
                <a:gd name="connsiteY5" fmla="*/ 560070 h 2346960"/>
                <a:gd name="connsiteX6" fmla="*/ 1372587 w 3925287"/>
                <a:gd name="connsiteY6" fmla="*/ 548640 h 2346960"/>
                <a:gd name="connsiteX7" fmla="*/ 1349727 w 3925287"/>
                <a:gd name="connsiteY7" fmla="*/ 541020 h 2346960"/>
                <a:gd name="connsiteX8" fmla="*/ 1227807 w 3925287"/>
                <a:gd name="connsiteY8" fmla="*/ 525780 h 2346960"/>
                <a:gd name="connsiteX9" fmla="*/ 1182087 w 3925287"/>
                <a:gd name="connsiteY9" fmla="*/ 510540 h 2346960"/>
                <a:gd name="connsiteX10" fmla="*/ 1029687 w 3925287"/>
                <a:gd name="connsiteY10" fmla="*/ 495300 h 2346960"/>
                <a:gd name="connsiteX11" fmla="*/ 907767 w 3925287"/>
                <a:gd name="connsiteY11" fmla="*/ 480060 h 2346960"/>
                <a:gd name="connsiteX12" fmla="*/ 877287 w 3925287"/>
                <a:gd name="connsiteY12" fmla="*/ 472440 h 2346960"/>
                <a:gd name="connsiteX13" fmla="*/ 831567 w 3925287"/>
                <a:gd name="connsiteY13" fmla="*/ 457200 h 2346960"/>
                <a:gd name="connsiteX14" fmla="*/ 724887 w 3925287"/>
                <a:gd name="connsiteY14" fmla="*/ 449580 h 2346960"/>
                <a:gd name="connsiteX15" fmla="*/ 702027 w 3925287"/>
                <a:gd name="connsiteY15" fmla="*/ 434340 h 2346960"/>
                <a:gd name="connsiteX16" fmla="*/ 648687 w 3925287"/>
                <a:gd name="connsiteY16" fmla="*/ 441960 h 2346960"/>
                <a:gd name="connsiteX17" fmla="*/ 477237 w 3925287"/>
                <a:gd name="connsiteY17" fmla="*/ 422910 h 2346960"/>
                <a:gd name="connsiteX18" fmla="*/ 431517 w 3925287"/>
                <a:gd name="connsiteY18" fmla="*/ 411480 h 2346960"/>
                <a:gd name="connsiteX19" fmla="*/ 387514 w 3925287"/>
                <a:gd name="connsiteY19" fmla="*/ 407670 h 2346960"/>
                <a:gd name="connsiteX20" fmla="*/ 351507 w 3925287"/>
                <a:gd name="connsiteY20" fmla="*/ 411480 h 2346960"/>
                <a:gd name="connsiteX21" fmla="*/ 294357 w 3925287"/>
                <a:gd name="connsiteY21" fmla="*/ 400050 h 2346960"/>
                <a:gd name="connsiteX22" fmla="*/ 252447 w 3925287"/>
                <a:gd name="connsiteY22" fmla="*/ 388620 h 2346960"/>
                <a:gd name="connsiteX23" fmla="*/ 180057 w 3925287"/>
                <a:gd name="connsiteY23" fmla="*/ 396240 h 2346960"/>
                <a:gd name="connsiteX24" fmla="*/ 164817 w 3925287"/>
                <a:gd name="connsiteY24" fmla="*/ 407670 h 2346960"/>
                <a:gd name="connsiteX25" fmla="*/ 130527 w 3925287"/>
                <a:gd name="connsiteY25" fmla="*/ 403860 h 2346960"/>
                <a:gd name="connsiteX26" fmla="*/ 58137 w 3925287"/>
                <a:gd name="connsiteY26" fmla="*/ 438150 h 2346960"/>
                <a:gd name="connsiteX27" fmla="*/ 27657 w 3925287"/>
                <a:gd name="connsiteY27" fmla="*/ 491490 h 2346960"/>
                <a:gd name="connsiteX28" fmla="*/ 4797 w 3925287"/>
                <a:gd name="connsiteY28" fmla="*/ 529590 h 2346960"/>
                <a:gd name="connsiteX29" fmla="*/ 987 w 3925287"/>
                <a:gd name="connsiteY29" fmla="*/ 571500 h 2346960"/>
                <a:gd name="connsiteX30" fmla="*/ 16227 w 3925287"/>
                <a:gd name="connsiteY30" fmla="*/ 678180 h 2346960"/>
                <a:gd name="connsiteX31" fmla="*/ 23847 w 3925287"/>
                <a:gd name="connsiteY31" fmla="*/ 769620 h 2346960"/>
                <a:gd name="connsiteX32" fmla="*/ 39087 w 3925287"/>
                <a:gd name="connsiteY32" fmla="*/ 792480 h 2346960"/>
                <a:gd name="connsiteX33" fmla="*/ 61947 w 3925287"/>
                <a:gd name="connsiteY33" fmla="*/ 838200 h 2346960"/>
                <a:gd name="connsiteX34" fmla="*/ 69567 w 3925287"/>
                <a:gd name="connsiteY34" fmla="*/ 960120 h 2346960"/>
                <a:gd name="connsiteX35" fmla="*/ 115287 w 3925287"/>
                <a:gd name="connsiteY35" fmla="*/ 1051560 h 2346960"/>
                <a:gd name="connsiteX36" fmla="*/ 130527 w 3925287"/>
                <a:gd name="connsiteY36" fmla="*/ 1074420 h 2346960"/>
                <a:gd name="connsiteX37" fmla="*/ 145767 w 3925287"/>
                <a:gd name="connsiteY37" fmla="*/ 1097280 h 2346960"/>
                <a:gd name="connsiteX38" fmla="*/ 161007 w 3925287"/>
                <a:gd name="connsiteY38" fmla="*/ 1143000 h 2346960"/>
                <a:gd name="connsiteX39" fmla="*/ 168627 w 3925287"/>
                <a:gd name="connsiteY39" fmla="*/ 1181100 h 2346960"/>
                <a:gd name="connsiteX40" fmla="*/ 199107 w 3925287"/>
                <a:gd name="connsiteY40" fmla="*/ 1226820 h 2346960"/>
                <a:gd name="connsiteX41" fmla="*/ 214347 w 3925287"/>
                <a:gd name="connsiteY41" fmla="*/ 1249680 h 2346960"/>
                <a:gd name="connsiteX42" fmla="*/ 252447 w 3925287"/>
                <a:gd name="connsiteY42" fmla="*/ 1310640 h 2346960"/>
                <a:gd name="connsiteX43" fmla="*/ 282927 w 3925287"/>
                <a:gd name="connsiteY43" fmla="*/ 1356360 h 2346960"/>
                <a:gd name="connsiteX44" fmla="*/ 298167 w 3925287"/>
                <a:gd name="connsiteY44" fmla="*/ 1379220 h 2346960"/>
                <a:gd name="connsiteX45" fmla="*/ 321027 w 3925287"/>
                <a:gd name="connsiteY45" fmla="*/ 1394460 h 2346960"/>
                <a:gd name="connsiteX46" fmla="*/ 328647 w 3925287"/>
                <a:gd name="connsiteY46" fmla="*/ 1417320 h 2346960"/>
                <a:gd name="connsiteX47" fmla="*/ 343887 w 3925287"/>
                <a:gd name="connsiteY47" fmla="*/ 1531620 h 2346960"/>
                <a:gd name="connsiteX48" fmla="*/ 359127 w 3925287"/>
                <a:gd name="connsiteY48" fmla="*/ 1554480 h 2346960"/>
                <a:gd name="connsiteX49" fmla="*/ 404847 w 3925287"/>
                <a:gd name="connsiteY49" fmla="*/ 1584960 h 2346960"/>
                <a:gd name="connsiteX50" fmla="*/ 442947 w 3925287"/>
                <a:gd name="connsiteY50" fmla="*/ 1623060 h 2346960"/>
                <a:gd name="connsiteX51" fmla="*/ 458187 w 3925287"/>
                <a:gd name="connsiteY51" fmla="*/ 1645920 h 2346960"/>
                <a:gd name="connsiteX52" fmla="*/ 481047 w 3925287"/>
                <a:gd name="connsiteY52" fmla="*/ 1661160 h 2346960"/>
                <a:gd name="connsiteX53" fmla="*/ 503907 w 3925287"/>
                <a:gd name="connsiteY53" fmla="*/ 1691640 h 2346960"/>
                <a:gd name="connsiteX54" fmla="*/ 534387 w 3925287"/>
                <a:gd name="connsiteY54" fmla="*/ 1699260 h 2346960"/>
                <a:gd name="connsiteX55" fmla="*/ 557247 w 3925287"/>
                <a:gd name="connsiteY55" fmla="*/ 1722120 h 2346960"/>
                <a:gd name="connsiteX56" fmla="*/ 595347 w 3925287"/>
                <a:gd name="connsiteY56" fmla="*/ 1790700 h 2346960"/>
                <a:gd name="connsiteX57" fmla="*/ 641067 w 3925287"/>
                <a:gd name="connsiteY57" fmla="*/ 1821180 h 2346960"/>
                <a:gd name="connsiteX58" fmla="*/ 663927 w 3925287"/>
                <a:gd name="connsiteY58" fmla="*/ 1836420 h 2346960"/>
                <a:gd name="connsiteX59" fmla="*/ 709647 w 3925287"/>
                <a:gd name="connsiteY59" fmla="*/ 1851660 h 2346960"/>
                <a:gd name="connsiteX60" fmla="*/ 778227 w 3925287"/>
                <a:gd name="connsiteY60" fmla="*/ 1889760 h 2346960"/>
                <a:gd name="connsiteX61" fmla="*/ 785847 w 3925287"/>
                <a:gd name="connsiteY61" fmla="*/ 1912620 h 2346960"/>
                <a:gd name="connsiteX62" fmla="*/ 862047 w 3925287"/>
                <a:gd name="connsiteY62" fmla="*/ 1988820 h 2346960"/>
                <a:gd name="connsiteX63" fmla="*/ 884907 w 3925287"/>
                <a:gd name="connsiteY63" fmla="*/ 1996440 h 2346960"/>
                <a:gd name="connsiteX64" fmla="*/ 945867 w 3925287"/>
                <a:gd name="connsiteY64" fmla="*/ 2019300 h 2346960"/>
                <a:gd name="connsiteX65" fmla="*/ 968727 w 3925287"/>
                <a:gd name="connsiteY65" fmla="*/ 2065020 h 2346960"/>
                <a:gd name="connsiteX66" fmla="*/ 991587 w 3925287"/>
                <a:gd name="connsiteY66" fmla="*/ 2110740 h 2346960"/>
                <a:gd name="connsiteX67" fmla="*/ 1022067 w 3925287"/>
                <a:gd name="connsiteY67" fmla="*/ 2118360 h 2346960"/>
                <a:gd name="connsiteX68" fmla="*/ 1098267 w 3925287"/>
                <a:gd name="connsiteY68" fmla="*/ 2141220 h 2346960"/>
                <a:gd name="connsiteX69" fmla="*/ 1182087 w 3925287"/>
                <a:gd name="connsiteY69" fmla="*/ 2164080 h 2346960"/>
                <a:gd name="connsiteX70" fmla="*/ 1227807 w 3925287"/>
                <a:gd name="connsiteY70" fmla="*/ 2186940 h 2346960"/>
                <a:gd name="connsiteX71" fmla="*/ 1258287 w 3925287"/>
                <a:gd name="connsiteY71" fmla="*/ 2194560 h 2346960"/>
                <a:gd name="connsiteX72" fmla="*/ 1304007 w 3925287"/>
                <a:gd name="connsiteY72" fmla="*/ 2217420 h 2346960"/>
                <a:gd name="connsiteX73" fmla="*/ 1326867 w 3925287"/>
                <a:gd name="connsiteY73" fmla="*/ 2232660 h 2346960"/>
                <a:gd name="connsiteX74" fmla="*/ 1357347 w 3925287"/>
                <a:gd name="connsiteY74" fmla="*/ 2240280 h 2346960"/>
                <a:gd name="connsiteX75" fmla="*/ 1448787 w 3925287"/>
                <a:gd name="connsiteY75" fmla="*/ 2263140 h 2346960"/>
                <a:gd name="connsiteX76" fmla="*/ 1509747 w 3925287"/>
                <a:gd name="connsiteY76" fmla="*/ 2278380 h 2346960"/>
                <a:gd name="connsiteX77" fmla="*/ 1540227 w 3925287"/>
                <a:gd name="connsiteY77" fmla="*/ 2286000 h 2346960"/>
                <a:gd name="connsiteX78" fmla="*/ 1616427 w 3925287"/>
                <a:gd name="connsiteY78" fmla="*/ 2301240 h 2346960"/>
                <a:gd name="connsiteX79" fmla="*/ 1646907 w 3925287"/>
                <a:gd name="connsiteY79" fmla="*/ 2308860 h 2346960"/>
                <a:gd name="connsiteX80" fmla="*/ 1768827 w 3925287"/>
                <a:gd name="connsiteY80" fmla="*/ 2324100 h 2346960"/>
                <a:gd name="connsiteX81" fmla="*/ 1799307 w 3925287"/>
                <a:gd name="connsiteY81" fmla="*/ 2331720 h 2346960"/>
                <a:gd name="connsiteX82" fmla="*/ 2027907 w 3925287"/>
                <a:gd name="connsiteY82" fmla="*/ 2339340 h 2346960"/>
                <a:gd name="connsiteX83" fmla="*/ 2050767 w 3925287"/>
                <a:gd name="connsiteY83" fmla="*/ 2331720 h 2346960"/>
                <a:gd name="connsiteX84" fmla="*/ 2073627 w 3925287"/>
                <a:gd name="connsiteY84" fmla="*/ 2339340 h 2346960"/>
                <a:gd name="connsiteX85" fmla="*/ 2134587 w 3925287"/>
                <a:gd name="connsiteY85" fmla="*/ 2346960 h 2346960"/>
                <a:gd name="connsiteX86" fmla="*/ 2264127 w 3925287"/>
                <a:gd name="connsiteY86" fmla="*/ 2339340 h 2346960"/>
                <a:gd name="connsiteX87" fmla="*/ 2309847 w 3925287"/>
                <a:gd name="connsiteY87" fmla="*/ 2308860 h 2346960"/>
                <a:gd name="connsiteX88" fmla="*/ 2370807 w 3925287"/>
                <a:gd name="connsiteY88" fmla="*/ 2293620 h 2346960"/>
                <a:gd name="connsiteX89" fmla="*/ 2485107 w 3925287"/>
                <a:gd name="connsiteY89" fmla="*/ 2270760 h 2346960"/>
                <a:gd name="connsiteX90" fmla="*/ 2507967 w 3925287"/>
                <a:gd name="connsiteY90" fmla="*/ 2263140 h 2346960"/>
                <a:gd name="connsiteX91" fmla="*/ 2553687 w 3925287"/>
                <a:gd name="connsiteY91" fmla="*/ 2255520 h 2346960"/>
                <a:gd name="connsiteX92" fmla="*/ 2599407 w 3925287"/>
                <a:gd name="connsiteY92" fmla="*/ 2217420 h 2346960"/>
                <a:gd name="connsiteX93" fmla="*/ 2622267 w 3925287"/>
                <a:gd name="connsiteY93" fmla="*/ 2209800 h 2346960"/>
                <a:gd name="connsiteX94" fmla="*/ 2645127 w 3925287"/>
                <a:gd name="connsiteY94" fmla="*/ 2194560 h 2346960"/>
                <a:gd name="connsiteX95" fmla="*/ 2744187 w 3925287"/>
                <a:gd name="connsiteY95" fmla="*/ 2179320 h 2346960"/>
                <a:gd name="connsiteX96" fmla="*/ 2828007 w 3925287"/>
                <a:gd name="connsiteY96" fmla="*/ 2156460 h 2346960"/>
                <a:gd name="connsiteX97" fmla="*/ 2858487 w 3925287"/>
                <a:gd name="connsiteY97" fmla="*/ 2148840 h 2346960"/>
                <a:gd name="connsiteX98" fmla="*/ 2904207 w 3925287"/>
                <a:gd name="connsiteY98" fmla="*/ 2125980 h 2346960"/>
                <a:gd name="connsiteX99" fmla="*/ 2972787 w 3925287"/>
                <a:gd name="connsiteY99" fmla="*/ 2072640 h 2346960"/>
                <a:gd name="connsiteX100" fmla="*/ 3018507 w 3925287"/>
                <a:gd name="connsiteY100" fmla="*/ 2057400 h 2346960"/>
                <a:gd name="connsiteX101" fmla="*/ 3033747 w 3925287"/>
                <a:gd name="connsiteY101" fmla="*/ 2034540 h 2346960"/>
                <a:gd name="connsiteX102" fmla="*/ 3056607 w 3925287"/>
                <a:gd name="connsiteY102" fmla="*/ 2011680 h 2346960"/>
                <a:gd name="connsiteX103" fmla="*/ 3140427 w 3925287"/>
                <a:gd name="connsiteY103" fmla="*/ 1996440 h 2346960"/>
                <a:gd name="connsiteX104" fmla="*/ 3163287 w 3925287"/>
                <a:gd name="connsiteY104" fmla="*/ 1988820 h 2346960"/>
                <a:gd name="connsiteX105" fmla="*/ 3178527 w 3925287"/>
                <a:gd name="connsiteY105" fmla="*/ 1935480 h 2346960"/>
                <a:gd name="connsiteX106" fmla="*/ 3193767 w 3925287"/>
                <a:gd name="connsiteY106" fmla="*/ 1889760 h 2346960"/>
                <a:gd name="connsiteX107" fmla="*/ 3224247 w 3925287"/>
                <a:gd name="connsiteY107" fmla="*/ 1882140 h 2346960"/>
                <a:gd name="connsiteX108" fmla="*/ 3269967 w 3925287"/>
                <a:gd name="connsiteY108" fmla="*/ 1866900 h 2346960"/>
                <a:gd name="connsiteX109" fmla="*/ 3330927 w 3925287"/>
                <a:gd name="connsiteY109" fmla="*/ 1851660 h 2346960"/>
                <a:gd name="connsiteX110" fmla="*/ 3384267 w 3925287"/>
                <a:gd name="connsiteY110" fmla="*/ 1790700 h 2346960"/>
                <a:gd name="connsiteX111" fmla="*/ 3399507 w 3925287"/>
                <a:gd name="connsiteY111" fmla="*/ 1767840 h 2346960"/>
                <a:gd name="connsiteX112" fmla="*/ 3429987 w 3925287"/>
                <a:gd name="connsiteY112" fmla="*/ 1699260 h 2346960"/>
                <a:gd name="connsiteX113" fmla="*/ 3475707 w 3925287"/>
                <a:gd name="connsiteY113" fmla="*/ 1676400 h 2346960"/>
                <a:gd name="connsiteX114" fmla="*/ 3490947 w 3925287"/>
                <a:gd name="connsiteY114" fmla="*/ 1653540 h 2346960"/>
                <a:gd name="connsiteX115" fmla="*/ 3536667 w 3925287"/>
                <a:gd name="connsiteY115" fmla="*/ 1615440 h 2346960"/>
                <a:gd name="connsiteX116" fmla="*/ 3551907 w 3925287"/>
                <a:gd name="connsiteY116" fmla="*/ 1569720 h 2346960"/>
                <a:gd name="connsiteX117" fmla="*/ 3559527 w 3925287"/>
                <a:gd name="connsiteY117" fmla="*/ 1546860 h 2346960"/>
                <a:gd name="connsiteX118" fmla="*/ 3590007 w 3925287"/>
                <a:gd name="connsiteY118" fmla="*/ 1539240 h 2346960"/>
                <a:gd name="connsiteX119" fmla="*/ 3597627 w 3925287"/>
                <a:gd name="connsiteY119" fmla="*/ 1516380 h 2346960"/>
                <a:gd name="connsiteX120" fmla="*/ 3605247 w 3925287"/>
                <a:gd name="connsiteY120" fmla="*/ 1447800 h 2346960"/>
                <a:gd name="connsiteX121" fmla="*/ 3643347 w 3925287"/>
                <a:gd name="connsiteY121" fmla="*/ 1409700 h 2346960"/>
                <a:gd name="connsiteX122" fmla="*/ 3666207 w 3925287"/>
                <a:gd name="connsiteY122" fmla="*/ 1402080 h 2346960"/>
                <a:gd name="connsiteX123" fmla="*/ 3689067 w 3925287"/>
                <a:gd name="connsiteY123" fmla="*/ 1386840 h 2346960"/>
                <a:gd name="connsiteX124" fmla="*/ 3719547 w 3925287"/>
                <a:gd name="connsiteY124" fmla="*/ 1356360 h 2346960"/>
                <a:gd name="connsiteX125" fmla="*/ 3742407 w 3925287"/>
                <a:gd name="connsiteY125" fmla="*/ 1310640 h 2346960"/>
                <a:gd name="connsiteX126" fmla="*/ 3750027 w 3925287"/>
                <a:gd name="connsiteY126" fmla="*/ 1242060 h 2346960"/>
                <a:gd name="connsiteX127" fmla="*/ 3757647 w 3925287"/>
                <a:gd name="connsiteY127" fmla="*/ 1219200 h 2346960"/>
                <a:gd name="connsiteX128" fmla="*/ 3780507 w 3925287"/>
                <a:gd name="connsiteY128" fmla="*/ 1203960 h 2346960"/>
                <a:gd name="connsiteX129" fmla="*/ 3788127 w 3925287"/>
                <a:gd name="connsiteY129" fmla="*/ 1181100 h 2346960"/>
                <a:gd name="connsiteX130" fmla="*/ 3803367 w 3925287"/>
                <a:gd name="connsiteY130" fmla="*/ 1028700 h 2346960"/>
                <a:gd name="connsiteX131" fmla="*/ 3818607 w 3925287"/>
                <a:gd name="connsiteY131" fmla="*/ 1005840 h 2346960"/>
                <a:gd name="connsiteX132" fmla="*/ 3841467 w 3925287"/>
                <a:gd name="connsiteY132" fmla="*/ 929640 h 2346960"/>
                <a:gd name="connsiteX133" fmla="*/ 3864327 w 3925287"/>
                <a:gd name="connsiteY133" fmla="*/ 914400 h 2346960"/>
                <a:gd name="connsiteX134" fmla="*/ 3879567 w 3925287"/>
                <a:gd name="connsiteY134" fmla="*/ 868680 h 2346960"/>
                <a:gd name="connsiteX135" fmla="*/ 3894807 w 3925287"/>
                <a:gd name="connsiteY135" fmla="*/ 769620 h 2346960"/>
                <a:gd name="connsiteX136" fmla="*/ 3902427 w 3925287"/>
                <a:gd name="connsiteY136" fmla="*/ 746760 h 2346960"/>
                <a:gd name="connsiteX137" fmla="*/ 3925287 w 3925287"/>
                <a:gd name="connsiteY137" fmla="*/ 723900 h 2346960"/>
                <a:gd name="connsiteX138" fmla="*/ 3917667 w 3925287"/>
                <a:gd name="connsiteY138" fmla="*/ 594360 h 2346960"/>
                <a:gd name="connsiteX139" fmla="*/ 3913857 w 3925287"/>
                <a:gd name="connsiteY139" fmla="*/ 560070 h 2346960"/>
                <a:gd name="connsiteX140" fmla="*/ 3906237 w 3925287"/>
                <a:gd name="connsiteY140" fmla="*/ 480060 h 2346960"/>
                <a:gd name="connsiteX141" fmla="*/ 3881285 w 3925287"/>
                <a:gd name="connsiteY141" fmla="*/ 434340 h 2346960"/>
                <a:gd name="connsiteX142" fmla="*/ 3852897 w 3925287"/>
                <a:gd name="connsiteY142" fmla="*/ 400050 h 2346960"/>
                <a:gd name="connsiteX143" fmla="*/ 3816515 w 3925287"/>
                <a:gd name="connsiteY143" fmla="*/ 361950 h 2346960"/>
                <a:gd name="connsiteX144" fmla="*/ 3772887 w 3925287"/>
                <a:gd name="connsiteY144" fmla="*/ 354330 h 2346960"/>
                <a:gd name="connsiteX145" fmla="*/ 3719547 w 3925287"/>
                <a:gd name="connsiteY145" fmla="*/ 350520 h 2346960"/>
                <a:gd name="connsiteX146" fmla="*/ 3650967 w 3925287"/>
                <a:gd name="connsiteY146" fmla="*/ 339090 h 2346960"/>
                <a:gd name="connsiteX147" fmla="*/ 3553625 w 3925287"/>
                <a:gd name="connsiteY147" fmla="*/ 346710 h 2346960"/>
                <a:gd name="connsiteX148" fmla="*/ 3498567 w 3925287"/>
                <a:gd name="connsiteY148" fmla="*/ 358140 h 2346960"/>
                <a:gd name="connsiteX149" fmla="*/ 3437607 w 3925287"/>
                <a:gd name="connsiteY149" fmla="*/ 361950 h 2346960"/>
                <a:gd name="connsiteX150" fmla="*/ 3346167 w 3925287"/>
                <a:gd name="connsiteY150" fmla="*/ 388620 h 2346960"/>
                <a:gd name="connsiteX151" fmla="*/ 3300447 w 3925287"/>
                <a:gd name="connsiteY151" fmla="*/ 403860 h 2346960"/>
                <a:gd name="connsiteX152" fmla="*/ 3277587 w 3925287"/>
                <a:gd name="connsiteY152" fmla="*/ 411480 h 2346960"/>
                <a:gd name="connsiteX153" fmla="*/ 3201387 w 3925287"/>
                <a:gd name="connsiteY153" fmla="*/ 419100 h 2346960"/>
                <a:gd name="connsiteX154" fmla="*/ 3125187 w 3925287"/>
                <a:gd name="connsiteY154" fmla="*/ 441960 h 2346960"/>
                <a:gd name="connsiteX155" fmla="*/ 3102327 w 3925287"/>
                <a:gd name="connsiteY155" fmla="*/ 449580 h 2346960"/>
                <a:gd name="connsiteX156" fmla="*/ 3079467 w 3925287"/>
                <a:gd name="connsiteY156" fmla="*/ 457200 h 2346960"/>
                <a:gd name="connsiteX157" fmla="*/ 3010887 w 3925287"/>
                <a:gd name="connsiteY157" fmla="*/ 464820 h 2346960"/>
                <a:gd name="connsiteX158" fmla="*/ 2965167 w 3925287"/>
                <a:gd name="connsiteY158" fmla="*/ 480060 h 2346960"/>
                <a:gd name="connsiteX159" fmla="*/ 2923257 w 3925287"/>
                <a:gd name="connsiteY159" fmla="*/ 483870 h 2346960"/>
                <a:gd name="connsiteX160" fmla="*/ 2881347 w 3925287"/>
                <a:gd name="connsiteY160" fmla="*/ 491490 h 2346960"/>
                <a:gd name="connsiteX161" fmla="*/ 2869917 w 3925287"/>
                <a:gd name="connsiteY161" fmla="*/ 502920 h 2346960"/>
                <a:gd name="connsiteX162" fmla="*/ 2709897 w 3925287"/>
                <a:gd name="connsiteY162" fmla="*/ 541020 h 2346960"/>
                <a:gd name="connsiteX163" fmla="*/ 2549877 w 3925287"/>
                <a:gd name="connsiteY163" fmla="*/ 552450 h 2346960"/>
                <a:gd name="connsiteX164" fmla="*/ 2315375 w 3925287"/>
                <a:gd name="connsiteY164" fmla="*/ 548640 h 2346960"/>
                <a:gd name="connsiteX165" fmla="*/ 2355567 w 3925287"/>
                <a:gd name="connsiteY165" fmla="*/ 483870 h 2346960"/>
                <a:gd name="connsiteX166" fmla="*/ 2450817 w 3925287"/>
                <a:gd name="connsiteY166" fmla="*/ 365760 h 2346960"/>
                <a:gd name="connsiteX167" fmla="*/ 2538447 w 3925287"/>
                <a:gd name="connsiteY167" fmla="*/ 247650 h 2346960"/>
                <a:gd name="connsiteX168" fmla="*/ 2565117 w 3925287"/>
                <a:gd name="connsiteY168" fmla="*/ 182880 h 2346960"/>
                <a:gd name="connsiteX169" fmla="*/ 2595597 w 3925287"/>
                <a:gd name="connsiteY169" fmla="*/ 144780 h 2346960"/>
                <a:gd name="connsiteX170" fmla="*/ 2607027 w 3925287"/>
                <a:gd name="connsiteY170" fmla="*/ 118110 h 2346960"/>
                <a:gd name="connsiteX171" fmla="*/ 2582075 w 3925287"/>
                <a:gd name="connsiteY171" fmla="*/ 87630 h 2346960"/>
                <a:gd name="connsiteX172" fmla="*/ 2587977 w 3925287"/>
                <a:gd name="connsiteY172" fmla="*/ 41910 h 2346960"/>
                <a:gd name="connsiteX173" fmla="*/ 2587977 w 3925287"/>
                <a:gd name="connsiteY173" fmla="*/ 0 h 2346960"/>
                <a:gd name="connsiteX174" fmla="*/ 2542257 w 3925287"/>
                <a:gd name="connsiteY174" fmla="*/ 7620 h 2346960"/>
                <a:gd name="connsiteX175" fmla="*/ 2513495 w 3925287"/>
                <a:gd name="connsiteY175" fmla="*/ 26670 h 2346960"/>
                <a:gd name="connsiteX176" fmla="*/ 2511777 w 3925287"/>
                <a:gd name="connsiteY176" fmla="*/ 76200 h 2346960"/>
                <a:gd name="connsiteX177" fmla="*/ 2481297 w 3925287"/>
                <a:gd name="connsiteY177" fmla="*/ 68580 h 2346960"/>
                <a:gd name="connsiteX178" fmla="*/ 2450817 w 3925287"/>
                <a:gd name="connsiteY178" fmla="*/ 106680 h 2346960"/>
                <a:gd name="connsiteX179" fmla="*/ 2431767 w 3925287"/>
                <a:gd name="connsiteY179" fmla="*/ 140970 h 2346960"/>
                <a:gd name="connsiteX180" fmla="*/ 2412717 w 3925287"/>
                <a:gd name="connsiteY180" fmla="*/ 167640 h 2346960"/>
                <a:gd name="connsiteX181" fmla="*/ 2374617 w 3925287"/>
                <a:gd name="connsiteY181" fmla="*/ 209550 h 2346960"/>
                <a:gd name="connsiteX182" fmla="*/ 2328897 w 3925287"/>
                <a:gd name="connsiteY182" fmla="*/ 278130 h 2346960"/>
                <a:gd name="connsiteX183" fmla="*/ 2325087 w 3925287"/>
                <a:gd name="connsiteY183" fmla="*/ 312420 h 2346960"/>
                <a:gd name="connsiteX184" fmla="*/ 2302227 w 3925287"/>
                <a:gd name="connsiteY184" fmla="*/ 327660 h 2346960"/>
                <a:gd name="connsiteX185" fmla="*/ 2286987 w 3925287"/>
                <a:gd name="connsiteY185" fmla="*/ 361950 h 2346960"/>
                <a:gd name="connsiteX186" fmla="*/ 2264127 w 3925287"/>
                <a:gd name="connsiteY186" fmla="*/ 407670 h 2346960"/>
                <a:gd name="connsiteX187" fmla="*/ 2252697 w 3925287"/>
                <a:gd name="connsiteY187" fmla="*/ 407670 h 2346960"/>
                <a:gd name="connsiteX188" fmla="*/ 2227745 w 3925287"/>
                <a:gd name="connsiteY188" fmla="*/ 426720 h 2346960"/>
                <a:gd name="connsiteX189" fmla="*/ 2195547 w 3925287"/>
                <a:gd name="connsiteY189" fmla="*/ 453390 h 2346960"/>
                <a:gd name="connsiteX190" fmla="*/ 2123157 w 3925287"/>
                <a:gd name="connsiteY190" fmla="*/ 487680 h 2346960"/>
                <a:gd name="connsiteX191" fmla="*/ 1989807 w 3925287"/>
                <a:gd name="connsiteY191" fmla="*/ 548640 h 2346960"/>
                <a:gd name="connsiteX192" fmla="*/ 1987715 w 3925287"/>
                <a:gd name="connsiteY192" fmla="*/ 544830 h 2346960"/>
                <a:gd name="connsiteX193" fmla="*/ 1964855 w 3925287"/>
                <a:gd name="connsiteY193" fmla="*/ 563880 h 2346960"/>
                <a:gd name="connsiteX194" fmla="*/ 1959327 w 3925287"/>
                <a:gd name="connsiteY194" fmla="*/ 560070 h 2346960"/>
                <a:gd name="connsiteX195" fmla="*/ 1947897 w 3925287"/>
                <a:gd name="connsiteY195" fmla="*/ 567690 h 2346960"/>
                <a:gd name="connsiteX196" fmla="*/ 1940277 w 3925287"/>
                <a:gd name="connsiteY196" fmla="*/ 548640 h 2346960"/>
                <a:gd name="connsiteX197" fmla="*/ 1898367 w 3925287"/>
                <a:gd name="connsiteY197" fmla="*/ 537210 h 2346960"/>
                <a:gd name="connsiteX198" fmla="*/ 1925037 w 3925287"/>
                <a:gd name="connsiteY198" fmla="*/ 552450 h 2346960"/>
                <a:gd name="connsiteX199" fmla="*/ 1921227 w 3925287"/>
                <a:gd name="connsiteY199" fmla="*/ 571500 h 2346960"/>
                <a:gd name="connsiteX200" fmla="*/ 1902177 w 3925287"/>
                <a:gd name="connsiteY200" fmla="*/ 529590 h 2346960"/>
                <a:gd name="connsiteX201" fmla="*/ 1913607 w 3925287"/>
                <a:gd name="connsiteY201" fmla="*/ 548640 h 2346960"/>
                <a:gd name="connsiteX202" fmla="*/ 1905987 w 3925287"/>
                <a:gd name="connsiteY202" fmla="*/ 544830 h 2346960"/>
                <a:gd name="connsiteX203" fmla="*/ 1898367 w 3925287"/>
                <a:gd name="connsiteY203" fmla="*/ 541020 h 2346960"/>
                <a:gd name="connsiteX204" fmla="*/ 1907705 w 3925287"/>
                <a:gd name="connsiteY204" fmla="*/ 548640 h 2346960"/>
                <a:gd name="connsiteX205" fmla="*/ 1913607 w 3925287"/>
                <a:gd name="connsiteY205" fmla="*/ 556260 h 2346960"/>
                <a:gd name="connsiteX206" fmla="*/ 1919135 w 3925287"/>
                <a:gd name="connsiteY206" fmla="*/ 544830 h 2346960"/>
                <a:gd name="connsiteX207" fmla="*/ 1932657 w 3925287"/>
                <a:gd name="connsiteY207" fmla="*/ 560070 h 2346960"/>
                <a:gd name="connsiteX208" fmla="*/ 1941995 w 3925287"/>
                <a:gd name="connsiteY208" fmla="*/ 560070 h 2346960"/>
                <a:gd name="connsiteX209" fmla="*/ 1917417 w 3925287"/>
                <a:gd name="connsiteY209" fmla="*/ 560070 h 2346960"/>
                <a:gd name="connsiteX210" fmla="*/ 1909797 w 3925287"/>
                <a:gd name="connsiteY210" fmla="*/ 571500 h 2346960"/>
                <a:gd name="connsiteX211" fmla="*/ 1919135 w 3925287"/>
                <a:gd name="connsiteY211" fmla="*/ 556260 h 2346960"/>
                <a:gd name="connsiteX212" fmla="*/ 1913607 w 3925287"/>
                <a:gd name="connsiteY212" fmla="*/ 560070 h 2346960"/>
                <a:gd name="connsiteX213" fmla="*/ 1919135 w 3925287"/>
                <a:gd name="connsiteY213" fmla="*/ 544830 h 2346960"/>
                <a:gd name="connsiteX214" fmla="*/ 1909797 w 3925287"/>
                <a:gd name="connsiteY214" fmla="*/ 548640 h 2346960"/>
                <a:gd name="connsiteX215" fmla="*/ 1951707 w 3925287"/>
                <a:gd name="connsiteY215" fmla="*/ 567690 h 2346960"/>
                <a:gd name="connsiteX216" fmla="*/ 1959327 w 3925287"/>
                <a:gd name="connsiteY216" fmla="*/ 556260 h 2346960"/>
                <a:gd name="connsiteX217" fmla="*/ 1909797 w 3925287"/>
                <a:gd name="connsiteY217" fmla="*/ 563880 h 2346960"/>
                <a:gd name="connsiteX218" fmla="*/ 1875507 w 3925287"/>
                <a:gd name="connsiteY218" fmla="*/ 563880 h 2346960"/>
                <a:gd name="connsiteX219" fmla="*/ 1966947 w 3925287"/>
                <a:gd name="connsiteY219" fmla="*/ 563880 h 234696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50817 w 3925287"/>
                <a:gd name="connsiteY166" fmla="*/ 369570 h 2350770"/>
                <a:gd name="connsiteX167" fmla="*/ 2538447 w 3925287"/>
                <a:gd name="connsiteY167" fmla="*/ 251460 h 2350770"/>
                <a:gd name="connsiteX168" fmla="*/ 2565117 w 3925287"/>
                <a:gd name="connsiteY168" fmla="*/ 186690 h 2350770"/>
                <a:gd name="connsiteX169" fmla="*/ 2595597 w 3925287"/>
                <a:gd name="connsiteY169" fmla="*/ 148590 h 2350770"/>
                <a:gd name="connsiteX170" fmla="*/ 2607027 w 3925287"/>
                <a:gd name="connsiteY170" fmla="*/ 121920 h 2350770"/>
                <a:gd name="connsiteX171" fmla="*/ 2582075 w 3925287"/>
                <a:gd name="connsiteY171" fmla="*/ 91440 h 2350770"/>
                <a:gd name="connsiteX172" fmla="*/ 2587977 w 3925287"/>
                <a:gd name="connsiteY172" fmla="*/ 45720 h 2350770"/>
                <a:gd name="connsiteX173" fmla="*/ 2553687 w 3925287"/>
                <a:gd name="connsiteY173" fmla="*/ 0 h 2350770"/>
                <a:gd name="connsiteX174" fmla="*/ 2542257 w 3925287"/>
                <a:gd name="connsiteY174" fmla="*/ 11430 h 2350770"/>
                <a:gd name="connsiteX175" fmla="*/ 2513495 w 3925287"/>
                <a:gd name="connsiteY175" fmla="*/ 30480 h 2350770"/>
                <a:gd name="connsiteX176" fmla="*/ 2511777 w 3925287"/>
                <a:gd name="connsiteY176" fmla="*/ 80010 h 2350770"/>
                <a:gd name="connsiteX177" fmla="*/ 2481297 w 3925287"/>
                <a:gd name="connsiteY177" fmla="*/ 72390 h 2350770"/>
                <a:gd name="connsiteX178" fmla="*/ 2450817 w 3925287"/>
                <a:gd name="connsiteY178" fmla="*/ 110490 h 2350770"/>
                <a:gd name="connsiteX179" fmla="*/ 2431767 w 3925287"/>
                <a:gd name="connsiteY179" fmla="*/ 144780 h 2350770"/>
                <a:gd name="connsiteX180" fmla="*/ 2412717 w 3925287"/>
                <a:gd name="connsiteY180" fmla="*/ 171450 h 2350770"/>
                <a:gd name="connsiteX181" fmla="*/ 2374617 w 3925287"/>
                <a:gd name="connsiteY181" fmla="*/ 213360 h 2350770"/>
                <a:gd name="connsiteX182" fmla="*/ 2328897 w 3925287"/>
                <a:gd name="connsiteY182" fmla="*/ 281940 h 2350770"/>
                <a:gd name="connsiteX183" fmla="*/ 23250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86987 w 3925287"/>
                <a:gd name="connsiteY185" fmla="*/ 365760 h 2350770"/>
                <a:gd name="connsiteX186" fmla="*/ 2264127 w 3925287"/>
                <a:gd name="connsiteY186" fmla="*/ 411480 h 2350770"/>
                <a:gd name="connsiteX187" fmla="*/ 2252697 w 3925287"/>
                <a:gd name="connsiteY187" fmla="*/ 411480 h 2350770"/>
                <a:gd name="connsiteX188" fmla="*/ 2227745 w 3925287"/>
                <a:gd name="connsiteY188" fmla="*/ 430530 h 2350770"/>
                <a:gd name="connsiteX189" fmla="*/ 2195547 w 3925287"/>
                <a:gd name="connsiteY189" fmla="*/ 457200 h 2350770"/>
                <a:gd name="connsiteX190" fmla="*/ 2123157 w 3925287"/>
                <a:gd name="connsiteY190" fmla="*/ 491490 h 2350770"/>
                <a:gd name="connsiteX191" fmla="*/ 1989807 w 3925287"/>
                <a:gd name="connsiteY191" fmla="*/ 552450 h 2350770"/>
                <a:gd name="connsiteX192" fmla="*/ 1987715 w 3925287"/>
                <a:gd name="connsiteY192" fmla="*/ 548640 h 2350770"/>
                <a:gd name="connsiteX193" fmla="*/ 1964855 w 3925287"/>
                <a:gd name="connsiteY193" fmla="*/ 567690 h 2350770"/>
                <a:gd name="connsiteX194" fmla="*/ 1959327 w 3925287"/>
                <a:gd name="connsiteY194" fmla="*/ 563880 h 2350770"/>
                <a:gd name="connsiteX195" fmla="*/ 1947897 w 3925287"/>
                <a:gd name="connsiteY195" fmla="*/ 571500 h 2350770"/>
                <a:gd name="connsiteX196" fmla="*/ 1940277 w 3925287"/>
                <a:gd name="connsiteY196" fmla="*/ 552450 h 2350770"/>
                <a:gd name="connsiteX197" fmla="*/ 1898367 w 3925287"/>
                <a:gd name="connsiteY197" fmla="*/ 541020 h 2350770"/>
                <a:gd name="connsiteX198" fmla="*/ 1925037 w 3925287"/>
                <a:gd name="connsiteY198" fmla="*/ 556260 h 2350770"/>
                <a:gd name="connsiteX199" fmla="*/ 1921227 w 3925287"/>
                <a:gd name="connsiteY199" fmla="*/ 575310 h 2350770"/>
                <a:gd name="connsiteX200" fmla="*/ 1902177 w 3925287"/>
                <a:gd name="connsiteY200" fmla="*/ 533400 h 2350770"/>
                <a:gd name="connsiteX201" fmla="*/ 1913607 w 3925287"/>
                <a:gd name="connsiteY201" fmla="*/ 552450 h 2350770"/>
                <a:gd name="connsiteX202" fmla="*/ 1905987 w 3925287"/>
                <a:gd name="connsiteY202" fmla="*/ 548640 h 2350770"/>
                <a:gd name="connsiteX203" fmla="*/ 1898367 w 3925287"/>
                <a:gd name="connsiteY203" fmla="*/ 544830 h 2350770"/>
                <a:gd name="connsiteX204" fmla="*/ 1907705 w 3925287"/>
                <a:gd name="connsiteY204" fmla="*/ 552450 h 2350770"/>
                <a:gd name="connsiteX205" fmla="*/ 1913607 w 3925287"/>
                <a:gd name="connsiteY205" fmla="*/ 560070 h 2350770"/>
                <a:gd name="connsiteX206" fmla="*/ 1919135 w 3925287"/>
                <a:gd name="connsiteY206" fmla="*/ 548640 h 2350770"/>
                <a:gd name="connsiteX207" fmla="*/ 1932657 w 3925287"/>
                <a:gd name="connsiteY207" fmla="*/ 563880 h 2350770"/>
                <a:gd name="connsiteX208" fmla="*/ 1941995 w 3925287"/>
                <a:gd name="connsiteY208" fmla="*/ 563880 h 2350770"/>
                <a:gd name="connsiteX209" fmla="*/ 1917417 w 3925287"/>
                <a:gd name="connsiteY209" fmla="*/ 563880 h 2350770"/>
                <a:gd name="connsiteX210" fmla="*/ 1909797 w 3925287"/>
                <a:gd name="connsiteY210" fmla="*/ 575310 h 2350770"/>
                <a:gd name="connsiteX211" fmla="*/ 1919135 w 3925287"/>
                <a:gd name="connsiteY211" fmla="*/ 560070 h 2350770"/>
                <a:gd name="connsiteX212" fmla="*/ 1913607 w 3925287"/>
                <a:gd name="connsiteY212" fmla="*/ 563880 h 2350770"/>
                <a:gd name="connsiteX213" fmla="*/ 1919135 w 3925287"/>
                <a:gd name="connsiteY213" fmla="*/ 548640 h 2350770"/>
                <a:gd name="connsiteX214" fmla="*/ 1909797 w 3925287"/>
                <a:gd name="connsiteY214" fmla="*/ 552450 h 2350770"/>
                <a:gd name="connsiteX215" fmla="*/ 1951707 w 3925287"/>
                <a:gd name="connsiteY215" fmla="*/ 571500 h 2350770"/>
                <a:gd name="connsiteX216" fmla="*/ 1959327 w 3925287"/>
                <a:gd name="connsiteY216" fmla="*/ 560070 h 2350770"/>
                <a:gd name="connsiteX217" fmla="*/ 1909797 w 3925287"/>
                <a:gd name="connsiteY217" fmla="*/ 567690 h 2350770"/>
                <a:gd name="connsiteX218" fmla="*/ 1875507 w 3925287"/>
                <a:gd name="connsiteY218" fmla="*/ 567690 h 2350770"/>
                <a:gd name="connsiteX219" fmla="*/ 1966947 w 3925287"/>
                <a:gd name="connsiteY219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50817 w 3925287"/>
                <a:gd name="connsiteY166" fmla="*/ 369570 h 2350770"/>
                <a:gd name="connsiteX167" fmla="*/ 2538447 w 3925287"/>
                <a:gd name="connsiteY167" fmla="*/ 251460 h 2350770"/>
                <a:gd name="connsiteX168" fmla="*/ 2565117 w 3925287"/>
                <a:gd name="connsiteY168" fmla="*/ 186690 h 2350770"/>
                <a:gd name="connsiteX169" fmla="*/ 2595597 w 3925287"/>
                <a:gd name="connsiteY169" fmla="*/ 148590 h 2350770"/>
                <a:gd name="connsiteX170" fmla="*/ 2572737 w 3925287"/>
                <a:gd name="connsiteY170" fmla="*/ 140970 h 2350770"/>
                <a:gd name="connsiteX171" fmla="*/ 2582075 w 3925287"/>
                <a:gd name="connsiteY171" fmla="*/ 91440 h 2350770"/>
                <a:gd name="connsiteX172" fmla="*/ 2587977 w 3925287"/>
                <a:gd name="connsiteY172" fmla="*/ 45720 h 2350770"/>
                <a:gd name="connsiteX173" fmla="*/ 2553687 w 3925287"/>
                <a:gd name="connsiteY173" fmla="*/ 0 h 2350770"/>
                <a:gd name="connsiteX174" fmla="*/ 2542257 w 3925287"/>
                <a:gd name="connsiteY174" fmla="*/ 11430 h 2350770"/>
                <a:gd name="connsiteX175" fmla="*/ 2513495 w 3925287"/>
                <a:gd name="connsiteY175" fmla="*/ 30480 h 2350770"/>
                <a:gd name="connsiteX176" fmla="*/ 2511777 w 3925287"/>
                <a:gd name="connsiteY176" fmla="*/ 80010 h 2350770"/>
                <a:gd name="connsiteX177" fmla="*/ 2481297 w 3925287"/>
                <a:gd name="connsiteY177" fmla="*/ 72390 h 2350770"/>
                <a:gd name="connsiteX178" fmla="*/ 2450817 w 3925287"/>
                <a:gd name="connsiteY178" fmla="*/ 110490 h 2350770"/>
                <a:gd name="connsiteX179" fmla="*/ 2431767 w 3925287"/>
                <a:gd name="connsiteY179" fmla="*/ 144780 h 2350770"/>
                <a:gd name="connsiteX180" fmla="*/ 2412717 w 3925287"/>
                <a:gd name="connsiteY180" fmla="*/ 171450 h 2350770"/>
                <a:gd name="connsiteX181" fmla="*/ 2374617 w 3925287"/>
                <a:gd name="connsiteY181" fmla="*/ 213360 h 2350770"/>
                <a:gd name="connsiteX182" fmla="*/ 2328897 w 3925287"/>
                <a:gd name="connsiteY182" fmla="*/ 281940 h 2350770"/>
                <a:gd name="connsiteX183" fmla="*/ 23250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86987 w 3925287"/>
                <a:gd name="connsiteY185" fmla="*/ 365760 h 2350770"/>
                <a:gd name="connsiteX186" fmla="*/ 2264127 w 3925287"/>
                <a:gd name="connsiteY186" fmla="*/ 411480 h 2350770"/>
                <a:gd name="connsiteX187" fmla="*/ 2252697 w 3925287"/>
                <a:gd name="connsiteY187" fmla="*/ 411480 h 2350770"/>
                <a:gd name="connsiteX188" fmla="*/ 2227745 w 3925287"/>
                <a:gd name="connsiteY188" fmla="*/ 430530 h 2350770"/>
                <a:gd name="connsiteX189" fmla="*/ 2195547 w 3925287"/>
                <a:gd name="connsiteY189" fmla="*/ 457200 h 2350770"/>
                <a:gd name="connsiteX190" fmla="*/ 2123157 w 3925287"/>
                <a:gd name="connsiteY190" fmla="*/ 491490 h 2350770"/>
                <a:gd name="connsiteX191" fmla="*/ 1989807 w 3925287"/>
                <a:gd name="connsiteY191" fmla="*/ 552450 h 2350770"/>
                <a:gd name="connsiteX192" fmla="*/ 1987715 w 3925287"/>
                <a:gd name="connsiteY192" fmla="*/ 548640 h 2350770"/>
                <a:gd name="connsiteX193" fmla="*/ 1964855 w 3925287"/>
                <a:gd name="connsiteY193" fmla="*/ 567690 h 2350770"/>
                <a:gd name="connsiteX194" fmla="*/ 1959327 w 3925287"/>
                <a:gd name="connsiteY194" fmla="*/ 563880 h 2350770"/>
                <a:gd name="connsiteX195" fmla="*/ 1947897 w 3925287"/>
                <a:gd name="connsiteY195" fmla="*/ 571500 h 2350770"/>
                <a:gd name="connsiteX196" fmla="*/ 1940277 w 3925287"/>
                <a:gd name="connsiteY196" fmla="*/ 552450 h 2350770"/>
                <a:gd name="connsiteX197" fmla="*/ 1898367 w 3925287"/>
                <a:gd name="connsiteY197" fmla="*/ 541020 h 2350770"/>
                <a:gd name="connsiteX198" fmla="*/ 1925037 w 3925287"/>
                <a:gd name="connsiteY198" fmla="*/ 556260 h 2350770"/>
                <a:gd name="connsiteX199" fmla="*/ 1921227 w 3925287"/>
                <a:gd name="connsiteY199" fmla="*/ 575310 h 2350770"/>
                <a:gd name="connsiteX200" fmla="*/ 1902177 w 3925287"/>
                <a:gd name="connsiteY200" fmla="*/ 533400 h 2350770"/>
                <a:gd name="connsiteX201" fmla="*/ 1913607 w 3925287"/>
                <a:gd name="connsiteY201" fmla="*/ 552450 h 2350770"/>
                <a:gd name="connsiteX202" fmla="*/ 1905987 w 3925287"/>
                <a:gd name="connsiteY202" fmla="*/ 548640 h 2350770"/>
                <a:gd name="connsiteX203" fmla="*/ 1898367 w 3925287"/>
                <a:gd name="connsiteY203" fmla="*/ 544830 h 2350770"/>
                <a:gd name="connsiteX204" fmla="*/ 1907705 w 3925287"/>
                <a:gd name="connsiteY204" fmla="*/ 552450 h 2350770"/>
                <a:gd name="connsiteX205" fmla="*/ 1913607 w 3925287"/>
                <a:gd name="connsiteY205" fmla="*/ 560070 h 2350770"/>
                <a:gd name="connsiteX206" fmla="*/ 1919135 w 3925287"/>
                <a:gd name="connsiteY206" fmla="*/ 548640 h 2350770"/>
                <a:gd name="connsiteX207" fmla="*/ 1932657 w 3925287"/>
                <a:gd name="connsiteY207" fmla="*/ 563880 h 2350770"/>
                <a:gd name="connsiteX208" fmla="*/ 1941995 w 3925287"/>
                <a:gd name="connsiteY208" fmla="*/ 563880 h 2350770"/>
                <a:gd name="connsiteX209" fmla="*/ 1917417 w 3925287"/>
                <a:gd name="connsiteY209" fmla="*/ 563880 h 2350770"/>
                <a:gd name="connsiteX210" fmla="*/ 1909797 w 3925287"/>
                <a:gd name="connsiteY210" fmla="*/ 575310 h 2350770"/>
                <a:gd name="connsiteX211" fmla="*/ 1919135 w 3925287"/>
                <a:gd name="connsiteY211" fmla="*/ 560070 h 2350770"/>
                <a:gd name="connsiteX212" fmla="*/ 1913607 w 3925287"/>
                <a:gd name="connsiteY212" fmla="*/ 563880 h 2350770"/>
                <a:gd name="connsiteX213" fmla="*/ 1919135 w 3925287"/>
                <a:gd name="connsiteY213" fmla="*/ 548640 h 2350770"/>
                <a:gd name="connsiteX214" fmla="*/ 1909797 w 3925287"/>
                <a:gd name="connsiteY214" fmla="*/ 552450 h 2350770"/>
                <a:gd name="connsiteX215" fmla="*/ 1951707 w 3925287"/>
                <a:gd name="connsiteY215" fmla="*/ 571500 h 2350770"/>
                <a:gd name="connsiteX216" fmla="*/ 1959327 w 3925287"/>
                <a:gd name="connsiteY216" fmla="*/ 560070 h 2350770"/>
                <a:gd name="connsiteX217" fmla="*/ 1909797 w 3925287"/>
                <a:gd name="connsiteY217" fmla="*/ 567690 h 2350770"/>
                <a:gd name="connsiteX218" fmla="*/ 1875507 w 3925287"/>
                <a:gd name="connsiteY218" fmla="*/ 567690 h 2350770"/>
                <a:gd name="connsiteX219" fmla="*/ 1966947 w 3925287"/>
                <a:gd name="connsiteY219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50817 w 3925287"/>
                <a:gd name="connsiteY166" fmla="*/ 369570 h 2350770"/>
                <a:gd name="connsiteX167" fmla="*/ 2538447 w 3925287"/>
                <a:gd name="connsiteY167" fmla="*/ 251460 h 2350770"/>
                <a:gd name="connsiteX168" fmla="*/ 2534637 w 3925287"/>
                <a:gd name="connsiteY168" fmla="*/ 186690 h 2350770"/>
                <a:gd name="connsiteX169" fmla="*/ 2595597 w 3925287"/>
                <a:gd name="connsiteY169" fmla="*/ 148590 h 2350770"/>
                <a:gd name="connsiteX170" fmla="*/ 2572737 w 3925287"/>
                <a:gd name="connsiteY170" fmla="*/ 140970 h 2350770"/>
                <a:gd name="connsiteX171" fmla="*/ 2582075 w 3925287"/>
                <a:gd name="connsiteY171" fmla="*/ 91440 h 2350770"/>
                <a:gd name="connsiteX172" fmla="*/ 2587977 w 3925287"/>
                <a:gd name="connsiteY172" fmla="*/ 45720 h 2350770"/>
                <a:gd name="connsiteX173" fmla="*/ 2553687 w 3925287"/>
                <a:gd name="connsiteY173" fmla="*/ 0 h 2350770"/>
                <a:gd name="connsiteX174" fmla="*/ 2542257 w 3925287"/>
                <a:gd name="connsiteY174" fmla="*/ 11430 h 2350770"/>
                <a:gd name="connsiteX175" fmla="*/ 2513495 w 3925287"/>
                <a:gd name="connsiteY175" fmla="*/ 30480 h 2350770"/>
                <a:gd name="connsiteX176" fmla="*/ 2511777 w 3925287"/>
                <a:gd name="connsiteY176" fmla="*/ 80010 h 2350770"/>
                <a:gd name="connsiteX177" fmla="*/ 2481297 w 3925287"/>
                <a:gd name="connsiteY177" fmla="*/ 72390 h 2350770"/>
                <a:gd name="connsiteX178" fmla="*/ 2450817 w 3925287"/>
                <a:gd name="connsiteY178" fmla="*/ 110490 h 2350770"/>
                <a:gd name="connsiteX179" fmla="*/ 2431767 w 3925287"/>
                <a:gd name="connsiteY179" fmla="*/ 144780 h 2350770"/>
                <a:gd name="connsiteX180" fmla="*/ 2412717 w 3925287"/>
                <a:gd name="connsiteY180" fmla="*/ 171450 h 2350770"/>
                <a:gd name="connsiteX181" fmla="*/ 2374617 w 3925287"/>
                <a:gd name="connsiteY181" fmla="*/ 213360 h 2350770"/>
                <a:gd name="connsiteX182" fmla="*/ 2328897 w 3925287"/>
                <a:gd name="connsiteY182" fmla="*/ 281940 h 2350770"/>
                <a:gd name="connsiteX183" fmla="*/ 23250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86987 w 3925287"/>
                <a:gd name="connsiteY185" fmla="*/ 365760 h 2350770"/>
                <a:gd name="connsiteX186" fmla="*/ 2264127 w 3925287"/>
                <a:gd name="connsiteY186" fmla="*/ 411480 h 2350770"/>
                <a:gd name="connsiteX187" fmla="*/ 2252697 w 3925287"/>
                <a:gd name="connsiteY187" fmla="*/ 411480 h 2350770"/>
                <a:gd name="connsiteX188" fmla="*/ 2227745 w 3925287"/>
                <a:gd name="connsiteY188" fmla="*/ 430530 h 2350770"/>
                <a:gd name="connsiteX189" fmla="*/ 2195547 w 3925287"/>
                <a:gd name="connsiteY189" fmla="*/ 457200 h 2350770"/>
                <a:gd name="connsiteX190" fmla="*/ 2123157 w 3925287"/>
                <a:gd name="connsiteY190" fmla="*/ 491490 h 2350770"/>
                <a:gd name="connsiteX191" fmla="*/ 1989807 w 3925287"/>
                <a:gd name="connsiteY191" fmla="*/ 552450 h 2350770"/>
                <a:gd name="connsiteX192" fmla="*/ 1987715 w 3925287"/>
                <a:gd name="connsiteY192" fmla="*/ 548640 h 2350770"/>
                <a:gd name="connsiteX193" fmla="*/ 1964855 w 3925287"/>
                <a:gd name="connsiteY193" fmla="*/ 567690 h 2350770"/>
                <a:gd name="connsiteX194" fmla="*/ 1959327 w 3925287"/>
                <a:gd name="connsiteY194" fmla="*/ 563880 h 2350770"/>
                <a:gd name="connsiteX195" fmla="*/ 1947897 w 3925287"/>
                <a:gd name="connsiteY195" fmla="*/ 571500 h 2350770"/>
                <a:gd name="connsiteX196" fmla="*/ 1940277 w 3925287"/>
                <a:gd name="connsiteY196" fmla="*/ 552450 h 2350770"/>
                <a:gd name="connsiteX197" fmla="*/ 1898367 w 3925287"/>
                <a:gd name="connsiteY197" fmla="*/ 541020 h 2350770"/>
                <a:gd name="connsiteX198" fmla="*/ 1925037 w 3925287"/>
                <a:gd name="connsiteY198" fmla="*/ 556260 h 2350770"/>
                <a:gd name="connsiteX199" fmla="*/ 1921227 w 3925287"/>
                <a:gd name="connsiteY199" fmla="*/ 575310 h 2350770"/>
                <a:gd name="connsiteX200" fmla="*/ 1902177 w 3925287"/>
                <a:gd name="connsiteY200" fmla="*/ 533400 h 2350770"/>
                <a:gd name="connsiteX201" fmla="*/ 1913607 w 3925287"/>
                <a:gd name="connsiteY201" fmla="*/ 552450 h 2350770"/>
                <a:gd name="connsiteX202" fmla="*/ 1905987 w 3925287"/>
                <a:gd name="connsiteY202" fmla="*/ 548640 h 2350770"/>
                <a:gd name="connsiteX203" fmla="*/ 1898367 w 3925287"/>
                <a:gd name="connsiteY203" fmla="*/ 544830 h 2350770"/>
                <a:gd name="connsiteX204" fmla="*/ 1907705 w 3925287"/>
                <a:gd name="connsiteY204" fmla="*/ 552450 h 2350770"/>
                <a:gd name="connsiteX205" fmla="*/ 1913607 w 3925287"/>
                <a:gd name="connsiteY205" fmla="*/ 560070 h 2350770"/>
                <a:gd name="connsiteX206" fmla="*/ 1919135 w 3925287"/>
                <a:gd name="connsiteY206" fmla="*/ 548640 h 2350770"/>
                <a:gd name="connsiteX207" fmla="*/ 1932657 w 3925287"/>
                <a:gd name="connsiteY207" fmla="*/ 563880 h 2350770"/>
                <a:gd name="connsiteX208" fmla="*/ 1941995 w 3925287"/>
                <a:gd name="connsiteY208" fmla="*/ 563880 h 2350770"/>
                <a:gd name="connsiteX209" fmla="*/ 1917417 w 3925287"/>
                <a:gd name="connsiteY209" fmla="*/ 563880 h 2350770"/>
                <a:gd name="connsiteX210" fmla="*/ 1909797 w 3925287"/>
                <a:gd name="connsiteY210" fmla="*/ 575310 h 2350770"/>
                <a:gd name="connsiteX211" fmla="*/ 1919135 w 3925287"/>
                <a:gd name="connsiteY211" fmla="*/ 560070 h 2350770"/>
                <a:gd name="connsiteX212" fmla="*/ 1913607 w 3925287"/>
                <a:gd name="connsiteY212" fmla="*/ 563880 h 2350770"/>
                <a:gd name="connsiteX213" fmla="*/ 1919135 w 3925287"/>
                <a:gd name="connsiteY213" fmla="*/ 548640 h 2350770"/>
                <a:gd name="connsiteX214" fmla="*/ 1909797 w 3925287"/>
                <a:gd name="connsiteY214" fmla="*/ 552450 h 2350770"/>
                <a:gd name="connsiteX215" fmla="*/ 1951707 w 3925287"/>
                <a:gd name="connsiteY215" fmla="*/ 571500 h 2350770"/>
                <a:gd name="connsiteX216" fmla="*/ 1959327 w 3925287"/>
                <a:gd name="connsiteY216" fmla="*/ 560070 h 2350770"/>
                <a:gd name="connsiteX217" fmla="*/ 1909797 w 3925287"/>
                <a:gd name="connsiteY217" fmla="*/ 567690 h 2350770"/>
                <a:gd name="connsiteX218" fmla="*/ 1875507 w 3925287"/>
                <a:gd name="connsiteY218" fmla="*/ 567690 h 2350770"/>
                <a:gd name="connsiteX219" fmla="*/ 1966947 w 3925287"/>
                <a:gd name="connsiteY219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50817 w 3925287"/>
                <a:gd name="connsiteY166" fmla="*/ 369570 h 2350770"/>
                <a:gd name="connsiteX167" fmla="*/ 2511777 w 3925287"/>
                <a:gd name="connsiteY167" fmla="*/ 255270 h 2350770"/>
                <a:gd name="connsiteX168" fmla="*/ 2534637 w 3925287"/>
                <a:gd name="connsiteY168" fmla="*/ 186690 h 2350770"/>
                <a:gd name="connsiteX169" fmla="*/ 2595597 w 3925287"/>
                <a:gd name="connsiteY169" fmla="*/ 148590 h 2350770"/>
                <a:gd name="connsiteX170" fmla="*/ 2572737 w 3925287"/>
                <a:gd name="connsiteY170" fmla="*/ 140970 h 2350770"/>
                <a:gd name="connsiteX171" fmla="*/ 2582075 w 3925287"/>
                <a:gd name="connsiteY171" fmla="*/ 91440 h 2350770"/>
                <a:gd name="connsiteX172" fmla="*/ 2587977 w 3925287"/>
                <a:gd name="connsiteY172" fmla="*/ 45720 h 2350770"/>
                <a:gd name="connsiteX173" fmla="*/ 2553687 w 3925287"/>
                <a:gd name="connsiteY173" fmla="*/ 0 h 2350770"/>
                <a:gd name="connsiteX174" fmla="*/ 2542257 w 3925287"/>
                <a:gd name="connsiteY174" fmla="*/ 11430 h 2350770"/>
                <a:gd name="connsiteX175" fmla="*/ 2513495 w 3925287"/>
                <a:gd name="connsiteY175" fmla="*/ 30480 h 2350770"/>
                <a:gd name="connsiteX176" fmla="*/ 2511777 w 3925287"/>
                <a:gd name="connsiteY176" fmla="*/ 80010 h 2350770"/>
                <a:gd name="connsiteX177" fmla="*/ 2481297 w 3925287"/>
                <a:gd name="connsiteY177" fmla="*/ 72390 h 2350770"/>
                <a:gd name="connsiteX178" fmla="*/ 2450817 w 3925287"/>
                <a:gd name="connsiteY178" fmla="*/ 110490 h 2350770"/>
                <a:gd name="connsiteX179" fmla="*/ 2431767 w 3925287"/>
                <a:gd name="connsiteY179" fmla="*/ 144780 h 2350770"/>
                <a:gd name="connsiteX180" fmla="*/ 2412717 w 3925287"/>
                <a:gd name="connsiteY180" fmla="*/ 171450 h 2350770"/>
                <a:gd name="connsiteX181" fmla="*/ 2374617 w 3925287"/>
                <a:gd name="connsiteY181" fmla="*/ 213360 h 2350770"/>
                <a:gd name="connsiteX182" fmla="*/ 2328897 w 3925287"/>
                <a:gd name="connsiteY182" fmla="*/ 281940 h 2350770"/>
                <a:gd name="connsiteX183" fmla="*/ 23250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86987 w 3925287"/>
                <a:gd name="connsiteY185" fmla="*/ 365760 h 2350770"/>
                <a:gd name="connsiteX186" fmla="*/ 2264127 w 3925287"/>
                <a:gd name="connsiteY186" fmla="*/ 411480 h 2350770"/>
                <a:gd name="connsiteX187" fmla="*/ 2252697 w 3925287"/>
                <a:gd name="connsiteY187" fmla="*/ 411480 h 2350770"/>
                <a:gd name="connsiteX188" fmla="*/ 2227745 w 3925287"/>
                <a:gd name="connsiteY188" fmla="*/ 430530 h 2350770"/>
                <a:gd name="connsiteX189" fmla="*/ 2195547 w 3925287"/>
                <a:gd name="connsiteY189" fmla="*/ 457200 h 2350770"/>
                <a:gd name="connsiteX190" fmla="*/ 2123157 w 3925287"/>
                <a:gd name="connsiteY190" fmla="*/ 491490 h 2350770"/>
                <a:gd name="connsiteX191" fmla="*/ 1989807 w 3925287"/>
                <a:gd name="connsiteY191" fmla="*/ 552450 h 2350770"/>
                <a:gd name="connsiteX192" fmla="*/ 1987715 w 3925287"/>
                <a:gd name="connsiteY192" fmla="*/ 548640 h 2350770"/>
                <a:gd name="connsiteX193" fmla="*/ 1964855 w 3925287"/>
                <a:gd name="connsiteY193" fmla="*/ 567690 h 2350770"/>
                <a:gd name="connsiteX194" fmla="*/ 1959327 w 3925287"/>
                <a:gd name="connsiteY194" fmla="*/ 563880 h 2350770"/>
                <a:gd name="connsiteX195" fmla="*/ 1947897 w 3925287"/>
                <a:gd name="connsiteY195" fmla="*/ 571500 h 2350770"/>
                <a:gd name="connsiteX196" fmla="*/ 1940277 w 3925287"/>
                <a:gd name="connsiteY196" fmla="*/ 552450 h 2350770"/>
                <a:gd name="connsiteX197" fmla="*/ 1898367 w 3925287"/>
                <a:gd name="connsiteY197" fmla="*/ 541020 h 2350770"/>
                <a:gd name="connsiteX198" fmla="*/ 1925037 w 3925287"/>
                <a:gd name="connsiteY198" fmla="*/ 556260 h 2350770"/>
                <a:gd name="connsiteX199" fmla="*/ 1921227 w 3925287"/>
                <a:gd name="connsiteY199" fmla="*/ 575310 h 2350770"/>
                <a:gd name="connsiteX200" fmla="*/ 1902177 w 3925287"/>
                <a:gd name="connsiteY200" fmla="*/ 533400 h 2350770"/>
                <a:gd name="connsiteX201" fmla="*/ 1913607 w 3925287"/>
                <a:gd name="connsiteY201" fmla="*/ 552450 h 2350770"/>
                <a:gd name="connsiteX202" fmla="*/ 1905987 w 3925287"/>
                <a:gd name="connsiteY202" fmla="*/ 548640 h 2350770"/>
                <a:gd name="connsiteX203" fmla="*/ 1898367 w 3925287"/>
                <a:gd name="connsiteY203" fmla="*/ 544830 h 2350770"/>
                <a:gd name="connsiteX204" fmla="*/ 1907705 w 3925287"/>
                <a:gd name="connsiteY204" fmla="*/ 552450 h 2350770"/>
                <a:gd name="connsiteX205" fmla="*/ 1913607 w 3925287"/>
                <a:gd name="connsiteY205" fmla="*/ 560070 h 2350770"/>
                <a:gd name="connsiteX206" fmla="*/ 1919135 w 3925287"/>
                <a:gd name="connsiteY206" fmla="*/ 548640 h 2350770"/>
                <a:gd name="connsiteX207" fmla="*/ 1932657 w 3925287"/>
                <a:gd name="connsiteY207" fmla="*/ 563880 h 2350770"/>
                <a:gd name="connsiteX208" fmla="*/ 1941995 w 3925287"/>
                <a:gd name="connsiteY208" fmla="*/ 563880 h 2350770"/>
                <a:gd name="connsiteX209" fmla="*/ 1917417 w 3925287"/>
                <a:gd name="connsiteY209" fmla="*/ 563880 h 2350770"/>
                <a:gd name="connsiteX210" fmla="*/ 1909797 w 3925287"/>
                <a:gd name="connsiteY210" fmla="*/ 575310 h 2350770"/>
                <a:gd name="connsiteX211" fmla="*/ 1919135 w 3925287"/>
                <a:gd name="connsiteY211" fmla="*/ 560070 h 2350770"/>
                <a:gd name="connsiteX212" fmla="*/ 1913607 w 3925287"/>
                <a:gd name="connsiteY212" fmla="*/ 563880 h 2350770"/>
                <a:gd name="connsiteX213" fmla="*/ 1919135 w 3925287"/>
                <a:gd name="connsiteY213" fmla="*/ 548640 h 2350770"/>
                <a:gd name="connsiteX214" fmla="*/ 1909797 w 3925287"/>
                <a:gd name="connsiteY214" fmla="*/ 552450 h 2350770"/>
                <a:gd name="connsiteX215" fmla="*/ 1951707 w 3925287"/>
                <a:gd name="connsiteY215" fmla="*/ 571500 h 2350770"/>
                <a:gd name="connsiteX216" fmla="*/ 1959327 w 3925287"/>
                <a:gd name="connsiteY216" fmla="*/ 560070 h 2350770"/>
                <a:gd name="connsiteX217" fmla="*/ 1909797 w 3925287"/>
                <a:gd name="connsiteY217" fmla="*/ 567690 h 2350770"/>
                <a:gd name="connsiteX218" fmla="*/ 1875507 w 3925287"/>
                <a:gd name="connsiteY218" fmla="*/ 567690 h 2350770"/>
                <a:gd name="connsiteX219" fmla="*/ 1966947 w 3925287"/>
                <a:gd name="connsiteY219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31767 w 3925287"/>
                <a:gd name="connsiteY166" fmla="*/ 361950 h 2350770"/>
                <a:gd name="connsiteX167" fmla="*/ 2511777 w 3925287"/>
                <a:gd name="connsiteY167" fmla="*/ 255270 h 2350770"/>
                <a:gd name="connsiteX168" fmla="*/ 2534637 w 3925287"/>
                <a:gd name="connsiteY168" fmla="*/ 186690 h 2350770"/>
                <a:gd name="connsiteX169" fmla="*/ 2595597 w 3925287"/>
                <a:gd name="connsiteY169" fmla="*/ 148590 h 2350770"/>
                <a:gd name="connsiteX170" fmla="*/ 2572737 w 3925287"/>
                <a:gd name="connsiteY170" fmla="*/ 140970 h 2350770"/>
                <a:gd name="connsiteX171" fmla="*/ 2582075 w 3925287"/>
                <a:gd name="connsiteY171" fmla="*/ 91440 h 2350770"/>
                <a:gd name="connsiteX172" fmla="*/ 2587977 w 3925287"/>
                <a:gd name="connsiteY172" fmla="*/ 45720 h 2350770"/>
                <a:gd name="connsiteX173" fmla="*/ 2553687 w 3925287"/>
                <a:gd name="connsiteY173" fmla="*/ 0 h 2350770"/>
                <a:gd name="connsiteX174" fmla="*/ 2542257 w 3925287"/>
                <a:gd name="connsiteY174" fmla="*/ 11430 h 2350770"/>
                <a:gd name="connsiteX175" fmla="*/ 2513495 w 3925287"/>
                <a:gd name="connsiteY175" fmla="*/ 30480 h 2350770"/>
                <a:gd name="connsiteX176" fmla="*/ 2511777 w 3925287"/>
                <a:gd name="connsiteY176" fmla="*/ 80010 h 2350770"/>
                <a:gd name="connsiteX177" fmla="*/ 2481297 w 3925287"/>
                <a:gd name="connsiteY177" fmla="*/ 72390 h 2350770"/>
                <a:gd name="connsiteX178" fmla="*/ 2450817 w 3925287"/>
                <a:gd name="connsiteY178" fmla="*/ 110490 h 2350770"/>
                <a:gd name="connsiteX179" fmla="*/ 2431767 w 3925287"/>
                <a:gd name="connsiteY179" fmla="*/ 144780 h 2350770"/>
                <a:gd name="connsiteX180" fmla="*/ 2412717 w 3925287"/>
                <a:gd name="connsiteY180" fmla="*/ 171450 h 2350770"/>
                <a:gd name="connsiteX181" fmla="*/ 2374617 w 3925287"/>
                <a:gd name="connsiteY181" fmla="*/ 213360 h 2350770"/>
                <a:gd name="connsiteX182" fmla="*/ 2328897 w 3925287"/>
                <a:gd name="connsiteY182" fmla="*/ 281940 h 2350770"/>
                <a:gd name="connsiteX183" fmla="*/ 23250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86987 w 3925287"/>
                <a:gd name="connsiteY185" fmla="*/ 365760 h 2350770"/>
                <a:gd name="connsiteX186" fmla="*/ 2264127 w 3925287"/>
                <a:gd name="connsiteY186" fmla="*/ 411480 h 2350770"/>
                <a:gd name="connsiteX187" fmla="*/ 2252697 w 3925287"/>
                <a:gd name="connsiteY187" fmla="*/ 411480 h 2350770"/>
                <a:gd name="connsiteX188" fmla="*/ 2227745 w 3925287"/>
                <a:gd name="connsiteY188" fmla="*/ 430530 h 2350770"/>
                <a:gd name="connsiteX189" fmla="*/ 2195547 w 3925287"/>
                <a:gd name="connsiteY189" fmla="*/ 457200 h 2350770"/>
                <a:gd name="connsiteX190" fmla="*/ 2123157 w 3925287"/>
                <a:gd name="connsiteY190" fmla="*/ 491490 h 2350770"/>
                <a:gd name="connsiteX191" fmla="*/ 1989807 w 3925287"/>
                <a:gd name="connsiteY191" fmla="*/ 552450 h 2350770"/>
                <a:gd name="connsiteX192" fmla="*/ 1987715 w 3925287"/>
                <a:gd name="connsiteY192" fmla="*/ 548640 h 2350770"/>
                <a:gd name="connsiteX193" fmla="*/ 1964855 w 3925287"/>
                <a:gd name="connsiteY193" fmla="*/ 567690 h 2350770"/>
                <a:gd name="connsiteX194" fmla="*/ 1959327 w 3925287"/>
                <a:gd name="connsiteY194" fmla="*/ 563880 h 2350770"/>
                <a:gd name="connsiteX195" fmla="*/ 1947897 w 3925287"/>
                <a:gd name="connsiteY195" fmla="*/ 571500 h 2350770"/>
                <a:gd name="connsiteX196" fmla="*/ 1940277 w 3925287"/>
                <a:gd name="connsiteY196" fmla="*/ 552450 h 2350770"/>
                <a:gd name="connsiteX197" fmla="*/ 1898367 w 3925287"/>
                <a:gd name="connsiteY197" fmla="*/ 541020 h 2350770"/>
                <a:gd name="connsiteX198" fmla="*/ 1925037 w 3925287"/>
                <a:gd name="connsiteY198" fmla="*/ 556260 h 2350770"/>
                <a:gd name="connsiteX199" fmla="*/ 1921227 w 3925287"/>
                <a:gd name="connsiteY199" fmla="*/ 575310 h 2350770"/>
                <a:gd name="connsiteX200" fmla="*/ 1902177 w 3925287"/>
                <a:gd name="connsiteY200" fmla="*/ 533400 h 2350770"/>
                <a:gd name="connsiteX201" fmla="*/ 1913607 w 3925287"/>
                <a:gd name="connsiteY201" fmla="*/ 552450 h 2350770"/>
                <a:gd name="connsiteX202" fmla="*/ 1905987 w 3925287"/>
                <a:gd name="connsiteY202" fmla="*/ 548640 h 2350770"/>
                <a:gd name="connsiteX203" fmla="*/ 1898367 w 3925287"/>
                <a:gd name="connsiteY203" fmla="*/ 544830 h 2350770"/>
                <a:gd name="connsiteX204" fmla="*/ 1907705 w 3925287"/>
                <a:gd name="connsiteY204" fmla="*/ 552450 h 2350770"/>
                <a:gd name="connsiteX205" fmla="*/ 1913607 w 3925287"/>
                <a:gd name="connsiteY205" fmla="*/ 560070 h 2350770"/>
                <a:gd name="connsiteX206" fmla="*/ 1919135 w 3925287"/>
                <a:gd name="connsiteY206" fmla="*/ 548640 h 2350770"/>
                <a:gd name="connsiteX207" fmla="*/ 1932657 w 3925287"/>
                <a:gd name="connsiteY207" fmla="*/ 563880 h 2350770"/>
                <a:gd name="connsiteX208" fmla="*/ 1941995 w 3925287"/>
                <a:gd name="connsiteY208" fmla="*/ 563880 h 2350770"/>
                <a:gd name="connsiteX209" fmla="*/ 1917417 w 3925287"/>
                <a:gd name="connsiteY209" fmla="*/ 563880 h 2350770"/>
                <a:gd name="connsiteX210" fmla="*/ 1909797 w 3925287"/>
                <a:gd name="connsiteY210" fmla="*/ 575310 h 2350770"/>
                <a:gd name="connsiteX211" fmla="*/ 1919135 w 3925287"/>
                <a:gd name="connsiteY211" fmla="*/ 560070 h 2350770"/>
                <a:gd name="connsiteX212" fmla="*/ 1913607 w 3925287"/>
                <a:gd name="connsiteY212" fmla="*/ 563880 h 2350770"/>
                <a:gd name="connsiteX213" fmla="*/ 1919135 w 3925287"/>
                <a:gd name="connsiteY213" fmla="*/ 548640 h 2350770"/>
                <a:gd name="connsiteX214" fmla="*/ 1909797 w 3925287"/>
                <a:gd name="connsiteY214" fmla="*/ 552450 h 2350770"/>
                <a:gd name="connsiteX215" fmla="*/ 1951707 w 3925287"/>
                <a:gd name="connsiteY215" fmla="*/ 571500 h 2350770"/>
                <a:gd name="connsiteX216" fmla="*/ 1959327 w 3925287"/>
                <a:gd name="connsiteY216" fmla="*/ 560070 h 2350770"/>
                <a:gd name="connsiteX217" fmla="*/ 1909797 w 3925287"/>
                <a:gd name="connsiteY217" fmla="*/ 567690 h 2350770"/>
                <a:gd name="connsiteX218" fmla="*/ 1875507 w 3925287"/>
                <a:gd name="connsiteY218" fmla="*/ 567690 h 2350770"/>
                <a:gd name="connsiteX219" fmla="*/ 1966947 w 3925287"/>
                <a:gd name="connsiteY219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31767 w 3925287"/>
                <a:gd name="connsiteY166" fmla="*/ 361950 h 2350770"/>
                <a:gd name="connsiteX167" fmla="*/ 2511777 w 3925287"/>
                <a:gd name="connsiteY167" fmla="*/ 255270 h 2350770"/>
                <a:gd name="connsiteX168" fmla="*/ 2534637 w 3925287"/>
                <a:gd name="connsiteY168" fmla="*/ 186690 h 2350770"/>
                <a:gd name="connsiteX169" fmla="*/ 2557497 w 3925287"/>
                <a:gd name="connsiteY169" fmla="*/ 133350 h 2350770"/>
                <a:gd name="connsiteX170" fmla="*/ 2572737 w 3925287"/>
                <a:gd name="connsiteY170" fmla="*/ 140970 h 2350770"/>
                <a:gd name="connsiteX171" fmla="*/ 2582075 w 3925287"/>
                <a:gd name="connsiteY171" fmla="*/ 91440 h 2350770"/>
                <a:gd name="connsiteX172" fmla="*/ 2587977 w 3925287"/>
                <a:gd name="connsiteY172" fmla="*/ 45720 h 2350770"/>
                <a:gd name="connsiteX173" fmla="*/ 2553687 w 3925287"/>
                <a:gd name="connsiteY173" fmla="*/ 0 h 2350770"/>
                <a:gd name="connsiteX174" fmla="*/ 2542257 w 3925287"/>
                <a:gd name="connsiteY174" fmla="*/ 11430 h 2350770"/>
                <a:gd name="connsiteX175" fmla="*/ 2513495 w 3925287"/>
                <a:gd name="connsiteY175" fmla="*/ 30480 h 2350770"/>
                <a:gd name="connsiteX176" fmla="*/ 2511777 w 3925287"/>
                <a:gd name="connsiteY176" fmla="*/ 80010 h 2350770"/>
                <a:gd name="connsiteX177" fmla="*/ 2481297 w 3925287"/>
                <a:gd name="connsiteY177" fmla="*/ 72390 h 2350770"/>
                <a:gd name="connsiteX178" fmla="*/ 2450817 w 3925287"/>
                <a:gd name="connsiteY178" fmla="*/ 110490 h 2350770"/>
                <a:gd name="connsiteX179" fmla="*/ 2431767 w 3925287"/>
                <a:gd name="connsiteY179" fmla="*/ 144780 h 2350770"/>
                <a:gd name="connsiteX180" fmla="*/ 2412717 w 3925287"/>
                <a:gd name="connsiteY180" fmla="*/ 171450 h 2350770"/>
                <a:gd name="connsiteX181" fmla="*/ 2374617 w 3925287"/>
                <a:gd name="connsiteY181" fmla="*/ 213360 h 2350770"/>
                <a:gd name="connsiteX182" fmla="*/ 2328897 w 3925287"/>
                <a:gd name="connsiteY182" fmla="*/ 281940 h 2350770"/>
                <a:gd name="connsiteX183" fmla="*/ 23250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86987 w 3925287"/>
                <a:gd name="connsiteY185" fmla="*/ 365760 h 2350770"/>
                <a:gd name="connsiteX186" fmla="*/ 2264127 w 3925287"/>
                <a:gd name="connsiteY186" fmla="*/ 411480 h 2350770"/>
                <a:gd name="connsiteX187" fmla="*/ 2252697 w 3925287"/>
                <a:gd name="connsiteY187" fmla="*/ 411480 h 2350770"/>
                <a:gd name="connsiteX188" fmla="*/ 2227745 w 3925287"/>
                <a:gd name="connsiteY188" fmla="*/ 430530 h 2350770"/>
                <a:gd name="connsiteX189" fmla="*/ 2195547 w 3925287"/>
                <a:gd name="connsiteY189" fmla="*/ 457200 h 2350770"/>
                <a:gd name="connsiteX190" fmla="*/ 2123157 w 3925287"/>
                <a:gd name="connsiteY190" fmla="*/ 491490 h 2350770"/>
                <a:gd name="connsiteX191" fmla="*/ 1989807 w 3925287"/>
                <a:gd name="connsiteY191" fmla="*/ 552450 h 2350770"/>
                <a:gd name="connsiteX192" fmla="*/ 1987715 w 3925287"/>
                <a:gd name="connsiteY192" fmla="*/ 548640 h 2350770"/>
                <a:gd name="connsiteX193" fmla="*/ 1964855 w 3925287"/>
                <a:gd name="connsiteY193" fmla="*/ 567690 h 2350770"/>
                <a:gd name="connsiteX194" fmla="*/ 1959327 w 3925287"/>
                <a:gd name="connsiteY194" fmla="*/ 563880 h 2350770"/>
                <a:gd name="connsiteX195" fmla="*/ 1947897 w 3925287"/>
                <a:gd name="connsiteY195" fmla="*/ 571500 h 2350770"/>
                <a:gd name="connsiteX196" fmla="*/ 1940277 w 3925287"/>
                <a:gd name="connsiteY196" fmla="*/ 552450 h 2350770"/>
                <a:gd name="connsiteX197" fmla="*/ 1898367 w 3925287"/>
                <a:gd name="connsiteY197" fmla="*/ 541020 h 2350770"/>
                <a:gd name="connsiteX198" fmla="*/ 1925037 w 3925287"/>
                <a:gd name="connsiteY198" fmla="*/ 556260 h 2350770"/>
                <a:gd name="connsiteX199" fmla="*/ 1921227 w 3925287"/>
                <a:gd name="connsiteY199" fmla="*/ 575310 h 2350770"/>
                <a:gd name="connsiteX200" fmla="*/ 1902177 w 3925287"/>
                <a:gd name="connsiteY200" fmla="*/ 533400 h 2350770"/>
                <a:gd name="connsiteX201" fmla="*/ 1913607 w 3925287"/>
                <a:gd name="connsiteY201" fmla="*/ 552450 h 2350770"/>
                <a:gd name="connsiteX202" fmla="*/ 1905987 w 3925287"/>
                <a:gd name="connsiteY202" fmla="*/ 548640 h 2350770"/>
                <a:gd name="connsiteX203" fmla="*/ 1898367 w 3925287"/>
                <a:gd name="connsiteY203" fmla="*/ 544830 h 2350770"/>
                <a:gd name="connsiteX204" fmla="*/ 1907705 w 3925287"/>
                <a:gd name="connsiteY204" fmla="*/ 552450 h 2350770"/>
                <a:gd name="connsiteX205" fmla="*/ 1913607 w 3925287"/>
                <a:gd name="connsiteY205" fmla="*/ 560070 h 2350770"/>
                <a:gd name="connsiteX206" fmla="*/ 1919135 w 3925287"/>
                <a:gd name="connsiteY206" fmla="*/ 548640 h 2350770"/>
                <a:gd name="connsiteX207" fmla="*/ 1932657 w 3925287"/>
                <a:gd name="connsiteY207" fmla="*/ 563880 h 2350770"/>
                <a:gd name="connsiteX208" fmla="*/ 1941995 w 3925287"/>
                <a:gd name="connsiteY208" fmla="*/ 563880 h 2350770"/>
                <a:gd name="connsiteX209" fmla="*/ 1917417 w 3925287"/>
                <a:gd name="connsiteY209" fmla="*/ 563880 h 2350770"/>
                <a:gd name="connsiteX210" fmla="*/ 1909797 w 3925287"/>
                <a:gd name="connsiteY210" fmla="*/ 575310 h 2350770"/>
                <a:gd name="connsiteX211" fmla="*/ 1919135 w 3925287"/>
                <a:gd name="connsiteY211" fmla="*/ 560070 h 2350770"/>
                <a:gd name="connsiteX212" fmla="*/ 1913607 w 3925287"/>
                <a:gd name="connsiteY212" fmla="*/ 563880 h 2350770"/>
                <a:gd name="connsiteX213" fmla="*/ 1919135 w 3925287"/>
                <a:gd name="connsiteY213" fmla="*/ 548640 h 2350770"/>
                <a:gd name="connsiteX214" fmla="*/ 1909797 w 3925287"/>
                <a:gd name="connsiteY214" fmla="*/ 552450 h 2350770"/>
                <a:gd name="connsiteX215" fmla="*/ 1951707 w 3925287"/>
                <a:gd name="connsiteY215" fmla="*/ 571500 h 2350770"/>
                <a:gd name="connsiteX216" fmla="*/ 1959327 w 3925287"/>
                <a:gd name="connsiteY216" fmla="*/ 560070 h 2350770"/>
                <a:gd name="connsiteX217" fmla="*/ 1909797 w 3925287"/>
                <a:gd name="connsiteY217" fmla="*/ 567690 h 2350770"/>
                <a:gd name="connsiteX218" fmla="*/ 1875507 w 3925287"/>
                <a:gd name="connsiteY218" fmla="*/ 567690 h 2350770"/>
                <a:gd name="connsiteX219" fmla="*/ 1966947 w 3925287"/>
                <a:gd name="connsiteY219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31767 w 3925287"/>
                <a:gd name="connsiteY166" fmla="*/ 361950 h 2350770"/>
                <a:gd name="connsiteX167" fmla="*/ 2511777 w 3925287"/>
                <a:gd name="connsiteY167" fmla="*/ 255270 h 2350770"/>
                <a:gd name="connsiteX168" fmla="*/ 2534637 w 3925287"/>
                <a:gd name="connsiteY168" fmla="*/ 186690 h 2350770"/>
                <a:gd name="connsiteX169" fmla="*/ 2557497 w 3925287"/>
                <a:gd name="connsiteY169" fmla="*/ 133350 h 2350770"/>
                <a:gd name="connsiteX170" fmla="*/ 2553687 w 3925287"/>
                <a:gd name="connsiteY170" fmla="*/ 125730 h 2350770"/>
                <a:gd name="connsiteX171" fmla="*/ 2582075 w 3925287"/>
                <a:gd name="connsiteY171" fmla="*/ 91440 h 2350770"/>
                <a:gd name="connsiteX172" fmla="*/ 2587977 w 3925287"/>
                <a:gd name="connsiteY172" fmla="*/ 45720 h 2350770"/>
                <a:gd name="connsiteX173" fmla="*/ 2553687 w 3925287"/>
                <a:gd name="connsiteY173" fmla="*/ 0 h 2350770"/>
                <a:gd name="connsiteX174" fmla="*/ 2542257 w 3925287"/>
                <a:gd name="connsiteY174" fmla="*/ 11430 h 2350770"/>
                <a:gd name="connsiteX175" fmla="*/ 2513495 w 3925287"/>
                <a:gd name="connsiteY175" fmla="*/ 30480 h 2350770"/>
                <a:gd name="connsiteX176" fmla="*/ 2511777 w 3925287"/>
                <a:gd name="connsiteY176" fmla="*/ 80010 h 2350770"/>
                <a:gd name="connsiteX177" fmla="*/ 2481297 w 3925287"/>
                <a:gd name="connsiteY177" fmla="*/ 72390 h 2350770"/>
                <a:gd name="connsiteX178" fmla="*/ 2450817 w 3925287"/>
                <a:gd name="connsiteY178" fmla="*/ 110490 h 2350770"/>
                <a:gd name="connsiteX179" fmla="*/ 2431767 w 3925287"/>
                <a:gd name="connsiteY179" fmla="*/ 144780 h 2350770"/>
                <a:gd name="connsiteX180" fmla="*/ 2412717 w 3925287"/>
                <a:gd name="connsiteY180" fmla="*/ 171450 h 2350770"/>
                <a:gd name="connsiteX181" fmla="*/ 2374617 w 3925287"/>
                <a:gd name="connsiteY181" fmla="*/ 213360 h 2350770"/>
                <a:gd name="connsiteX182" fmla="*/ 2328897 w 3925287"/>
                <a:gd name="connsiteY182" fmla="*/ 281940 h 2350770"/>
                <a:gd name="connsiteX183" fmla="*/ 23250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86987 w 3925287"/>
                <a:gd name="connsiteY185" fmla="*/ 365760 h 2350770"/>
                <a:gd name="connsiteX186" fmla="*/ 2264127 w 3925287"/>
                <a:gd name="connsiteY186" fmla="*/ 411480 h 2350770"/>
                <a:gd name="connsiteX187" fmla="*/ 2252697 w 3925287"/>
                <a:gd name="connsiteY187" fmla="*/ 411480 h 2350770"/>
                <a:gd name="connsiteX188" fmla="*/ 2227745 w 3925287"/>
                <a:gd name="connsiteY188" fmla="*/ 430530 h 2350770"/>
                <a:gd name="connsiteX189" fmla="*/ 2195547 w 3925287"/>
                <a:gd name="connsiteY189" fmla="*/ 457200 h 2350770"/>
                <a:gd name="connsiteX190" fmla="*/ 2123157 w 3925287"/>
                <a:gd name="connsiteY190" fmla="*/ 491490 h 2350770"/>
                <a:gd name="connsiteX191" fmla="*/ 1989807 w 3925287"/>
                <a:gd name="connsiteY191" fmla="*/ 552450 h 2350770"/>
                <a:gd name="connsiteX192" fmla="*/ 1987715 w 3925287"/>
                <a:gd name="connsiteY192" fmla="*/ 548640 h 2350770"/>
                <a:gd name="connsiteX193" fmla="*/ 1964855 w 3925287"/>
                <a:gd name="connsiteY193" fmla="*/ 567690 h 2350770"/>
                <a:gd name="connsiteX194" fmla="*/ 1959327 w 3925287"/>
                <a:gd name="connsiteY194" fmla="*/ 563880 h 2350770"/>
                <a:gd name="connsiteX195" fmla="*/ 1947897 w 3925287"/>
                <a:gd name="connsiteY195" fmla="*/ 571500 h 2350770"/>
                <a:gd name="connsiteX196" fmla="*/ 1940277 w 3925287"/>
                <a:gd name="connsiteY196" fmla="*/ 552450 h 2350770"/>
                <a:gd name="connsiteX197" fmla="*/ 1898367 w 3925287"/>
                <a:gd name="connsiteY197" fmla="*/ 541020 h 2350770"/>
                <a:gd name="connsiteX198" fmla="*/ 1925037 w 3925287"/>
                <a:gd name="connsiteY198" fmla="*/ 556260 h 2350770"/>
                <a:gd name="connsiteX199" fmla="*/ 1921227 w 3925287"/>
                <a:gd name="connsiteY199" fmla="*/ 575310 h 2350770"/>
                <a:gd name="connsiteX200" fmla="*/ 1902177 w 3925287"/>
                <a:gd name="connsiteY200" fmla="*/ 533400 h 2350770"/>
                <a:gd name="connsiteX201" fmla="*/ 1913607 w 3925287"/>
                <a:gd name="connsiteY201" fmla="*/ 552450 h 2350770"/>
                <a:gd name="connsiteX202" fmla="*/ 1905987 w 3925287"/>
                <a:gd name="connsiteY202" fmla="*/ 548640 h 2350770"/>
                <a:gd name="connsiteX203" fmla="*/ 1898367 w 3925287"/>
                <a:gd name="connsiteY203" fmla="*/ 544830 h 2350770"/>
                <a:gd name="connsiteX204" fmla="*/ 1907705 w 3925287"/>
                <a:gd name="connsiteY204" fmla="*/ 552450 h 2350770"/>
                <a:gd name="connsiteX205" fmla="*/ 1913607 w 3925287"/>
                <a:gd name="connsiteY205" fmla="*/ 560070 h 2350770"/>
                <a:gd name="connsiteX206" fmla="*/ 1919135 w 3925287"/>
                <a:gd name="connsiteY206" fmla="*/ 548640 h 2350770"/>
                <a:gd name="connsiteX207" fmla="*/ 1932657 w 3925287"/>
                <a:gd name="connsiteY207" fmla="*/ 563880 h 2350770"/>
                <a:gd name="connsiteX208" fmla="*/ 1941995 w 3925287"/>
                <a:gd name="connsiteY208" fmla="*/ 563880 h 2350770"/>
                <a:gd name="connsiteX209" fmla="*/ 1917417 w 3925287"/>
                <a:gd name="connsiteY209" fmla="*/ 563880 h 2350770"/>
                <a:gd name="connsiteX210" fmla="*/ 1909797 w 3925287"/>
                <a:gd name="connsiteY210" fmla="*/ 575310 h 2350770"/>
                <a:gd name="connsiteX211" fmla="*/ 1919135 w 3925287"/>
                <a:gd name="connsiteY211" fmla="*/ 560070 h 2350770"/>
                <a:gd name="connsiteX212" fmla="*/ 1913607 w 3925287"/>
                <a:gd name="connsiteY212" fmla="*/ 563880 h 2350770"/>
                <a:gd name="connsiteX213" fmla="*/ 1919135 w 3925287"/>
                <a:gd name="connsiteY213" fmla="*/ 548640 h 2350770"/>
                <a:gd name="connsiteX214" fmla="*/ 1909797 w 3925287"/>
                <a:gd name="connsiteY214" fmla="*/ 552450 h 2350770"/>
                <a:gd name="connsiteX215" fmla="*/ 1951707 w 3925287"/>
                <a:gd name="connsiteY215" fmla="*/ 571500 h 2350770"/>
                <a:gd name="connsiteX216" fmla="*/ 1959327 w 3925287"/>
                <a:gd name="connsiteY216" fmla="*/ 560070 h 2350770"/>
                <a:gd name="connsiteX217" fmla="*/ 1909797 w 3925287"/>
                <a:gd name="connsiteY217" fmla="*/ 567690 h 2350770"/>
                <a:gd name="connsiteX218" fmla="*/ 1875507 w 3925287"/>
                <a:gd name="connsiteY218" fmla="*/ 567690 h 2350770"/>
                <a:gd name="connsiteX219" fmla="*/ 1966947 w 3925287"/>
                <a:gd name="connsiteY219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31767 w 3925287"/>
                <a:gd name="connsiteY166" fmla="*/ 361950 h 2350770"/>
                <a:gd name="connsiteX167" fmla="*/ 2511777 w 3925287"/>
                <a:gd name="connsiteY167" fmla="*/ 255270 h 2350770"/>
                <a:gd name="connsiteX168" fmla="*/ 2534637 w 3925287"/>
                <a:gd name="connsiteY168" fmla="*/ 186690 h 2350770"/>
                <a:gd name="connsiteX169" fmla="*/ 2557497 w 3925287"/>
                <a:gd name="connsiteY169" fmla="*/ 133350 h 2350770"/>
                <a:gd name="connsiteX170" fmla="*/ 2553687 w 3925287"/>
                <a:gd name="connsiteY170" fmla="*/ 125730 h 2350770"/>
                <a:gd name="connsiteX171" fmla="*/ 2566835 w 3925287"/>
                <a:gd name="connsiteY171" fmla="*/ 87630 h 2350770"/>
                <a:gd name="connsiteX172" fmla="*/ 2587977 w 3925287"/>
                <a:gd name="connsiteY172" fmla="*/ 45720 h 2350770"/>
                <a:gd name="connsiteX173" fmla="*/ 2553687 w 3925287"/>
                <a:gd name="connsiteY173" fmla="*/ 0 h 2350770"/>
                <a:gd name="connsiteX174" fmla="*/ 2542257 w 3925287"/>
                <a:gd name="connsiteY174" fmla="*/ 11430 h 2350770"/>
                <a:gd name="connsiteX175" fmla="*/ 2513495 w 3925287"/>
                <a:gd name="connsiteY175" fmla="*/ 30480 h 2350770"/>
                <a:gd name="connsiteX176" fmla="*/ 2511777 w 3925287"/>
                <a:gd name="connsiteY176" fmla="*/ 80010 h 2350770"/>
                <a:gd name="connsiteX177" fmla="*/ 2481297 w 3925287"/>
                <a:gd name="connsiteY177" fmla="*/ 72390 h 2350770"/>
                <a:gd name="connsiteX178" fmla="*/ 2450817 w 3925287"/>
                <a:gd name="connsiteY178" fmla="*/ 110490 h 2350770"/>
                <a:gd name="connsiteX179" fmla="*/ 2431767 w 3925287"/>
                <a:gd name="connsiteY179" fmla="*/ 144780 h 2350770"/>
                <a:gd name="connsiteX180" fmla="*/ 2412717 w 3925287"/>
                <a:gd name="connsiteY180" fmla="*/ 171450 h 2350770"/>
                <a:gd name="connsiteX181" fmla="*/ 2374617 w 3925287"/>
                <a:gd name="connsiteY181" fmla="*/ 213360 h 2350770"/>
                <a:gd name="connsiteX182" fmla="*/ 2328897 w 3925287"/>
                <a:gd name="connsiteY182" fmla="*/ 281940 h 2350770"/>
                <a:gd name="connsiteX183" fmla="*/ 23250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86987 w 3925287"/>
                <a:gd name="connsiteY185" fmla="*/ 365760 h 2350770"/>
                <a:gd name="connsiteX186" fmla="*/ 2264127 w 3925287"/>
                <a:gd name="connsiteY186" fmla="*/ 411480 h 2350770"/>
                <a:gd name="connsiteX187" fmla="*/ 2252697 w 3925287"/>
                <a:gd name="connsiteY187" fmla="*/ 411480 h 2350770"/>
                <a:gd name="connsiteX188" fmla="*/ 2227745 w 3925287"/>
                <a:gd name="connsiteY188" fmla="*/ 430530 h 2350770"/>
                <a:gd name="connsiteX189" fmla="*/ 2195547 w 3925287"/>
                <a:gd name="connsiteY189" fmla="*/ 457200 h 2350770"/>
                <a:gd name="connsiteX190" fmla="*/ 2123157 w 3925287"/>
                <a:gd name="connsiteY190" fmla="*/ 491490 h 2350770"/>
                <a:gd name="connsiteX191" fmla="*/ 1989807 w 3925287"/>
                <a:gd name="connsiteY191" fmla="*/ 552450 h 2350770"/>
                <a:gd name="connsiteX192" fmla="*/ 1987715 w 3925287"/>
                <a:gd name="connsiteY192" fmla="*/ 548640 h 2350770"/>
                <a:gd name="connsiteX193" fmla="*/ 1964855 w 3925287"/>
                <a:gd name="connsiteY193" fmla="*/ 567690 h 2350770"/>
                <a:gd name="connsiteX194" fmla="*/ 1959327 w 3925287"/>
                <a:gd name="connsiteY194" fmla="*/ 563880 h 2350770"/>
                <a:gd name="connsiteX195" fmla="*/ 1947897 w 3925287"/>
                <a:gd name="connsiteY195" fmla="*/ 571500 h 2350770"/>
                <a:gd name="connsiteX196" fmla="*/ 1940277 w 3925287"/>
                <a:gd name="connsiteY196" fmla="*/ 552450 h 2350770"/>
                <a:gd name="connsiteX197" fmla="*/ 1898367 w 3925287"/>
                <a:gd name="connsiteY197" fmla="*/ 541020 h 2350770"/>
                <a:gd name="connsiteX198" fmla="*/ 1925037 w 3925287"/>
                <a:gd name="connsiteY198" fmla="*/ 556260 h 2350770"/>
                <a:gd name="connsiteX199" fmla="*/ 1921227 w 3925287"/>
                <a:gd name="connsiteY199" fmla="*/ 575310 h 2350770"/>
                <a:gd name="connsiteX200" fmla="*/ 1902177 w 3925287"/>
                <a:gd name="connsiteY200" fmla="*/ 533400 h 2350770"/>
                <a:gd name="connsiteX201" fmla="*/ 1913607 w 3925287"/>
                <a:gd name="connsiteY201" fmla="*/ 552450 h 2350770"/>
                <a:gd name="connsiteX202" fmla="*/ 1905987 w 3925287"/>
                <a:gd name="connsiteY202" fmla="*/ 548640 h 2350770"/>
                <a:gd name="connsiteX203" fmla="*/ 1898367 w 3925287"/>
                <a:gd name="connsiteY203" fmla="*/ 544830 h 2350770"/>
                <a:gd name="connsiteX204" fmla="*/ 1907705 w 3925287"/>
                <a:gd name="connsiteY204" fmla="*/ 552450 h 2350770"/>
                <a:gd name="connsiteX205" fmla="*/ 1913607 w 3925287"/>
                <a:gd name="connsiteY205" fmla="*/ 560070 h 2350770"/>
                <a:gd name="connsiteX206" fmla="*/ 1919135 w 3925287"/>
                <a:gd name="connsiteY206" fmla="*/ 548640 h 2350770"/>
                <a:gd name="connsiteX207" fmla="*/ 1932657 w 3925287"/>
                <a:gd name="connsiteY207" fmla="*/ 563880 h 2350770"/>
                <a:gd name="connsiteX208" fmla="*/ 1941995 w 3925287"/>
                <a:gd name="connsiteY208" fmla="*/ 563880 h 2350770"/>
                <a:gd name="connsiteX209" fmla="*/ 1917417 w 3925287"/>
                <a:gd name="connsiteY209" fmla="*/ 563880 h 2350770"/>
                <a:gd name="connsiteX210" fmla="*/ 1909797 w 3925287"/>
                <a:gd name="connsiteY210" fmla="*/ 575310 h 2350770"/>
                <a:gd name="connsiteX211" fmla="*/ 1919135 w 3925287"/>
                <a:gd name="connsiteY211" fmla="*/ 560070 h 2350770"/>
                <a:gd name="connsiteX212" fmla="*/ 1913607 w 3925287"/>
                <a:gd name="connsiteY212" fmla="*/ 563880 h 2350770"/>
                <a:gd name="connsiteX213" fmla="*/ 1919135 w 3925287"/>
                <a:gd name="connsiteY213" fmla="*/ 548640 h 2350770"/>
                <a:gd name="connsiteX214" fmla="*/ 1909797 w 3925287"/>
                <a:gd name="connsiteY214" fmla="*/ 552450 h 2350770"/>
                <a:gd name="connsiteX215" fmla="*/ 1951707 w 3925287"/>
                <a:gd name="connsiteY215" fmla="*/ 571500 h 2350770"/>
                <a:gd name="connsiteX216" fmla="*/ 1959327 w 3925287"/>
                <a:gd name="connsiteY216" fmla="*/ 560070 h 2350770"/>
                <a:gd name="connsiteX217" fmla="*/ 1909797 w 3925287"/>
                <a:gd name="connsiteY217" fmla="*/ 567690 h 2350770"/>
                <a:gd name="connsiteX218" fmla="*/ 1875507 w 3925287"/>
                <a:gd name="connsiteY218" fmla="*/ 567690 h 2350770"/>
                <a:gd name="connsiteX219" fmla="*/ 1966947 w 3925287"/>
                <a:gd name="connsiteY219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31767 w 3925287"/>
                <a:gd name="connsiteY166" fmla="*/ 361950 h 2350770"/>
                <a:gd name="connsiteX167" fmla="*/ 2511777 w 3925287"/>
                <a:gd name="connsiteY167" fmla="*/ 255270 h 2350770"/>
                <a:gd name="connsiteX168" fmla="*/ 2534637 w 3925287"/>
                <a:gd name="connsiteY168" fmla="*/ 186690 h 2350770"/>
                <a:gd name="connsiteX169" fmla="*/ 2557497 w 3925287"/>
                <a:gd name="connsiteY169" fmla="*/ 133350 h 2350770"/>
                <a:gd name="connsiteX170" fmla="*/ 2553687 w 3925287"/>
                <a:gd name="connsiteY170" fmla="*/ 125730 h 2350770"/>
                <a:gd name="connsiteX171" fmla="*/ 2566835 w 3925287"/>
                <a:gd name="connsiteY171" fmla="*/ 87630 h 2350770"/>
                <a:gd name="connsiteX172" fmla="*/ 2565117 w 3925287"/>
                <a:gd name="connsiteY172" fmla="*/ 41910 h 2350770"/>
                <a:gd name="connsiteX173" fmla="*/ 2553687 w 3925287"/>
                <a:gd name="connsiteY173" fmla="*/ 0 h 2350770"/>
                <a:gd name="connsiteX174" fmla="*/ 2542257 w 3925287"/>
                <a:gd name="connsiteY174" fmla="*/ 11430 h 2350770"/>
                <a:gd name="connsiteX175" fmla="*/ 2513495 w 3925287"/>
                <a:gd name="connsiteY175" fmla="*/ 30480 h 2350770"/>
                <a:gd name="connsiteX176" fmla="*/ 2511777 w 3925287"/>
                <a:gd name="connsiteY176" fmla="*/ 80010 h 2350770"/>
                <a:gd name="connsiteX177" fmla="*/ 2481297 w 3925287"/>
                <a:gd name="connsiteY177" fmla="*/ 72390 h 2350770"/>
                <a:gd name="connsiteX178" fmla="*/ 2450817 w 3925287"/>
                <a:gd name="connsiteY178" fmla="*/ 110490 h 2350770"/>
                <a:gd name="connsiteX179" fmla="*/ 2431767 w 3925287"/>
                <a:gd name="connsiteY179" fmla="*/ 144780 h 2350770"/>
                <a:gd name="connsiteX180" fmla="*/ 2412717 w 3925287"/>
                <a:gd name="connsiteY180" fmla="*/ 171450 h 2350770"/>
                <a:gd name="connsiteX181" fmla="*/ 2374617 w 3925287"/>
                <a:gd name="connsiteY181" fmla="*/ 213360 h 2350770"/>
                <a:gd name="connsiteX182" fmla="*/ 2328897 w 3925287"/>
                <a:gd name="connsiteY182" fmla="*/ 281940 h 2350770"/>
                <a:gd name="connsiteX183" fmla="*/ 23250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86987 w 3925287"/>
                <a:gd name="connsiteY185" fmla="*/ 365760 h 2350770"/>
                <a:gd name="connsiteX186" fmla="*/ 2264127 w 3925287"/>
                <a:gd name="connsiteY186" fmla="*/ 411480 h 2350770"/>
                <a:gd name="connsiteX187" fmla="*/ 2252697 w 3925287"/>
                <a:gd name="connsiteY187" fmla="*/ 411480 h 2350770"/>
                <a:gd name="connsiteX188" fmla="*/ 2227745 w 3925287"/>
                <a:gd name="connsiteY188" fmla="*/ 430530 h 2350770"/>
                <a:gd name="connsiteX189" fmla="*/ 2195547 w 3925287"/>
                <a:gd name="connsiteY189" fmla="*/ 457200 h 2350770"/>
                <a:gd name="connsiteX190" fmla="*/ 2123157 w 3925287"/>
                <a:gd name="connsiteY190" fmla="*/ 491490 h 2350770"/>
                <a:gd name="connsiteX191" fmla="*/ 1989807 w 3925287"/>
                <a:gd name="connsiteY191" fmla="*/ 552450 h 2350770"/>
                <a:gd name="connsiteX192" fmla="*/ 1987715 w 3925287"/>
                <a:gd name="connsiteY192" fmla="*/ 548640 h 2350770"/>
                <a:gd name="connsiteX193" fmla="*/ 1964855 w 3925287"/>
                <a:gd name="connsiteY193" fmla="*/ 567690 h 2350770"/>
                <a:gd name="connsiteX194" fmla="*/ 1959327 w 3925287"/>
                <a:gd name="connsiteY194" fmla="*/ 563880 h 2350770"/>
                <a:gd name="connsiteX195" fmla="*/ 1947897 w 3925287"/>
                <a:gd name="connsiteY195" fmla="*/ 571500 h 2350770"/>
                <a:gd name="connsiteX196" fmla="*/ 1940277 w 3925287"/>
                <a:gd name="connsiteY196" fmla="*/ 552450 h 2350770"/>
                <a:gd name="connsiteX197" fmla="*/ 1898367 w 3925287"/>
                <a:gd name="connsiteY197" fmla="*/ 541020 h 2350770"/>
                <a:gd name="connsiteX198" fmla="*/ 1925037 w 3925287"/>
                <a:gd name="connsiteY198" fmla="*/ 556260 h 2350770"/>
                <a:gd name="connsiteX199" fmla="*/ 1921227 w 3925287"/>
                <a:gd name="connsiteY199" fmla="*/ 575310 h 2350770"/>
                <a:gd name="connsiteX200" fmla="*/ 1902177 w 3925287"/>
                <a:gd name="connsiteY200" fmla="*/ 533400 h 2350770"/>
                <a:gd name="connsiteX201" fmla="*/ 1913607 w 3925287"/>
                <a:gd name="connsiteY201" fmla="*/ 552450 h 2350770"/>
                <a:gd name="connsiteX202" fmla="*/ 1905987 w 3925287"/>
                <a:gd name="connsiteY202" fmla="*/ 548640 h 2350770"/>
                <a:gd name="connsiteX203" fmla="*/ 1898367 w 3925287"/>
                <a:gd name="connsiteY203" fmla="*/ 544830 h 2350770"/>
                <a:gd name="connsiteX204" fmla="*/ 1907705 w 3925287"/>
                <a:gd name="connsiteY204" fmla="*/ 552450 h 2350770"/>
                <a:gd name="connsiteX205" fmla="*/ 1913607 w 3925287"/>
                <a:gd name="connsiteY205" fmla="*/ 560070 h 2350770"/>
                <a:gd name="connsiteX206" fmla="*/ 1919135 w 3925287"/>
                <a:gd name="connsiteY206" fmla="*/ 548640 h 2350770"/>
                <a:gd name="connsiteX207" fmla="*/ 1932657 w 3925287"/>
                <a:gd name="connsiteY207" fmla="*/ 563880 h 2350770"/>
                <a:gd name="connsiteX208" fmla="*/ 1941995 w 3925287"/>
                <a:gd name="connsiteY208" fmla="*/ 563880 h 2350770"/>
                <a:gd name="connsiteX209" fmla="*/ 1917417 w 3925287"/>
                <a:gd name="connsiteY209" fmla="*/ 563880 h 2350770"/>
                <a:gd name="connsiteX210" fmla="*/ 1909797 w 3925287"/>
                <a:gd name="connsiteY210" fmla="*/ 575310 h 2350770"/>
                <a:gd name="connsiteX211" fmla="*/ 1919135 w 3925287"/>
                <a:gd name="connsiteY211" fmla="*/ 560070 h 2350770"/>
                <a:gd name="connsiteX212" fmla="*/ 1913607 w 3925287"/>
                <a:gd name="connsiteY212" fmla="*/ 563880 h 2350770"/>
                <a:gd name="connsiteX213" fmla="*/ 1919135 w 3925287"/>
                <a:gd name="connsiteY213" fmla="*/ 548640 h 2350770"/>
                <a:gd name="connsiteX214" fmla="*/ 1909797 w 3925287"/>
                <a:gd name="connsiteY214" fmla="*/ 552450 h 2350770"/>
                <a:gd name="connsiteX215" fmla="*/ 1951707 w 3925287"/>
                <a:gd name="connsiteY215" fmla="*/ 571500 h 2350770"/>
                <a:gd name="connsiteX216" fmla="*/ 1959327 w 3925287"/>
                <a:gd name="connsiteY216" fmla="*/ 560070 h 2350770"/>
                <a:gd name="connsiteX217" fmla="*/ 1909797 w 3925287"/>
                <a:gd name="connsiteY217" fmla="*/ 567690 h 2350770"/>
                <a:gd name="connsiteX218" fmla="*/ 1875507 w 3925287"/>
                <a:gd name="connsiteY218" fmla="*/ 567690 h 2350770"/>
                <a:gd name="connsiteX219" fmla="*/ 1966947 w 3925287"/>
                <a:gd name="connsiteY219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31767 w 3925287"/>
                <a:gd name="connsiteY166" fmla="*/ 361950 h 2350770"/>
                <a:gd name="connsiteX167" fmla="*/ 2511777 w 3925287"/>
                <a:gd name="connsiteY167" fmla="*/ 255270 h 2350770"/>
                <a:gd name="connsiteX168" fmla="*/ 2534637 w 3925287"/>
                <a:gd name="connsiteY168" fmla="*/ 186690 h 2350770"/>
                <a:gd name="connsiteX169" fmla="*/ 2557497 w 3925287"/>
                <a:gd name="connsiteY169" fmla="*/ 133350 h 2350770"/>
                <a:gd name="connsiteX170" fmla="*/ 2553687 w 3925287"/>
                <a:gd name="connsiteY170" fmla="*/ 125730 h 2350770"/>
                <a:gd name="connsiteX171" fmla="*/ 2566835 w 3925287"/>
                <a:gd name="connsiteY171" fmla="*/ 87630 h 2350770"/>
                <a:gd name="connsiteX172" fmla="*/ 2565117 w 3925287"/>
                <a:gd name="connsiteY172" fmla="*/ 41910 h 2350770"/>
                <a:gd name="connsiteX173" fmla="*/ 2553687 w 3925287"/>
                <a:gd name="connsiteY173" fmla="*/ 0 h 2350770"/>
                <a:gd name="connsiteX174" fmla="*/ 2527017 w 3925287"/>
                <a:gd name="connsiteY174" fmla="*/ 30480 h 2350770"/>
                <a:gd name="connsiteX175" fmla="*/ 2513495 w 3925287"/>
                <a:gd name="connsiteY175" fmla="*/ 30480 h 2350770"/>
                <a:gd name="connsiteX176" fmla="*/ 2511777 w 3925287"/>
                <a:gd name="connsiteY176" fmla="*/ 80010 h 2350770"/>
                <a:gd name="connsiteX177" fmla="*/ 2481297 w 3925287"/>
                <a:gd name="connsiteY177" fmla="*/ 72390 h 2350770"/>
                <a:gd name="connsiteX178" fmla="*/ 2450817 w 3925287"/>
                <a:gd name="connsiteY178" fmla="*/ 110490 h 2350770"/>
                <a:gd name="connsiteX179" fmla="*/ 2431767 w 3925287"/>
                <a:gd name="connsiteY179" fmla="*/ 144780 h 2350770"/>
                <a:gd name="connsiteX180" fmla="*/ 2412717 w 3925287"/>
                <a:gd name="connsiteY180" fmla="*/ 171450 h 2350770"/>
                <a:gd name="connsiteX181" fmla="*/ 2374617 w 3925287"/>
                <a:gd name="connsiteY181" fmla="*/ 213360 h 2350770"/>
                <a:gd name="connsiteX182" fmla="*/ 2328897 w 3925287"/>
                <a:gd name="connsiteY182" fmla="*/ 281940 h 2350770"/>
                <a:gd name="connsiteX183" fmla="*/ 23250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86987 w 3925287"/>
                <a:gd name="connsiteY185" fmla="*/ 365760 h 2350770"/>
                <a:gd name="connsiteX186" fmla="*/ 2264127 w 3925287"/>
                <a:gd name="connsiteY186" fmla="*/ 411480 h 2350770"/>
                <a:gd name="connsiteX187" fmla="*/ 2252697 w 3925287"/>
                <a:gd name="connsiteY187" fmla="*/ 411480 h 2350770"/>
                <a:gd name="connsiteX188" fmla="*/ 2227745 w 3925287"/>
                <a:gd name="connsiteY188" fmla="*/ 430530 h 2350770"/>
                <a:gd name="connsiteX189" fmla="*/ 2195547 w 3925287"/>
                <a:gd name="connsiteY189" fmla="*/ 457200 h 2350770"/>
                <a:gd name="connsiteX190" fmla="*/ 2123157 w 3925287"/>
                <a:gd name="connsiteY190" fmla="*/ 491490 h 2350770"/>
                <a:gd name="connsiteX191" fmla="*/ 1989807 w 3925287"/>
                <a:gd name="connsiteY191" fmla="*/ 552450 h 2350770"/>
                <a:gd name="connsiteX192" fmla="*/ 1987715 w 3925287"/>
                <a:gd name="connsiteY192" fmla="*/ 548640 h 2350770"/>
                <a:gd name="connsiteX193" fmla="*/ 1964855 w 3925287"/>
                <a:gd name="connsiteY193" fmla="*/ 567690 h 2350770"/>
                <a:gd name="connsiteX194" fmla="*/ 1959327 w 3925287"/>
                <a:gd name="connsiteY194" fmla="*/ 563880 h 2350770"/>
                <a:gd name="connsiteX195" fmla="*/ 1947897 w 3925287"/>
                <a:gd name="connsiteY195" fmla="*/ 571500 h 2350770"/>
                <a:gd name="connsiteX196" fmla="*/ 1940277 w 3925287"/>
                <a:gd name="connsiteY196" fmla="*/ 552450 h 2350770"/>
                <a:gd name="connsiteX197" fmla="*/ 1898367 w 3925287"/>
                <a:gd name="connsiteY197" fmla="*/ 541020 h 2350770"/>
                <a:gd name="connsiteX198" fmla="*/ 1925037 w 3925287"/>
                <a:gd name="connsiteY198" fmla="*/ 556260 h 2350770"/>
                <a:gd name="connsiteX199" fmla="*/ 1921227 w 3925287"/>
                <a:gd name="connsiteY199" fmla="*/ 575310 h 2350770"/>
                <a:gd name="connsiteX200" fmla="*/ 1902177 w 3925287"/>
                <a:gd name="connsiteY200" fmla="*/ 533400 h 2350770"/>
                <a:gd name="connsiteX201" fmla="*/ 1913607 w 3925287"/>
                <a:gd name="connsiteY201" fmla="*/ 552450 h 2350770"/>
                <a:gd name="connsiteX202" fmla="*/ 1905987 w 3925287"/>
                <a:gd name="connsiteY202" fmla="*/ 548640 h 2350770"/>
                <a:gd name="connsiteX203" fmla="*/ 1898367 w 3925287"/>
                <a:gd name="connsiteY203" fmla="*/ 544830 h 2350770"/>
                <a:gd name="connsiteX204" fmla="*/ 1907705 w 3925287"/>
                <a:gd name="connsiteY204" fmla="*/ 552450 h 2350770"/>
                <a:gd name="connsiteX205" fmla="*/ 1913607 w 3925287"/>
                <a:gd name="connsiteY205" fmla="*/ 560070 h 2350770"/>
                <a:gd name="connsiteX206" fmla="*/ 1919135 w 3925287"/>
                <a:gd name="connsiteY206" fmla="*/ 548640 h 2350770"/>
                <a:gd name="connsiteX207" fmla="*/ 1932657 w 3925287"/>
                <a:gd name="connsiteY207" fmla="*/ 563880 h 2350770"/>
                <a:gd name="connsiteX208" fmla="*/ 1941995 w 3925287"/>
                <a:gd name="connsiteY208" fmla="*/ 563880 h 2350770"/>
                <a:gd name="connsiteX209" fmla="*/ 1917417 w 3925287"/>
                <a:gd name="connsiteY209" fmla="*/ 563880 h 2350770"/>
                <a:gd name="connsiteX210" fmla="*/ 1909797 w 3925287"/>
                <a:gd name="connsiteY210" fmla="*/ 575310 h 2350770"/>
                <a:gd name="connsiteX211" fmla="*/ 1919135 w 3925287"/>
                <a:gd name="connsiteY211" fmla="*/ 560070 h 2350770"/>
                <a:gd name="connsiteX212" fmla="*/ 1913607 w 3925287"/>
                <a:gd name="connsiteY212" fmla="*/ 563880 h 2350770"/>
                <a:gd name="connsiteX213" fmla="*/ 1919135 w 3925287"/>
                <a:gd name="connsiteY213" fmla="*/ 548640 h 2350770"/>
                <a:gd name="connsiteX214" fmla="*/ 1909797 w 3925287"/>
                <a:gd name="connsiteY214" fmla="*/ 552450 h 2350770"/>
                <a:gd name="connsiteX215" fmla="*/ 1951707 w 3925287"/>
                <a:gd name="connsiteY215" fmla="*/ 571500 h 2350770"/>
                <a:gd name="connsiteX216" fmla="*/ 1959327 w 3925287"/>
                <a:gd name="connsiteY216" fmla="*/ 560070 h 2350770"/>
                <a:gd name="connsiteX217" fmla="*/ 1909797 w 3925287"/>
                <a:gd name="connsiteY217" fmla="*/ 567690 h 2350770"/>
                <a:gd name="connsiteX218" fmla="*/ 1875507 w 3925287"/>
                <a:gd name="connsiteY218" fmla="*/ 567690 h 2350770"/>
                <a:gd name="connsiteX219" fmla="*/ 1966947 w 3925287"/>
                <a:gd name="connsiteY219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31767 w 3925287"/>
                <a:gd name="connsiteY166" fmla="*/ 361950 h 2350770"/>
                <a:gd name="connsiteX167" fmla="*/ 2511777 w 3925287"/>
                <a:gd name="connsiteY167" fmla="*/ 255270 h 2350770"/>
                <a:gd name="connsiteX168" fmla="*/ 2534637 w 3925287"/>
                <a:gd name="connsiteY168" fmla="*/ 186690 h 2350770"/>
                <a:gd name="connsiteX169" fmla="*/ 2557497 w 3925287"/>
                <a:gd name="connsiteY169" fmla="*/ 133350 h 2350770"/>
                <a:gd name="connsiteX170" fmla="*/ 2553687 w 3925287"/>
                <a:gd name="connsiteY170" fmla="*/ 125730 h 2350770"/>
                <a:gd name="connsiteX171" fmla="*/ 2566835 w 3925287"/>
                <a:gd name="connsiteY171" fmla="*/ 87630 h 2350770"/>
                <a:gd name="connsiteX172" fmla="*/ 2565117 w 3925287"/>
                <a:gd name="connsiteY172" fmla="*/ 41910 h 2350770"/>
                <a:gd name="connsiteX173" fmla="*/ 2553687 w 3925287"/>
                <a:gd name="connsiteY173" fmla="*/ 0 h 2350770"/>
                <a:gd name="connsiteX174" fmla="*/ 2527017 w 3925287"/>
                <a:gd name="connsiteY174" fmla="*/ 30480 h 2350770"/>
                <a:gd name="connsiteX175" fmla="*/ 2513495 w 3925287"/>
                <a:gd name="connsiteY175" fmla="*/ 30480 h 2350770"/>
                <a:gd name="connsiteX176" fmla="*/ 2496537 w 3925287"/>
                <a:gd name="connsiteY176" fmla="*/ 49530 h 2350770"/>
                <a:gd name="connsiteX177" fmla="*/ 2481297 w 3925287"/>
                <a:gd name="connsiteY177" fmla="*/ 72390 h 2350770"/>
                <a:gd name="connsiteX178" fmla="*/ 2450817 w 3925287"/>
                <a:gd name="connsiteY178" fmla="*/ 110490 h 2350770"/>
                <a:gd name="connsiteX179" fmla="*/ 2431767 w 3925287"/>
                <a:gd name="connsiteY179" fmla="*/ 144780 h 2350770"/>
                <a:gd name="connsiteX180" fmla="*/ 2412717 w 3925287"/>
                <a:gd name="connsiteY180" fmla="*/ 171450 h 2350770"/>
                <a:gd name="connsiteX181" fmla="*/ 2374617 w 3925287"/>
                <a:gd name="connsiteY181" fmla="*/ 213360 h 2350770"/>
                <a:gd name="connsiteX182" fmla="*/ 2328897 w 3925287"/>
                <a:gd name="connsiteY182" fmla="*/ 281940 h 2350770"/>
                <a:gd name="connsiteX183" fmla="*/ 23250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86987 w 3925287"/>
                <a:gd name="connsiteY185" fmla="*/ 365760 h 2350770"/>
                <a:gd name="connsiteX186" fmla="*/ 2264127 w 3925287"/>
                <a:gd name="connsiteY186" fmla="*/ 411480 h 2350770"/>
                <a:gd name="connsiteX187" fmla="*/ 2252697 w 3925287"/>
                <a:gd name="connsiteY187" fmla="*/ 411480 h 2350770"/>
                <a:gd name="connsiteX188" fmla="*/ 2227745 w 3925287"/>
                <a:gd name="connsiteY188" fmla="*/ 430530 h 2350770"/>
                <a:gd name="connsiteX189" fmla="*/ 2195547 w 3925287"/>
                <a:gd name="connsiteY189" fmla="*/ 457200 h 2350770"/>
                <a:gd name="connsiteX190" fmla="*/ 2123157 w 3925287"/>
                <a:gd name="connsiteY190" fmla="*/ 491490 h 2350770"/>
                <a:gd name="connsiteX191" fmla="*/ 1989807 w 3925287"/>
                <a:gd name="connsiteY191" fmla="*/ 552450 h 2350770"/>
                <a:gd name="connsiteX192" fmla="*/ 1987715 w 3925287"/>
                <a:gd name="connsiteY192" fmla="*/ 548640 h 2350770"/>
                <a:gd name="connsiteX193" fmla="*/ 1964855 w 3925287"/>
                <a:gd name="connsiteY193" fmla="*/ 567690 h 2350770"/>
                <a:gd name="connsiteX194" fmla="*/ 1959327 w 3925287"/>
                <a:gd name="connsiteY194" fmla="*/ 563880 h 2350770"/>
                <a:gd name="connsiteX195" fmla="*/ 1947897 w 3925287"/>
                <a:gd name="connsiteY195" fmla="*/ 571500 h 2350770"/>
                <a:gd name="connsiteX196" fmla="*/ 1940277 w 3925287"/>
                <a:gd name="connsiteY196" fmla="*/ 552450 h 2350770"/>
                <a:gd name="connsiteX197" fmla="*/ 1898367 w 3925287"/>
                <a:gd name="connsiteY197" fmla="*/ 541020 h 2350770"/>
                <a:gd name="connsiteX198" fmla="*/ 1925037 w 3925287"/>
                <a:gd name="connsiteY198" fmla="*/ 556260 h 2350770"/>
                <a:gd name="connsiteX199" fmla="*/ 1921227 w 3925287"/>
                <a:gd name="connsiteY199" fmla="*/ 575310 h 2350770"/>
                <a:gd name="connsiteX200" fmla="*/ 1902177 w 3925287"/>
                <a:gd name="connsiteY200" fmla="*/ 533400 h 2350770"/>
                <a:gd name="connsiteX201" fmla="*/ 1913607 w 3925287"/>
                <a:gd name="connsiteY201" fmla="*/ 552450 h 2350770"/>
                <a:gd name="connsiteX202" fmla="*/ 1905987 w 3925287"/>
                <a:gd name="connsiteY202" fmla="*/ 548640 h 2350770"/>
                <a:gd name="connsiteX203" fmla="*/ 1898367 w 3925287"/>
                <a:gd name="connsiteY203" fmla="*/ 544830 h 2350770"/>
                <a:gd name="connsiteX204" fmla="*/ 1907705 w 3925287"/>
                <a:gd name="connsiteY204" fmla="*/ 552450 h 2350770"/>
                <a:gd name="connsiteX205" fmla="*/ 1913607 w 3925287"/>
                <a:gd name="connsiteY205" fmla="*/ 560070 h 2350770"/>
                <a:gd name="connsiteX206" fmla="*/ 1919135 w 3925287"/>
                <a:gd name="connsiteY206" fmla="*/ 548640 h 2350770"/>
                <a:gd name="connsiteX207" fmla="*/ 1932657 w 3925287"/>
                <a:gd name="connsiteY207" fmla="*/ 563880 h 2350770"/>
                <a:gd name="connsiteX208" fmla="*/ 1941995 w 3925287"/>
                <a:gd name="connsiteY208" fmla="*/ 563880 h 2350770"/>
                <a:gd name="connsiteX209" fmla="*/ 1917417 w 3925287"/>
                <a:gd name="connsiteY209" fmla="*/ 563880 h 2350770"/>
                <a:gd name="connsiteX210" fmla="*/ 1909797 w 3925287"/>
                <a:gd name="connsiteY210" fmla="*/ 575310 h 2350770"/>
                <a:gd name="connsiteX211" fmla="*/ 1919135 w 3925287"/>
                <a:gd name="connsiteY211" fmla="*/ 560070 h 2350770"/>
                <a:gd name="connsiteX212" fmla="*/ 1913607 w 3925287"/>
                <a:gd name="connsiteY212" fmla="*/ 563880 h 2350770"/>
                <a:gd name="connsiteX213" fmla="*/ 1919135 w 3925287"/>
                <a:gd name="connsiteY213" fmla="*/ 548640 h 2350770"/>
                <a:gd name="connsiteX214" fmla="*/ 1909797 w 3925287"/>
                <a:gd name="connsiteY214" fmla="*/ 552450 h 2350770"/>
                <a:gd name="connsiteX215" fmla="*/ 1951707 w 3925287"/>
                <a:gd name="connsiteY215" fmla="*/ 571500 h 2350770"/>
                <a:gd name="connsiteX216" fmla="*/ 1959327 w 3925287"/>
                <a:gd name="connsiteY216" fmla="*/ 560070 h 2350770"/>
                <a:gd name="connsiteX217" fmla="*/ 1909797 w 3925287"/>
                <a:gd name="connsiteY217" fmla="*/ 567690 h 2350770"/>
                <a:gd name="connsiteX218" fmla="*/ 1875507 w 3925287"/>
                <a:gd name="connsiteY218" fmla="*/ 567690 h 2350770"/>
                <a:gd name="connsiteX219" fmla="*/ 1966947 w 3925287"/>
                <a:gd name="connsiteY219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31767 w 3925287"/>
                <a:gd name="connsiteY166" fmla="*/ 361950 h 2350770"/>
                <a:gd name="connsiteX167" fmla="*/ 2511777 w 3925287"/>
                <a:gd name="connsiteY167" fmla="*/ 255270 h 2350770"/>
                <a:gd name="connsiteX168" fmla="*/ 2534637 w 3925287"/>
                <a:gd name="connsiteY168" fmla="*/ 186690 h 2350770"/>
                <a:gd name="connsiteX169" fmla="*/ 2557497 w 3925287"/>
                <a:gd name="connsiteY169" fmla="*/ 133350 h 2350770"/>
                <a:gd name="connsiteX170" fmla="*/ 2553687 w 3925287"/>
                <a:gd name="connsiteY170" fmla="*/ 125730 h 2350770"/>
                <a:gd name="connsiteX171" fmla="*/ 2566835 w 3925287"/>
                <a:gd name="connsiteY171" fmla="*/ 87630 h 2350770"/>
                <a:gd name="connsiteX172" fmla="*/ 2565117 w 3925287"/>
                <a:gd name="connsiteY172" fmla="*/ 41910 h 2350770"/>
                <a:gd name="connsiteX173" fmla="*/ 2553687 w 3925287"/>
                <a:gd name="connsiteY173" fmla="*/ 0 h 2350770"/>
                <a:gd name="connsiteX174" fmla="*/ 2527017 w 3925287"/>
                <a:gd name="connsiteY174" fmla="*/ 30480 h 2350770"/>
                <a:gd name="connsiteX175" fmla="*/ 2513495 w 3925287"/>
                <a:gd name="connsiteY175" fmla="*/ 30480 h 2350770"/>
                <a:gd name="connsiteX176" fmla="*/ 2496537 w 3925287"/>
                <a:gd name="connsiteY176" fmla="*/ 49530 h 2350770"/>
                <a:gd name="connsiteX177" fmla="*/ 2481297 w 3925287"/>
                <a:gd name="connsiteY177" fmla="*/ 72390 h 2350770"/>
                <a:gd name="connsiteX178" fmla="*/ 2431767 w 3925287"/>
                <a:gd name="connsiteY178" fmla="*/ 106680 h 2350770"/>
                <a:gd name="connsiteX179" fmla="*/ 2431767 w 3925287"/>
                <a:gd name="connsiteY179" fmla="*/ 144780 h 2350770"/>
                <a:gd name="connsiteX180" fmla="*/ 2412717 w 3925287"/>
                <a:gd name="connsiteY180" fmla="*/ 171450 h 2350770"/>
                <a:gd name="connsiteX181" fmla="*/ 2374617 w 3925287"/>
                <a:gd name="connsiteY181" fmla="*/ 213360 h 2350770"/>
                <a:gd name="connsiteX182" fmla="*/ 2328897 w 3925287"/>
                <a:gd name="connsiteY182" fmla="*/ 281940 h 2350770"/>
                <a:gd name="connsiteX183" fmla="*/ 23250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86987 w 3925287"/>
                <a:gd name="connsiteY185" fmla="*/ 365760 h 2350770"/>
                <a:gd name="connsiteX186" fmla="*/ 2264127 w 3925287"/>
                <a:gd name="connsiteY186" fmla="*/ 411480 h 2350770"/>
                <a:gd name="connsiteX187" fmla="*/ 2252697 w 3925287"/>
                <a:gd name="connsiteY187" fmla="*/ 411480 h 2350770"/>
                <a:gd name="connsiteX188" fmla="*/ 2227745 w 3925287"/>
                <a:gd name="connsiteY188" fmla="*/ 430530 h 2350770"/>
                <a:gd name="connsiteX189" fmla="*/ 2195547 w 3925287"/>
                <a:gd name="connsiteY189" fmla="*/ 457200 h 2350770"/>
                <a:gd name="connsiteX190" fmla="*/ 2123157 w 3925287"/>
                <a:gd name="connsiteY190" fmla="*/ 491490 h 2350770"/>
                <a:gd name="connsiteX191" fmla="*/ 1989807 w 3925287"/>
                <a:gd name="connsiteY191" fmla="*/ 552450 h 2350770"/>
                <a:gd name="connsiteX192" fmla="*/ 1987715 w 3925287"/>
                <a:gd name="connsiteY192" fmla="*/ 548640 h 2350770"/>
                <a:gd name="connsiteX193" fmla="*/ 1964855 w 3925287"/>
                <a:gd name="connsiteY193" fmla="*/ 567690 h 2350770"/>
                <a:gd name="connsiteX194" fmla="*/ 1959327 w 3925287"/>
                <a:gd name="connsiteY194" fmla="*/ 563880 h 2350770"/>
                <a:gd name="connsiteX195" fmla="*/ 1947897 w 3925287"/>
                <a:gd name="connsiteY195" fmla="*/ 571500 h 2350770"/>
                <a:gd name="connsiteX196" fmla="*/ 1940277 w 3925287"/>
                <a:gd name="connsiteY196" fmla="*/ 552450 h 2350770"/>
                <a:gd name="connsiteX197" fmla="*/ 1898367 w 3925287"/>
                <a:gd name="connsiteY197" fmla="*/ 541020 h 2350770"/>
                <a:gd name="connsiteX198" fmla="*/ 1925037 w 3925287"/>
                <a:gd name="connsiteY198" fmla="*/ 556260 h 2350770"/>
                <a:gd name="connsiteX199" fmla="*/ 1921227 w 3925287"/>
                <a:gd name="connsiteY199" fmla="*/ 575310 h 2350770"/>
                <a:gd name="connsiteX200" fmla="*/ 1902177 w 3925287"/>
                <a:gd name="connsiteY200" fmla="*/ 533400 h 2350770"/>
                <a:gd name="connsiteX201" fmla="*/ 1913607 w 3925287"/>
                <a:gd name="connsiteY201" fmla="*/ 552450 h 2350770"/>
                <a:gd name="connsiteX202" fmla="*/ 1905987 w 3925287"/>
                <a:gd name="connsiteY202" fmla="*/ 548640 h 2350770"/>
                <a:gd name="connsiteX203" fmla="*/ 1898367 w 3925287"/>
                <a:gd name="connsiteY203" fmla="*/ 544830 h 2350770"/>
                <a:gd name="connsiteX204" fmla="*/ 1907705 w 3925287"/>
                <a:gd name="connsiteY204" fmla="*/ 552450 h 2350770"/>
                <a:gd name="connsiteX205" fmla="*/ 1913607 w 3925287"/>
                <a:gd name="connsiteY205" fmla="*/ 560070 h 2350770"/>
                <a:gd name="connsiteX206" fmla="*/ 1919135 w 3925287"/>
                <a:gd name="connsiteY206" fmla="*/ 548640 h 2350770"/>
                <a:gd name="connsiteX207" fmla="*/ 1932657 w 3925287"/>
                <a:gd name="connsiteY207" fmla="*/ 563880 h 2350770"/>
                <a:gd name="connsiteX208" fmla="*/ 1941995 w 3925287"/>
                <a:gd name="connsiteY208" fmla="*/ 563880 h 2350770"/>
                <a:gd name="connsiteX209" fmla="*/ 1917417 w 3925287"/>
                <a:gd name="connsiteY209" fmla="*/ 563880 h 2350770"/>
                <a:gd name="connsiteX210" fmla="*/ 1909797 w 3925287"/>
                <a:gd name="connsiteY210" fmla="*/ 575310 h 2350770"/>
                <a:gd name="connsiteX211" fmla="*/ 1919135 w 3925287"/>
                <a:gd name="connsiteY211" fmla="*/ 560070 h 2350770"/>
                <a:gd name="connsiteX212" fmla="*/ 1913607 w 3925287"/>
                <a:gd name="connsiteY212" fmla="*/ 563880 h 2350770"/>
                <a:gd name="connsiteX213" fmla="*/ 1919135 w 3925287"/>
                <a:gd name="connsiteY213" fmla="*/ 548640 h 2350770"/>
                <a:gd name="connsiteX214" fmla="*/ 1909797 w 3925287"/>
                <a:gd name="connsiteY214" fmla="*/ 552450 h 2350770"/>
                <a:gd name="connsiteX215" fmla="*/ 1951707 w 3925287"/>
                <a:gd name="connsiteY215" fmla="*/ 571500 h 2350770"/>
                <a:gd name="connsiteX216" fmla="*/ 1959327 w 3925287"/>
                <a:gd name="connsiteY216" fmla="*/ 560070 h 2350770"/>
                <a:gd name="connsiteX217" fmla="*/ 1909797 w 3925287"/>
                <a:gd name="connsiteY217" fmla="*/ 567690 h 2350770"/>
                <a:gd name="connsiteX218" fmla="*/ 1875507 w 3925287"/>
                <a:gd name="connsiteY218" fmla="*/ 567690 h 2350770"/>
                <a:gd name="connsiteX219" fmla="*/ 1966947 w 3925287"/>
                <a:gd name="connsiteY219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31767 w 3925287"/>
                <a:gd name="connsiteY166" fmla="*/ 361950 h 2350770"/>
                <a:gd name="connsiteX167" fmla="*/ 2511777 w 3925287"/>
                <a:gd name="connsiteY167" fmla="*/ 255270 h 2350770"/>
                <a:gd name="connsiteX168" fmla="*/ 2534637 w 3925287"/>
                <a:gd name="connsiteY168" fmla="*/ 186690 h 2350770"/>
                <a:gd name="connsiteX169" fmla="*/ 2557497 w 3925287"/>
                <a:gd name="connsiteY169" fmla="*/ 133350 h 2350770"/>
                <a:gd name="connsiteX170" fmla="*/ 2553687 w 3925287"/>
                <a:gd name="connsiteY170" fmla="*/ 125730 h 2350770"/>
                <a:gd name="connsiteX171" fmla="*/ 2566835 w 3925287"/>
                <a:gd name="connsiteY171" fmla="*/ 87630 h 2350770"/>
                <a:gd name="connsiteX172" fmla="*/ 2565117 w 3925287"/>
                <a:gd name="connsiteY172" fmla="*/ 41910 h 2350770"/>
                <a:gd name="connsiteX173" fmla="*/ 2553687 w 3925287"/>
                <a:gd name="connsiteY173" fmla="*/ 0 h 2350770"/>
                <a:gd name="connsiteX174" fmla="*/ 2527017 w 3925287"/>
                <a:gd name="connsiteY174" fmla="*/ 30480 h 2350770"/>
                <a:gd name="connsiteX175" fmla="*/ 2513495 w 3925287"/>
                <a:gd name="connsiteY175" fmla="*/ 30480 h 2350770"/>
                <a:gd name="connsiteX176" fmla="*/ 2496537 w 3925287"/>
                <a:gd name="connsiteY176" fmla="*/ 49530 h 2350770"/>
                <a:gd name="connsiteX177" fmla="*/ 2481297 w 3925287"/>
                <a:gd name="connsiteY177" fmla="*/ 72390 h 2350770"/>
                <a:gd name="connsiteX178" fmla="*/ 2431767 w 3925287"/>
                <a:gd name="connsiteY178" fmla="*/ 106680 h 2350770"/>
                <a:gd name="connsiteX179" fmla="*/ 2405097 w 3925287"/>
                <a:gd name="connsiteY179" fmla="*/ 140970 h 2350770"/>
                <a:gd name="connsiteX180" fmla="*/ 2412717 w 3925287"/>
                <a:gd name="connsiteY180" fmla="*/ 171450 h 2350770"/>
                <a:gd name="connsiteX181" fmla="*/ 2374617 w 3925287"/>
                <a:gd name="connsiteY181" fmla="*/ 213360 h 2350770"/>
                <a:gd name="connsiteX182" fmla="*/ 2328897 w 3925287"/>
                <a:gd name="connsiteY182" fmla="*/ 281940 h 2350770"/>
                <a:gd name="connsiteX183" fmla="*/ 23250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86987 w 3925287"/>
                <a:gd name="connsiteY185" fmla="*/ 365760 h 2350770"/>
                <a:gd name="connsiteX186" fmla="*/ 2264127 w 3925287"/>
                <a:gd name="connsiteY186" fmla="*/ 411480 h 2350770"/>
                <a:gd name="connsiteX187" fmla="*/ 2252697 w 3925287"/>
                <a:gd name="connsiteY187" fmla="*/ 411480 h 2350770"/>
                <a:gd name="connsiteX188" fmla="*/ 2227745 w 3925287"/>
                <a:gd name="connsiteY188" fmla="*/ 430530 h 2350770"/>
                <a:gd name="connsiteX189" fmla="*/ 2195547 w 3925287"/>
                <a:gd name="connsiteY189" fmla="*/ 457200 h 2350770"/>
                <a:gd name="connsiteX190" fmla="*/ 2123157 w 3925287"/>
                <a:gd name="connsiteY190" fmla="*/ 491490 h 2350770"/>
                <a:gd name="connsiteX191" fmla="*/ 1989807 w 3925287"/>
                <a:gd name="connsiteY191" fmla="*/ 552450 h 2350770"/>
                <a:gd name="connsiteX192" fmla="*/ 1987715 w 3925287"/>
                <a:gd name="connsiteY192" fmla="*/ 548640 h 2350770"/>
                <a:gd name="connsiteX193" fmla="*/ 1964855 w 3925287"/>
                <a:gd name="connsiteY193" fmla="*/ 567690 h 2350770"/>
                <a:gd name="connsiteX194" fmla="*/ 1959327 w 3925287"/>
                <a:gd name="connsiteY194" fmla="*/ 563880 h 2350770"/>
                <a:gd name="connsiteX195" fmla="*/ 1947897 w 3925287"/>
                <a:gd name="connsiteY195" fmla="*/ 571500 h 2350770"/>
                <a:gd name="connsiteX196" fmla="*/ 1940277 w 3925287"/>
                <a:gd name="connsiteY196" fmla="*/ 552450 h 2350770"/>
                <a:gd name="connsiteX197" fmla="*/ 1898367 w 3925287"/>
                <a:gd name="connsiteY197" fmla="*/ 541020 h 2350770"/>
                <a:gd name="connsiteX198" fmla="*/ 1925037 w 3925287"/>
                <a:gd name="connsiteY198" fmla="*/ 556260 h 2350770"/>
                <a:gd name="connsiteX199" fmla="*/ 1921227 w 3925287"/>
                <a:gd name="connsiteY199" fmla="*/ 575310 h 2350770"/>
                <a:gd name="connsiteX200" fmla="*/ 1902177 w 3925287"/>
                <a:gd name="connsiteY200" fmla="*/ 533400 h 2350770"/>
                <a:gd name="connsiteX201" fmla="*/ 1913607 w 3925287"/>
                <a:gd name="connsiteY201" fmla="*/ 552450 h 2350770"/>
                <a:gd name="connsiteX202" fmla="*/ 1905987 w 3925287"/>
                <a:gd name="connsiteY202" fmla="*/ 548640 h 2350770"/>
                <a:gd name="connsiteX203" fmla="*/ 1898367 w 3925287"/>
                <a:gd name="connsiteY203" fmla="*/ 544830 h 2350770"/>
                <a:gd name="connsiteX204" fmla="*/ 1907705 w 3925287"/>
                <a:gd name="connsiteY204" fmla="*/ 552450 h 2350770"/>
                <a:gd name="connsiteX205" fmla="*/ 1913607 w 3925287"/>
                <a:gd name="connsiteY205" fmla="*/ 560070 h 2350770"/>
                <a:gd name="connsiteX206" fmla="*/ 1919135 w 3925287"/>
                <a:gd name="connsiteY206" fmla="*/ 548640 h 2350770"/>
                <a:gd name="connsiteX207" fmla="*/ 1932657 w 3925287"/>
                <a:gd name="connsiteY207" fmla="*/ 563880 h 2350770"/>
                <a:gd name="connsiteX208" fmla="*/ 1941995 w 3925287"/>
                <a:gd name="connsiteY208" fmla="*/ 563880 h 2350770"/>
                <a:gd name="connsiteX209" fmla="*/ 1917417 w 3925287"/>
                <a:gd name="connsiteY209" fmla="*/ 563880 h 2350770"/>
                <a:gd name="connsiteX210" fmla="*/ 1909797 w 3925287"/>
                <a:gd name="connsiteY210" fmla="*/ 575310 h 2350770"/>
                <a:gd name="connsiteX211" fmla="*/ 1919135 w 3925287"/>
                <a:gd name="connsiteY211" fmla="*/ 560070 h 2350770"/>
                <a:gd name="connsiteX212" fmla="*/ 1913607 w 3925287"/>
                <a:gd name="connsiteY212" fmla="*/ 563880 h 2350770"/>
                <a:gd name="connsiteX213" fmla="*/ 1919135 w 3925287"/>
                <a:gd name="connsiteY213" fmla="*/ 548640 h 2350770"/>
                <a:gd name="connsiteX214" fmla="*/ 1909797 w 3925287"/>
                <a:gd name="connsiteY214" fmla="*/ 552450 h 2350770"/>
                <a:gd name="connsiteX215" fmla="*/ 1951707 w 3925287"/>
                <a:gd name="connsiteY215" fmla="*/ 571500 h 2350770"/>
                <a:gd name="connsiteX216" fmla="*/ 1959327 w 3925287"/>
                <a:gd name="connsiteY216" fmla="*/ 560070 h 2350770"/>
                <a:gd name="connsiteX217" fmla="*/ 1909797 w 3925287"/>
                <a:gd name="connsiteY217" fmla="*/ 567690 h 2350770"/>
                <a:gd name="connsiteX218" fmla="*/ 1875507 w 3925287"/>
                <a:gd name="connsiteY218" fmla="*/ 567690 h 2350770"/>
                <a:gd name="connsiteX219" fmla="*/ 1966947 w 3925287"/>
                <a:gd name="connsiteY219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31767 w 3925287"/>
                <a:gd name="connsiteY166" fmla="*/ 361950 h 2350770"/>
                <a:gd name="connsiteX167" fmla="*/ 2511777 w 3925287"/>
                <a:gd name="connsiteY167" fmla="*/ 255270 h 2350770"/>
                <a:gd name="connsiteX168" fmla="*/ 2534637 w 3925287"/>
                <a:gd name="connsiteY168" fmla="*/ 186690 h 2350770"/>
                <a:gd name="connsiteX169" fmla="*/ 2557497 w 3925287"/>
                <a:gd name="connsiteY169" fmla="*/ 133350 h 2350770"/>
                <a:gd name="connsiteX170" fmla="*/ 2553687 w 3925287"/>
                <a:gd name="connsiteY170" fmla="*/ 125730 h 2350770"/>
                <a:gd name="connsiteX171" fmla="*/ 2566835 w 3925287"/>
                <a:gd name="connsiteY171" fmla="*/ 87630 h 2350770"/>
                <a:gd name="connsiteX172" fmla="*/ 2565117 w 3925287"/>
                <a:gd name="connsiteY172" fmla="*/ 41910 h 2350770"/>
                <a:gd name="connsiteX173" fmla="*/ 2553687 w 3925287"/>
                <a:gd name="connsiteY173" fmla="*/ 0 h 2350770"/>
                <a:gd name="connsiteX174" fmla="*/ 2527017 w 3925287"/>
                <a:gd name="connsiteY174" fmla="*/ 30480 h 2350770"/>
                <a:gd name="connsiteX175" fmla="*/ 2513495 w 3925287"/>
                <a:gd name="connsiteY175" fmla="*/ 30480 h 2350770"/>
                <a:gd name="connsiteX176" fmla="*/ 2496537 w 3925287"/>
                <a:gd name="connsiteY176" fmla="*/ 49530 h 2350770"/>
                <a:gd name="connsiteX177" fmla="*/ 2481297 w 3925287"/>
                <a:gd name="connsiteY177" fmla="*/ 72390 h 2350770"/>
                <a:gd name="connsiteX178" fmla="*/ 2431767 w 3925287"/>
                <a:gd name="connsiteY178" fmla="*/ 106680 h 2350770"/>
                <a:gd name="connsiteX179" fmla="*/ 2405097 w 3925287"/>
                <a:gd name="connsiteY179" fmla="*/ 140970 h 2350770"/>
                <a:gd name="connsiteX180" fmla="*/ 2412717 w 3925287"/>
                <a:gd name="connsiteY180" fmla="*/ 171450 h 2350770"/>
                <a:gd name="connsiteX181" fmla="*/ 2363187 w 3925287"/>
                <a:gd name="connsiteY181" fmla="*/ 213360 h 2350770"/>
                <a:gd name="connsiteX182" fmla="*/ 2328897 w 3925287"/>
                <a:gd name="connsiteY182" fmla="*/ 281940 h 2350770"/>
                <a:gd name="connsiteX183" fmla="*/ 23250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86987 w 3925287"/>
                <a:gd name="connsiteY185" fmla="*/ 365760 h 2350770"/>
                <a:gd name="connsiteX186" fmla="*/ 2264127 w 3925287"/>
                <a:gd name="connsiteY186" fmla="*/ 411480 h 2350770"/>
                <a:gd name="connsiteX187" fmla="*/ 2252697 w 3925287"/>
                <a:gd name="connsiteY187" fmla="*/ 411480 h 2350770"/>
                <a:gd name="connsiteX188" fmla="*/ 2227745 w 3925287"/>
                <a:gd name="connsiteY188" fmla="*/ 430530 h 2350770"/>
                <a:gd name="connsiteX189" fmla="*/ 2195547 w 3925287"/>
                <a:gd name="connsiteY189" fmla="*/ 457200 h 2350770"/>
                <a:gd name="connsiteX190" fmla="*/ 2123157 w 3925287"/>
                <a:gd name="connsiteY190" fmla="*/ 491490 h 2350770"/>
                <a:gd name="connsiteX191" fmla="*/ 1989807 w 3925287"/>
                <a:gd name="connsiteY191" fmla="*/ 552450 h 2350770"/>
                <a:gd name="connsiteX192" fmla="*/ 1987715 w 3925287"/>
                <a:gd name="connsiteY192" fmla="*/ 548640 h 2350770"/>
                <a:gd name="connsiteX193" fmla="*/ 1964855 w 3925287"/>
                <a:gd name="connsiteY193" fmla="*/ 567690 h 2350770"/>
                <a:gd name="connsiteX194" fmla="*/ 1959327 w 3925287"/>
                <a:gd name="connsiteY194" fmla="*/ 563880 h 2350770"/>
                <a:gd name="connsiteX195" fmla="*/ 1947897 w 3925287"/>
                <a:gd name="connsiteY195" fmla="*/ 571500 h 2350770"/>
                <a:gd name="connsiteX196" fmla="*/ 1940277 w 3925287"/>
                <a:gd name="connsiteY196" fmla="*/ 552450 h 2350770"/>
                <a:gd name="connsiteX197" fmla="*/ 1898367 w 3925287"/>
                <a:gd name="connsiteY197" fmla="*/ 541020 h 2350770"/>
                <a:gd name="connsiteX198" fmla="*/ 1925037 w 3925287"/>
                <a:gd name="connsiteY198" fmla="*/ 556260 h 2350770"/>
                <a:gd name="connsiteX199" fmla="*/ 1921227 w 3925287"/>
                <a:gd name="connsiteY199" fmla="*/ 575310 h 2350770"/>
                <a:gd name="connsiteX200" fmla="*/ 1902177 w 3925287"/>
                <a:gd name="connsiteY200" fmla="*/ 533400 h 2350770"/>
                <a:gd name="connsiteX201" fmla="*/ 1913607 w 3925287"/>
                <a:gd name="connsiteY201" fmla="*/ 552450 h 2350770"/>
                <a:gd name="connsiteX202" fmla="*/ 1905987 w 3925287"/>
                <a:gd name="connsiteY202" fmla="*/ 548640 h 2350770"/>
                <a:gd name="connsiteX203" fmla="*/ 1898367 w 3925287"/>
                <a:gd name="connsiteY203" fmla="*/ 544830 h 2350770"/>
                <a:gd name="connsiteX204" fmla="*/ 1907705 w 3925287"/>
                <a:gd name="connsiteY204" fmla="*/ 552450 h 2350770"/>
                <a:gd name="connsiteX205" fmla="*/ 1913607 w 3925287"/>
                <a:gd name="connsiteY205" fmla="*/ 560070 h 2350770"/>
                <a:gd name="connsiteX206" fmla="*/ 1919135 w 3925287"/>
                <a:gd name="connsiteY206" fmla="*/ 548640 h 2350770"/>
                <a:gd name="connsiteX207" fmla="*/ 1932657 w 3925287"/>
                <a:gd name="connsiteY207" fmla="*/ 563880 h 2350770"/>
                <a:gd name="connsiteX208" fmla="*/ 1941995 w 3925287"/>
                <a:gd name="connsiteY208" fmla="*/ 563880 h 2350770"/>
                <a:gd name="connsiteX209" fmla="*/ 1917417 w 3925287"/>
                <a:gd name="connsiteY209" fmla="*/ 563880 h 2350770"/>
                <a:gd name="connsiteX210" fmla="*/ 1909797 w 3925287"/>
                <a:gd name="connsiteY210" fmla="*/ 575310 h 2350770"/>
                <a:gd name="connsiteX211" fmla="*/ 1919135 w 3925287"/>
                <a:gd name="connsiteY211" fmla="*/ 560070 h 2350770"/>
                <a:gd name="connsiteX212" fmla="*/ 1913607 w 3925287"/>
                <a:gd name="connsiteY212" fmla="*/ 563880 h 2350770"/>
                <a:gd name="connsiteX213" fmla="*/ 1919135 w 3925287"/>
                <a:gd name="connsiteY213" fmla="*/ 548640 h 2350770"/>
                <a:gd name="connsiteX214" fmla="*/ 1909797 w 3925287"/>
                <a:gd name="connsiteY214" fmla="*/ 552450 h 2350770"/>
                <a:gd name="connsiteX215" fmla="*/ 1951707 w 3925287"/>
                <a:gd name="connsiteY215" fmla="*/ 571500 h 2350770"/>
                <a:gd name="connsiteX216" fmla="*/ 1959327 w 3925287"/>
                <a:gd name="connsiteY216" fmla="*/ 560070 h 2350770"/>
                <a:gd name="connsiteX217" fmla="*/ 1909797 w 3925287"/>
                <a:gd name="connsiteY217" fmla="*/ 567690 h 2350770"/>
                <a:gd name="connsiteX218" fmla="*/ 1875507 w 3925287"/>
                <a:gd name="connsiteY218" fmla="*/ 567690 h 2350770"/>
                <a:gd name="connsiteX219" fmla="*/ 1966947 w 3925287"/>
                <a:gd name="connsiteY219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31767 w 3925287"/>
                <a:gd name="connsiteY166" fmla="*/ 361950 h 2350770"/>
                <a:gd name="connsiteX167" fmla="*/ 2511777 w 3925287"/>
                <a:gd name="connsiteY167" fmla="*/ 255270 h 2350770"/>
                <a:gd name="connsiteX168" fmla="*/ 2534637 w 3925287"/>
                <a:gd name="connsiteY168" fmla="*/ 186690 h 2350770"/>
                <a:gd name="connsiteX169" fmla="*/ 2557497 w 3925287"/>
                <a:gd name="connsiteY169" fmla="*/ 133350 h 2350770"/>
                <a:gd name="connsiteX170" fmla="*/ 2553687 w 3925287"/>
                <a:gd name="connsiteY170" fmla="*/ 125730 h 2350770"/>
                <a:gd name="connsiteX171" fmla="*/ 2566835 w 3925287"/>
                <a:gd name="connsiteY171" fmla="*/ 87630 h 2350770"/>
                <a:gd name="connsiteX172" fmla="*/ 2565117 w 3925287"/>
                <a:gd name="connsiteY172" fmla="*/ 41910 h 2350770"/>
                <a:gd name="connsiteX173" fmla="*/ 2553687 w 3925287"/>
                <a:gd name="connsiteY173" fmla="*/ 0 h 2350770"/>
                <a:gd name="connsiteX174" fmla="*/ 2527017 w 3925287"/>
                <a:gd name="connsiteY174" fmla="*/ 30480 h 2350770"/>
                <a:gd name="connsiteX175" fmla="*/ 2513495 w 3925287"/>
                <a:gd name="connsiteY175" fmla="*/ 30480 h 2350770"/>
                <a:gd name="connsiteX176" fmla="*/ 2496537 w 3925287"/>
                <a:gd name="connsiteY176" fmla="*/ 49530 h 2350770"/>
                <a:gd name="connsiteX177" fmla="*/ 2481297 w 3925287"/>
                <a:gd name="connsiteY177" fmla="*/ 72390 h 2350770"/>
                <a:gd name="connsiteX178" fmla="*/ 2431767 w 3925287"/>
                <a:gd name="connsiteY178" fmla="*/ 106680 h 2350770"/>
                <a:gd name="connsiteX179" fmla="*/ 2405097 w 3925287"/>
                <a:gd name="connsiteY179" fmla="*/ 140970 h 2350770"/>
                <a:gd name="connsiteX180" fmla="*/ 2393667 w 3925287"/>
                <a:gd name="connsiteY180" fmla="*/ 163830 h 2350770"/>
                <a:gd name="connsiteX181" fmla="*/ 2363187 w 3925287"/>
                <a:gd name="connsiteY181" fmla="*/ 213360 h 2350770"/>
                <a:gd name="connsiteX182" fmla="*/ 2328897 w 3925287"/>
                <a:gd name="connsiteY182" fmla="*/ 281940 h 2350770"/>
                <a:gd name="connsiteX183" fmla="*/ 23250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86987 w 3925287"/>
                <a:gd name="connsiteY185" fmla="*/ 365760 h 2350770"/>
                <a:gd name="connsiteX186" fmla="*/ 2264127 w 3925287"/>
                <a:gd name="connsiteY186" fmla="*/ 411480 h 2350770"/>
                <a:gd name="connsiteX187" fmla="*/ 2252697 w 3925287"/>
                <a:gd name="connsiteY187" fmla="*/ 411480 h 2350770"/>
                <a:gd name="connsiteX188" fmla="*/ 2227745 w 3925287"/>
                <a:gd name="connsiteY188" fmla="*/ 430530 h 2350770"/>
                <a:gd name="connsiteX189" fmla="*/ 2195547 w 3925287"/>
                <a:gd name="connsiteY189" fmla="*/ 457200 h 2350770"/>
                <a:gd name="connsiteX190" fmla="*/ 2123157 w 3925287"/>
                <a:gd name="connsiteY190" fmla="*/ 491490 h 2350770"/>
                <a:gd name="connsiteX191" fmla="*/ 1989807 w 3925287"/>
                <a:gd name="connsiteY191" fmla="*/ 552450 h 2350770"/>
                <a:gd name="connsiteX192" fmla="*/ 1987715 w 3925287"/>
                <a:gd name="connsiteY192" fmla="*/ 548640 h 2350770"/>
                <a:gd name="connsiteX193" fmla="*/ 1964855 w 3925287"/>
                <a:gd name="connsiteY193" fmla="*/ 567690 h 2350770"/>
                <a:gd name="connsiteX194" fmla="*/ 1959327 w 3925287"/>
                <a:gd name="connsiteY194" fmla="*/ 563880 h 2350770"/>
                <a:gd name="connsiteX195" fmla="*/ 1947897 w 3925287"/>
                <a:gd name="connsiteY195" fmla="*/ 571500 h 2350770"/>
                <a:gd name="connsiteX196" fmla="*/ 1940277 w 3925287"/>
                <a:gd name="connsiteY196" fmla="*/ 552450 h 2350770"/>
                <a:gd name="connsiteX197" fmla="*/ 1898367 w 3925287"/>
                <a:gd name="connsiteY197" fmla="*/ 541020 h 2350770"/>
                <a:gd name="connsiteX198" fmla="*/ 1925037 w 3925287"/>
                <a:gd name="connsiteY198" fmla="*/ 556260 h 2350770"/>
                <a:gd name="connsiteX199" fmla="*/ 1921227 w 3925287"/>
                <a:gd name="connsiteY199" fmla="*/ 575310 h 2350770"/>
                <a:gd name="connsiteX200" fmla="*/ 1902177 w 3925287"/>
                <a:gd name="connsiteY200" fmla="*/ 533400 h 2350770"/>
                <a:gd name="connsiteX201" fmla="*/ 1913607 w 3925287"/>
                <a:gd name="connsiteY201" fmla="*/ 552450 h 2350770"/>
                <a:gd name="connsiteX202" fmla="*/ 1905987 w 3925287"/>
                <a:gd name="connsiteY202" fmla="*/ 548640 h 2350770"/>
                <a:gd name="connsiteX203" fmla="*/ 1898367 w 3925287"/>
                <a:gd name="connsiteY203" fmla="*/ 544830 h 2350770"/>
                <a:gd name="connsiteX204" fmla="*/ 1907705 w 3925287"/>
                <a:gd name="connsiteY204" fmla="*/ 552450 h 2350770"/>
                <a:gd name="connsiteX205" fmla="*/ 1913607 w 3925287"/>
                <a:gd name="connsiteY205" fmla="*/ 560070 h 2350770"/>
                <a:gd name="connsiteX206" fmla="*/ 1919135 w 3925287"/>
                <a:gd name="connsiteY206" fmla="*/ 548640 h 2350770"/>
                <a:gd name="connsiteX207" fmla="*/ 1932657 w 3925287"/>
                <a:gd name="connsiteY207" fmla="*/ 563880 h 2350770"/>
                <a:gd name="connsiteX208" fmla="*/ 1941995 w 3925287"/>
                <a:gd name="connsiteY208" fmla="*/ 563880 h 2350770"/>
                <a:gd name="connsiteX209" fmla="*/ 1917417 w 3925287"/>
                <a:gd name="connsiteY209" fmla="*/ 563880 h 2350770"/>
                <a:gd name="connsiteX210" fmla="*/ 1909797 w 3925287"/>
                <a:gd name="connsiteY210" fmla="*/ 575310 h 2350770"/>
                <a:gd name="connsiteX211" fmla="*/ 1919135 w 3925287"/>
                <a:gd name="connsiteY211" fmla="*/ 560070 h 2350770"/>
                <a:gd name="connsiteX212" fmla="*/ 1913607 w 3925287"/>
                <a:gd name="connsiteY212" fmla="*/ 563880 h 2350770"/>
                <a:gd name="connsiteX213" fmla="*/ 1919135 w 3925287"/>
                <a:gd name="connsiteY213" fmla="*/ 548640 h 2350770"/>
                <a:gd name="connsiteX214" fmla="*/ 1909797 w 3925287"/>
                <a:gd name="connsiteY214" fmla="*/ 552450 h 2350770"/>
                <a:gd name="connsiteX215" fmla="*/ 1951707 w 3925287"/>
                <a:gd name="connsiteY215" fmla="*/ 571500 h 2350770"/>
                <a:gd name="connsiteX216" fmla="*/ 1959327 w 3925287"/>
                <a:gd name="connsiteY216" fmla="*/ 560070 h 2350770"/>
                <a:gd name="connsiteX217" fmla="*/ 1909797 w 3925287"/>
                <a:gd name="connsiteY217" fmla="*/ 567690 h 2350770"/>
                <a:gd name="connsiteX218" fmla="*/ 1875507 w 3925287"/>
                <a:gd name="connsiteY218" fmla="*/ 567690 h 2350770"/>
                <a:gd name="connsiteX219" fmla="*/ 1966947 w 3925287"/>
                <a:gd name="connsiteY219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31767 w 3925287"/>
                <a:gd name="connsiteY166" fmla="*/ 361950 h 2350770"/>
                <a:gd name="connsiteX167" fmla="*/ 2511777 w 3925287"/>
                <a:gd name="connsiteY167" fmla="*/ 255270 h 2350770"/>
                <a:gd name="connsiteX168" fmla="*/ 2534637 w 3925287"/>
                <a:gd name="connsiteY168" fmla="*/ 186690 h 2350770"/>
                <a:gd name="connsiteX169" fmla="*/ 2557497 w 3925287"/>
                <a:gd name="connsiteY169" fmla="*/ 133350 h 2350770"/>
                <a:gd name="connsiteX170" fmla="*/ 2553687 w 3925287"/>
                <a:gd name="connsiteY170" fmla="*/ 125730 h 2350770"/>
                <a:gd name="connsiteX171" fmla="*/ 2566835 w 3925287"/>
                <a:gd name="connsiteY171" fmla="*/ 87630 h 2350770"/>
                <a:gd name="connsiteX172" fmla="*/ 2565117 w 3925287"/>
                <a:gd name="connsiteY172" fmla="*/ 41910 h 2350770"/>
                <a:gd name="connsiteX173" fmla="*/ 2553687 w 3925287"/>
                <a:gd name="connsiteY173" fmla="*/ 0 h 2350770"/>
                <a:gd name="connsiteX174" fmla="*/ 2527017 w 3925287"/>
                <a:gd name="connsiteY174" fmla="*/ 30480 h 2350770"/>
                <a:gd name="connsiteX175" fmla="*/ 2513495 w 3925287"/>
                <a:gd name="connsiteY175" fmla="*/ 30480 h 2350770"/>
                <a:gd name="connsiteX176" fmla="*/ 2496537 w 3925287"/>
                <a:gd name="connsiteY176" fmla="*/ 49530 h 2350770"/>
                <a:gd name="connsiteX177" fmla="*/ 2481297 w 3925287"/>
                <a:gd name="connsiteY177" fmla="*/ 72390 h 2350770"/>
                <a:gd name="connsiteX178" fmla="*/ 2431767 w 3925287"/>
                <a:gd name="connsiteY178" fmla="*/ 106680 h 2350770"/>
                <a:gd name="connsiteX179" fmla="*/ 2405097 w 3925287"/>
                <a:gd name="connsiteY179" fmla="*/ 140970 h 2350770"/>
                <a:gd name="connsiteX180" fmla="*/ 2393667 w 3925287"/>
                <a:gd name="connsiteY180" fmla="*/ 163830 h 2350770"/>
                <a:gd name="connsiteX181" fmla="*/ 2363187 w 3925287"/>
                <a:gd name="connsiteY181" fmla="*/ 213360 h 2350770"/>
                <a:gd name="connsiteX182" fmla="*/ 2306037 w 3925287"/>
                <a:gd name="connsiteY182" fmla="*/ 281940 h 2350770"/>
                <a:gd name="connsiteX183" fmla="*/ 23250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86987 w 3925287"/>
                <a:gd name="connsiteY185" fmla="*/ 365760 h 2350770"/>
                <a:gd name="connsiteX186" fmla="*/ 2264127 w 3925287"/>
                <a:gd name="connsiteY186" fmla="*/ 411480 h 2350770"/>
                <a:gd name="connsiteX187" fmla="*/ 2252697 w 3925287"/>
                <a:gd name="connsiteY187" fmla="*/ 411480 h 2350770"/>
                <a:gd name="connsiteX188" fmla="*/ 2227745 w 3925287"/>
                <a:gd name="connsiteY188" fmla="*/ 430530 h 2350770"/>
                <a:gd name="connsiteX189" fmla="*/ 2195547 w 3925287"/>
                <a:gd name="connsiteY189" fmla="*/ 457200 h 2350770"/>
                <a:gd name="connsiteX190" fmla="*/ 2123157 w 3925287"/>
                <a:gd name="connsiteY190" fmla="*/ 491490 h 2350770"/>
                <a:gd name="connsiteX191" fmla="*/ 1989807 w 3925287"/>
                <a:gd name="connsiteY191" fmla="*/ 552450 h 2350770"/>
                <a:gd name="connsiteX192" fmla="*/ 1987715 w 3925287"/>
                <a:gd name="connsiteY192" fmla="*/ 548640 h 2350770"/>
                <a:gd name="connsiteX193" fmla="*/ 1964855 w 3925287"/>
                <a:gd name="connsiteY193" fmla="*/ 567690 h 2350770"/>
                <a:gd name="connsiteX194" fmla="*/ 1959327 w 3925287"/>
                <a:gd name="connsiteY194" fmla="*/ 563880 h 2350770"/>
                <a:gd name="connsiteX195" fmla="*/ 1947897 w 3925287"/>
                <a:gd name="connsiteY195" fmla="*/ 571500 h 2350770"/>
                <a:gd name="connsiteX196" fmla="*/ 1940277 w 3925287"/>
                <a:gd name="connsiteY196" fmla="*/ 552450 h 2350770"/>
                <a:gd name="connsiteX197" fmla="*/ 1898367 w 3925287"/>
                <a:gd name="connsiteY197" fmla="*/ 541020 h 2350770"/>
                <a:gd name="connsiteX198" fmla="*/ 1925037 w 3925287"/>
                <a:gd name="connsiteY198" fmla="*/ 556260 h 2350770"/>
                <a:gd name="connsiteX199" fmla="*/ 1921227 w 3925287"/>
                <a:gd name="connsiteY199" fmla="*/ 575310 h 2350770"/>
                <a:gd name="connsiteX200" fmla="*/ 1902177 w 3925287"/>
                <a:gd name="connsiteY200" fmla="*/ 533400 h 2350770"/>
                <a:gd name="connsiteX201" fmla="*/ 1913607 w 3925287"/>
                <a:gd name="connsiteY201" fmla="*/ 552450 h 2350770"/>
                <a:gd name="connsiteX202" fmla="*/ 1905987 w 3925287"/>
                <a:gd name="connsiteY202" fmla="*/ 548640 h 2350770"/>
                <a:gd name="connsiteX203" fmla="*/ 1898367 w 3925287"/>
                <a:gd name="connsiteY203" fmla="*/ 544830 h 2350770"/>
                <a:gd name="connsiteX204" fmla="*/ 1907705 w 3925287"/>
                <a:gd name="connsiteY204" fmla="*/ 552450 h 2350770"/>
                <a:gd name="connsiteX205" fmla="*/ 1913607 w 3925287"/>
                <a:gd name="connsiteY205" fmla="*/ 560070 h 2350770"/>
                <a:gd name="connsiteX206" fmla="*/ 1919135 w 3925287"/>
                <a:gd name="connsiteY206" fmla="*/ 548640 h 2350770"/>
                <a:gd name="connsiteX207" fmla="*/ 1932657 w 3925287"/>
                <a:gd name="connsiteY207" fmla="*/ 563880 h 2350770"/>
                <a:gd name="connsiteX208" fmla="*/ 1941995 w 3925287"/>
                <a:gd name="connsiteY208" fmla="*/ 563880 h 2350770"/>
                <a:gd name="connsiteX209" fmla="*/ 1917417 w 3925287"/>
                <a:gd name="connsiteY209" fmla="*/ 563880 h 2350770"/>
                <a:gd name="connsiteX210" fmla="*/ 1909797 w 3925287"/>
                <a:gd name="connsiteY210" fmla="*/ 575310 h 2350770"/>
                <a:gd name="connsiteX211" fmla="*/ 1919135 w 3925287"/>
                <a:gd name="connsiteY211" fmla="*/ 560070 h 2350770"/>
                <a:gd name="connsiteX212" fmla="*/ 1913607 w 3925287"/>
                <a:gd name="connsiteY212" fmla="*/ 563880 h 2350770"/>
                <a:gd name="connsiteX213" fmla="*/ 1919135 w 3925287"/>
                <a:gd name="connsiteY213" fmla="*/ 548640 h 2350770"/>
                <a:gd name="connsiteX214" fmla="*/ 1909797 w 3925287"/>
                <a:gd name="connsiteY214" fmla="*/ 552450 h 2350770"/>
                <a:gd name="connsiteX215" fmla="*/ 1951707 w 3925287"/>
                <a:gd name="connsiteY215" fmla="*/ 571500 h 2350770"/>
                <a:gd name="connsiteX216" fmla="*/ 1959327 w 3925287"/>
                <a:gd name="connsiteY216" fmla="*/ 560070 h 2350770"/>
                <a:gd name="connsiteX217" fmla="*/ 1909797 w 3925287"/>
                <a:gd name="connsiteY217" fmla="*/ 567690 h 2350770"/>
                <a:gd name="connsiteX218" fmla="*/ 1875507 w 3925287"/>
                <a:gd name="connsiteY218" fmla="*/ 567690 h 2350770"/>
                <a:gd name="connsiteX219" fmla="*/ 1966947 w 3925287"/>
                <a:gd name="connsiteY219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31767 w 3925287"/>
                <a:gd name="connsiteY166" fmla="*/ 361950 h 2350770"/>
                <a:gd name="connsiteX167" fmla="*/ 2511777 w 3925287"/>
                <a:gd name="connsiteY167" fmla="*/ 255270 h 2350770"/>
                <a:gd name="connsiteX168" fmla="*/ 2534637 w 3925287"/>
                <a:gd name="connsiteY168" fmla="*/ 186690 h 2350770"/>
                <a:gd name="connsiteX169" fmla="*/ 2557497 w 3925287"/>
                <a:gd name="connsiteY169" fmla="*/ 133350 h 2350770"/>
                <a:gd name="connsiteX170" fmla="*/ 2553687 w 3925287"/>
                <a:gd name="connsiteY170" fmla="*/ 125730 h 2350770"/>
                <a:gd name="connsiteX171" fmla="*/ 2566835 w 3925287"/>
                <a:gd name="connsiteY171" fmla="*/ 87630 h 2350770"/>
                <a:gd name="connsiteX172" fmla="*/ 2565117 w 3925287"/>
                <a:gd name="connsiteY172" fmla="*/ 41910 h 2350770"/>
                <a:gd name="connsiteX173" fmla="*/ 2553687 w 3925287"/>
                <a:gd name="connsiteY173" fmla="*/ 0 h 2350770"/>
                <a:gd name="connsiteX174" fmla="*/ 2527017 w 3925287"/>
                <a:gd name="connsiteY174" fmla="*/ 30480 h 2350770"/>
                <a:gd name="connsiteX175" fmla="*/ 2513495 w 3925287"/>
                <a:gd name="connsiteY175" fmla="*/ 30480 h 2350770"/>
                <a:gd name="connsiteX176" fmla="*/ 2496537 w 3925287"/>
                <a:gd name="connsiteY176" fmla="*/ 49530 h 2350770"/>
                <a:gd name="connsiteX177" fmla="*/ 2481297 w 3925287"/>
                <a:gd name="connsiteY177" fmla="*/ 72390 h 2350770"/>
                <a:gd name="connsiteX178" fmla="*/ 2431767 w 3925287"/>
                <a:gd name="connsiteY178" fmla="*/ 106680 h 2350770"/>
                <a:gd name="connsiteX179" fmla="*/ 2405097 w 3925287"/>
                <a:gd name="connsiteY179" fmla="*/ 140970 h 2350770"/>
                <a:gd name="connsiteX180" fmla="*/ 2393667 w 3925287"/>
                <a:gd name="connsiteY180" fmla="*/ 163830 h 2350770"/>
                <a:gd name="connsiteX181" fmla="*/ 2363187 w 3925287"/>
                <a:gd name="connsiteY181" fmla="*/ 213360 h 2350770"/>
                <a:gd name="connsiteX182" fmla="*/ 2306037 w 3925287"/>
                <a:gd name="connsiteY182" fmla="*/ 281940 h 2350770"/>
                <a:gd name="connsiteX183" fmla="*/ 23250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62035 w 3925287"/>
                <a:gd name="connsiteY185" fmla="*/ 339091 h 2350770"/>
                <a:gd name="connsiteX186" fmla="*/ 2286987 w 3925287"/>
                <a:gd name="connsiteY186" fmla="*/ 365760 h 2350770"/>
                <a:gd name="connsiteX187" fmla="*/ 2264127 w 3925287"/>
                <a:gd name="connsiteY187" fmla="*/ 411480 h 2350770"/>
                <a:gd name="connsiteX188" fmla="*/ 2252697 w 3925287"/>
                <a:gd name="connsiteY188" fmla="*/ 411480 h 2350770"/>
                <a:gd name="connsiteX189" fmla="*/ 2227745 w 3925287"/>
                <a:gd name="connsiteY189" fmla="*/ 430530 h 2350770"/>
                <a:gd name="connsiteX190" fmla="*/ 2195547 w 3925287"/>
                <a:gd name="connsiteY190" fmla="*/ 457200 h 2350770"/>
                <a:gd name="connsiteX191" fmla="*/ 2123157 w 3925287"/>
                <a:gd name="connsiteY191" fmla="*/ 491490 h 2350770"/>
                <a:gd name="connsiteX192" fmla="*/ 1989807 w 3925287"/>
                <a:gd name="connsiteY192" fmla="*/ 552450 h 2350770"/>
                <a:gd name="connsiteX193" fmla="*/ 1987715 w 3925287"/>
                <a:gd name="connsiteY193" fmla="*/ 548640 h 2350770"/>
                <a:gd name="connsiteX194" fmla="*/ 1964855 w 3925287"/>
                <a:gd name="connsiteY194" fmla="*/ 567690 h 2350770"/>
                <a:gd name="connsiteX195" fmla="*/ 1959327 w 3925287"/>
                <a:gd name="connsiteY195" fmla="*/ 563880 h 2350770"/>
                <a:gd name="connsiteX196" fmla="*/ 1947897 w 3925287"/>
                <a:gd name="connsiteY196" fmla="*/ 571500 h 2350770"/>
                <a:gd name="connsiteX197" fmla="*/ 1940277 w 3925287"/>
                <a:gd name="connsiteY197" fmla="*/ 552450 h 2350770"/>
                <a:gd name="connsiteX198" fmla="*/ 1898367 w 3925287"/>
                <a:gd name="connsiteY198" fmla="*/ 541020 h 2350770"/>
                <a:gd name="connsiteX199" fmla="*/ 1925037 w 3925287"/>
                <a:gd name="connsiteY199" fmla="*/ 556260 h 2350770"/>
                <a:gd name="connsiteX200" fmla="*/ 1921227 w 3925287"/>
                <a:gd name="connsiteY200" fmla="*/ 575310 h 2350770"/>
                <a:gd name="connsiteX201" fmla="*/ 1902177 w 3925287"/>
                <a:gd name="connsiteY201" fmla="*/ 533400 h 2350770"/>
                <a:gd name="connsiteX202" fmla="*/ 1913607 w 3925287"/>
                <a:gd name="connsiteY202" fmla="*/ 552450 h 2350770"/>
                <a:gd name="connsiteX203" fmla="*/ 1905987 w 3925287"/>
                <a:gd name="connsiteY203" fmla="*/ 548640 h 2350770"/>
                <a:gd name="connsiteX204" fmla="*/ 1898367 w 3925287"/>
                <a:gd name="connsiteY204" fmla="*/ 544830 h 2350770"/>
                <a:gd name="connsiteX205" fmla="*/ 1907705 w 3925287"/>
                <a:gd name="connsiteY205" fmla="*/ 552450 h 2350770"/>
                <a:gd name="connsiteX206" fmla="*/ 1913607 w 3925287"/>
                <a:gd name="connsiteY206" fmla="*/ 560070 h 2350770"/>
                <a:gd name="connsiteX207" fmla="*/ 1919135 w 3925287"/>
                <a:gd name="connsiteY207" fmla="*/ 548640 h 2350770"/>
                <a:gd name="connsiteX208" fmla="*/ 1932657 w 3925287"/>
                <a:gd name="connsiteY208" fmla="*/ 563880 h 2350770"/>
                <a:gd name="connsiteX209" fmla="*/ 1941995 w 3925287"/>
                <a:gd name="connsiteY209" fmla="*/ 563880 h 2350770"/>
                <a:gd name="connsiteX210" fmla="*/ 1917417 w 3925287"/>
                <a:gd name="connsiteY210" fmla="*/ 563880 h 2350770"/>
                <a:gd name="connsiteX211" fmla="*/ 1909797 w 3925287"/>
                <a:gd name="connsiteY211" fmla="*/ 575310 h 2350770"/>
                <a:gd name="connsiteX212" fmla="*/ 1919135 w 3925287"/>
                <a:gd name="connsiteY212" fmla="*/ 560070 h 2350770"/>
                <a:gd name="connsiteX213" fmla="*/ 1913607 w 3925287"/>
                <a:gd name="connsiteY213" fmla="*/ 563880 h 2350770"/>
                <a:gd name="connsiteX214" fmla="*/ 1919135 w 3925287"/>
                <a:gd name="connsiteY214" fmla="*/ 548640 h 2350770"/>
                <a:gd name="connsiteX215" fmla="*/ 1909797 w 3925287"/>
                <a:gd name="connsiteY215" fmla="*/ 552450 h 2350770"/>
                <a:gd name="connsiteX216" fmla="*/ 1951707 w 3925287"/>
                <a:gd name="connsiteY216" fmla="*/ 571500 h 2350770"/>
                <a:gd name="connsiteX217" fmla="*/ 1959327 w 3925287"/>
                <a:gd name="connsiteY217" fmla="*/ 560070 h 2350770"/>
                <a:gd name="connsiteX218" fmla="*/ 1909797 w 3925287"/>
                <a:gd name="connsiteY218" fmla="*/ 567690 h 2350770"/>
                <a:gd name="connsiteX219" fmla="*/ 1875507 w 3925287"/>
                <a:gd name="connsiteY219" fmla="*/ 567690 h 2350770"/>
                <a:gd name="connsiteX220" fmla="*/ 1966947 w 3925287"/>
                <a:gd name="connsiteY220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31767 w 3925287"/>
                <a:gd name="connsiteY166" fmla="*/ 361950 h 2350770"/>
                <a:gd name="connsiteX167" fmla="*/ 2511777 w 3925287"/>
                <a:gd name="connsiteY167" fmla="*/ 255270 h 2350770"/>
                <a:gd name="connsiteX168" fmla="*/ 2534637 w 3925287"/>
                <a:gd name="connsiteY168" fmla="*/ 186690 h 2350770"/>
                <a:gd name="connsiteX169" fmla="*/ 2557497 w 3925287"/>
                <a:gd name="connsiteY169" fmla="*/ 133350 h 2350770"/>
                <a:gd name="connsiteX170" fmla="*/ 2553687 w 3925287"/>
                <a:gd name="connsiteY170" fmla="*/ 125730 h 2350770"/>
                <a:gd name="connsiteX171" fmla="*/ 2566835 w 3925287"/>
                <a:gd name="connsiteY171" fmla="*/ 87630 h 2350770"/>
                <a:gd name="connsiteX172" fmla="*/ 2565117 w 3925287"/>
                <a:gd name="connsiteY172" fmla="*/ 41910 h 2350770"/>
                <a:gd name="connsiteX173" fmla="*/ 2553687 w 3925287"/>
                <a:gd name="connsiteY173" fmla="*/ 0 h 2350770"/>
                <a:gd name="connsiteX174" fmla="*/ 2527017 w 3925287"/>
                <a:gd name="connsiteY174" fmla="*/ 30480 h 2350770"/>
                <a:gd name="connsiteX175" fmla="*/ 2513495 w 3925287"/>
                <a:gd name="connsiteY175" fmla="*/ 30480 h 2350770"/>
                <a:gd name="connsiteX176" fmla="*/ 2496537 w 3925287"/>
                <a:gd name="connsiteY176" fmla="*/ 49530 h 2350770"/>
                <a:gd name="connsiteX177" fmla="*/ 2481297 w 3925287"/>
                <a:gd name="connsiteY177" fmla="*/ 72390 h 2350770"/>
                <a:gd name="connsiteX178" fmla="*/ 2431767 w 3925287"/>
                <a:gd name="connsiteY178" fmla="*/ 106680 h 2350770"/>
                <a:gd name="connsiteX179" fmla="*/ 2405097 w 3925287"/>
                <a:gd name="connsiteY179" fmla="*/ 140970 h 2350770"/>
                <a:gd name="connsiteX180" fmla="*/ 2393667 w 3925287"/>
                <a:gd name="connsiteY180" fmla="*/ 163830 h 2350770"/>
                <a:gd name="connsiteX181" fmla="*/ 2363187 w 3925287"/>
                <a:gd name="connsiteY181" fmla="*/ 213360 h 2350770"/>
                <a:gd name="connsiteX182" fmla="*/ 2306037 w 3925287"/>
                <a:gd name="connsiteY182" fmla="*/ 281940 h 2350770"/>
                <a:gd name="connsiteX183" fmla="*/ 22869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62035 w 3925287"/>
                <a:gd name="connsiteY185" fmla="*/ 339091 h 2350770"/>
                <a:gd name="connsiteX186" fmla="*/ 2286987 w 3925287"/>
                <a:gd name="connsiteY186" fmla="*/ 365760 h 2350770"/>
                <a:gd name="connsiteX187" fmla="*/ 2264127 w 3925287"/>
                <a:gd name="connsiteY187" fmla="*/ 411480 h 2350770"/>
                <a:gd name="connsiteX188" fmla="*/ 2252697 w 3925287"/>
                <a:gd name="connsiteY188" fmla="*/ 411480 h 2350770"/>
                <a:gd name="connsiteX189" fmla="*/ 2227745 w 3925287"/>
                <a:gd name="connsiteY189" fmla="*/ 430530 h 2350770"/>
                <a:gd name="connsiteX190" fmla="*/ 2195547 w 3925287"/>
                <a:gd name="connsiteY190" fmla="*/ 457200 h 2350770"/>
                <a:gd name="connsiteX191" fmla="*/ 2123157 w 3925287"/>
                <a:gd name="connsiteY191" fmla="*/ 491490 h 2350770"/>
                <a:gd name="connsiteX192" fmla="*/ 1989807 w 3925287"/>
                <a:gd name="connsiteY192" fmla="*/ 552450 h 2350770"/>
                <a:gd name="connsiteX193" fmla="*/ 1987715 w 3925287"/>
                <a:gd name="connsiteY193" fmla="*/ 548640 h 2350770"/>
                <a:gd name="connsiteX194" fmla="*/ 1964855 w 3925287"/>
                <a:gd name="connsiteY194" fmla="*/ 567690 h 2350770"/>
                <a:gd name="connsiteX195" fmla="*/ 1959327 w 3925287"/>
                <a:gd name="connsiteY195" fmla="*/ 563880 h 2350770"/>
                <a:gd name="connsiteX196" fmla="*/ 1947897 w 3925287"/>
                <a:gd name="connsiteY196" fmla="*/ 571500 h 2350770"/>
                <a:gd name="connsiteX197" fmla="*/ 1940277 w 3925287"/>
                <a:gd name="connsiteY197" fmla="*/ 552450 h 2350770"/>
                <a:gd name="connsiteX198" fmla="*/ 1898367 w 3925287"/>
                <a:gd name="connsiteY198" fmla="*/ 541020 h 2350770"/>
                <a:gd name="connsiteX199" fmla="*/ 1925037 w 3925287"/>
                <a:gd name="connsiteY199" fmla="*/ 556260 h 2350770"/>
                <a:gd name="connsiteX200" fmla="*/ 1921227 w 3925287"/>
                <a:gd name="connsiteY200" fmla="*/ 575310 h 2350770"/>
                <a:gd name="connsiteX201" fmla="*/ 1902177 w 3925287"/>
                <a:gd name="connsiteY201" fmla="*/ 533400 h 2350770"/>
                <a:gd name="connsiteX202" fmla="*/ 1913607 w 3925287"/>
                <a:gd name="connsiteY202" fmla="*/ 552450 h 2350770"/>
                <a:gd name="connsiteX203" fmla="*/ 1905987 w 3925287"/>
                <a:gd name="connsiteY203" fmla="*/ 548640 h 2350770"/>
                <a:gd name="connsiteX204" fmla="*/ 1898367 w 3925287"/>
                <a:gd name="connsiteY204" fmla="*/ 544830 h 2350770"/>
                <a:gd name="connsiteX205" fmla="*/ 1907705 w 3925287"/>
                <a:gd name="connsiteY205" fmla="*/ 552450 h 2350770"/>
                <a:gd name="connsiteX206" fmla="*/ 1913607 w 3925287"/>
                <a:gd name="connsiteY206" fmla="*/ 560070 h 2350770"/>
                <a:gd name="connsiteX207" fmla="*/ 1919135 w 3925287"/>
                <a:gd name="connsiteY207" fmla="*/ 548640 h 2350770"/>
                <a:gd name="connsiteX208" fmla="*/ 1932657 w 3925287"/>
                <a:gd name="connsiteY208" fmla="*/ 563880 h 2350770"/>
                <a:gd name="connsiteX209" fmla="*/ 1941995 w 3925287"/>
                <a:gd name="connsiteY209" fmla="*/ 563880 h 2350770"/>
                <a:gd name="connsiteX210" fmla="*/ 1917417 w 3925287"/>
                <a:gd name="connsiteY210" fmla="*/ 563880 h 2350770"/>
                <a:gd name="connsiteX211" fmla="*/ 1909797 w 3925287"/>
                <a:gd name="connsiteY211" fmla="*/ 575310 h 2350770"/>
                <a:gd name="connsiteX212" fmla="*/ 1919135 w 3925287"/>
                <a:gd name="connsiteY212" fmla="*/ 560070 h 2350770"/>
                <a:gd name="connsiteX213" fmla="*/ 1913607 w 3925287"/>
                <a:gd name="connsiteY213" fmla="*/ 563880 h 2350770"/>
                <a:gd name="connsiteX214" fmla="*/ 1919135 w 3925287"/>
                <a:gd name="connsiteY214" fmla="*/ 548640 h 2350770"/>
                <a:gd name="connsiteX215" fmla="*/ 1909797 w 3925287"/>
                <a:gd name="connsiteY215" fmla="*/ 552450 h 2350770"/>
                <a:gd name="connsiteX216" fmla="*/ 1951707 w 3925287"/>
                <a:gd name="connsiteY216" fmla="*/ 571500 h 2350770"/>
                <a:gd name="connsiteX217" fmla="*/ 1959327 w 3925287"/>
                <a:gd name="connsiteY217" fmla="*/ 560070 h 2350770"/>
                <a:gd name="connsiteX218" fmla="*/ 1909797 w 3925287"/>
                <a:gd name="connsiteY218" fmla="*/ 567690 h 2350770"/>
                <a:gd name="connsiteX219" fmla="*/ 1875507 w 3925287"/>
                <a:gd name="connsiteY219" fmla="*/ 567690 h 2350770"/>
                <a:gd name="connsiteX220" fmla="*/ 1966947 w 3925287"/>
                <a:gd name="connsiteY220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31767 w 3925287"/>
                <a:gd name="connsiteY166" fmla="*/ 361950 h 2350770"/>
                <a:gd name="connsiteX167" fmla="*/ 2511777 w 3925287"/>
                <a:gd name="connsiteY167" fmla="*/ 255270 h 2350770"/>
                <a:gd name="connsiteX168" fmla="*/ 2534637 w 3925287"/>
                <a:gd name="connsiteY168" fmla="*/ 186690 h 2350770"/>
                <a:gd name="connsiteX169" fmla="*/ 2557497 w 3925287"/>
                <a:gd name="connsiteY169" fmla="*/ 133350 h 2350770"/>
                <a:gd name="connsiteX170" fmla="*/ 2553687 w 3925287"/>
                <a:gd name="connsiteY170" fmla="*/ 125730 h 2350770"/>
                <a:gd name="connsiteX171" fmla="*/ 2566835 w 3925287"/>
                <a:gd name="connsiteY171" fmla="*/ 87630 h 2350770"/>
                <a:gd name="connsiteX172" fmla="*/ 2565117 w 3925287"/>
                <a:gd name="connsiteY172" fmla="*/ 41910 h 2350770"/>
                <a:gd name="connsiteX173" fmla="*/ 2553687 w 3925287"/>
                <a:gd name="connsiteY173" fmla="*/ 0 h 2350770"/>
                <a:gd name="connsiteX174" fmla="*/ 2527017 w 3925287"/>
                <a:gd name="connsiteY174" fmla="*/ 30480 h 2350770"/>
                <a:gd name="connsiteX175" fmla="*/ 2513495 w 3925287"/>
                <a:gd name="connsiteY175" fmla="*/ 30480 h 2350770"/>
                <a:gd name="connsiteX176" fmla="*/ 2496537 w 3925287"/>
                <a:gd name="connsiteY176" fmla="*/ 49530 h 2350770"/>
                <a:gd name="connsiteX177" fmla="*/ 2481297 w 3925287"/>
                <a:gd name="connsiteY177" fmla="*/ 72390 h 2350770"/>
                <a:gd name="connsiteX178" fmla="*/ 2431767 w 3925287"/>
                <a:gd name="connsiteY178" fmla="*/ 106680 h 2350770"/>
                <a:gd name="connsiteX179" fmla="*/ 2405097 w 3925287"/>
                <a:gd name="connsiteY179" fmla="*/ 140970 h 2350770"/>
                <a:gd name="connsiteX180" fmla="*/ 2393667 w 3925287"/>
                <a:gd name="connsiteY180" fmla="*/ 163830 h 2350770"/>
                <a:gd name="connsiteX181" fmla="*/ 2363187 w 3925287"/>
                <a:gd name="connsiteY181" fmla="*/ 213360 h 2350770"/>
                <a:gd name="connsiteX182" fmla="*/ 2306037 w 3925287"/>
                <a:gd name="connsiteY182" fmla="*/ 281940 h 2350770"/>
                <a:gd name="connsiteX183" fmla="*/ 22869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62035 w 3925287"/>
                <a:gd name="connsiteY185" fmla="*/ 339091 h 2350770"/>
                <a:gd name="connsiteX186" fmla="*/ 2256507 w 3925287"/>
                <a:gd name="connsiteY186" fmla="*/ 369570 h 2350770"/>
                <a:gd name="connsiteX187" fmla="*/ 2264127 w 3925287"/>
                <a:gd name="connsiteY187" fmla="*/ 411480 h 2350770"/>
                <a:gd name="connsiteX188" fmla="*/ 2252697 w 3925287"/>
                <a:gd name="connsiteY188" fmla="*/ 411480 h 2350770"/>
                <a:gd name="connsiteX189" fmla="*/ 2227745 w 3925287"/>
                <a:gd name="connsiteY189" fmla="*/ 430530 h 2350770"/>
                <a:gd name="connsiteX190" fmla="*/ 2195547 w 3925287"/>
                <a:gd name="connsiteY190" fmla="*/ 457200 h 2350770"/>
                <a:gd name="connsiteX191" fmla="*/ 2123157 w 3925287"/>
                <a:gd name="connsiteY191" fmla="*/ 491490 h 2350770"/>
                <a:gd name="connsiteX192" fmla="*/ 1989807 w 3925287"/>
                <a:gd name="connsiteY192" fmla="*/ 552450 h 2350770"/>
                <a:gd name="connsiteX193" fmla="*/ 1987715 w 3925287"/>
                <a:gd name="connsiteY193" fmla="*/ 548640 h 2350770"/>
                <a:gd name="connsiteX194" fmla="*/ 1964855 w 3925287"/>
                <a:gd name="connsiteY194" fmla="*/ 567690 h 2350770"/>
                <a:gd name="connsiteX195" fmla="*/ 1959327 w 3925287"/>
                <a:gd name="connsiteY195" fmla="*/ 563880 h 2350770"/>
                <a:gd name="connsiteX196" fmla="*/ 1947897 w 3925287"/>
                <a:gd name="connsiteY196" fmla="*/ 571500 h 2350770"/>
                <a:gd name="connsiteX197" fmla="*/ 1940277 w 3925287"/>
                <a:gd name="connsiteY197" fmla="*/ 552450 h 2350770"/>
                <a:gd name="connsiteX198" fmla="*/ 1898367 w 3925287"/>
                <a:gd name="connsiteY198" fmla="*/ 541020 h 2350770"/>
                <a:gd name="connsiteX199" fmla="*/ 1925037 w 3925287"/>
                <a:gd name="connsiteY199" fmla="*/ 556260 h 2350770"/>
                <a:gd name="connsiteX200" fmla="*/ 1921227 w 3925287"/>
                <a:gd name="connsiteY200" fmla="*/ 575310 h 2350770"/>
                <a:gd name="connsiteX201" fmla="*/ 1902177 w 3925287"/>
                <a:gd name="connsiteY201" fmla="*/ 533400 h 2350770"/>
                <a:gd name="connsiteX202" fmla="*/ 1913607 w 3925287"/>
                <a:gd name="connsiteY202" fmla="*/ 552450 h 2350770"/>
                <a:gd name="connsiteX203" fmla="*/ 1905987 w 3925287"/>
                <a:gd name="connsiteY203" fmla="*/ 548640 h 2350770"/>
                <a:gd name="connsiteX204" fmla="*/ 1898367 w 3925287"/>
                <a:gd name="connsiteY204" fmla="*/ 544830 h 2350770"/>
                <a:gd name="connsiteX205" fmla="*/ 1907705 w 3925287"/>
                <a:gd name="connsiteY205" fmla="*/ 552450 h 2350770"/>
                <a:gd name="connsiteX206" fmla="*/ 1913607 w 3925287"/>
                <a:gd name="connsiteY206" fmla="*/ 560070 h 2350770"/>
                <a:gd name="connsiteX207" fmla="*/ 1919135 w 3925287"/>
                <a:gd name="connsiteY207" fmla="*/ 548640 h 2350770"/>
                <a:gd name="connsiteX208" fmla="*/ 1932657 w 3925287"/>
                <a:gd name="connsiteY208" fmla="*/ 563880 h 2350770"/>
                <a:gd name="connsiteX209" fmla="*/ 1941995 w 3925287"/>
                <a:gd name="connsiteY209" fmla="*/ 563880 h 2350770"/>
                <a:gd name="connsiteX210" fmla="*/ 1917417 w 3925287"/>
                <a:gd name="connsiteY210" fmla="*/ 563880 h 2350770"/>
                <a:gd name="connsiteX211" fmla="*/ 1909797 w 3925287"/>
                <a:gd name="connsiteY211" fmla="*/ 575310 h 2350770"/>
                <a:gd name="connsiteX212" fmla="*/ 1919135 w 3925287"/>
                <a:gd name="connsiteY212" fmla="*/ 560070 h 2350770"/>
                <a:gd name="connsiteX213" fmla="*/ 1913607 w 3925287"/>
                <a:gd name="connsiteY213" fmla="*/ 563880 h 2350770"/>
                <a:gd name="connsiteX214" fmla="*/ 1919135 w 3925287"/>
                <a:gd name="connsiteY214" fmla="*/ 548640 h 2350770"/>
                <a:gd name="connsiteX215" fmla="*/ 1909797 w 3925287"/>
                <a:gd name="connsiteY215" fmla="*/ 552450 h 2350770"/>
                <a:gd name="connsiteX216" fmla="*/ 1951707 w 3925287"/>
                <a:gd name="connsiteY216" fmla="*/ 571500 h 2350770"/>
                <a:gd name="connsiteX217" fmla="*/ 1959327 w 3925287"/>
                <a:gd name="connsiteY217" fmla="*/ 560070 h 2350770"/>
                <a:gd name="connsiteX218" fmla="*/ 1909797 w 3925287"/>
                <a:gd name="connsiteY218" fmla="*/ 567690 h 2350770"/>
                <a:gd name="connsiteX219" fmla="*/ 1875507 w 3925287"/>
                <a:gd name="connsiteY219" fmla="*/ 567690 h 2350770"/>
                <a:gd name="connsiteX220" fmla="*/ 1966947 w 3925287"/>
                <a:gd name="connsiteY220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31767 w 3925287"/>
                <a:gd name="connsiteY166" fmla="*/ 361950 h 2350770"/>
                <a:gd name="connsiteX167" fmla="*/ 2511777 w 3925287"/>
                <a:gd name="connsiteY167" fmla="*/ 255270 h 2350770"/>
                <a:gd name="connsiteX168" fmla="*/ 2534637 w 3925287"/>
                <a:gd name="connsiteY168" fmla="*/ 186690 h 2350770"/>
                <a:gd name="connsiteX169" fmla="*/ 2557497 w 3925287"/>
                <a:gd name="connsiteY169" fmla="*/ 133350 h 2350770"/>
                <a:gd name="connsiteX170" fmla="*/ 2553687 w 3925287"/>
                <a:gd name="connsiteY170" fmla="*/ 125730 h 2350770"/>
                <a:gd name="connsiteX171" fmla="*/ 2566835 w 3925287"/>
                <a:gd name="connsiteY171" fmla="*/ 87630 h 2350770"/>
                <a:gd name="connsiteX172" fmla="*/ 2565117 w 3925287"/>
                <a:gd name="connsiteY172" fmla="*/ 41910 h 2350770"/>
                <a:gd name="connsiteX173" fmla="*/ 2553687 w 3925287"/>
                <a:gd name="connsiteY173" fmla="*/ 0 h 2350770"/>
                <a:gd name="connsiteX174" fmla="*/ 2527017 w 3925287"/>
                <a:gd name="connsiteY174" fmla="*/ 30480 h 2350770"/>
                <a:gd name="connsiteX175" fmla="*/ 2513495 w 3925287"/>
                <a:gd name="connsiteY175" fmla="*/ 30480 h 2350770"/>
                <a:gd name="connsiteX176" fmla="*/ 2496537 w 3925287"/>
                <a:gd name="connsiteY176" fmla="*/ 49530 h 2350770"/>
                <a:gd name="connsiteX177" fmla="*/ 2481297 w 3925287"/>
                <a:gd name="connsiteY177" fmla="*/ 72390 h 2350770"/>
                <a:gd name="connsiteX178" fmla="*/ 2431767 w 3925287"/>
                <a:gd name="connsiteY178" fmla="*/ 106680 h 2350770"/>
                <a:gd name="connsiteX179" fmla="*/ 2405097 w 3925287"/>
                <a:gd name="connsiteY179" fmla="*/ 140970 h 2350770"/>
                <a:gd name="connsiteX180" fmla="*/ 2393667 w 3925287"/>
                <a:gd name="connsiteY180" fmla="*/ 163830 h 2350770"/>
                <a:gd name="connsiteX181" fmla="*/ 2363187 w 3925287"/>
                <a:gd name="connsiteY181" fmla="*/ 213360 h 2350770"/>
                <a:gd name="connsiteX182" fmla="*/ 2306037 w 3925287"/>
                <a:gd name="connsiteY182" fmla="*/ 281940 h 2350770"/>
                <a:gd name="connsiteX183" fmla="*/ 22869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62035 w 3925287"/>
                <a:gd name="connsiteY185" fmla="*/ 339091 h 2350770"/>
                <a:gd name="connsiteX186" fmla="*/ 2256507 w 3925287"/>
                <a:gd name="connsiteY186" fmla="*/ 369570 h 2350770"/>
                <a:gd name="connsiteX187" fmla="*/ 2264127 w 3925287"/>
                <a:gd name="connsiteY187" fmla="*/ 411480 h 2350770"/>
                <a:gd name="connsiteX188" fmla="*/ 2226027 w 3925287"/>
                <a:gd name="connsiteY188" fmla="*/ 407670 h 2350770"/>
                <a:gd name="connsiteX189" fmla="*/ 2227745 w 3925287"/>
                <a:gd name="connsiteY189" fmla="*/ 430530 h 2350770"/>
                <a:gd name="connsiteX190" fmla="*/ 2195547 w 3925287"/>
                <a:gd name="connsiteY190" fmla="*/ 457200 h 2350770"/>
                <a:gd name="connsiteX191" fmla="*/ 2123157 w 3925287"/>
                <a:gd name="connsiteY191" fmla="*/ 491490 h 2350770"/>
                <a:gd name="connsiteX192" fmla="*/ 1989807 w 3925287"/>
                <a:gd name="connsiteY192" fmla="*/ 552450 h 2350770"/>
                <a:gd name="connsiteX193" fmla="*/ 1987715 w 3925287"/>
                <a:gd name="connsiteY193" fmla="*/ 548640 h 2350770"/>
                <a:gd name="connsiteX194" fmla="*/ 1964855 w 3925287"/>
                <a:gd name="connsiteY194" fmla="*/ 567690 h 2350770"/>
                <a:gd name="connsiteX195" fmla="*/ 1959327 w 3925287"/>
                <a:gd name="connsiteY195" fmla="*/ 563880 h 2350770"/>
                <a:gd name="connsiteX196" fmla="*/ 1947897 w 3925287"/>
                <a:gd name="connsiteY196" fmla="*/ 571500 h 2350770"/>
                <a:gd name="connsiteX197" fmla="*/ 1940277 w 3925287"/>
                <a:gd name="connsiteY197" fmla="*/ 552450 h 2350770"/>
                <a:gd name="connsiteX198" fmla="*/ 1898367 w 3925287"/>
                <a:gd name="connsiteY198" fmla="*/ 541020 h 2350770"/>
                <a:gd name="connsiteX199" fmla="*/ 1925037 w 3925287"/>
                <a:gd name="connsiteY199" fmla="*/ 556260 h 2350770"/>
                <a:gd name="connsiteX200" fmla="*/ 1921227 w 3925287"/>
                <a:gd name="connsiteY200" fmla="*/ 575310 h 2350770"/>
                <a:gd name="connsiteX201" fmla="*/ 1902177 w 3925287"/>
                <a:gd name="connsiteY201" fmla="*/ 533400 h 2350770"/>
                <a:gd name="connsiteX202" fmla="*/ 1913607 w 3925287"/>
                <a:gd name="connsiteY202" fmla="*/ 552450 h 2350770"/>
                <a:gd name="connsiteX203" fmla="*/ 1905987 w 3925287"/>
                <a:gd name="connsiteY203" fmla="*/ 548640 h 2350770"/>
                <a:gd name="connsiteX204" fmla="*/ 1898367 w 3925287"/>
                <a:gd name="connsiteY204" fmla="*/ 544830 h 2350770"/>
                <a:gd name="connsiteX205" fmla="*/ 1907705 w 3925287"/>
                <a:gd name="connsiteY205" fmla="*/ 552450 h 2350770"/>
                <a:gd name="connsiteX206" fmla="*/ 1913607 w 3925287"/>
                <a:gd name="connsiteY206" fmla="*/ 560070 h 2350770"/>
                <a:gd name="connsiteX207" fmla="*/ 1919135 w 3925287"/>
                <a:gd name="connsiteY207" fmla="*/ 548640 h 2350770"/>
                <a:gd name="connsiteX208" fmla="*/ 1932657 w 3925287"/>
                <a:gd name="connsiteY208" fmla="*/ 563880 h 2350770"/>
                <a:gd name="connsiteX209" fmla="*/ 1941995 w 3925287"/>
                <a:gd name="connsiteY209" fmla="*/ 563880 h 2350770"/>
                <a:gd name="connsiteX210" fmla="*/ 1917417 w 3925287"/>
                <a:gd name="connsiteY210" fmla="*/ 563880 h 2350770"/>
                <a:gd name="connsiteX211" fmla="*/ 1909797 w 3925287"/>
                <a:gd name="connsiteY211" fmla="*/ 575310 h 2350770"/>
                <a:gd name="connsiteX212" fmla="*/ 1919135 w 3925287"/>
                <a:gd name="connsiteY212" fmla="*/ 560070 h 2350770"/>
                <a:gd name="connsiteX213" fmla="*/ 1913607 w 3925287"/>
                <a:gd name="connsiteY213" fmla="*/ 563880 h 2350770"/>
                <a:gd name="connsiteX214" fmla="*/ 1919135 w 3925287"/>
                <a:gd name="connsiteY214" fmla="*/ 548640 h 2350770"/>
                <a:gd name="connsiteX215" fmla="*/ 1909797 w 3925287"/>
                <a:gd name="connsiteY215" fmla="*/ 552450 h 2350770"/>
                <a:gd name="connsiteX216" fmla="*/ 1951707 w 3925287"/>
                <a:gd name="connsiteY216" fmla="*/ 571500 h 2350770"/>
                <a:gd name="connsiteX217" fmla="*/ 1959327 w 3925287"/>
                <a:gd name="connsiteY217" fmla="*/ 560070 h 2350770"/>
                <a:gd name="connsiteX218" fmla="*/ 1909797 w 3925287"/>
                <a:gd name="connsiteY218" fmla="*/ 567690 h 2350770"/>
                <a:gd name="connsiteX219" fmla="*/ 1875507 w 3925287"/>
                <a:gd name="connsiteY219" fmla="*/ 567690 h 2350770"/>
                <a:gd name="connsiteX220" fmla="*/ 1966947 w 3925287"/>
                <a:gd name="connsiteY220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31767 w 3925287"/>
                <a:gd name="connsiteY166" fmla="*/ 361950 h 2350770"/>
                <a:gd name="connsiteX167" fmla="*/ 2511777 w 3925287"/>
                <a:gd name="connsiteY167" fmla="*/ 255270 h 2350770"/>
                <a:gd name="connsiteX168" fmla="*/ 2534637 w 3925287"/>
                <a:gd name="connsiteY168" fmla="*/ 186690 h 2350770"/>
                <a:gd name="connsiteX169" fmla="*/ 2557497 w 3925287"/>
                <a:gd name="connsiteY169" fmla="*/ 133350 h 2350770"/>
                <a:gd name="connsiteX170" fmla="*/ 2553687 w 3925287"/>
                <a:gd name="connsiteY170" fmla="*/ 125730 h 2350770"/>
                <a:gd name="connsiteX171" fmla="*/ 2566835 w 3925287"/>
                <a:gd name="connsiteY171" fmla="*/ 87630 h 2350770"/>
                <a:gd name="connsiteX172" fmla="*/ 2565117 w 3925287"/>
                <a:gd name="connsiteY172" fmla="*/ 41910 h 2350770"/>
                <a:gd name="connsiteX173" fmla="*/ 2553687 w 3925287"/>
                <a:gd name="connsiteY173" fmla="*/ 0 h 2350770"/>
                <a:gd name="connsiteX174" fmla="*/ 2527017 w 3925287"/>
                <a:gd name="connsiteY174" fmla="*/ 30480 h 2350770"/>
                <a:gd name="connsiteX175" fmla="*/ 2513495 w 3925287"/>
                <a:gd name="connsiteY175" fmla="*/ 30480 h 2350770"/>
                <a:gd name="connsiteX176" fmla="*/ 2496537 w 3925287"/>
                <a:gd name="connsiteY176" fmla="*/ 49530 h 2350770"/>
                <a:gd name="connsiteX177" fmla="*/ 2481297 w 3925287"/>
                <a:gd name="connsiteY177" fmla="*/ 72390 h 2350770"/>
                <a:gd name="connsiteX178" fmla="*/ 2431767 w 3925287"/>
                <a:gd name="connsiteY178" fmla="*/ 106680 h 2350770"/>
                <a:gd name="connsiteX179" fmla="*/ 2405097 w 3925287"/>
                <a:gd name="connsiteY179" fmla="*/ 140970 h 2350770"/>
                <a:gd name="connsiteX180" fmla="*/ 2393667 w 3925287"/>
                <a:gd name="connsiteY180" fmla="*/ 163830 h 2350770"/>
                <a:gd name="connsiteX181" fmla="*/ 2363187 w 3925287"/>
                <a:gd name="connsiteY181" fmla="*/ 213360 h 2350770"/>
                <a:gd name="connsiteX182" fmla="*/ 2306037 w 3925287"/>
                <a:gd name="connsiteY182" fmla="*/ 281940 h 2350770"/>
                <a:gd name="connsiteX183" fmla="*/ 22869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62035 w 3925287"/>
                <a:gd name="connsiteY185" fmla="*/ 339091 h 2350770"/>
                <a:gd name="connsiteX186" fmla="*/ 2256507 w 3925287"/>
                <a:gd name="connsiteY186" fmla="*/ 369570 h 2350770"/>
                <a:gd name="connsiteX187" fmla="*/ 2248887 w 3925287"/>
                <a:gd name="connsiteY187" fmla="*/ 392430 h 2350770"/>
                <a:gd name="connsiteX188" fmla="*/ 2226027 w 3925287"/>
                <a:gd name="connsiteY188" fmla="*/ 407670 h 2350770"/>
                <a:gd name="connsiteX189" fmla="*/ 2227745 w 3925287"/>
                <a:gd name="connsiteY189" fmla="*/ 430530 h 2350770"/>
                <a:gd name="connsiteX190" fmla="*/ 2195547 w 3925287"/>
                <a:gd name="connsiteY190" fmla="*/ 457200 h 2350770"/>
                <a:gd name="connsiteX191" fmla="*/ 2123157 w 3925287"/>
                <a:gd name="connsiteY191" fmla="*/ 491490 h 2350770"/>
                <a:gd name="connsiteX192" fmla="*/ 1989807 w 3925287"/>
                <a:gd name="connsiteY192" fmla="*/ 552450 h 2350770"/>
                <a:gd name="connsiteX193" fmla="*/ 1987715 w 3925287"/>
                <a:gd name="connsiteY193" fmla="*/ 548640 h 2350770"/>
                <a:gd name="connsiteX194" fmla="*/ 1964855 w 3925287"/>
                <a:gd name="connsiteY194" fmla="*/ 567690 h 2350770"/>
                <a:gd name="connsiteX195" fmla="*/ 1959327 w 3925287"/>
                <a:gd name="connsiteY195" fmla="*/ 563880 h 2350770"/>
                <a:gd name="connsiteX196" fmla="*/ 1947897 w 3925287"/>
                <a:gd name="connsiteY196" fmla="*/ 571500 h 2350770"/>
                <a:gd name="connsiteX197" fmla="*/ 1940277 w 3925287"/>
                <a:gd name="connsiteY197" fmla="*/ 552450 h 2350770"/>
                <a:gd name="connsiteX198" fmla="*/ 1898367 w 3925287"/>
                <a:gd name="connsiteY198" fmla="*/ 541020 h 2350770"/>
                <a:gd name="connsiteX199" fmla="*/ 1925037 w 3925287"/>
                <a:gd name="connsiteY199" fmla="*/ 556260 h 2350770"/>
                <a:gd name="connsiteX200" fmla="*/ 1921227 w 3925287"/>
                <a:gd name="connsiteY200" fmla="*/ 575310 h 2350770"/>
                <a:gd name="connsiteX201" fmla="*/ 1902177 w 3925287"/>
                <a:gd name="connsiteY201" fmla="*/ 533400 h 2350770"/>
                <a:gd name="connsiteX202" fmla="*/ 1913607 w 3925287"/>
                <a:gd name="connsiteY202" fmla="*/ 552450 h 2350770"/>
                <a:gd name="connsiteX203" fmla="*/ 1905987 w 3925287"/>
                <a:gd name="connsiteY203" fmla="*/ 548640 h 2350770"/>
                <a:gd name="connsiteX204" fmla="*/ 1898367 w 3925287"/>
                <a:gd name="connsiteY204" fmla="*/ 544830 h 2350770"/>
                <a:gd name="connsiteX205" fmla="*/ 1907705 w 3925287"/>
                <a:gd name="connsiteY205" fmla="*/ 552450 h 2350770"/>
                <a:gd name="connsiteX206" fmla="*/ 1913607 w 3925287"/>
                <a:gd name="connsiteY206" fmla="*/ 560070 h 2350770"/>
                <a:gd name="connsiteX207" fmla="*/ 1919135 w 3925287"/>
                <a:gd name="connsiteY207" fmla="*/ 548640 h 2350770"/>
                <a:gd name="connsiteX208" fmla="*/ 1932657 w 3925287"/>
                <a:gd name="connsiteY208" fmla="*/ 563880 h 2350770"/>
                <a:gd name="connsiteX209" fmla="*/ 1941995 w 3925287"/>
                <a:gd name="connsiteY209" fmla="*/ 563880 h 2350770"/>
                <a:gd name="connsiteX210" fmla="*/ 1917417 w 3925287"/>
                <a:gd name="connsiteY210" fmla="*/ 563880 h 2350770"/>
                <a:gd name="connsiteX211" fmla="*/ 1909797 w 3925287"/>
                <a:gd name="connsiteY211" fmla="*/ 575310 h 2350770"/>
                <a:gd name="connsiteX212" fmla="*/ 1919135 w 3925287"/>
                <a:gd name="connsiteY212" fmla="*/ 560070 h 2350770"/>
                <a:gd name="connsiteX213" fmla="*/ 1913607 w 3925287"/>
                <a:gd name="connsiteY213" fmla="*/ 563880 h 2350770"/>
                <a:gd name="connsiteX214" fmla="*/ 1919135 w 3925287"/>
                <a:gd name="connsiteY214" fmla="*/ 548640 h 2350770"/>
                <a:gd name="connsiteX215" fmla="*/ 1909797 w 3925287"/>
                <a:gd name="connsiteY215" fmla="*/ 552450 h 2350770"/>
                <a:gd name="connsiteX216" fmla="*/ 1951707 w 3925287"/>
                <a:gd name="connsiteY216" fmla="*/ 571500 h 2350770"/>
                <a:gd name="connsiteX217" fmla="*/ 1959327 w 3925287"/>
                <a:gd name="connsiteY217" fmla="*/ 560070 h 2350770"/>
                <a:gd name="connsiteX218" fmla="*/ 1909797 w 3925287"/>
                <a:gd name="connsiteY218" fmla="*/ 567690 h 2350770"/>
                <a:gd name="connsiteX219" fmla="*/ 1875507 w 3925287"/>
                <a:gd name="connsiteY219" fmla="*/ 567690 h 2350770"/>
                <a:gd name="connsiteX220" fmla="*/ 1966947 w 3925287"/>
                <a:gd name="connsiteY220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31767 w 3925287"/>
                <a:gd name="connsiteY166" fmla="*/ 361950 h 2350770"/>
                <a:gd name="connsiteX167" fmla="*/ 2511777 w 3925287"/>
                <a:gd name="connsiteY167" fmla="*/ 255270 h 2350770"/>
                <a:gd name="connsiteX168" fmla="*/ 2534637 w 3925287"/>
                <a:gd name="connsiteY168" fmla="*/ 186690 h 2350770"/>
                <a:gd name="connsiteX169" fmla="*/ 2557497 w 3925287"/>
                <a:gd name="connsiteY169" fmla="*/ 133350 h 2350770"/>
                <a:gd name="connsiteX170" fmla="*/ 2553687 w 3925287"/>
                <a:gd name="connsiteY170" fmla="*/ 125730 h 2350770"/>
                <a:gd name="connsiteX171" fmla="*/ 2566835 w 3925287"/>
                <a:gd name="connsiteY171" fmla="*/ 87630 h 2350770"/>
                <a:gd name="connsiteX172" fmla="*/ 2565117 w 3925287"/>
                <a:gd name="connsiteY172" fmla="*/ 41910 h 2350770"/>
                <a:gd name="connsiteX173" fmla="*/ 2553687 w 3925287"/>
                <a:gd name="connsiteY173" fmla="*/ 0 h 2350770"/>
                <a:gd name="connsiteX174" fmla="*/ 2527017 w 3925287"/>
                <a:gd name="connsiteY174" fmla="*/ 30480 h 2350770"/>
                <a:gd name="connsiteX175" fmla="*/ 2513495 w 3925287"/>
                <a:gd name="connsiteY175" fmla="*/ 30480 h 2350770"/>
                <a:gd name="connsiteX176" fmla="*/ 2496537 w 3925287"/>
                <a:gd name="connsiteY176" fmla="*/ 49530 h 2350770"/>
                <a:gd name="connsiteX177" fmla="*/ 2481297 w 3925287"/>
                <a:gd name="connsiteY177" fmla="*/ 72390 h 2350770"/>
                <a:gd name="connsiteX178" fmla="*/ 2431767 w 3925287"/>
                <a:gd name="connsiteY178" fmla="*/ 106680 h 2350770"/>
                <a:gd name="connsiteX179" fmla="*/ 2405097 w 3925287"/>
                <a:gd name="connsiteY179" fmla="*/ 140970 h 2350770"/>
                <a:gd name="connsiteX180" fmla="*/ 2393667 w 3925287"/>
                <a:gd name="connsiteY180" fmla="*/ 163830 h 2350770"/>
                <a:gd name="connsiteX181" fmla="*/ 2363187 w 3925287"/>
                <a:gd name="connsiteY181" fmla="*/ 213360 h 2350770"/>
                <a:gd name="connsiteX182" fmla="*/ 2306037 w 3925287"/>
                <a:gd name="connsiteY182" fmla="*/ 281940 h 2350770"/>
                <a:gd name="connsiteX183" fmla="*/ 22869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62035 w 3925287"/>
                <a:gd name="connsiteY185" fmla="*/ 339091 h 2350770"/>
                <a:gd name="connsiteX186" fmla="*/ 2256507 w 3925287"/>
                <a:gd name="connsiteY186" fmla="*/ 369570 h 2350770"/>
                <a:gd name="connsiteX187" fmla="*/ 2248887 w 3925287"/>
                <a:gd name="connsiteY187" fmla="*/ 392430 h 2350770"/>
                <a:gd name="connsiteX188" fmla="*/ 2226027 w 3925287"/>
                <a:gd name="connsiteY188" fmla="*/ 407670 h 2350770"/>
                <a:gd name="connsiteX189" fmla="*/ 2208695 w 3925287"/>
                <a:gd name="connsiteY189" fmla="*/ 430530 h 2350770"/>
                <a:gd name="connsiteX190" fmla="*/ 2195547 w 3925287"/>
                <a:gd name="connsiteY190" fmla="*/ 457200 h 2350770"/>
                <a:gd name="connsiteX191" fmla="*/ 2123157 w 3925287"/>
                <a:gd name="connsiteY191" fmla="*/ 491490 h 2350770"/>
                <a:gd name="connsiteX192" fmla="*/ 1989807 w 3925287"/>
                <a:gd name="connsiteY192" fmla="*/ 552450 h 2350770"/>
                <a:gd name="connsiteX193" fmla="*/ 1987715 w 3925287"/>
                <a:gd name="connsiteY193" fmla="*/ 548640 h 2350770"/>
                <a:gd name="connsiteX194" fmla="*/ 1964855 w 3925287"/>
                <a:gd name="connsiteY194" fmla="*/ 567690 h 2350770"/>
                <a:gd name="connsiteX195" fmla="*/ 1959327 w 3925287"/>
                <a:gd name="connsiteY195" fmla="*/ 563880 h 2350770"/>
                <a:gd name="connsiteX196" fmla="*/ 1947897 w 3925287"/>
                <a:gd name="connsiteY196" fmla="*/ 571500 h 2350770"/>
                <a:gd name="connsiteX197" fmla="*/ 1940277 w 3925287"/>
                <a:gd name="connsiteY197" fmla="*/ 552450 h 2350770"/>
                <a:gd name="connsiteX198" fmla="*/ 1898367 w 3925287"/>
                <a:gd name="connsiteY198" fmla="*/ 541020 h 2350770"/>
                <a:gd name="connsiteX199" fmla="*/ 1925037 w 3925287"/>
                <a:gd name="connsiteY199" fmla="*/ 556260 h 2350770"/>
                <a:gd name="connsiteX200" fmla="*/ 1921227 w 3925287"/>
                <a:gd name="connsiteY200" fmla="*/ 575310 h 2350770"/>
                <a:gd name="connsiteX201" fmla="*/ 1902177 w 3925287"/>
                <a:gd name="connsiteY201" fmla="*/ 533400 h 2350770"/>
                <a:gd name="connsiteX202" fmla="*/ 1913607 w 3925287"/>
                <a:gd name="connsiteY202" fmla="*/ 552450 h 2350770"/>
                <a:gd name="connsiteX203" fmla="*/ 1905987 w 3925287"/>
                <a:gd name="connsiteY203" fmla="*/ 548640 h 2350770"/>
                <a:gd name="connsiteX204" fmla="*/ 1898367 w 3925287"/>
                <a:gd name="connsiteY204" fmla="*/ 544830 h 2350770"/>
                <a:gd name="connsiteX205" fmla="*/ 1907705 w 3925287"/>
                <a:gd name="connsiteY205" fmla="*/ 552450 h 2350770"/>
                <a:gd name="connsiteX206" fmla="*/ 1913607 w 3925287"/>
                <a:gd name="connsiteY206" fmla="*/ 560070 h 2350770"/>
                <a:gd name="connsiteX207" fmla="*/ 1919135 w 3925287"/>
                <a:gd name="connsiteY207" fmla="*/ 548640 h 2350770"/>
                <a:gd name="connsiteX208" fmla="*/ 1932657 w 3925287"/>
                <a:gd name="connsiteY208" fmla="*/ 563880 h 2350770"/>
                <a:gd name="connsiteX209" fmla="*/ 1941995 w 3925287"/>
                <a:gd name="connsiteY209" fmla="*/ 563880 h 2350770"/>
                <a:gd name="connsiteX210" fmla="*/ 1917417 w 3925287"/>
                <a:gd name="connsiteY210" fmla="*/ 563880 h 2350770"/>
                <a:gd name="connsiteX211" fmla="*/ 1909797 w 3925287"/>
                <a:gd name="connsiteY211" fmla="*/ 575310 h 2350770"/>
                <a:gd name="connsiteX212" fmla="*/ 1919135 w 3925287"/>
                <a:gd name="connsiteY212" fmla="*/ 560070 h 2350770"/>
                <a:gd name="connsiteX213" fmla="*/ 1913607 w 3925287"/>
                <a:gd name="connsiteY213" fmla="*/ 563880 h 2350770"/>
                <a:gd name="connsiteX214" fmla="*/ 1919135 w 3925287"/>
                <a:gd name="connsiteY214" fmla="*/ 548640 h 2350770"/>
                <a:gd name="connsiteX215" fmla="*/ 1909797 w 3925287"/>
                <a:gd name="connsiteY215" fmla="*/ 552450 h 2350770"/>
                <a:gd name="connsiteX216" fmla="*/ 1951707 w 3925287"/>
                <a:gd name="connsiteY216" fmla="*/ 571500 h 2350770"/>
                <a:gd name="connsiteX217" fmla="*/ 1959327 w 3925287"/>
                <a:gd name="connsiteY217" fmla="*/ 560070 h 2350770"/>
                <a:gd name="connsiteX218" fmla="*/ 1909797 w 3925287"/>
                <a:gd name="connsiteY218" fmla="*/ 567690 h 2350770"/>
                <a:gd name="connsiteX219" fmla="*/ 1875507 w 3925287"/>
                <a:gd name="connsiteY219" fmla="*/ 567690 h 2350770"/>
                <a:gd name="connsiteX220" fmla="*/ 1966947 w 3925287"/>
                <a:gd name="connsiteY220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31767 w 3925287"/>
                <a:gd name="connsiteY166" fmla="*/ 361950 h 2350770"/>
                <a:gd name="connsiteX167" fmla="*/ 2511777 w 3925287"/>
                <a:gd name="connsiteY167" fmla="*/ 255270 h 2350770"/>
                <a:gd name="connsiteX168" fmla="*/ 2534637 w 3925287"/>
                <a:gd name="connsiteY168" fmla="*/ 186690 h 2350770"/>
                <a:gd name="connsiteX169" fmla="*/ 2557497 w 3925287"/>
                <a:gd name="connsiteY169" fmla="*/ 133350 h 2350770"/>
                <a:gd name="connsiteX170" fmla="*/ 2553687 w 3925287"/>
                <a:gd name="connsiteY170" fmla="*/ 125730 h 2350770"/>
                <a:gd name="connsiteX171" fmla="*/ 2566835 w 3925287"/>
                <a:gd name="connsiteY171" fmla="*/ 87630 h 2350770"/>
                <a:gd name="connsiteX172" fmla="*/ 2565117 w 3925287"/>
                <a:gd name="connsiteY172" fmla="*/ 41910 h 2350770"/>
                <a:gd name="connsiteX173" fmla="*/ 2553687 w 3925287"/>
                <a:gd name="connsiteY173" fmla="*/ 0 h 2350770"/>
                <a:gd name="connsiteX174" fmla="*/ 2527017 w 3925287"/>
                <a:gd name="connsiteY174" fmla="*/ 30480 h 2350770"/>
                <a:gd name="connsiteX175" fmla="*/ 2513495 w 3925287"/>
                <a:gd name="connsiteY175" fmla="*/ 30480 h 2350770"/>
                <a:gd name="connsiteX176" fmla="*/ 2496537 w 3925287"/>
                <a:gd name="connsiteY176" fmla="*/ 49530 h 2350770"/>
                <a:gd name="connsiteX177" fmla="*/ 2481297 w 3925287"/>
                <a:gd name="connsiteY177" fmla="*/ 72390 h 2350770"/>
                <a:gd name="connsiteX178" fmla="*/ 2431767 w 3925287"/>
                <a:gd name="connsiteY178" fmla="*/ 106680 h 2350770"/>
                <a:gd name="connsiteX179" fmla="*/ 2405097 w 3925287"/>
                <a:gd name="connsiteY179" fmla="*/ 140970 h 2350770"/>
                <a:gd name="connsiteX180" fmla="*/ 2393667 w 3925287"/>
                <a:gd name="connsiteY180" fmla="*/ 163830 h 2350770"/>
                <a:gd name="connsiteX181" fmla="*/ 2363187 w 3925287"/>
                <a:gd name="connsiteY181" fmla="*/ 213360 h 2350770"/>
                <a:gd name="connsiteX182" fmla="*/ 2306037 w 3925287"/>
                <a:gd name="connsiteY182" fmla="*/ 281940 h 2350770"/>
                <a:gd name="connsiteX183" fmla="*/ 22869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62035 w 3925287"/>
                <a:gd name="connsiteY185" fmla="*/ 339091 h 2350770"/>
                <a:gd name="connsiteX186" fmla="*/ 2256507 w 3925287"/>
                <a:gd name="connsiteY186" fmla="*/ 369570 h 2350770"/>
                <a:gd name="connsiteX187" fmla="*/ 2248887 w 3925287"/>
                <a:gd name="connsiteY187" fmla="*/ 392430 h 2350770"/>
                <a:gd name="connsiteX188" fmla="*/ 2226027 w 3925287"/>
                <a:gd name="connsiteY188" fmla="*/ 407670 h 2350770"/>
                <a:gd name="connsiteX189" fmla="*/ 2208695 w 3925287"/>
                <a:gd name="connsiteY189" fmla="*/ 430530 h 2350770"/>
                <a:gd name="connsiteX190" fmla="*/ 2176497 w 3925287"/>
                <a:gd name="connsiteY190" fmla="*/ 441960 h 2350770"/>
                <a:gd name="connsiteX191" fmla="*/ 2123157 w 3925287"/>
                <a:gd name="connsiteY191" fmla="*/ 491490 h 2350770"/>
                <a:gd name="connsiteX192" fmla="*/ 1989807 w 3925287"/>
                <a:gd name="connsiteY192" fmla="*/ 552450 h 2350770"/>
                <a:gd name="connsiteX193" fmla="*/ 1987715 w 3925287"/>
                <a:gd name="connsiteY193" fmla="*/ 548640 h 2350770"/>
                <a:gd name="connsiteX194" fmla="*/ 1964855 w 3925287"/>
                <a:gd name="connsiteY194" fmla="*/ 567690 h 2350770"/>
                <a:gd name="connsiteX195" fmla="*/ 1959327 w 3925287"/>
                <a:gd name="connsiteY195" fmla="*/ 563880 h 2350770"/>
                <a:gd name="connsiteX196" fmla="*/ 1947897 w 3925287"/>
                <a:gd name="connsiteY196" fmla="*/ 571500 h 2350770"/>
                <a:gd name="connsiteX197" fmla="*/ 1940277 w 3925287"/>
                <a:gd name="connsiteY197" fmla="*/ 552450 h 2350770"/>
                <a:gd name="connsiteX198" fmla="*/ 1898367 w 3925287"/>
                <a:gd name="connsiteY198" fmla="*/ 541020 h 2350770"/>
                <a:gd name="connsiteX199" fmla="*/ 1925037 w 3925287"/>
                <a:gd name="connsiteY199" fmla="*/ 556260 h 2350770"/>
                <a:gd name="connsiteX200" fmla="*/ 1921227 w 3925287"/>
                <a:gd name="connsiteY200" fmla="*/ 575310 h 2350770"/>
                <a:gd name="connsiteX201" fmla="*/ 1902177 w 3925287"/>
                <a:gd name="connsiteY201" fmla="*/ 533400 h 2350770"/>
                <a:gd name="connsiteX202" fmla="*/ 1913607 w 3925287"/>
                <a:gd name="connsiteY202" fmla="*/ 552450 h 2350770"/>
                <a:gd name="connsiteX203" fmla="*/ 1905987 w 3925287"/>
                <a:gd name="connsiteY203" fmla="*/ 548640 h 2350770"/>
                <a:gd name="connsiteX204" fmla="*/ 1898367 w 3925287"/>
                <a:gd name="connsiteY204" fmla="*/ 544830 h 2350770"/>
                <a:gd name="connsiteX205" fmla="*/ 1907705 w 3925287"/>
                <a:gd name="connsiteY205" fmla="*/ 552450 h 2350770"/>
                <a:gd name="connsiteX206" fmla="*/ 1913607 w 3925287"/>
                <a:gd name="connsiteY206" fmla="*/ 560070 h 2350770"/>
                <a:gd name="connsiteX207" fmla="*/ 1919135 w 3925287"/>
                <a:gd name="connsiteY207" fmla="*/ 548640 h 2350770"/>
                <a:gd name="connsiteX208" fmla="*/ 1932657 w 3925287"/>
                <a:gd name="connsiteY208" fmla="*/ 563880 h 2350770"/>
                <a:gd name="connsiteX209" fmla="*/ 1941995 w 3925287"/>
                <a:gd name="connsiteY209" fmla="*/ 563880 h 2350770"/>
                <a:gd name="connsiteX210" fmla="*/ 1917417 w 3925287"/>
                <a:gd name="connsiteY210" fmla="*/ 563880 h 2350770"/>
                <a:gd name="connsiteX211" fmla="*/ 1909797 w 3925287"/>
                <a:gd name="connsiteY211" fmla="*/ 575310 h 2350770"/>
                <a:gd name="connsiteX212" fmla="*/ 1919135 w 3925287"/>
                <a:gd name="connsiteY212" fmla="*/ 560070 h 2350770"/>
                <a:gd name="connsiteX213" fmla="*/ 1913607 w 3925287"/>
                <a:gd name="connsiteY213" fmla="*/ 563880 h 2350770"/>
                <a:gd name="connsiteX214" fmla="*/ 1919135 w 3925287"/>
                <a:gd name="connsiteY214" fmla="*/ 548640 h 2350770"/>
                <a:gd name="connsiteX215" fmla="*/ 1909797 w 3925287"/>
                <a:gd name="connsiteY215" fmla="*/ 552450 h 2350770"/>
                <a:gd name="connsiteX216" fmla="*/ 1951707 w 3925287"/>
                <a:gd name="connsiteY216" fmla="*/ 571500 h 2350770"/>
                <a:gd name="connsiteX217" fmla="*/ 1959327 w 3925287"/>
                <a:gd name="connsiteY217" fmla="*/ 560070 h 2350770"/>
                <a:gd name="connsiteX218" fmla="*/ 1909797 w 3925287"/>
                <a:gd name="connsiteY218" fmla="*/ 567690 h 2350770"/>
                <a:gd name="connsiteX219" fmla="*/ 1875507 w 3925287"/>
                <a:gd name="connsiteY219" fmla="*/ 567690 h 2350770"/>
                <a:gd name="connsiteX220" fmla="*/ 1966947 w 3925287"/>
                <a:gd name="connsiteY220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31767 w 3925287"/>
                <a:gd name="connsiteY166" fmla="*/ 361950 h 2350770"/>
                <a:gd name="connsiteX167" fmla="*/ 2511777 w 3925287"/>
                <a:gd name="connsiteY167" fmla="*/ 255270 h 2350770"/>
                <a:gd name="connsiteX168" fmla="*/ 2534637 w 3925287"/>
                <a:gd name="connsiteY168" fmla="*/ 186690 h 2350770"/>
                <a:gd name="connsiteX169" fmla="*/ 2557497 w 3925287"/>
                <a:gd name="connsiteY169" fmla="*/ 133350 h 2350770"/>
                <a:gd name="connsiteX170" fmla="*/ 2553687 w 3925287"/>
                <a:gd name="connsiteY170" fmla="*/ 125730 h 2350770"/>
                <a:gd name="connsiteX171" fmla="*/ 2566835 w 3925287"/>
                <a:gd name="connsiteY171" fmla="*/ 87630 h 2350770"/>
                <a:gd name="connsiteX172" fmla="*/ 2565117 w 3925287"/>
                <a:gd name="connsiteY172" fmla="*/ 41910 h 2350770"/>
                <a:gd name="connsiteX173" fmla="*/ 2553687 w 3925287"/>
                <a:gd name="connsiteY173" fmla="*/ 0 h 2350770"/>
                <a:gd name="connsiteX174" fmla="*/ 2527017 w 3925287"/>
                <a:gd name="connsiteY174" fmla="*/ 30480 h 2350770"/>
                <a:gd name="connsiteX175" fmla="*/ 2513495 w 3925287"/>
                <a:gd name="connsiteY175" fmla="*/ 30480 h 2350770"/>
                <a:gd name="connsiteX176" fmla="*/ 2496537 w 3925287"/>
                <a:gd name="connsiteY176" fmla="*/ 49530 h 2350770"/>
                <a:gd name="connsiteX177" fmla="*/ 2481297 w 3925287"/>
                <a:gd name="connsiteY177" fmla="*/ 72390 h 2350770"/>
                <a:gd name="connsiteX178" fmla="*/ 2431767 w 3925287"/>
                <a:gd name="connsiteY178" fmla="*/ 106680 h 2350770"/>
                <a:gd name="connsiteX179" fmla="*/ 2405097 w 3925287"/>
                <a:gd name="connsiteY179" fmla="*/ 140970 h 2350770"/>
                <a:gd name="connsiteX180" fmla="*/ 2393667 w 3925287"/>
                <a:gd name="connsiteY180" fmla="*/ 163830 h 2350770"/>
                <a:gd name="connsiteX181" fmla="*/ 2363187 w 3925287"/>
                <a:gd name="connsiteY181" fmla="*/ 213360 h 2350770"/>
                <a:gd name="connsiteX182" fmla="*/ 2306037 w 3925287"/>
                <a:gd name="connsiteY182" fmla="*/ 281940 h 2350770"/>
                <a:gd name="connsiteX183" fmla="*/ 22869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62035 w 3925287"/>
                <a:gd name="connsiteY185" fmla="*/ 339091 h 2350770"/>
                <a:gd name="connsiteX186" fmla="*/ 2256507 w 3925287"/>
                <a:gd name="connsiteY186" fmla="*/ 369570 h 2350770"/>
                <a:gd name="connsiteX187" fmla="*/ 2248887 w 3925287"/>
                <a:gd name="connsiteY187" fmla="*/ 392430 h 2350770"/>
                <a:gd name="connsiteX188" fmla="*/ 2226027 w 3925287"/>
                <a:gd name="connsiteY188" fmla="*/ 407670 h 2350770"/>
                <a:gd name="connsiteX189" fmla="*/ 2208695 w 3925287"/>
                <a:gd name="connsiteY189" fmla="*/ 430530 h 2350770"/>
                <a:gd name="connsiteX190" fmla="*/ 2176497 w 3925287"/>
                <a:gd name="connsiteY190" fmla="*/ 441960 h 2350770"/>
                <a:gd name="connsiteX191" fmla="*/ 2096487 w 3925287"/>
                <a:gd name="connsiteY191" fmla="*/ 529590 h 2350770"/>
                <a:gd name="connsiteX192" fmla="*/ 1989807 w 3925287"/>
                <a:gd name="connsiteY192" fmla="*/ 552450 h 2350770"/>
                <a:gd name="connsiteX193" fmla="*/ 1987715 w 3925287"/>
                <a:gd name="connsiteY193" fmla="*/ 548640 h 2350770"/>
                <a:gd name="connsiteX194" fmla="*/ 1964855 w 3925287"/>
                <a:gd name="connsiteY194" fmla="*/ 567690 h 2350770"/>
                <a:gd name="connsiteX195" fmla="*/ 1959327 w 3925287"/>
                <a:gd name="connsiteY195" fmla="*/ 563880 h 2350770"/>
                <a:gd name="connsiteX196" fmla="*/ 1947897 w 3925287"/>
                <a:gd name="connsiteY196" fmla="*/ 571500 h 2350770"/>
                <a:gd name="connsiteX197" fmla="*/ 1940277 w 3925287"/>
                <a:gd name="connsiteY197" fmla="*/ 552450 h 2350770"/>
                <a:gd name="connsiteX198" fmla="*/ 1898367 w 3925287"/>
                <a:gd name="connsiteY198" fmla="*/ 541020 h 2350770"/>
                <a:gd name="connsiteX199" fmla="*/ 1925037 w 3925287"/>
                <a:gd name="connsiteY199" fmla="*/ 556260 h 2350770"/>
                <a:gd name="connsiteX200" fmla="*/ 1921227 w 3925287"/>
                <a:gd name="connsiteY200" fmla="*/ 575310 h 2350770"/>
                <a:gd name="connsiteX201" fmla="*/ 1902177 w 3925287"/>
                <a:gd name="connsiteY201" fmla="*/ 533400 h 2350770"/>
                <a:gd name="connsiteX202" fmla="*/ 1913607 w 3925287"/>
                <a:gd name="connsiteY202" fmla="*/ 552450 h 2350770"/>
                <a:gd name="connsiteX203" fmla="*/ 1905987 w 3925287"/>
                <a:gd name="connsiteY203" fmla="*/ 548640 h 2350770"/>
                <a:gd name="connsiteX204" fmla="*/ 1898367 w 3925287"/>
                <a:gd name="connsiteY204" fmla="*/ 544830 h 2350770"/>
                <a:gd name="connsiteX205" fmla="*/ 1907705 w 3925287"/>
                <a:gd name="connsiteY205" fmla="*/ 552450 h 2350770"/>
                <a:gd name="connsiteX206" fmla="*/ 1913607 w 3925287"/>
                <a:gd name="connsiteY206" fmla="*/ 560070 h 2350770"/>
                <a:gd name="connsiteX207" fmla="*/ 1919135 w 3925287"/>
                <a:gd name="connsiteY207" fmla="*/ 548640 h 2350770"/>
                <a:gd name="connsiteX208" fmla="*/ 1932657 w 3925287"/>
                <a:gd name="connsiteY208" fmla="*/ 563880 h 2350770"/>
                <a:gd name="connsiteX209" fmla="*/ 1941995 w 3925287"/>
                <a:gd name="connsiteY209" fmla="*/ 563880 h 2350770"/>
                <a:gd name="connsiteX210" fmla="*/ 1917417 w 3925287"/>
                <a:gd name="connsiteY210" fmla="*/ 563880 h 2350770"/>
                <a:gd name="connsiteX211" fmla="*/ 1909797 w 3925287"/>
                <a:gd name="connsiteY211" fmla="*/ 575310 h 2350770"/>
                <a:gd name="connsiteX212" fmla="*/ 1919135 w 3925287"/>
                <a:gd name="connsiteY212" fmla="*/ 560070 h 2350770"/>
                <a:gd name="connsiteX213" fmla="*/ 1913607 w 3925287"/>
                <a:gd name="connsiteY213" fmla="*/ 563880 h 2350770"/>
                <a:gd name="connsiteX214" fmla="*/ 1919135 w 3925287"/>
                <a:gd name="connsiteY214" fmla="*/ 548640 h 2350770"/>
                <a:gd name="connsiteX215" fmla="*/ 1909797 w 3925287"/>
                <a:gd name="connsiteY215" fmla="*/ 552450 h 2350770"/>
                <a:gd name="connsiteX216" fmla="*/ 1951707 w 3925287"/>
                <a:gd name="connsiteY216" fmla="*/ 571500 h 2350770"/>
                <a:gd name="connsiteX217" fmla="*/ 1959327 w 3925287"/>
                <a:gd name="connsiteY217" fmla="*/ 560070 h 2350770"/>
                <a:gd name="connsiteX218" fmla="*/ 1909797 w 3925287"/>
                <a:gd name="connsiteY218" fmla="*/ 567690 h 2350770"/>
                <a:gd name="connsiteX219" fmla="*/ 1875507 w 3925287"/>
                <a:gd name="connsiteY219" fmla="*/ 567690 h 2350770"/>
                <a:gd name="connsiteX220" fmla="*/ 1966947 w 3925287"/>
                <a:gd name="connsiteY220" fmla="*/ 567690 h 2350770"/>
                <a:gd name="connsiteX0" fmla="*/ 1966947 w 3925287"/>
                <a:gd name="connsiteY0" fmla="*/ 567690 h 2350770"/>
                <a:gd name="connsiteX1" fmla="*/ 1852647 w 3925287"/>
                <a:gd name="connsiteY1" fmla="*/ 579120 h 2350770"/>
                <a:gd name="connsiteX2" fmla="*/ 1795497 w 3925287"/>
                <a:gd name="connsiteY2" fmla="*/ 571500 h 2350770"/>
                <a:gd name="connsiteX3" fmla="*/ 1745967 w 3925287"/>
                <a:gd name="connsiteY3" fmla="*/ 575310 h 2350770"/>
                <a:gd name="connsiteX4" fmla="*/ 1700247 w 3925287"/>
                <a:gd name="connsiteY4" fmla="*/ 560070 h 2350770"/>
                <a:gd name="connsiteX5" fmla="*/ 1662147 w 3925287"/>
                <a:gd name="connsiteY5" fmla="*/ 563880 h 2350770"/>
                <a:gd name="connsiteX6" fmla="*/ 1372587 w 3925287"/>
                <a:gd name="connsiteY6" fmla="*/ 552450 h 2350770"/>
                <a:gd name="connsiteX7" fmla="*/ 1349727 w 3925287"/>
                <a:gd name="connsiteY7" fmla="*/ 544830 h 2350770"/>
                <a:gd name="connsiteX8" fmla="*/ 1227807 w 3925287"/>
                <a:gd name="connsiteY8" fmla="*/ 529590 h 2350770"/>
                <a:gd name="connsiteX9" fmla="*/ 1182087 w 3925287"/>
                <a:gd name="connsiteY9" fmla="*/ 514350 h 2350770"/>
                <a:gd name="connsiteX10" fmla="*/ 1029687 w 3925287"/>
                <a:gd name="connsiteY10" fmla="*/ 499110 h 2350770"/>
                <a:gd name="connsiteX11" fmla="*/ 907767 w 3925287"/>
                <a:gd name="connsiteY11" fmla="*/ 483870 h 2350770"/>
                <a:gd name="connsiteX12" fmla="*/ 877287 w 3925287"/>
                <a:gd name="connsiteY12" fmla="*/ 476250 h 2350770"/>
                <a:gd name="connsiteX13" fmla="*/ 831567 w 3925287"/>
                <a:gd name="connsiteY13" fmla="*/ 461010 h 2350770"/>
                <a:gd name="connsiteX14" fmla="*/ 724887 w 3925287"/>
                <a:gd name="connsiteY14" fmla="*/ 453390 h 2350770"/>
                <a:gd name="connsiteX15" fmla="*/ 702027 w 3925287"/>
                <a:gd name="connsiteY15" fmla="*/ 438150 h 2350770"/>
                <a:gd name="connsiteX16" fmla="*/ 648687 w 3925287"/>
                <a:gd name="connsiteY16" fmla="*/ 445770 h 2350770"/>
                <a:gd name="connsiteX17" fmla="*/ 477237 w 3925287"/>
                <a:gd name="connsiteY17" fmla="*/ 426720 h 2350770"/>
                <a:gd name="connsiteX18" fmla="*/ 431517 w 3925287"/>
                <a:gd name="connsiteY18" fmla="*/ 415290 h 2350770"/>
                <a:gd name="connsiteX19" fmla="*/ 387514 w 3925287"/>
                <a:gd name="connsiteY19" fmla="*/ 411480 h 2350770"/>
                <a:gd name="connsiteX20" fmla="*/ 351507 w 3925287"/>
                <a:gd name="connsiteY20" fmla="*/ 415290 h 2350770"/>
                <a:gd name="connsiteX21" fmla="*/ 294357 w 3925287"/>
                <a:gd name="connsiteY21" fmla="*/ 403860 h 2350770"/>
                <a:gd name="connsiteX22" fmla="*/ 252447 w 3925287"/>
                <a:gd name="connsiteY22" fmla="*/ 392430 h 2350770"/>
                <a:gd name="connsiteX23" fmla="*/ 180057 w 3925287"/>
                <a:gd name="connsiteY23" fmla="*/ 400050 h 2350770"/>
                <a:gd name="connsiteX24" fmla="*/ 164817 w 3925287"/>
                <a:gd name="connsiteY24" fmla="*/ 411480 h 2350770"/>
                <a:gd name="connsiteX25" fmla="*/ 130527 w 3925287"/>
                <a:gd name="connsiteY25" fmla="*/ 407670 h 2350770"/>
                <a:gd name="connsiteX26" fmla="*/ 58137 w 3925287"/>
                <a:gd name="connsiteY26" fmla="*/ 441960 h 2350770"/>
                <a:gd name="connsiteX27" fmla="*/ 27657 w 3925287"/>
                <a:gd name="connsiteY27" fmla="*/ 495300 h 2350770"/>
                <a:gd name="connsiteX28" fmla="*/ 4797 w 3925287"/>
                <a:gd name="connsiteY28" fmla="*/ 533400 h 2350770"/>
                <a:gd name="connsiteX29" fmla="*/ 987 w 3925287"/>
                <a:gd name="connsiteY29" fmla="*/ 575310 h 2350770"/>
                <a:gd name="connsiteX30" fmla="*/ 16227 w 3925287"/>
                <a:gd name="connsiteY30" fmla="*/ 681990 h 2350770"/>
                <a:gd name="connsiteX31" fmla="*/ 23847 w 3925287"/>
                <a:gd name="connsiteY31" fmla="*/ 773430 h 2350770"/>
                <a:gd name="connsiteX32" fmla="*/ 39087 w 3925287"/>
                <a:gd name="connsiteY32" fmla="*/ 796290 h 2350770"/>
                <a:gd name="connsiteX33" fmla="*/ 61947 w 3925287"/>
                <a:gd name="connsiteY33" fmla="*/ 842010 h 2350770"/>
                <a:gd name="connsiteX34" fmla="*/ 69567 w 3925287"/>
                <a:gd name="connsiteY34" fmla="*/ 963930 h 2350770"/>
                <a:gd name="connsiteX35" fmla="*/ 115287 w 3925287"/>
                <a:gd name="connsiteY35" fmla="*/ 1055370 h 2350770"/>
                <a:gd name="connsiteX36" fmla="*/ 130527 w 3925287"/>
                <a:gd name="connsiteY36" fmla="*/ 1078230 h 2350770"/>
                <a:gd name="connsiteX37" fmla="*/ 145767 w 3925287"/>
                <a:gd name="connsiteY37" fmla="*/ 1101090 h 2350770"/>
                <a:gd name="connsiteX38" fmla="*/ 161007 w 3925287"/>
                <a:gd name="connsiteY38" fmla="*/ 1146810 h 2350770"/>
                <a:gd name="connsiteX39" fmla="*/ 168627 w 3925287"/>
                <a:gd name="connsiteY39" fmla="*/ 1184910 h 2350770"/>
                <a:gd name="connsiteX40" fmla="*/ 199107 w 3925287"/>
                <a:gd name="connsiteY40" fmla="*/ 1230630 h 2350770"/>
                <a:gd name="connsiteX41" fmla="*/ 214347 w 3925287"/>
                <a:gd name="connsiteY41" fmla="*/ 1253490 h 2350770"/>
                <a:gd name="connsiteX42" fmla="*/ 252447 w 3925287"/>
                <a:gd name="connsiteY42" fmla="*/ 1314450 h 2350770"/>
                <a:gd name="connsiteX43" fmla="*/ 282927 w 3925287"/>
                <a:gd name="connsiteY43" fmla="*/ 1360170 h 2350770"/>
                <a:gd name="connsiteX44" fmla="*/ 298167 w 3925287"/>
                <a:gd name="connsiteY44" fmla="*/ 1383030 h 2350770"/>
                <a:gd name="connsiteX45" fmla="*/ 321027 w 3925287"/>
                <a:gd name="connsiteY45" fmla="*/ 1398270 h 2350770"/>
                <a:gd name="connsiteX46" fmla="*/ 328647 w 3925287"/>
                <a:gd name="connsiteY46" fmla="*/ 1421130 h 2350770"/>
                <a:gd name="connsiteX47" fmla="*/ 343887 w 3925287"/>
                <a:gd name="connsiteY47" fmla="*/ 1535430 h 2350770"/>
                <a:gd name="connsiteX48" fmla="*/ 359127 w 3925287"/>
                <a:gd name="connsiteY48" fmla="*/ 1558290 h 2350770"/>
                <a:gd name="connsiteX49" fmla="*/ 404847 w 3925287"/>
                <a:gd name="connsiteY49" fmla="*/ 1588770 h 2350770"/>
                <a:gd name="connsiteX50" fmla="*/ 442947 w 3925287"/>
                <a:gd name="connsiteY50" fmla="*/ 1626870 h 2350770"/>
                <a:gd name="connsiteX51" fmla="*/ 458187 w 3925287"/>
                <a:gd name="connsiteY51" fmla="*/ 1649730 h 2350770"/>
                <a:gd name="connsiteX52" fmla="*/ 481047 w 3925287"/>
                <a:gd name="connsiteY52" fmla="*/ 1664970 h 2350770"/>
                <a:gd name="connsiteX53" fmla="*/ 503907 w 3925287"/>
                <a:gd name="connsiteY53" fmla="*/ 1695450 h 2350770"/>
                <a:gd name="connsiteX54" fmla="*/ 534387 w 3925287"/>
                <a:gd name="connsiteY54" fmla="*/ 1703070 h 2350770"/>
                <a:gd name="connsiteX55" fmla="*/ 557247 w 3925287"/>
                <a:gd name="connsiteY55" fmla="*/ 1725930 h 2350770"/>
                <a:gd name="connsiteX56" fmla="*/ 595347 w 3925287"/>
                <a:gd name="connsiteY56" fmla="*/ 1794510 h 2350770"/>
                <a:gd name="connsiteX57" fmla="*/ 641067 w 3925287"/>
                <a:gd name="connsiteY57" fmla="*/ 1824990 h 2350770"/>
                <a:gd name="connsiteX58" fmla="*/ 663927 w 3925287"/>
                <a:gd name="connsiteY58" fmla="*/ 1840230 h 2350770"/>
                <a:gd name="connsiteX59" fmla="*/ 709647 w 3925287"/>
                <a:gd name="connsiteY59" fmla="*/ 1855470 h 2350770"/>
                <a:gd name="connsiteX60" fmla="*/ 778227 w 3925287"/>
                <a:gd name="connsiteY60" fmla="*/ 1893570 h 2350770"/>
                <a:gd name="connsiteX61" fmla="*/ 785847 w 3925287"/>
                <a:gd name="connsiteY61" fmla="*/ 1916430 h 2350770"/>
                <a:gd name="connsiteX62" fmla="*/ 862047 w 3925287"/>
                <a:gd name="connsiteY62" fmla="*/ 1992630 h 2350770"/>
                <a:gd name="connsiteX63" fmla="*/ 884907 w 3925287"/>
                <a:gd name="connsiteY63" fmla="*/ 2000250 h 2350770"/>
                <a:gd name="connsiteX64" fmla="*/ 945867 w 3925287"/>
                <a:gd name="connsiteY64" fmla="*/ 2023110 h 2350770"/>
                <a:gd name="connsiteX65" fmla="*/ 968727 w 3925287"/>
                <a:gd name="connsiteY65" fmla="*/ 2068830 h 2350770"/>
                <a:gd name="connsiteX66" fmla="*/ 991587 w 3925287"/>
                <a:gd name="connsiteY66" fmla="*/ 2114550 h 2350770"/>
                <a:gd name="connsiteX67" fmla="*/ 1022067 w 3925287"/>
                <a:gd name="connsiteY67" fmla="*/ 2122170 h 2350770"/>
                <a:gd name="connsiteX68" fmla="*/ 1098267 w 3925287"/>
                <a:gd name="connsiteY68" fmla="*/ 2145030 h 2350770"/>
                <a:gd name="connsiteX69" fmla="*/ 1182087 w 3925287"/>
                <a:gd name="connsiteY69" fmla="*/ 2167890 h 2350770"/>
                <a:gd name="connsiteX70" fmla="*/ 1227807 w 3925287"/>
                <a:gd name="connsiteY70" fmla="*/ 2190750 h 2350770"/>
                <a:gd name="connsiteX71" fmla="*/ 1258287 w 3925287"/>
                <a:gd name="connsiteY71" fmla="*/ 2198370 h 2350770"/>
                <a:gd name="connsiteX72" fmla="*/ 1304007 w 3925287"/>
                <a:gd name="connsiteY72" fmla="*/ 2221230 h 2350770"/>
                <a:gd name="connsiteX73" fmla="*/ 1326867 w 3925287"/>
                <a:gd name="connsiteY73" fmla="*/ 2236470 h 2350770"/>
                <a:gd name="connsiteX74" fmla="*/ 1357347 w 3925287"/>
                <a:gd name="connsiteY74" fmla="*/ 2244090 h 2350770"/>
                <a:gd name="connsiteX75" fmla="*/ 1448787 w 3925287"/>
                <a:gd name="connsiteY75" fmla="*/ 2266950 h 2350770"/>
                <a:gd name="connsiteX76" fmla="*/ 1509747 w 3925287"/>
                <a:gd name="connsiteY76" fmla="*/ 2282190 h 2350770"/>
                <a:gd name="connsiteX77" fmla="*/ 1540227 w 3925287"/>
                <a:gd name="connsiteY77" fmla="*/ 2289810 h 2350770"/>
                <a:gd name="connsiteX78" fmla="*/ 1616427 w 3925287"/>
                <a:gd name="connsiteY78" fmla="*/ 2305050 h 2350770"/>
                <a:gd name="connsiteX79" fmla="*/ 1646907 w 3925287"/>
                <a:gd name="connsiteY79" fmla="*/ 2312670 h 2350770"/>
                <a:gd name="connsiteX80" fmla="*/ 1768827 w 3925287"/>
                <a:gd name="connsiteY80" fmla="*/ 2327910 h 2350770"/>
                <a:gd name="connsiteX81" fmla="*/ 1799307 w 3925287"/>
                <a:gd name="connsiteY81" fmla="*/ 2335530 h 2350770"/>
                <a:gd name="connsiteX82" fmla="*/ 2027907 w 3925287"/>
                <a:gd name="connsiteY82" fmla="*/ 2343150 h 2350770"/>
                <a:gd name="connsiteX83" fmla="*/ 2050767 w 3925287"/>
                <a:gd name="connsiteY83" fmla="*/ 2335530 h 2350770"/>
                <a:gd name="connsiteX84" fmla="*/ 2073627 w 3925287"/>
                <a:gd name="connsiteY84" fmla="*/ 2343150 h 2350770"/>
                <a:gd name="connsiteX85" fmla="*/ 2134587 w 3925287"/>
                <a:gd name="connsiteY85" fmla="*/ 2350770 h 2350770"/>
                <a:gd name="connsiteX86" fmla="*/ 2264127 w 3925287"/>
                <a:gd name="connsiteY86" fmla="*/ 2343150 h 2350770"/>
                <a:gd name="connsiteX87" fmla="*/ 2309847 w 3925287"/>
                <a:gd name="connsiteY87" fmla="*/ 2312670 h 2350770"/>
                <a:gd name="connsiteX88" fmla="*/ 2370807 w 3925287"/>
                <a:gd name="connsiteY88" fmla="*/ 2297430 h 2350770"/>
                <a:gd name="connsiteX89" fmla="*/ 2485107 w 3925287"/>
                <a:gd name="connsiteY89" fmla="*/ 2274570 h 2350770"/>
                <a:gd name="connsiteX90" fmla="*/ 2507967 w 3925287"/>
                <a:gd name="connsiteY90" fmla="*/ 2266950 h 2350770"/>
                <a:gd name="connsiteX91" fmla="*/ 2553687 w 3925287"/>
                <a:gd name="connsiteY91" fmla="*/ 2259330 h 2350770"/>
                <a:gd name="connsiteX92" fmla="*/ 2599407 w 3925287"/>
                <a:gd name="connsiteY92" fmla="*/ 2221230 h 2350770"/>
                <a:gd name="connsiteX93" fmla="*/ 2622267 w 3925287"/>
                <a:gd name="connsiteY93" fmla="*/ 2213610 h 2350770"/>
                <a:gd name="connsiteX94" fmla="*/ 2645127 w 3925287"/>
                <a:gd name="connsiteY94" fmla="*/ 2198370 h 2350770"/>
                <a:gd name="connsiteX95" fmla="*/ 2744187 w 3925287"/>
                <a:gd name="connsiteY95" fmla="*/ 2183130 h 2350770"/>
                <a:gd name="connsiteX96" fmla="*/ 2828007 w 3925287"/>
                <a:gd name="connsiteY96" fmla="*/ 2160270 h 2350770"/>
                <a:gd name="connsiteX97" fmla="*/ 2858487 w 3925287"/>
                <a:gd name="connsiteY97" fmla="*/ 2152650 h 2350770"/>
                <a:gd name="connsiteX98" fmla="*/ 2904207 w 3925287"/>
                <a:gd name="connsiteY98" fmla="*/ 2129790 h 2350770"/>
                <a:gd name="connsiteX99" fmla="*/ 2972787 w 3925287"/>
                <a:gd name="connsiteY99" fmla="*/ 2076450 h 2350770"/>
                <a:gd name="connsiteX100" fmla="*/ 3018507 w 3925287"/>
                <a:gd name="connsiteY100" fmla="*/ 2061210 h 2350770"/>
                <a:gd name="connsiteX101" fmla="*/ 3033747 w 3925287"/>
                <a:gd name="connsiteY101" fmla="*/ 2038350 h 2350770"/>
                <a:gd name="connsiteX102" fmla="*/ 3056607 w 3925287"/>
                <a:gd name="connsiteY102" fmla="*/ 2015490 h 2350770"/>
                <a:gd name="connsiteX103" fmla="*/ 3140427 w 3925287"/>
                <a:gd name="connsiteY103" fmla="*/ 2000250 h 2350770"/>
                <a:gd name="connsiteX104" fmla="*/ 3163287 w 3925287"/>
                <a:gd name="connsiteY104" fmla="*/ 1992630 h 2350770"/>
                <a:gd name="connsiteX105" fmla="*/ 3178527 w 3925287"/>
                <a:gd name="connsiteY105" fmla="*/ 1939290 h 2350770"/>
                <a:gd name="connsiteX106" fmla="*/ 3193767 w 3925287"/>
                <a:gd name="connsiteY106" fmla="*/ 1893570 h 2350770"/>
                <a:gd name="connsiteX107" fmla="*/ 3224247 w 3925287"/>
                <a:gd name="connsiteY107" fmla="*/ 1885950 h 2350770"/>
                <a:gd name="connsiteX108" fmla="*/ 3269967 w 3925287"/>
                <a:gd name="connsiteY108" fmla="*/ 1870710 h 2350770"/>
                <a:gd name="connsiteX109" fmla="*/ 3330927 w 3925287"/>
                <a:gd name="connsiteY109" fmla="*/ 1855470 h 2350770"/>
                <a:gd name="connsiteX110" fmla="*/ 3384267 w 3925287"/>
                <a:gd name="connsiteY110" fmla="*/ 1794510 h 2350770"/>
                <a:gd name="connsiteX111" fmla="*/ 3399507 w 3925287"/>
                <a:gd name="connsiteY111" fmla="*/ 1771650 h 2350770"/>
                <a:gd name="connsiteX112" fmla="*/ 3429987 w 3925287"/>
                <a:gd name="connsiteY112" fmla="*/ 1703070 h 2350770"/>
                <a:gd name="connsiteX113" fmla="*/ 3475707 w 3925287"/>
                <a:gd name="connsiteY113" fmla="*/ 1680210 h 2350770"/>
                <a:gd name="connsiteX114" fmla="*/ 3490947 w 3925287"/>
                <a:gd name="connsiteY114" fmla="*/ 1657350 h 2350770"/>
                <a:gd name="connsiteX115" fmla="*/ 3536667 w 3925287"/>
                <a:gd name="connsiteY115" fmla="*/ 1619250 h 2350770"/>
                <a:gd name="connsiteX116" fmla="*/ 3551907 w 3925287"/>
                <a:gd name="connsiteY116" fmla="*/ 1573530 h 2350770"/>
                <a:gd name="connsiteX117" fmla="*/ 3559527 w 3925287"/>
                <a:gd name="connsiteY117" fmla="*/ 1550670 h 2350770"/>
                <a:gd name="connsiteX118" fmla="*/ 3590007 w 3925287"/>
                <a:gd name="connsiteY118" fmla="*/ 1543050 h 2350770"/>
                <a:gd name="connsiteX119" fmla="*/ 3597627 w 3925287"/>
                <a:gd name="connsiteY119" fmla="*/ 1520190 h 2350770"/>
                <a:gd name="connsiteX120" fmla="*/ 3605247 w 3925287"/>
                <a:gd name="connsiteY120" fmla="*/ 1451610 h 2350770"/>
                <a:gd name="connsiteX121" fmla="*/ 3643347 w 3925287"/>
                <a:gd name="connsiteY121" fmla="*/ 1413510 h 2350770"/>
                <a:gd name="connsiteX122" fmla="*/ 3666207 w 3925287"/>
                <a:gd name="connsiteY122" fmla="*/ 1405890 h 2350770"/>
                <a:gd name="connsiteX123" fmla="*/ 3689067 w 3925287"/>
                <a:gd name="connsiteY123" fmla="*/ 1390650 h 2350770"/>
                <a:gd name="connsiteX124" fmla="*/ 3719547 w 3925287"/>
                <a:gd name="connsiteY124" fmla="*/ 1360170 h 2350770"/>
                <a:gd name="connsiteX125" fmla="*/ 3742407 w 3925287"/>
                <a:gd name="connsiteY125" fmla="*/ 1314450 h 2350770"/>
                <a:gd name="connsiteX126" fmla="*/ 3750027 w 3925287"/>
                <a:gd name="connsiteY126" fmla="*/ 1245870 h 2350770"/>
                <a:gd name="connsiteX127" fmla="*/ 3757647 w 3925287"/>
                <a:gd name="connsiteY127" fmla="*/ 1223010 h 2350770"/>
                <a:gd name="connsiteX128" fmla="*/ 3780507 w 3925287"/>
                <a:gd name="connsiteY128" fmla="*/ 1207770 h 2350770"/>
                <a:gd name="connsiteX129" fmla="*/ 3788127 w 3925287"/>
                <a:gd name="connsiteY129" fmla="*/ 1184910 h 2350770"/>
                <a:gd name="connsiteX130" fmla="*/ 3803367 w 3925287"/>
                <a:gd name="connsiteY130" fmla="*/ 1032510 h 2350770"/>
                <a:gd name="connsiteX131" fmla="*/ 3818607 w 3925287"/>
                <a:gd name="connsiteY131" fmla="*/ 1009650 h 2350770"/>
                <a:gd name="connsiteX132" fmla="*/ 3841467 w 3925287"/>
                <a:gd name="connsiteY132" fmla="*/ 933450 h 2350770"/>
                <a:gd name="connsiteX133" fmla="*/ 3864327 w 3925287"/>
                <a:gd name="connsiteY133" fmla="*/ 918210 h 2350770"/>
                <a:gd name="connsiteX134" fmla="*/ 3879567 w 3925287"/>
                <a:gd name="connsiteY134" fmla="*/ 872490 h 2350770"/>
                <a:gd name="connsiteX135" fmla="*/ 3894807 w 3925287"/>
                <a:gd name="connsiteY135" fmla="*/ 773430 h 2350770"/>
                <a:gd name="connsiteX136" fmla="*/ 3902427 w 3925287"/>
                <a:gd name="connsiteY136" fmla="*/ 750570 h 2350770"/>
                <a:gd name="connsiteX137" fmla="*/ 3925287 w 3925287"/>
                <a:gd name="connsiteY137" fmla="*/ 727710 h 2350770"/>
                <a:gd name="connsiteX138" fmla="*/ 3917667 w 3925287"/>
                <a:gd name="connsiteY138" fmla="*/ 598170 h 2350770"/>
                <a:gd name="connsiteX139" fmla="*/ 3913857 w 3925287"/>
                <a:gd name="connsiteY139" fmla="*/ 563880 h 2350770"/>
                <a:gd name="connsiteX140" fmla="*/ 3906237 w 3925287"/>
                <a:gd name="connsiteY140" fmla="*/ 483870 h 2350770"/>
                <a:gd name="connsiteX141" fmla="*/ 3881285 w 3925287"/>
                <a:gd name="connsiteY141" fmla="*/ 438150 h 2350770"/>
                <a:gd name="connsiteX142" fmla="*/ 3852897 w 3925287"/>
                <a:gd name="connsiteY142" fmla="*/ 403860 h 2350770"/>
                <a:gd name="connsiteX143" fmla="*/ 3816515 w 3925287"/>
                <a:gd name="connsiteY143" fmla="*/ 365760 h 2350770"/>
                <a:gd name="connsiteX144" fmla="*/ 3772887 w 3925287"/>
                <a:gd name="connsiteY144" fmla="*/ 358140 h 2350770"/>
                <a:gd name="connsiteX145" fmla="*/ 3719547 w 3925287"/>
                <a:gd name="connsiteY145" fmla="*/ 354330 h 2350770"/>
                <a:gd name="connsiteX146" fmla="*/ 3650967 w 3925287"/>
                <a:gd name="connsiteY146" fmla="*/ 342900 h 2350770"/>
                <a:gd name="connsiteX147" fmla="*/ 3553625 w 3925287"/>
                <a:gd name="connsiteY147" fmla="*/ 350520 h 2350770"/>
                <a:gd name="connsiteX148" fmla="*/ 3498567 w 3925287"/>
                <a:gd name="connsiteY148" fmla="*/ 361950 h 2350770"/>
                <a:gd name="connsiteX149" fmla="*/ 3437607 w 3925287"/>
                <a:gd name="connsiteY149" fmla="*/ 365760 h 2350770"/>
                <a:gd name="connsiteX150" fmla="*/ 3346167 w 3925287"/>
                <a:gd name="connsiteY150" fmla="*/ 392430 h 2350770"/>
                <a:gd name="connsiteX151" fmla="*/ 3300447 w 3925287"/>
                <a:gd name="connsiteY151" fmla="*/ 407670 h 2350770"/>
                <a:gd name="connsiteX152" fmla="*/ 3277587 w 3925287"/>
                <a:gd name="connsiteY152" fmla="*/ 415290 h 2350770"/>
                <a:gd name="connsiteX153" fmla="*/ 3201387 w 3925287"/>
                <a:gd name="connsiteY153" fmla="*/ 422910 h 2350770"/>
                <a:gd name="connsiteX154" fmla="*/ 3125187 w 3925287"/>
                <a:gd name="connsiteY154" fmla="*/ 445770 h 2350770"/>
                <a:gd name="connsiteX155" fmla="*/ 3102327 w 3925287"/>
                <a:gd name="connsiteY155" fmla="*/ 453390 h 2350770"/>
                <a:gd name="connsiteX156" fmla="*/ 3079467 w 3925287"/>
                <a:gd name="connsiteY156" fmla="*/ 461010 h 2350770"/>
                <a:gd name="connsiteX157" fmla="*/ 3010887 w 3925287"/>
                <a:gd name="connsiteY157" fmla="*/ 468630 h 2350770"/>
                <a:gd name="connsiteX158" fmla="*/ 2965167 w 3925287"/>
                <a:gd name="connsiteY158" fmla="*/ 483870 h 2350770"/>
                <a:gd name="connsiteX159" fmla="*/ 2923257 w 3925287"/>
                <a:gd name="connsiteY159" fmla="*/ 487680 h 2350770"/>
                <a:gd name="connsiteX160" fmla="*/ 2881347 w 3925287"/>
                <a:gd name="connsiteY160" fmla="*/ 495300 h 2350770"/>
                <a:gd name="connsiteX161" fmla="*/ 2869917 w 3925287"/>
                <a:gd name="connsiteY161" fmla="*/ 506730 h 2350770"/>
                <a:gd name="connsiteX162" fmla="*/ 2709897 w 3925287"/>
                <a:gd name="connsiteY162" fmla="*/ 544830 h 2350770"/>
                <a:gd name="connsiteX163" fmla="*/ 2549877 w 3925287"/>
                <a:gd name="connsiteY163" fmla="*/ 556260 h 2350770"/>
                <a:gd name="connsiteX164" fmla="*/ 2315375 w 3925287"/>
                <a:gd name="connsiteY164" fmla="*/ 552450 h 2350770"/>
                <a:gd name="connsiteX165" fmla="*/ 2355567 w 3925287"/>
                <a:gd name="connsiteY165" fmla="*/ 487680 h 2350770"/>
                <a:gd name="connsiteX166" fmla="*/ 2431767 w 3925287"/>
                <a:gd name="connsiteY166" fmla="*/ 361950 h 2350770"/>
                <a:gd name="connsiteX167" fmla="*/ 2511777 w 3925287"/>
                <a:gd name="connsiteY167" fmla="*/ 255270 h 2350770"/>
                <a:gd name="connsiteX168" fmla="*/ 2534637 w 3925287"/>
                <a:gd name="connsiteY168" fmla="*/ 186690 h 2350770"/>
                <a:gd name="connsiteX169" fmla="*/ 2557497 w 3925287"/>
                <a:gd name="connsiteY169" fmla="*/ 133350 h 2350770"/>
                <a:gd name="connsiteX170" fmla="*/ 2553687 w 3925287"/>
                <a:gd name="connsiteY170" fmla="*/ 125730 h 2350770"/>
                <a:gd name="connsiteX171" fmla="*/ 2566835 w 3925287"/>
                <a:gd name="connsiteY171" fmla="*/ 87630 h 2350770"/>
                <a:gd name="connsiteX172" fmla="*/ 2565117 w 3925287"/>
                <a:gd name="connsiteY172" fmla="*/ 41910 h 2350770"/>
                <a:gd name="connsiteX173" fmla="*/ 2553687 w 3925287"/>
                <a:gd name="connsiteY173" fmla="*/ 0 h 2350770"/>
                <a:gd name="connsiteX174" fmla="*/ 2527017 w 3925287"/>
                <a:gd name="connsiteY174" fmla="*/ 30480 h 2350770"/>
                <a:gd name="connsiteX175" fmla="*/ 2513495 w 3925287"/>
                <a:gd name="connsiteY175" fmla="*/ 30480 h 2350770"/>
                <a:gd name="connsiteX176" fmla="*/ 2496537 w 3925287"/>
                <a:gd name="connsiteY176" fmla="*/ 49530 h 2350770"/>
                <a:gd name="connsiteX177" fmla="*/ 2481297 w 3925287"/>
                <a:gd name="connsiteY177" fmla="*/ 72390 h 2350770"/>
                <a:gd name="connsiteX178" fmla="*/ 2431767 w 3925287"/>
                <a:gd name="connsiteY178" fmla="*/ 106680 h 2350770"/>
                <a:gd name="connsiteX179" fmla="*/ 2405097 w 3925287"/>
                <a:gd name="connsiteY179" fmla="*/ 140970 h 2350770"/>
                <a:gd name="connsiteX180" fmla="*/ 2393667 w 3925287"/>
                <a:gd name="connsiteY180" fmla="*/ 163830 h 2350770"/>
                <a:gd name="connsiteX181" fmla="*/ 2363187 w 3925287"/>
                <a:gd name="connsiteY181" fmla="*/ 213360 h 2350770"/>
                <a:gd name="connsiteX182" fmla="*/ 2306037 w 3925287"/>
                <a:gd name="connsiteY182" fmla="*/ 281940 h 2350770"/>
                <a:gd name="connsiteX183" fmla="*/ 2286987 w 3925287"/>
                <a:gd name="connsiteY183" fmla="*/ 316230 h 2350770"/>
                <a:gd name="connsiteX184" fmla="*/ 2302227 w 3925287"/>
                <a:gd name="connsiteY184" fmla="*/ 331470 h 2350770"/>
                <a:gd name="connsiteX185" fmla="*/ 2262035 w 3925287"/>
                <a:gd name="connsiteY185" fmla="*/ 339091 h 2350770"/>
                <a:gd name="connsiteX186" fmla="*/ 2256507 w 3925287"/>
                <a:gd name="connsiteY186" fmla="*/ 369570 h 2350770"/>
                <a:gd name="connsiteX187" fmla="*/ 2248887 w 3925287"/>
                <a:gd name="connsiteY187" fmla="*/ 392430 h 2350770"/>
                <a:gd name="connsiteX188" fmla="*/ 2226027 w 3925287"/>
                <a:gd name="connsiteY188" fmla="*/ 407670 h 2350770"/>
                <a:gd name="connsiteX189" fmla="*/ 2208695 w 3925287"/>
                <a:gd name="connsiteY189" fmla="*/ 430530 h 2350770"/>
                <a:gd name="connsiteX190" fmla="*/ 2176497 w 3925287"/>
                <a:gd name="connsiteY190" fmla="*/ 441960 h 2350770"/>
                <a:gd name="connsiteX191" fmla="*/ 2096487 w 3925287"/>
                <a:gd name="connsiteY191" fmla="*/ 529590 h 2350770"/>
                <a:gd name="connsiteX192" fmla="*/ 1989807 w 3925287"/>
                <a:gd name="connsiteY192" fmla="*/ 552450 h 2350770"/>
                <a:gd name="connsiteX193" fmla="*/ 1987715 w 3925287"/>
                <a:gd name="connsiteY193" fmla="*/ 548640 h 2350770"/>
                <a:gd name="connsiteX194" fmla="*/ 1964855 w 3925287"/>
                <a:gd name="connsiteY194" fmla="*/ 567690 h 2350770"/>
                <a:gd name="connsiteX195" fmla="*/ 1959327 w 3925287"/>
                <a:gd name="connsiteY195" fmla="*/ 563880 h 2350770"/>
                <a:gd name="connsiteX196" fmla="*/ 1947897 w 3925287"/>
                <a:gd name="connsiteY196" fmla="*/ 571500 h 2350770"/>
                <a:gd name="connsiteX197" fmla="*/ 1940277 w 3925287"/>
                <a:gd name="connsiteY197" fmla="*/ 552450 h 2350770"/>
                <a:gd name="connsiteX198" fmla="*/ 1898367 w 3925287"/>
                <a:gd name="connsiteY198" fmla="*/ 541020 h 2350770"/>
                <a:gd name="connsiteX199" fmla="*/ 1925037 w 3925287"/>
                <a:gd name="connsiteY199" fmla="*/ 556260 h 2350770"/>
                <a:gd name="connsiteX200" fmla="*/ 1921227 w 3925287"/>
                <a:gd name="connsiteY200" fmla="*/ 575310 h 2350770"/>
                <a:gd name="connsiteX201" fmla="*/ 1902177 w 3925287"/>
                <a:gd name="connsiteY201" fmla="*/ 533400 h 2350770"/>
                <a:gd name="connsiteX202" fmla="*/ 1913607 w 3925287"/>
                <a:gd name="connsiteY202" fmla="*/ 552450 h 2350770"/>
                <a:gd name="connsiteX203" fmla="*/ 1905987 w 3925287"/>
                <a:gd name="connsiteY203" fmla="*/ 548640 h 2350770"/>
                <a:gd name="connsiteX204" fmla="*/ 1898367 w 3925287"/>
                <a:gd name="connsiteY204" fmla="*/ 544830 h 2350770"/>
                <a:gd name="connsiteX205" fmla="*/ 1907705 w 3925287"/>
                <a:gd name="connsiteY205" fmla="*/ 552450 h 2350770"/>
                <a:gd name="connsiteX206" fmla="*/ 1913607 w 3925287"/>
                <a:gd name="connsiteY206" fmla="*/ 560070 h 2350770"/>
                <a:gd name="connsiteX207" fmla="*/ 1919135 w 3925287"/>
                <a:gd name="connsiteY207" fmla="*/ 548640 h 2350770"/>
                <a:gd name="connsiteX208" fmla="*/ 1932657 w 3925287"/>
                <a:gd name="connsiteY208" fmla="*/ 563880 h 2350770"/>
                <a:gd name="connsiteX209" fmla="*/ 1941995 w 3925287"/>
                <a:gd name="connsiteY209" fmla="*/ 563880 h 2350770"/>
                <a:gd name="connsiteX210" fmla="*/ 1917417 w 3925287"/>
                <a:gd name="connsiteY210" fmla="*/ 563880 h 2350770"/>
                <a:gd name="connsiteX211" fmla="*/ 1909797 w 3925287"/>
                <a:gd name="connsiteY211" fmla="*/ 575310 h 2350770"/>
                <a:gd name="connsiteX212" fmla="*/ 1919135 w 3925287"/>
                <a:gd name="connsiteY212" fmla="*/ 560070 h 2350770"/>
                <a:gd name="connsiteX213" fmla="*/ 1913607 w 3925287"/>
                <a:gd name="connsiteY213" fmla="*/ 563880 h 2350770"/>
                <a:gd name="connsiteX214" fmla="*/ 1919135 w 3925287"/>
                <a:gd name="connsiteY214" fmla="*/ 548640 h 2350770"/>
                <a:gd name="connsiteX215" fmla="*/ 1909797 w 3925287"/>
                <a:gd name="connsiteY215" fmla="*/ 552450 h 2350770"/>
                <a:gd name="connsiteX216" fmla="*/ 1951707 w 3925287"/>
                <a:gd name="connsiteY216" fmla="*/ 571500 h 2350770"/>
                <a:gd name="connsiteX217" fmla="*/ 1959327 w 3925287"/>
                <a:gd name="connsiteY217" fmla="*/ 560070 h 2350770"/>
                <a:gd name="connsiteX218" fmla="*/ 1909797 w 3925287"/>
                <a:gd name="connsiteY218" fmla="*/ 567690 h 2350770"/>
                <a:gd name="connsiteX219" fmla="*/ 1875507 w 3925287"/>
                <a:gd name="connsiteY219" fmla="*/ 567690 h 2350770"/>
                <a:gd name="connsiteX220" fmla="*/ 1966947 w 3925287"/>
                <a:gd name="connsiteY220" fmla="*/ 567690 h 235077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72587 w 3925287"/>
                <a:gd name="connsiteY6" fmla="*/ 624840 h 2423160"/>
                <a:gd name="connsiteX7" fmla="*/ 1349727 w 3925287"/>
                <a:gd name="connsiteY7" fmla="*/ 617220 h 2423160"/>
                <a:gd name="connsiteX8" fmla="*/ 1227807 w 3925287"/>
                <a:gd name="connsiteY8" fmla="*/ 601980 h 2423160"/>
                <a:gd name="connsiteX9" fmla="*/ 1182087 w 3925287"/>
                <a:gd name="connsiteY9" fmla="*/ 586740 h 2423160"/>
                <a:gd name="connsiteX10" fmla="*/ 1029687 w 3925287"/>
                <a:gd name="connsiteY10" fmla="*/ 571500 h 2423160"/>
                <a:gd name="connsiteX11" fmla="*/ 907767 w 3925287"/>
                <a:gd name="connsiteY11" fmla="*/ 556260 h 2423160"/>
                <a:gd name="connsiteX12" fmla="*/ 877287 w 3925287"/>
                <a:gd name="connsiteY12" fmla="*/ 548640 h 2423160"/>
                <a:gd name="connsiteX13" fmla="*/ 831567 w 3925287"/>
                <a:gd name="connsiteY13" fmla="*/ 533400 h 2423160"/>
                <a:gd name="connsiteX14" fmla="*/ 724887 w 3925287"/>
                <a:gd name="connsiteY14" fmla="*/ 525780 h 2423160"/>
                <a:gd name="connsiteX15" fmla="*/ 702027 w 3925287"/>
                <a:gd name="connsiteY15" fmla="*/ 510540 h 2423160"/>
                <a:gd name="connsiteX16" fmla="*/ 648687 w 3925287"/>
                <a:gd name="connsiteY16" fmla="*/ 518160 h 2423160"/>
                <a:gd name="connsiteX17" fmla="*/ 477237 w 3925287"/>
                <a:gd name="connsiteY17" fmla="*/ 499110 h 2423160"/>
                <a:gd name="connsiteX18" fmla="*/ 431517 w 3925287"/>
                <a:gd name="connsiteY18" fmla="*/ 487680 h 2423160"/>
                <a:gd name="connsiteX19" fmla="*/ 387514 w 3925287"/>
                <a:gd name="connsiteY19" fmla="*/ 48387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53687 w 3925287"/>
                <a:gd name="connsiteY170" fmla="*/ 198120 h 2423160"/>
                <a:gd name="connsiteX171" fmla="*/ 2566835 w 3925287"/>
                <a:gd name="connsiteY171" fmla="*/ 160020 h 2423160"/>
                <a:gd name="connsiteX172" fmla="*/ 2565117 w 3925287"/>
                <a:gd name="connsiteY172" fmla="*/ 114300 h 2423160"/>
                <a:gd name="connsiteX173" fmla="*/ 2595597 w 3925287"/>
                <a:gd name="connsiteY173" fmla="*/ 0 h 2423160"/>
                <a:gd name="connsiteX174" fmla="*/ 2527017 w 3925287"/>
                <a:gd name="connsiteY174" fmla="*/ 102870 h 2423160"/>
                <a:gd name="connsiteX175" fmla="*/ 2513495 w 3925287"/>
                <a:gd name="connsiteY175" fmla="*/ 102870 h 2423160"/>
                <a:gd name="connsiteX176" fmla="*/ 2496537 w 3925287"/>
                <a:gd name="connsiteY176" fmla="*/ 121920 h 2423160"/>
                <a:gd name="connsiteX177" fmla="*/ 2481297 w 3925287"/>
                <a:gd name="connsiteY177" fmla="*/ 144780 h 2423160"/>
                <a:gd name="connsiteX178" fmla="*/ 2431767 w 3925287"/>
                <a:gd name="connsiteY178" fmla="*/ 179070 h 2423160"/>
                <a:gd name="connsiteX179" fmla="*/ 2405097 w 3925287"/>
                <a:gd name="connsiteY179" fmla="*/ 213360 h 2423160"/>
                <a:gd name="connsiteX180" fmla="*/ 2393667 w 3925287"/>
                <a:gd name="connsiteY180" fmla="*/ 236220 h 2423160"/>
                <a:gd name="connsiteX181" fmla="*/ 2363187 w 3925287"/>
                <a:gd name="connsiteY181" fmla="*/ 285750 h 2423160"/>
                <a:gd name="connsiteX182" fmla="*/ 2306037 w 3925287"/>
                <a:gd name="connsiteY182" fmla="*/ 354330 h 2423160"/>
                <a:gd name="connsiteX183" fmla="*/ 2286987 w 3925287"/>
                <a:gd name="connsiteY183" fmla="*/ 388620 h 2423160"/>
                <a:gd name="connsiteX184" fmla="*/ 2302227 w 3925287"/>
                <a:gd name="connsiteY184" fmla="*/ 403860 h 2423160"/>
                <a:gd name="connsiteX185" fmla="*/ 2262035 w 3925287"/>
                <a:gd name="connsiteY185" fmla="*/ 411481 h 2423160"/>
                <a:gd name="connsiteX186" fmla="*/ 2256507 w 3925287"/>
                <a:gd name="connsiteY186" fmla="*/ 441960 h 2423160"/>
                <a:gd name="connsiteX187" fmla="*/ 2248887 w 3925287"/>
                <a:gd name="connsiteY187" fmla="*/ 464820 h 2423160"/>
                <a:gd name="connsiteX188" fmla="*/ 2226027 w 3925287"/>
                <a:gd name="connsiteY188" fmla="*/ 480060 h 2423160"/>
                <a:gd name="connsiteX189" fmla="*/ 2208695 w 3925287"/>
                <a:gd name="connsiteY189" fmla="*/ 502920 h 2423160"/>
                <a:gd name="connsiteX190" fmla="*/ 2176497 w 3925287"/>
                <a:gd name="connsiteY190" fmla="*/ 514350 h 2423160"/>
                <a:gd name="connsiteX191" fmla="*/ 2096487 w 3925287"/>
                <a:gd name="connsiteY191" fmla="*/ 601980 h 2423160"/>
                <a:gd name="connsiteX192" fmla="*/ 1989807 w 3925287"/>
                <a:gd name="connsiteY192" fmla="*/ 624840 h 2423160"/>
                <a:gd name="connsiteX193" fmla="*/ 1987715 w 3925287"/>
                <a:gd name="connsiteY193" fmla="*/ 621030 h 2423160"/>
                <a:gd name="connsiteX194" fmla="*/ 1964855 w 3925287"/>
                <a:gd name="connsiteY194" fmla="*/ 640080 h 2423160"/>
                <a:gd name="connsiteX195" fmla="*/ 1959327 w 3925287"/>
                <a:gd name="connsiteY195" fmla="*/ 636270 h 2423160"/>
                <a:gd name="connsiteX196" fmla="*/ 1947897 w 3925287"/>
                <a:gd name="connsiteY196" fmla="*/ 643890 h 2423160"/>
                <a:gd name="connsiteX197" fmla="*/ 1940277 w 3925287"/>
                <a:gd name="connsiteY197" fmla="*/ 624840 h 2423160"/>
                <a:gd name="connsiteX198" fmla="*/ 1898367 w 3925287"/>
                <a:gd name="connsiteY198" fmla="*/ 613410 h 2423160"/>
                <a:gd name="connsiteX199" fmla="*/ 1925037 w 3925287"/>
                <a:gd name="connsiteY199" fmla="*/ 628650 h 2423160"/>
                <a:gd name="connsiteX200" fmla="*/ 1921227 w 3925287"/>
                <a:gd name="connsiteY200" fmla="*/ 647700 h 2423160"/>
                <a:gd name="connsiteX201" fmla="*/ 1902177 w 3925287"/>
                <a:gd name="connsiteY201" fmla="*/ 605790 h 2423160"/>
                <a:gd name="connsiteX202" fmla="*/ 1913607 w 3925287"/>
                <a:gd name="connsiteY202" fmla="*/ 624840 h 2423160"/>
                <a:gd name="connsiteX203" fmla="*/ 1905987 w 3925287"/>
                <a:gd name="connsiteY203" fmla="*/ 621030 h 2423160"/>
                <a:gd name="connsiteX204" fmla="*/ 1898367 w 3925287"/>
                <a:gd name="connsiteY204" fmla="*/ 617220 h 2423160"/>
                <a:gd name="connsiteX205" fmla="*/ 1907705 w 3925287"/>
                <a:gd name="connsiteY205" fmla="*/ 624840 h 2423160"/>
                <a:gd name="connsiteX206" fmla="*/ 1913607 w 3925287"/>
                <a:gd name="connsiteY206" fmla="*/ 632460 h 2423160"/>
                <a:gd name="connsiteX207" fmla="*/ 1919135 w 3925287"/>
                <a:gd name="connsiteY207" fmla="*/ 621030 h 2423160"/>
                <a:gd name="connsiteX208" fmla="*/ 1932657 w 3925287"/>
                <a:gd name="connsiteY208" fmla="*/ 636270 h 2423160"/>
                <a:gd name="connsiteX209" fmla="*/ 1941995 w 3925287"/>
                <a:gd name="connsiteY209" fmla="*/ 636270 h 2423160"/>
                <a:gd name="connsiteX210" fmla="*/ 1917417 w 3925287"/>
                <a:gd name="connsiteY210" fmla="*/ 636270 h 2423160"/>
                <a:gd name="connsiteX211" fmla="*/ 1909797 w 3925287"/>
                <a:gd name="connsiteY211" fmla="*/ 647700 h 2423160"/>
                <a:gd name="connsiteX212" fmla="*/ 1919135 w 3925287"/>
                <a:gd name="connsiteY212" fmla="*/ 632460 h 2423160"/>
                <a:gd name="connsiteX213" fmla="*/ 1913607 w 3925287"/>
                <a:gd name="connsiteY213" fmla="*/ 636270 h 2423160"/>
                <a:gd name="connsiteX214" fmla="*/ 1919135 w 3925287"/>
                <a:gd name="connsiteY214" fmla="*/ 621030 h 2423160"/>
                <a:gd name="connsiteX215" fmla="*/ 1909797 w 3925287"/>
                <a:gd name="connsiteY215" fmla="*/ 624840 h 2423160"/>
                <a:gd name="connsiteX216" fmla="*/ 1951707 w 3925287"/>
                <a:gd name="connsiteY216" fmla="*/ 643890 h 2423160"/>
                <a:gd name="connsiteX217" fmla="*/ 1959327 w 3925287"/>
                <a:gd name="connsiteY217" fmla="*/ 632460 h 2423160"/>
                <a:gd name="connsiteX218" fmla="*/ 1909797 w 3925287"/>
                <a:gd name="connsiteY218" fmla="*/ 640080 h 2423160"/>
                <a:gd name="connsiteX219" fmla="*/ 1875507 w 3925287"/>
                <a:gd name="connsiteY219" fmla="*/ 640080 h 2423160"/>
                <a:gd name="connsiteX220" fmla="*/ 1966947 w 3925287"/>
                <a:gd name="connsiteY220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72587 w 3925287"/>
                <a:gd name="connsiteY6" fmla="*/ 624840 h 2423160"/>
                <a:gd name="connsiteX7" fmla="*/ 1349727 w 3925287"/>
                <a:gd name="connsiteY7" fmla="*/ 617220 h 2423160"/>
                <a:gd name="connsiteX8" fmla="*/ 1227807 w 3925287"/>
                <a:gd name="connsiteY8" fmla="*/ 601980 h 2423160"/>
                <a:gd name="connsiteX9" fmla="*/ 1182087 w 3925287"/>
                <a:gd name="connsiteY9" fmla="*/ 586740 h 2423160"/>
                <a:gd name="connsiteX10" fmla="*/ 1029687 w 3925287"/>
                <a:gd name="connsiteY10" fmla="*/ 571500 h 2423160"/>
                <a:gd name="connsiteX11" fmla="*/ 907767 w 3925287"/>
                <a:gd name="connsiteY11" fmla="*/ 556260 h 2423160"/>
                <a:gd name="connsiteX12" fmla="*/ 877287 w 3925287"/>
                <a:gd name="connsiteY12" fmla="*/ 548640 h 2423160"/>
                <a:gd name="connsiteX13" fmla="*/ 831567 w 3925287"/>
                <a:gd name="connsiteY13" fmla="*/ 533400 h 2423160"/>
                <a:gd name="connsiteX14" fmla="*/ 724887 w 3925287"/>
                <a:gd name="connsiteY14" fmla="*/ 525780 h 2423160"/>
                <a:gd name="connsiteX15" fmla="*/ 702027 w 3925287"/>
                <a:gd name="connsiteY15" fmla="*/ 510540 h 2423160"/>
                <a:gd name="connsiteX16" fmla="*/ 648687 w 3925287"/>
                <a:gd name="connsiteY16" fmla="*/ 518160 h 2423160"/>
                <a:gd name="connsiteX17" fmla="*/ 477237 w 3925287"/>
                <a:gd name="connsiteY17" fmla="*/ 499110 h 2423160"/>
                <a:gd name="connsiteX18" fmla="*/ 431517 w 3925287"/>
                <a:gd name="connsiteY18" fmla="*/ 487680 h 2423160"/>
                <a:gd name="connsiteX19" fmla="*/ 387514 w 3925287"/>
                <a:gd name="connsiteY19" fmla="*/ 48387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53687 w 3925287"/>
                <a:gd name="connsiteY170" fmla="*/ 198120 h 2423160"/>
                <a:gd name="connsiteX171" fmla="*/ 2566835 w 3925287"/>
                <a:gd name="connsiteY171" fmla="*/ 160020 h 2423160"/>
                <a:gd name="connsiteX172" fmla="*/ 2565117 w 3925287"/>
                <a:gd name="connsiteY172" fmla="*/ 114300 h 2423160"/>
                <a:gd name="connsiteX173" fmla="*/ 2595597 w 3925287"/>
                <a:gd name="connsiteY173" fmla="*/ 0 h 2423160"/>
                <a:gd name="connsiteX174" fmla="*/ 2538447 w 3925287"/>
                <a:gd name="connsiteY174" fmla="*/ 45720 h 2423160"/>
                <a:gd name="connsiteX175" fmla="*/ 2513495 w 3925287"/>
                <a:gd name="connsiteY175" fmla="*/ 102870 h 2423160"/>
                <a:gd name="connsiteX176" fmla="*/ 2496537 w 3925287"/>
                <a:gd name="connsiteY176" fmla="*/ 121920 h 2423160"/>
                <a:gd name="connsiteX177" fmla="*/ 2481297 w 3925287"/>
                <a:gd name="connsiteY177" fmla="*/ 144780 h 2423160"/>
                <a:gd name="connsiteX178" fmla="*/ 2431767 w 3925287"/>
                <a:gd name="connsiteY178" fmla="*/ 179070 h 2423160"/>
                <a:gd name="connsiteX179" fmla="*/ 2405097 w 3925287"/>
                <a:gd name="connsiteY179" fmla="*/ 213360 h 2423160"/>
                <a:gd name="connsiteX180" fmla="*/ 2393667 w 3925287"/>
                <a:gd name="connsiteY180" fmla="*/ 236220 h 2423160"/>
                <a:gd name="connsiteX181" fmla="*/ 2363187 w 3925287"/>
                <a:gd name="connsiteY181" fmla="*/ 285750 h 2423160"/>
                <a:gd name="connsiteX182" fmla="*/ 2306037 w 3925287"/>
                <a:gd name="connsiteY182" fmla="*/ 354330 h 2423160"/>
                <a:gd name="connsiteX183" fmla="*/ 2286987 w 3925287"/>
                <a:gd name="connsiteY183" fmla="*/ 388620 h 2423160"/>
                <a:gd name="connsiteX184" fmla="*/ 2302227 w 3925287"/>
                <a:gd name="connsiteY184" fmla="*/ 403860 h 2423160"/>
                <a:gd name="connsiteX185" fmla="*/ 2262035 w 3925287"/>
                <a:gd name="connsiteY185" fmla="*/ 411481 h 2423160"/>
                <a:gd name="connsiteX186" fmla="*/ 2256507 w 3925287"/>
                <a:gd name="connsiteY186" fmla="*/ 441960 h 2423160"/>
                <a:gd name="connsiteX187" fmla="*/ 2248887 w 3925287"/>
                <a:gd name="connsiteY187" fmla="*/ 464820 h 2423160"/>
                <a:gd name="connsiteX188" fmla="*/ 2226027 w 3925287"/>
                <a:gd name="connsiteY188" fmla="*/ 480060 h 2423160"/>
                <a:gd name="connsiteX189" fmla="*/ 2208695 w 3925287"/>
                <a:gd name="connsiteY189" fmla="*/ 502920 h 2423160"/>
                <a:gd name="connsiteX190" fmla="*/ 2176497 w 3925287"/>
                <a:gd name="connsiteY190" fmla="*/ 514350 h 2423160"/>
                <a:gd name="connsiteX191" fmla="*/ 2096487 w 3925287"/>
                <a:gd name="connsiteY191" fmla="*/ 601980 h 2423160"/>
                <a:gd name="connsiteX192" fmla="*/ 1989807 w 3925287"/>
                <a:gd name="connsiteY192" fmla="*/ 624840 h 2423160"/>
                <a:gd name="connsiteX193" fmla="*/ 1987715 w 3925287"/>
                <a:gd name="connsiteY193" fmla="*/ 621030 h 2423160"/>
                <a:gd name="connsiteX194" fmla="*/ 1964855 w 3925287"/>
                <a:gd name="connsiteY194" fmla="*/ 640080 h 2423160"/>
                <a:gd name="connsiteX195" fmla="*/ 1959327 w 3925287"/>
                <a:gd name="connsiteY195" fmla="*/ 636270 h 2423160"/>
                <a:gd name="connsiteX196" fmla="*/ 1947897 w 3925287"/>
                <a:gd name="connsiteY196" fmla="*/ 643890 h 2423160"/>
                <a:gd name="connsiteX197" fmla="*/ 1940277 w 3925287"/>
                <a:gd name="connsiteY197" fmla="*/ 624840 h 2423160"/>
                <a:gd name="connsiteX198" fmla="*/ 1898367 w 3925287"/>
                <a:gd name="connsiteY198" fmla="*/ 613410 h 2423160"/>
                <a:gd name="connsiteX199" fmla="*/ 1925037 w 3925287"/>
                <a:gd name="connsiteY199" fmla="*/ 628650 h 2423160"/>
                <a:gd name="connsiteX200" fmla="*/ 1921227 w 3925287"/>
                <a:gd name="connsiteY200" fmla="*/ 647700 h 2423160"/>
                <a:gd name="connsiteX201" fmla="*/ 1902177 w 3925287"/>
                <a:gd name="connsiteY201" fmla="*/ 605790 h 2423160"/>
                <a:gd name="connsiteX202" fmla="*/ 1913607 w 3925287"/>
                <a:gd name="connsiteY202" fmla="*/ 624840 h 2423160"/>
                <a:gd name="connsiteX203" fmla="*/ 1905987 w 3925287"/>
                <a:gd name="connsiteY203" fmla="*/ 621030 h 2423160"/>
                <a:gd name="connsiteX204" fmla="*/ 1898367 w 3925287"/>
                <a:gd name="connsiteY204" fmla="*/ 617220 h 2423160"/>
                <a:gd name="connsiteX205" fmla="*/ 1907705 w 3925287"/>
                <a:gd name="connsiteY205" fmla="*/ 624840 h 2423160"/>
                <a:gd name="connsiteX206" fmla="*/ 1913607 w 3925287"/>
                <a:gd name="connsiteY206" fmla="*/ 632460 h 2423160"/>
                <a:gd name="connsiteX207" fmla="*/ 1919135 w 3925287"/>
                <a:gd name="connsiteY207" fmla="*/ 621030 h 2423160"/>
                <a:gd name="connsiteX208" fmla="*/ 1932657 w 3925287"/>
                <a:gd name="connsiteY208" fmla="*/ 636270 h 2423160"/>
                <a:gd name="connsiteX209" fmla="*/ 1941995 w 3925287"/>
                <a:gd name="connsiteY209" fmla="*/ 636270 h 2423160"/>
                <a:gd name="connsiteX210" fmla="*/ 1917417 w 3925287"/>
                <a:gd name="connsiteY210" fmla="*/ 636270 h 2423160"/>
                <a:gd name="connsiteX211" fmla="*/ 1909797 w 3925287"/>
                <a:gd name="connsiteY211" fmla="*/ 647700 h 2423160"/>
                <a:gd name="connsiteX212" fmla="*/ 1919135 w 3925287"/>
                <a:gd name="connsiteY212" fmla="*/ 632460 h 2423160"/>
                <a:gd name="connsiteX213" fmla="*/ 1913607 w 3925287"/>
                <a:gd name="connsiteY213" fmla="*/ 636270 h 2423160"/>
                <a:gd name="connsiteX214" fmla="*/ 1919135 w 3925287"/>
                <a:gd name="connsiteY214" fmla="*/ 621030 h 2423160"/>
                <a:gd name="connsiteX215" fmla="*/ 1909797 w 3925287"/>
                <a:gd name="connsiteY215" fmla="*/ 624840 h 2423160"/>
                <a:gd name="connsiteX216" fmla="*/ 1951707 w 3925287"/>
                <a:gd name="connsiteY216" fmla="*/ 643890 h 2423160"/>
                <a:gd name="connsiteX217" fmla="*/ 1959327 w 3925287"/>
                <a:gd name="connsiteY217" fmla="*/ 632460 h 2423160"/>
                <a:gd name="connsiteX218" fmla="*/ 1909797 w 3925287"/>
                <a:gd name="connsiteY218" fmla="*/ 640080 h 2423160"/>
                <a:gd name="connsiteX219" fmla="*/ 1875507 w 3925287"/>
                <a:gd name="connsiteY219" fmla="*/ 640080 h 2423160"/>
                <a:gd name="connsiteX220" fmla="*/ 1966947 w 3925287"/>
                <a:gd name="connsiteY220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72587 w 3925287"/>
                <a:gd name="connsiteY6" fmla="*/ 624840 h 2423160"/>
                <a:gd name="connsiteX7" fmla="*/ 1349727 w 3925287"/>
                <a:gd name="connsiteY7" fmla="*/ 617220 h 2423160"/>
                <a:gd name="connsiteX8" fmla="*/ 1227807 w 3925287"/>
                <a:gd name="connsiteY8" fmla="*/ 601980 h 2423160"/>
                <a:gd name="connsiteX9" fmla="*/ 1182087 w 3925287"/>
                <a:gd name="connsiteY9" fmla="*/ 586740 h 2423160"/>
                <a:gd name="connsiteX10" fmla="*/ 1029687 w 3925287"/>
                <a:gd name="connsiteY10" fmla="*/ 571500 h 2423160"/>
                <a:gd name="connsiteX11" fmla="*/ 907767 w 3925287"/>
                <a:gd name="connsiteY11" fmla="*/ 556260 h 2423160"/>
                <a:gd name="connsiteX12" fmla="*/ 877287 w 3925287"/>
                <a:gd name="connsiteY12" fmla="*/ 548640 h 2423160"/>
                <a:gd name="connsiteX13" fmla="*/ 831567 w 3925287"/>
                <a:gd name="connsiteY13" fmla="*/ 533400 h 2423160"/>
                <a:gd name="connsiteX14" fmla="*/ 724887 w 3925287"/>
                <a:gd name="connsiteY14" fmla="*/ 525780 h 2423160"/>
                <a:gd name="connsiteX15" fmla="*/ 702027 w 3925287"/>
                <a:gd name="connsiteY15" fmla="*/ 510540 h 2423160"/>
                <a:gd name="connsiteX16" fmla="*/ 648687 w 3925287"/>
                <a:gd name="connsiteY16" fmla="*/ 518160 h 2423160"/>
                <a:gd name="connsiteX17" fmla="*/ 477237 w 3925287"/>
                <a:gd name="connsiteY17" fmla="*/ 499110 h 2423160"/>
                <a:gd name="connsiteX18" fmla="*/ 431517 w 3925287"/>
                <a:gd name="connsiteY18" fmla="*/ 487680 h 2423160"/>
                <a:gd name="connsiteX19" fmla="*/ 387514 w 3925287"/>
                <a:gd name="connsiteY19" fmla="*/ 48387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53687 w 3925287"/>
                <a:gd name="connsiteY170" fmla="*/ 198120 h 2423160"/>
                <a:gd name="connsiteX171" fmla="*/ 2566835 w 3925287"/>
                <a:gd name="connsiteY171" fmla="*/ 160020 h 2423160"/>
                <a:gd name="connsiteX172" fmla="*/ 2565117 w 3925287"/>
                <a:gd name="connsiteY172" fmla="*/ 114300 h 2423160"/>
                <a:gd name="connsiteX173" fmla="*/ 2595597 w 3925287"/>
                <a:gd name="connsiteY173" fmla="*/ 0 h 2423160"/>
                <a:gd name="connsiteX174" fmla="*/ 2538447 w 3925287"/>
                <a:gd name="connsiteY174" fmla="*/ 45720 h 2423160"/>
                <a:gd name="connsiteX175" fmla="*/ 2513495 w 3925287"/>
                <a:gd name="connsiteY175" fmla="*/ 102870 h 2423160"/>
                <a:gd name="connsiteX176" fmla="*/ 2496537 w 3925287"/>
                <a:gd name="connsiteY176" fmla="*/ 121920 h 2423160"/>
                <a:gd name="connsiteX177" fmla="*/ 2485107 w 3925287"/>
                <a:gd name="connsiteY177" fmla="*/ 102870 h 2423160"/>
                <a:gd name="connsiteX178" fmla="*/ 2431767 w 3925287"/>
                <a:gd name="connsiteY178" fmla="*/ 179070 h 2423160"/>
                <a:gd name="connsiteX179" fmla="*/ 2405097 w 3925287"/>
                <a:gd name="connsiteY179" fmla="*/ 213360 h 2423160"/>
                <a:gd name="connsiteX180" fmla="*/ 2393667 w 3925287"/>
                <a:gd name="connsiteY180" fmla="*/ 236220 h 2423160"/>
                <a:gd name="connsiteX181" fmla="*/ 2363187 w 3925287"/>
                <a:gd name="connsiteY181" fmla="*/ 285750 h 2423160"/>
                <a:gd name="connsiteX182" fmla="*/ 2306037 w 3925287"/>
                <a:gd name="connsiteY182" fmla="*/ 354330 h 2423160"/>
                <a:gd name="connsiteX183" fmla="*/ 2286987 w 3925287"/>
                <a:gd name="connsiteY183" fmla="*/ 388620 h 2423160"/>
                <a:gd name="connsiteX184" fmla="*/ 2302227 w 3925287"/>
                <a:gd name="connsiteY184" fmla="*/ 403860 h 2423160"/>
                <a:gd name="connsiteX185" fmla="*/ 2262035 w 3925287"/>
                <a:gd name="connsiteY185" fmla="*/ 411481 h 2423160"/>
                <a:gd name="connsiteX186" fmla="*/ 2256507 w 3925287"/>
                <a:gd name="connsiteY186" fmla="*/ 441960 h 2423160"/>
                <a:gd name="connsiteX187" fmla="*/ 2248887 w 3925287"/>
                <a:gd name="connsiteY187" fmla="*/ 464820 h 2423160"/>
                <a:gd name="connsiteX188" fmla="*/ 2226027 w 3925287"/>
                <a:gd name="connsiteY188" fmla="*/ 480060 h 2423160"/>
                <a:gd name="connsiteX189" fmla="*/ 2208695 w 3925287"/>
                <a:gd name="connsiteY189" fmla="*/ 502920 h 2423160"/>
                <a:gd name="connsiteX190" fmla="*/ 2176497 w 3925287"/>
                <a:gd name="connsiteY190" fmla="*/ 514350 h 2423160"/>
                <a:gd name="connsiteX191" fmla="*/ 2096487 w 3925287"/>
                <a:gd name="connsiteY191" fmla="*/ 601980 h 2423160"/>
                <a:gd name="connsiteX192" fmla="*/ 1989807 w 3925287"/>
                <a:gd name="connsiteY192" fmla="*/ 624840 h 2423160"/>
                <a:gd name="connsiteX193" fmla="*/ 1987715 w 3925287"/>
                <a:gd name="connsiteY193" fmla="*/ 621030 h 2423160"/>
                <a:gd name="connsiteX194" fmla="*/ 1964855 w 3925287"/>
                <a:gd name="connsiteY194" fmla="*/ 640080 h 2423160"/>
                <a:gd name="connsiteX195" fmla="*/ 1959327 w 3925287"/>
                <a:gd name="connsiteY195" fmla="*/ 636270 h 2423160"/>
                <a:gd name="connsiteX196" fmla="*/ 1947897 w 3925287"/>
                <a:gd name="connsiteY196" fmla="*/ 643890 h 2423160"/>
                <a:gd name="connsiteX197" fmla="*/ 1940277 w 3925287"/>
                <a:gd name="connsiteY197" fmla="*/ 624840 h 2423160"/>
                <a:gd name="connsiteX198" fmla="*/ 1898367 w 3925287"/>
                <a:gd name="connsiteY198" fmla="*/ 613410 h 2423160"/>
                <a:gd name="connsiteX199" fmla="*/ 1925037 w 3925287"/>
                <a:gd name="connsiteY199" fmla="*/ 628650 h 2423160"/>
                <a:gd name="connsiteX200" fmla="*/ 1921227 w 3925287"/>
                <a:gd name="connsiteY200" fmla="*/ 647700 h 2423160"/>
                <a:gd name="connsiteX201" fmla="*/ 1902177 w 3925287"/>
                <a:gd name="connsiteY201" fmla="*/ 605790 h 2423160"/>
                <a:gd name="connsiteX202" fmla="*/ 1913607 w 3925287"/>
                <a:gd name="connsiteY202" fmla="*/ 624840 h 2423160"/>
                <a:gd name="connsiteX203" fmla="*/ 1905987 w 3925287"/>
                <a:gd name="connsiteY203" fmla="*/ 621030 h 2423160"/>
                <a:gd name="connsiteX204" fmla="*/ 1898367 w 3925287"/>
                <a:gd name="connsiteY204" fmla="*/ 617220 h 2423160"/>
                <a:gd name="connsiteX205" fmla="*/ 1907705 w 3925287"/>
                <a:gd name="connsiteY205" fmla="*/ 624840 h 2423160"/>
                <a:gd name="connsiteX206" fmla="*/ 1913607 w 3925287"/>
                <a:gd name="connsiteY206" fmla="*/ 632460 h 2423160"/>
                <a:gd name="connsiteX207" fmla="*/ 1919135 w 3925287"/>
                <a:gd name="connsiteY207" fmla="*/ 621030 h 2423160"/>
                <a:gd name="connsiteX208" fmla="*/ 1932657 w 3925287"/>
                <a:gd name="connsiteY208" fmla="*/ 636270 h 2423160"/>
                <a:gd name="connsiteX209" fmla="*/ 1941995 w 3925287"/>
                <a:gd name="connsiteY209" fmla="*/ 636270 h 2423160"/>
                <a:gd name="connsiteX210" fmla="*/ 1917417 w 3925287"/>
                <a:gd name="connsiteY210" fmla="*/ 636270 h 2423160"/>
                <a:gd name="connsiteX211" fmla="*/ 1909797 w 3925287"/>
                <a:gd name="connsiteY211" fmla="*/ 647700 h 2423160"/>
                <a:gd name="connsiteX212" fmla="*/ 1919135 w 3925287"/>
                <a:gd name="connsiteY212" fmla="*/ 632460 h 2423160"/>
                <a:gd name="connsiteX213" fmla="*/ 1913607 w 3925287"/>
                <a:gd name="connsiteY213" fmla="*/ 636270 h 2423160"/>
                <a:gd name="connsiteX214" fmla="*/ 1919135 w 3925287"/>
                <a:gd name="connsiteY214" fmla="*/ 621030 h 2423160"/>
                <a:gd name="connsiteX215" fmla="*/ 1909797 w 3925287"/>
                <a:gd name="connsiteY215" fmla="*/ 624840 h 2423160"/>
                <a:gd name="connsiteX216" fmla="*/ 1951707 w 3925287"/>
                <a:gd name="connsiteY216" fmla="*/ 643890 h 2423160"/>
                <a:gd name="connsiteX217" fmla="*/ 1959327 w 3925287"/>
                <a:gd name="connsiteY217" fmla="*/ 632460 h 2423160"/>
                <a:gd name="connsiteX218" fmla="*/ 1909797 w 3925287"/>
                <a:gd name="connsiteY218" fmla="*/ 640080 h 2423160"/>
                <a:gd name="connsiteX219" fmla="*/ 1875507 w 3925287"/>
                <a:gd name="connsiteY219" fmla="*/ 640080 h 2423160"/>
                <a:gd name="connsiteX220" fmla="*/ 1966947 w 3925287"/>
                <a:gd name="connsiteY220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72587 w 3925287"/>
                <a:gd name="connsiteY6" fmla="*/ 624840 h 2423160"/>
                <a:gd name="connsiteX7" fmla="*/ 1349727 w 3925287"/>
                <a:gd name="connsiteY7" fmla="*/ 617220 h 2423160"/>
                <a:gd name="connsiteX8" fmla="*/ 1227807 w 3925287"/>
                <a:gd name="connsiteY8" fmla="*/ 601980 h 2423160"/>
                <a:gd name="connsiteX9" fmla="*/ 1182087 w 3925287"/>
                <a:gd name="connsiteY9" fmla="*/ 586740 h 2423160"/>
                <a:gd name="connsiteX10" fmla="*/ 1029687 w 3925287"/>
                <a:gd name="connsiteY10" fmla="*/ 571500 h 2423160"/>
                <a:gd name="connsiteX11" fmla="*/ 907767 w 3925287"/>
                <a:gd name="connsiteY11" fmla="*/ 556260 h 2423160"/>
                <a:gd name="connsiteX12" fmla="*/ 877287 w 3925287"/>
                <a:gd name="connsiteY12" fmla="*/ 548640 h 2423160"/>
                <a:gd name="connsiteX13" fmla="*/ 831567 w 3925287"/>
                <a:gd name="connsiteY13" fmla="*/ 533400 h 2423160"/>
                <a:gd name="connsiteX14" fmla="*/ 724887 w 3925287"/>
                <a:gd name="connsiteY14" fmla="*/ 525780 h 2423160"/>
                <a:gd name="connsiteX15" fmla="*/ 702027 w 3925287"/>
                <a:gd name="connsiteY15" fmla="*/ 510540 h 2423160"/>
                <a:gd name="connsiteX16" fmla="*/ 648687 w 3925287"/>
                <a:gd name="connsiteY16" fmla="*/ 518160 h 2423160"/>
                <a:gd name="connsiteX17" fmla="*/ 477237 w 3925287"/>
                <a:gd name="connsiteY17" fmla="*/ 499110 h 2423160"/>
                <a:gd name="connsiteX18" fmla="*/ 431517 w 3925287"/>
                <a:gd name="connsiteY18" fmla="*/ 487680 h 2423160"/>
                <a:gd name="connsiteX19" fmla="*/ 387514 w 3925287"/>
                <a:gd name="connsiteY19" fmla="*/ 48387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53687 w 3925287"/>
                <a:gd name="connsiteY170" fmla="*/ 198120 h 2423160"/>
                <a:gd name="connsiteX171" fmla="*/ 2566835 w 3925287"/>
                <a:gd name="connsiteY171" fmla="*/ 160020 h 2423160"/>
                <a:gd name="connsiteX172" fmla="*/ 2591787 w 3925287"/>
                <a:gd name="connsiteY172" fmla="*/ 91440 h 2423160"/>
                <a:gd name="connsiteX173" fmla="*/ 2595597 w 3925287"/>
                <a:gd name="connsiteY173" fmla="*/ 0 h 2423160"/>
                <a:gd name="connsiteX174" fmla="*/ 2538447 w 3925287"/>
                <a:gd name="connsiteY174" fmla="*/ 45720 h 2423160"/>
                <a:gd name="connsiteX175" fmla="*/ 2513495 w 3925287"/>
                <a:gd name="connsiteY175" fmla="*/ 102870 h 2423160"/>
                <a:gd name="connsiteX176" fmla="*/ 2496537 w 3925287"/>
                <a:gd name="connsiteY176" fmla="*/ 121920 h 2423160"/>
                <a:gd name="connsiteX177" fmla="*/ 2485107 w 3925287"/>
                <a:gd name="connsiteY177" fmla="*/ 102870 h 2423160"/>
                <a:gd name="connsiteX178" fmla="*/ 2431767 w 3925287"/>
                <a:gd name="connsiteY178" fmla="*/ 179070 h 2423160"/>
                <a:gd name="connsiteX179" fmla="*/ 2405097 w 3925287"/>
                <a:gd name="connsiteY179" fmla="*/ 213360 h 2423160"/>
                <a:gd name="connsiteX180" fmla="*/ 2393667 w 3925287"/>
                <a:gd name="connsiteY180" fmla="*/ 236220 h 2423160"/>
                <a:gd name="connsiteX181" fmla="*/ 2363187 w 3925287"/>
                <a:gd name="connsiteY181" fmla="*/ 285750 h 2423160"/>
                <a:gd name="connsiteX182" fmla="*/ 2306037 w 3925287"/>
                <a:gd name="connsiteY182" fmla="*/ 354330 h 2423160"/>
                <a:gd name="connsiteX183" fmla="*/ 2286987 w 3925287"/>
                <a:gd name="connsiteY183" fmla="*/ 388620 h 2423160"/>
                <a:gd name="connsiteX184" fmla="*/ 2302227 w 3925287"/>
                <a:gd name="connsiteY184" fmla="*/ 403860 h 2423160"/>
                <a:gd name="connsiteX185" fmla="*/ 2262035 w 3925287"/>
                <a:gd name="connsiteY185" fmla="*/ 411481 h 2423160"/>
                <a:gd name="connsiteX186" fmla="*/ 2256507 w 3925287"/>
                <a:gd name="connsiteY186" fmla="*/ 441960 h 2423160"/>
                <a:gd name="connsiteX187" fmla="*/ 2248887 w 3925287"/>
                <a:gd name="connsiteY187" fmla="*/ 464820 h 2423160"/>
                <a:gd name="connsiteX188" fmla="*/ 2226027 w 3925287"/>
                <a:gd name="connsiteY188" fmla="*/ 480060 h 2423160"/>
                <a:gd name="connsiteX189" fmla="*/ 2208695 w 3925287"/>
                <a:gd name="connsiteY189" fmla="*/ 502920 h 2423160"/>
                <a:gd name="connsiteX190" fmla="*/ 2176497 w 3925287"/>
                <a:gd name="connsiteY190" fmla="*/ 514350 h 2423160"/>
                <a:gd name="connsiteX191" fmla="*/ 2096487 w 3925287"/>
                <a:gd name="connsiteY191" fmla="*/ 601980 h 2423160"/>
                <a:gd name="connsiteX192" fmla="*/ 1989807 w 3925287"/>
                <a:gd name="connsiteY192" fmla="*/ 624840 h 2423160"/>
                <a:gd name="connsiteX193" fmla="*/ 1987715 w 3925287"/>
                <a:gd name="connsiteY193" fmla="*/ 621030 h 2423160"/>
                <a:gd name="connsiteX194" fmla="*/ 1964855 w 3925287"/>
                <a:gd name="connsiteY194" fmla="*/ 640080 h 2423160"/>
                <a:gd name="connsiteX195" fmla="*/ 1959327 w 3925287"/>
                <a:gd name="connsiteY195" fmla="*/ 636270 h 2423160"/>
                <a:gd name="connsiteX196" fmla="*/ 1947897 w 3925287"/>
                <a:gd name="connsiteY196" fmla="*/ 643890 h 2423160"/>
                <a:gd name="connsiteX197" fmla="*/ 1940277 w 3925287"/>
                <a:gd name="connsiteY197" fmla="*/ 624840 h 2423160"/>
                <a:gd name="connsiteX198" fmla="*/ 1898367 w 3925287"/>
                <a:gd name="connsiteY198" fmla="*/ 613410 h 2423160"/>
                <a:gd name="connsiteX199" fmla="*/ 1925037 w 3925287"/>
                <a:gd name="connsiteY199" fmla="*/ 628650 h 2423160"/>
                <a:gd name="connsiteX200" fmla="*/ 1921227 w 3925287"/>
                <a:gd name="connsiteY200" fmla="*/ 647700 h 2423160"/>
                <a:gd name="connsiteX201" fmla="*/ 1902177 w 3925287"/>
                <a:gd name="connsiteY201" fmla="*/ 605790 h 2423160"/>
                <a:gd name="connsiteX202" fmla="*/ 1913607 w 3925287"/>
                <a:gd name="connsiteY202" fmla="*/ 624840 h 2423160"/>
                <a:gd name="connsiteX203" fmla="*/ 1905987 w 3925287"/>
                <a:gd name="connsiteY203" fmla="*/ 621030 h 2423160"/>
                <a:gd name="connsiteX204" fmla="*/ 1898367 w 3925287"/>
                <a:gd name="connsiteY204" fmla="*/ 617220 h 2423160"/>
                <a:gd name="connsiteX205" fmla="*/ 1907705 w 3925287"/>
                <a:gd name="connsiteY205" fmla="*/ 624840 h 2423160"/>
                <a:gd name="connsiteX206" fmla="*/ 1913607 w 3925287"/>
                <a:gd name="connsiteY206" fmla="*/ 632460 h 2423160"/>
                <a:gd name="connsiteX207" fmla="*/ 1919135 w 3925287"/>
                <a:gd name="connsiteY207" fmla="*/ 621030 h 2423160"/>
                <a:gd name="connsiteX208" fmla="*/ 1932657 w 3925287"/>
                <a:gd name="connsiteY208" fmla="*/ 636270 h 2423160"/>
                <a:gd name="connsiteX209" fmla="*/ 1941995 w 3925287"/>
                <a:gd name="connsiteY209" fmla="*/ 636270 h 2423160"/>
                <a:gd name="connsiteX210" fmla="*/ 1917417 w 3925287"/>
                <a:gd name="connsiteY210" fmla="*/ 636270 h 2423160"/>
                <a:gd name="connsiteX211" fmla="*/ 1909797 w 3925287"/>
                <a:gd name="connsiteY211" fmla="*/ 647700 h 2423160"/>
                <a:gd name="connsiteX212" fmla="*/ 1919135 w 3925287"/>
                <a:gd name="connsiteY212" fmla="*/ 632460 h 2423160"/>
                <a:gd name="connsiteX213" fmla="*/ 1913607 w 3925287"/>
                <a:gd name="connsiteY213" fmla="*/ 636270 h 2423160"/>
                <a:gd name="connsiteX214" fmla="*/ 1919135 w 3925287"/>
                <a:gd name="connsiteY214" fmla="*/ 621030 h 2423160"/>
                <a:gd name="connsiteX215" fmla="*/ 1909797 w 3925287"/>
                <a:gd name="connsiteY215" fmla="*/ 624840 h 2423160"/>
                <a:gd name="connsiteX216" fmla="*/ 1951707 w 3925287"/>
                <a:gd name="connsiteY216" fmla="*/ 643890 h 2423160"/>
                <a:gd name="connsiteX217" fmla="*/ 1959327 w 3925287"/>
                <a:gd name="connsiteY217" fmla="*/ 632460 h 2423160"/>
                <a:gd name="connsiteX218" fmla="*/ 1909797 w 3925287"/>
                <a:gd name="connsiteY218" fmla="*/ 640080 h 2423160"/>
                <a:gd name="connsiteX219" fmla="*/ 1875507 w 3925287"/>
                <a:gd name="connsiteY219" fmla="*/ 640080 h 2423160"/>
                <a:gd name="connsiteX220" fmla="*/ 1966947 w 3925287"/>
                <a:gd name="connsiteY220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72587 w 3925287"/>
                <a:gd name="connsiteY6" fmla="*/ 624840 h 2423160"/>
                <a:gd name="connsiteX7" fmla="*/ 1349727 w 3925287"/>
                <a:gd name="connsiteY7" fmla="*/ 617220 h 2423160"/>
                <a:gd name="connsiteX8" fmla="*/ 1227807 w 3925287"/>
                <a:gd name="connsiteY8" fmla="*/ 601980 h 2423160"/>
                <a:gd name="connsiteX9" fmla="*/ 1182087 w 3925287"/>
                <a:gd name="connsiteY9" fmla="*/ 586740 h 2423160"/>
                <a:gd name="connsiteX10" fmla="*/ 1029687 w 3925287"/>
                <a:gd name="connsiteY10" fmla="*/ 571500 h 2423160"/>
                <a:gd name="connsiteX11" fmla="*/ 907767 w 3925287"/>
                <a:gd name="connsiteY11" fmla="*/ 556260 h 2423160"/>
                <a:gd name="connsiteX12" fmla="*/ 877287 w 3925287"/>
                <a:gd name="connsiteY12" fmla="*/ 548640 h 2423160"/>
                <a:gd name="connsiteX13" fmla="*/ 831567 w 3925287"/>
                <a:gd name="connsiteY13" fmla="*/ 533400 h 2423160"/>
                <a:gd name="connsiteX14" fmla="*/ 724887 w 3925287"/>
                <a:gd name="connsiteY14" fmla="*/ 525780 h 2423160"/>
                <a:gd name="connsiteX15" fmla="*/ 702027 w 3925287"/>
                <a:gd name="connsiteY15" fmla="*/ 510540 h 2423160"/>
                <a:gd name="connsiteX16" fmla="*/ 648687 w 3925287"/>
                <a:gd name="connsiteY16" fmla="*/ 518160 h 2423160"/>
                <a:gd name="connsiteX17" fmla="*/ 477237 w 3925287"/>
                <a:gd name="connsiteY17" fmla="*/ 499110 h 2423160"/>
                <a:gd name="connsiteX18" fmla="*/ 431517 w 3925287"/>
                <a:gd name="connsiteY18" fmla="*/ 487680 h 2423160"/>
                <a:gd name="connsiteX19" fmla="*/ 387514 w 3925287"/>
                <a:gd name="connsiteY19" fmla="*/ 48387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53687 w 3925287"/>
                <a:gd name="connsiteY170" fmla="*/ 198120 h 2423160"/>
                <a:gd name="connsiteX171" fmla="*/ 2585885 w 3925287"/>
                <a:gd name="connsiteY171" fmla="*/ 140970 h 2423160"/>
                <a:gd name="connsiteX172" fmla="*/ 2591787 w 3925287"/>
                <a:gd name="connsiteY172" fmla="*/ 91440 h 2423160"/>
                <a:gd name="connsiteX173" fmla="*/ 2595597 w 3925287"/>
                <a:gd name="connsiteY173" fmla="*/ 0 h 2423160"/>
                <a:gd name="connsiteX174" fmla="*/ 2538447 w 3925287"/>
                <a:gd name="connsiteY174" fmla="*/ 45720 h 2423160"/>
                <a:gd name="connsiteX175" fmla="*/ 2513495 w 3925287"/>
                <a:gd name="connsiteY175" fmla="*/ 102870 h 2423160"/>
                <a:gd name="connsiteX176" fmla="*/ 2496537 w 3925287"/>
                <a:gd name="connsiteY176" fmla="*/ 121920 h 2423160"/>
                <a:gd name="connsiteX177" fmla="*/ 2485107 w 3925287"/>
                <a:gd name="connsiteY177" fmla="*/ 102870 h 2423160"/>
                <a:gd name="connsiteX178" fmla="*/ 2431767 w 3925287"/>
                <a:gd name="connsiteY178" fmla="*/ 179070 h 2423160"/>
                <a:gd name="connsiteX179" fmla="*/ 2405097 w 3925287"/>
                <a:gd name="connsiteY179" fmla="*/ 213360 h 2423160"/>
                <a:gd name="connsiteX180" fmla="*/ 2393667 w 3925287"/>
                <a:gd name="connsiteY180" fmla="*/ 236220 h 2423160"/>
                <a:gd name="connsiteX181" fmla="*/ 2363187 w 3925287"/>
                <a:gd name="connsiteY181" fmla="*/ 285750 h 2423160"/>
                <a:gd name="connsiteX182" fmla="*/ 2306037 w 3925287"/>
                <a:gd name="connsiteY182" fmla="*/ 354330 h 2423160"/>
                <a:gd name="connsiteX183" fmla="*/ 2286987 w 3925287"/>
                <a:gd name="connsiteY183" fmla="*/ 388620 h 2423160"/>
                <a:gd name="connsiteX184" fmla="*/ 2302227 w 3925287"/>
                <a:gd name="connsiteY184" fmla="*/ 403860 h 2423160"/>
                <a:gd name="connsiteX185" fmla="*/ 2262035 w 3925287"/>
                <a:gd name="connsiteY185" fmla="*/ 411481 h 2423160"/>
                <a:gd name="connsiteX186" fmla="*/ 2256507 w 3925287"/>
                <a:gd name="connsiteY186" fmla="*/ 441960 h 2423160"/>
                <a:gd name="connsiteX187" fmla="*/ 2248887 w 3925287"/>
                <a:gd name="connsiteY187" fmla="*/ 464820 h 2423160"/>
                <a:gd name="connsiteX188" fmla="*/ 2226027 w 3925287"/>
                <a:gd name="connsiteY188" fmla="*/ 480060 h 2423160"/>
                <a:gd name="connsiteX189" fmla="*/ 2208695 w 3925287"/>
                <a:gd name="connsiteY189" fmla="*/ 502920 h 2423160"/>
                <a:gd name="connsiteX190" fmla="*/ 2176497 w 3925287"/>
                <a:gd name="connsiteY190" fmla="*/ 514350 h 2423160"/>
                <a:gd name="connsiteX191" fmla="*/ 2096487 w 3925287"/>
                <a:gd name="connsiteY191" fmla="*/ 601980 h 2423160"/>
                <a:gd name="connsiteX192" fmla="*/ 1989807 w 3925287"/>
                <a:gd name="connsiteY192" fmla="*/ 624840 h 2423160"/>
                <a:gd name="connsiteX193" fmla="*/ 1987715 w 3925287"/>
                <a:gd name="connsiteY193" fmla="*/ 621030 h 2423160"/>
                <a:gd name="connsiteX194" fmla="*/ 1964855 w 3925287"/>
                <a:gd name="connsiteY194" fmla="*/ 640080 h 2423160"/>
                <a:gd name="connsiteX195" fmla="*/ 1959327 w 3925287"/>
                <a:gd name="connsiteY195" fmla="*/ 636270 h 2423160"/>
                <a:gd name="connsiteX196" fmla="*/ 1947897 w 3925287"/>
                <a:gd name="connsiteY196" fmla="*/ 643890 h 2423160"/>
                <a:gd name="connsiteX197" fmla="*/ 1940277 w 3925287"/>
                <a:gd name="connsiteY197" fmla="*/ 624840 h 2423160"/>
                <a:gd name="connsiteX198" fmla="*/ 1898367 w 3925287"/>
                <a:gd name="connsiteY198" fmla="*/ 613410 h 2423160"/>
                <a:gd name="connsiteX199" fmla="*/ 1925037 w 3925287"/>
                <a:gd name="connsiteY199" fmla="*/ 628650 h 2423160"/>
                <a:gd name="connsiteX200" fmla="*/ 1921227 w 3925287"/>
                <a:gd name="connsiteY200" fmla="*/ 647700 h 2423160"/>
                <a:gd name="connsiteX201" fmla="*/ 1902177 w 3925287"/>
                <a:gd name="connsiteY201" fmla="*/ 605790 h 2423160"/>
                <a:gd name="connsiteX202" fmla="*/ 1913607 w 3925287"/>
                <a:gd name="connsiteY202" fmla="*/ 624840 h 2423160"/>
                <a:gd name="connsiteX203" fmla="*/ 1905987 w 3925287"/>
                <a:gd name="connsiteY203" fmla="*/ 621030 h 2423160"/>
                <a:gd name="connsiteX204" fmla="*/ 1898367 w 3925287"/>
                <a:gd name="connsiteY204" fmla="*/ 617220 h 2423160"/>
                <a:gd name="connsiteX205" fmla="*/ 1907705 w 3925287"/>
                <a:gd name="connsiteY205" fmla="*/ 624840 h 2423160"/>
                <a:gd name="connsiteX206" fmla="*/ 1913607 w 3925287"/>
                <a:gd name="connsiteY206" fmla="*/ 632460 h 2423160"/>
                <a:gd name="connsiteX207" fmla="*/ 1919135 w 3925287"/>
                <a:gd name="connsiteY207" fmla="*/ 621030 h 2423160"/>
                <a:gd name="connsiteX208" fmla="*/ 1932657 w 3925287"/>
                <a:gd name="connsiteY208" fmla="*/ 636270 h 2423160"/>
                <a:gd name="connsiteX209" fmla="*/ 1941995 w 3925287"/>
                <a:gd name="connsiteY209" fmla="*/ 636270 h 2423160"/>
                <a:gd name="connsiteX210" fmla="*/ 1917417 w 3925287"/>
                <a:gd name="connsiteY210" fmla="*/ 636270 h 2423160"/>
                <a:gd name="connsiteX211" fmla="*/ 1909797 w 3925287"/>
                <a:gd name="connsiteY211" fmla="*/ 647700 h 2423160"/>
                <a:gd name="connsiteX212" fmla="*/ 1919135 w 3925287"/>
                <a:gd name="connsiteY212" fmla="*/ 632460 h 2423160"/>
                <a:gd name="connsiteX213" fmla="*/ 1913607 w 3925287"/>
                <a:gd name="connsiteY213" fmla="*/ 636270 h 2423160"/>
                <a:gd name="connsiteX214" fmla="*/ 1919135 w 3925287"/>
                <a:gd name="connsiteY214" fmla="*/ 621030 h 2423160"/>
                <a:gd name="connsiteX215" fmla="*/ 1909797 w 3925287"/>
                <a:gd name="connsiteY215" fmla="*/ 624840 h 2423160"/>
                <a:gd name="connsiteX216" fmla="*/ 1951707 w 3925287"/>
                <a:gd name="connsiteY216" fmla="*/ 643890 h 2423160"/>
                <a:gd name="connsiteX217" fmla="*/ 1959327 w 3925287"/>
                <a:gd name="connsiteY217" fmla="*/ 632460 h 2423160"/>
                <a:gd name="connsiteX218" fmla="*/ 1909797 w 3925287"/>
                <a:gd name="connsiteY218" fmla="*/ 640080 h 2423160"/>
                <a:gd name="connsiteX219" fmla="*/ 1875507 w 3925287"/>
                <a:gd name="connsiteY219" fmla="*/ 640080 h 2423160"/>
                <a:gd name="connsiteX220" fmla="*/ 1966947 w 3925287"/>
                <a:gd name="connsiteY220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72587 w 3925287"/>
                <a:gd name="connsiteY6" fmla="*/ 624840 h 2423160"/>
                <a:gd name="connsiteX7" fmla="*/ 1349727 w 3925287"/>
                <a:gd name="connsiteY7" fmla="*/ 617220 h 2423160"/>
                <a:gd name="connsiteX8" fmla="*/ 1227807 w 3925287"/>
                <a:gd name="connsiteY8" fmla="*/ 601980 h 2423160"/>
                <a:gd name="connsiteX9" fmla="*/ 1182087 w 3925287"/>
                <a:gd name="connsiteY9" fmla="*/ 586740 h 2423160"/>
                <a:gd name="connsiteX10" fmla="*/ 1029687 w 3925287"/>
                <a:gd name="connsiteY10" fmla="*/ 571500 h 2423160"/>
                <a:gd name="connsiteX11" fmla="*/ 907767 w 3925287"/>
                <a:gd name="connsiteY11" fmla="*/ 556260 h 2423160"/>
                <a:gd name="connsiteX12" fmla="*/ 877287 w 3925287"/>
                <a:gd name="connsiteY12" fmla="*/ 548640 h 2423160"/>
                <a:gd name="connsiteX13" fmla="*/ 831567 w 3925287"/>
                <a:gd name="connsiteY13" fmla="*/ 533400 h 2423160"/>
                <a:gd name="connsiteX14" fmla="*/ 724887 w 3925287"/>
                <a:gd name="connsiteY14" fmla="*/ 525780 h 2423160"/>
                <a:gd name="connsiteX15" fmla="*/ 702027 w 3925287"/>
                <a:gd name="connsiteY15" fmla="*/ 510540 h 2423160"/>
                <a:gd name="connsiteX16" fmla="*/ 648687 w 3925287"/>
                <a:gd name="connsiteY16" fmla="*/ 518160 h 2423160"/>
                <a:gd name="connsiteX17" fmla="*/ 477237 w 3925287"/>
                <a:gd name="connsiteY17" fmla="*/ 499110 h 2423160"/>
                <a:gd name="connsiteX18" fmla="*/ 431517 w 3925287"/>
                <a:gd name="connsiteY18" fmla="*/ 487680 h 2423160"/>
                <a:gd name="connsiteX19" fmla="*/ 387514 w 3925287"/>
                <a:gd name="connsiteY19" fmla="*/ 48387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68927 w 3925287"/>
                <a:gd name="connsiteY170" fmla="*/ 198120 h 2423160"/>
                <a:gd name="connsiteX171" fmla="*/ 2585885 w 3925287"/>
                <a:gd name="connsiteY171" fmla="*/ 140970 h 2423160"/>
                <a:gd name="connsiteX172" fmla="*/ 2591787 w 3925287"/>
                <a:gd name="connsiteY172" fmla="*/ 91440 h 2423160"/>
                <a:gd name="connsiteX173" fmla="*/ 2595597 w 3925287"/>
                <a:gd name="connsiteY173" fmla="*/ 0 h 2423160"/>
                <a:gd name="connsiteX174" fmla="*/ 2538447 w 3925287"/>
                <a:gd name="connsiteY174" fmla="*/ 45720 h 2423160"/>
                <a:gd name="connsiteX175" fmla="*/ 2513495 w 3925287"/>
                <a:gd name="connsiteY175" fmla="*/ 102870 h 2423160"/>
                <a:gd name="connsiteX176" fmla="*/ 2496537 w 3925287"/>
                <a:gd name="connsiteY176" fmla="*/ 121920 h 2423160"/>
                <a:gd name="connsiteX177" fmla="*/ 2485107 w 3925287"/>
                <a:gd name="connsiteY177" fmla="*/ 102870 h 2423160"/>
                <a:gd name="connsiteX178" fmla="*/ 2431767 w 3925287"/>
                <a:gd name="connsiteY178" fmla="*/ 179070 h 2423160"/>
                <a:gd name="connsiteX179" fmla="*/ 2405097 w 3925287"/>
                <a:gd name="connsiteY179" fmla="*/ 213360 h 2423160"/>
                <a:gd name="connsiteX180" fmla="*/ 2393667 w 3925287"/>
                <a:gd name="connsiteY180" fmla="*/ 236220 h 2423160"/>
                <a:gd name="connsiteX181" fmla="*/ 2363187 w 3925287"/>
                <a:gd name="connsiteY181" fmla="*/ 285750 h 2423160"/>
                <a:gd name="connsiteX182" fmla="*/ 2306037 w 3925287"/>
                <a:gd name="connsiteY182" fmla="*/ 354330 h 2423160"/>
                <a:gd name="connsiteX183" fmla="*/ 2286987 w 3925287"/>
                <a:gd name="connsiteY183" fmla="*/ 388620 h 2423160"/>
                <a:gd name="connsiteX184" fmla="*/ 2302227 w 3925287"/>
                <a:gd name="connsiteY184" fmla="*/ 403860 h 2423160"/>
                <a:gd name="connsiteX185" fmla="*/ 2262035 w 3925287"/>
                <a:gd name="connsiteY185" fmla="*/ 411481 h 2423160"/>
                <a:gd name="connsiteX186" fmla="*/ 2256507 w 3925287"/>
                <a:gd name="connsiteY186" fmla="*/ 441960 h 2423160"/>
                <a:gd name="connsiteX187" fmla="*/ 2248887 w 3925287"/>
                <a:gd name="connsiteY187" fmla="*/ 464820 h 2423160"/>
                <a:gd name="connsiteX188" fmla="*/ 2226027 w 3925287"/>
                <a:gd name="connsiteY188" fmla="*/ 480060 h 2423160"/>
                <a:gd name="connsiteX189" fmla="*/ 2208695 w 3925287"/>
                <a:gd name="connsiteY189" fmla="*/ 502920 h 2423160"/>
                <a:gd name="connsiteX190" fmla="*/ 2176497 w 3925287"/>
                <a:gd name="connsiteY190" fmla="*/ 514350 h 2423160"/>
                <a:gd name="connsiteX191" fmla="*/ 2096487 w 3925287"/>
                <a:gd name="connsiteY191" fmla="*/ 601980 h 2423160"/>
                <a:gd name="connsiteX192" fmla="*/ 1989807 w 3925287"/>
                <a:gd name="connsiteY192" fmla="*/ 624840 h 2423160"/>
                <a:gd name="connsiteX193" fmla="*/ 1987715 w 3925287"/>
                <a:gd name="connsiteY193" fmla="*/ 621030 h 2423160"/>
                <a:gd name="connsiteX194" fmla="*/ 1964855 w 3925287"/>
                <a:gd name="connsiteY194" fmla="*/ 640080 h 2423160"/>
                <a:gd name="connsiteX195" fmla="*/ 1959327 w 3925287"/>
                <a:gd name="connsiteY195" fmla="*/ 636270 h 2423160"/>
                <a:gd name="connsiteX196" fmla="*/ 1947897 w 3925287"/>
                <a:gd name="connsiteY196" fmla="*/ 643890 h 2423160"/>
                <a:gd name="connsiteX197" fmla="*/ 1940277 w 3925287"/>
                <a:gd name="connsiteY197" fmla="*/ 624840 h 2423160"/>
                <a:gd name="connsiteX198" fmla="*/ 1898367 w 3925287"/>
                <a:gd name="connsiteY198" fmla="*/ 613410 h 2423160"/>
                <a:gd name="connsiteX199" fmla="*/ 1925037 w 3925287"/>
                <a:gd name="connsiteY199" fmla="*/ 628650 h 2423160"/>
                <a:gd name="connsiteX200" fmla="*/ 1921227 w 3925287"/>
                <a:gd name="connsiteY200" fmla="*/ 647700 h 2423160"/>
                <a:gd name="connsiteX201" fmla="*/ 1902177 w 3925287"/>
                <a:gd name="connsiteY201" fmla="*/ 605790 h 2423160"/>
                <a:gd name="connsiteX202" fmla="*/ 1913607 w 3925287"/>
                <a:gd name="connsiteY202" fmla="*/ 624840 h 2423160"/>
                <a:gd name="connsiteX203" fmla="*/ 1905987 w 3925287"/>
                <a:gd name="connsiteY203" fmla="*/ 621030 h 2423160"/>
                <a:gd name="connsiteX204" fmla="*/ 1898367 w 3925287"/>
                <a:gd name="connsiteY204" fmla="*/ 617220 h 2423160"/>
                <a:gd name="connsiteX205" fmla="*/ 1907705 w 3925287"/>
                <a:gd name="connsiteY205" fmla="*/ 624840 h 2423160"/>
                <a:gd name="connsiteX206" fmla="*/ 1913607 w 3925287"/>
                <a:gd name="connsiteY206" fmla="*/ 632460 h 2423160"/>
                <a:gd name="connsiteX207" fmla="*/ 1919135 w 3925287"/>
                <a:gd name="connsiteY207" fmla="*/ 621030 h 2423160"/>
                <a:gd name="connsiteX208" fmla="*/ 1932657 w 3925287"/>
                <a:gd name="connsiteY208" fmla="*/ 636270 h 2423160"/>
                <a:gd name="connsiteX209" fmla="*/ 1941995 w 3925287"/>
                <a:gd name="connsiteY209" fmla="*/ 636270 h 2423160"/>
                <a:gd name="connsiteX210" fmla="*/ 1917417 w 3925287"/>
                <a:gd name="connsiteY210" fmla="*/ 636270 h 2423160"/>
                <a:gd name="connsiteX211" fmla="*/ 1909797 w 3925287"/>
                <a:gd name="connsiteY211" fmla="*/ 647700 h 2423160"/>
                <a:gd name="connsiteX212" fmla="*/ 1919135 w 3925287"/>
                <a:gd name="connsiteY212" fmla="*/ 632460 h 2423160"/>
                <a:gd name="connsiteX213" fmla="*/ 1913607 w 3925287"/>
                <a:gd name="connsiteY213" fmla="*/ 636270 h 2423160"/>
                <a:gd name="connsiteX214" fmla="*/ 1919135 w 3925287"/>
                <a:gd name="connsiteY214" fmla="*/ 621030 h 2423160"/>
                <a:gd name="connsiteX215" fmla="*/ 1909797 w 3925287"/>
                <a:gd name="connsiteY215" fmla="*/ 624840 h 2423160"/>
                <a:gd name="connsiteX216" fmla="*/ 1951707 w 3925287"/>
                <a:gd name="connsiteY216" fmla="*/ 643890 h 2423160"/>
                <a:gd name="connsiteX217" fmla="*/ 1959327 w 3925287"/>
                <a:gd name="connsiteY217" fmla="*/ 632460 h 2423160"/>
                <a:gd name="connsiteX218" fmla="*/ 1909797 w 3925287"/>
                <a:gd name="connsiteY218" fmla="*/ 640080 h 2423160"/>
                <a:gd name="connsiteX219" fmla="*/ 1875507 w 3925287"/>
                <a:gd name="connsiteY219" fmla="*/ 640080 h 2423160"/>
                <a:gd name="connsiteX220" fmla="*/ 1966947 w 3925287"/>
                <a:gd name="connsiteY220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72587 w 3925287"/>
                <a:gd name="connsiteY6" fmla="*/ 624840 h 2423160"/>
                <a:gd name="connsiteX7" fmla="*/ 1349727 w 3925287"/>
                <a:gd name="connsiteY7" fmla="*/ 617220 h 2423160"/>
                <a:gd name="connsiteX8" fmla="*/ 1227807 w 3925287"/>
                <a:gd name="connsiteY8" fmla="*/ 601980 h 2423160"/>
                <a:gd name="connsiteX9" fmla="*/ 1182087 w 3925287"/>
                <a:gd name="connsiteY9" fmla="*/ 586740 h 2423160"/>
                <a:gd name="connsiteX10" fmla="*/ 1029687 w 3925287"/>
                <a:gd name="connsiteY10" fmla="*/ 571500 h 2423160"/>
                <a:gd name="connsiteX11" fmla="*/ 907767 w 3925287"/>
                <a:gd name="connsiteY11" fmla="*/ 556260 h 2423160"/>
                <a:gd name="connsiteX12" fmla="*/ 877287 w 3925287"/>
                <a:gd name="connsiteY12" fmla="*/ 548640 h 2423160"/>
                <a:gd name="connsiteX13" fmla="*/ 831567 w 3925287"/>
                <a:gd name="connsiteY13" fmla="*/ 533400 h 2423160"/>
                <a:gd name="connsiteX14" fmla="*/ 724887 w 3925287"/>
                <a:gd name="connsiteY14" fmla="*/ 525780 h 2423160"/>
                <a:gd name="connsiteX15" fmla="*/ 702027 w 3925287"/>
                <a:gd name="connsiteY15" fmla="*/ 510540 h 2423160"/>
                <a:gd name="connsiteX16" fmla="*/ 648687 w 3925287"/>
                <a:gd name="connsiteY16" fmla="*/ 518160 h 2423160"/>
                <a:gd name="connsiteX17" fmla="*/ 477237 w 3925287"/>
                <a:gd name="connsiteY17" fmla="*/ 499110 h 2423160"/>
                <a:gd name="connsiteX18" fmla="*/ 431517 w 3925287"/>
                <a:gd name="connsiteY18" fmla="*/ 487680 h 2423160"/>
                <a:gd name="connsiteX19" fmla="*/ 387514 w 3925287"/>
                <a:gd name="connsiteY19" fmla="*/ 48387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68927 w 3925287"/>
                <a:gd name="connsiteY170" fmla="*/ 198120 h 2423160"/>
                <a:gd name="connsiteX171" fmla="*/ 2585885 w 3925287"/>
                <a:gd name="connsiteY171" fmla="*/ 140970 h 2423160"/>
                <a:gd name="connsiteX172" fmla="*/ 2591787 w 3925287"/>
                <a:gd name="connsiteY172" fmla="*/ 91440 h 2423160"/>
                <a:gd name="connsiteX173" fmla="*/ 2595597 w 3925287"/>
                <a:gd name="connsiteY173" fmla="*/ 0 h 2423160"/>
                <a:gd name="connsiteX174" fmla="*/ 2538447 w 3925287"/>
                <a:gd name="connsiteY174" fmla="*/ 45720 h 2423160"/>
                <a:gd name="connsiteX175" fmla="*/ 2517305 w 3925287"/>
                <a:gd name="connsiteY175" fmla="*/ 76201 h 2423160"/>
                <a:gd name="connsiteX176" fmla="*/ 2513495 w 3925287"/>
                <a:gd name="connsiteY176" fmla="*/ 102870 h 2423160"/>
                <a:gd name="connsiteX177" fmla="*/ 2496537 w 3925287"/>
                <a:gd name="connsiteY177" fmla="*/ 121920 h 2423160"/>
                <a:gd name="connsiteX178" fmla="*/ 2485107 w 3925287"/>
                <a:gd name="connsiteY178" fmla="*/ 102870 h 2423160"/>
                <a:gd name="connsiteX179" fmla="*/ 2431767 w 3925287"/>
                <a:gd name="connsiteY179" fmla="*/ 179070 h 2423160"/>
                <a:gd name="connsiteX180" fmla="*/ 2405097 w 3925287"/>
                <a:gd name="connsiteY180" fmla="*/ 213360 h 2423160"/>
                <a:gd name="connsiteX181" fmla="*/ 2393667 w 3925287"/>
                <a:gd name="connsiteY181" fmla="*/ 236220 h 2423160"/>
                <a:gd name="connsiteX182" fmla="*/ 2363187 w 3925287"/>
                <a:gd name="connsiteY182" fmla="*/ 285750 h 2423160"/>
                <a:gd name="connsiteX183" fmla="*/ 2306037 w 3925287"/>
                <a:gd name="connsiteY183" fmla="*/ 354330 h 2423160"/>
                <a:gd name="connsiteX184" fmla="*/ 2286987 w 3925287"/>
                <a:gd name="connsiteY184" fmla="*/ 388620 h 2423160"/>
                <a:gd name="connsiteX185" fmla="*/ 2302227 w 3925287"/>
                <a:gd name="connsiteY185" fmla="*/ 403860 h 2423160"/>
                <a:gd name="connsiteX186" fmla="*/ 2262035 w 3925287"/>
                <a:gd name="connsiteY186" fmla="*/ 411481 h 2423160"/>
                <a:gd name="connsiteX187" fmla="*/ 2256507 w 3925287"/>
                <a:gd name="connsiteY187" fmla="*/ 441960 h 2423160"/>
                <a:gd name="connsiteX188" fmla="*/ 2248887 w 3925287"/>
                <a:gd name="connsiteY188" fmla="*/ 464820 h 2423160"/>
                <a:gd name="connsiteX189" fmla="*/ 2226027 w 3925287"/>
                <a:gd name="connsiteY189" fmla="*/ 480060 h 2423160"/>
                <a:gd name="connsiteX190" fmla="*/ 2208695 w 3925287"/>
                <a:gd name="connsiteY190" fmla="*/ 502920 h 2423160"/>
                <a:gd name="connsiteX191" fmla="*/ 2176497 w 3925287"/>
                <a:gd name="connsiteY191" fmla="*/ 514350 h 2423160"/>
                <a:gd name="connsiteX192" fmla="*/ 2096487 w 3925287"/>
                <a:gd name="connsiteY192" fmla="*/ 601980 h 2423160"/>
                <a:gd name="connsiteX193" fmla="*/ 1989807 w 3925287"/>
                <a:gd name="connsiteY193" fmla="*/ 624840 h 2423160"/>
                <a:gd name="connsiteX194" fmla="*/ 1987715 w 3925287"/>
                <a:gd name="connsiteY194" fmla="*/ 621030 h 2423160"/>
                <a:gd name="connsiteX195" fmla="*/ 1964855 w 3925287"/>
                <a:gd name="connsiteY195" fmla="*/ 640080 h 2423160"/>
                <a:gd name="connsiteX196" fmla="*/ 1959327 w 3925287"/>
                <a:gd name="connsiteY196" fmla="*/ 636270 h 2423160"/>
                <a:gd name="connsiteX197" fmla="*/ 1947897 w 3925287"/>
                <a:gd name="connsiteY197" fmla="*/ 643890 h 2423160"/>
                <a:gd name="connsiteX198" fmla="*/ 1940277 w 3925287"/>
                <a:gd name="connsiteY198" fmla="*/ 624840 h 2423160"/>
                <a:gd name="connsiteX199" fmla="*/ 1898367 w 3925287"/>
                <a:gd name="connsiteY199" fmla="*/ 613410 h 2423160"/>
                <a:gd name="connsiteX200" fmla="*/ 1925037 w 3925287"/>
                <a:gd name="connsiteY200" fmla="*/ 628650 h 2423160"/>
                <a:gd name="connsiteX201" fmla="*/ 1921227 w 3925287"/>
                <a:gd name="connsiteY201" fmla="*/ 647700 h 2423160"/>
                <a:gd name="connsiteX202" fmla="*/ 1902177 w 3925287"/>
                <a:gd name="connsiteY202" fmla="*/ 605790 h 2423160"/>
                <a:gd name="connsiteX203" fmla="*/ 1913607 w 3925287"/>
                <a:gd name="connsiteY203" fmla="*/ 624840 h 2423160"/>
                <a:gd name="connsiteX204" fmla="*/ 1905987 w 3925287"/>
                <a:gd name="connsiteY204" fmla="*/ 621030 h 2423160"/>
                <a:gd name="connsiteX205" fmla="*/ 1898367 w 3925287"/>
                <a:gd name="connsiteY205" fmla="*/ 617220 h 2423160"/>
                <a:gd name="connsiteX206" fmla="*/ 1907705 w 3925287"/>
                <a:gd name="connsiteY206" fmla="*/ 624840 h 2423160"/>
                <a:gd name="connsiteX207" fmla="*/ 1913607 w 3925287"/>
                <a:gd name="connsiteY207" fmla="*/ 632460 h 2423160"/>
                <a:gd name="connsiteX208" fmla="*/ 1919135 w 3925287"/>
                <a:gd name="connsiteY208" fmla="*/ 621030 h 2423160"/>
                <a:gd name="connsiteX209" fmla="*/ 1932657 w 3925287"/>
                <a:gd name="connsiteY209" fmla="*/ 636270 h 2423160"/>
                <a:gd name="connsiteX210" fmla="*/ 1941995 w 3925287"/>
                <a:gd name="connsiteY210" fmla="*/ 636270 h 2423160"/>
                <a:gd name="connsiteX211" fmla="*/ 1917417 w 3925287"/>
                <a:gd name="connsiteY211" fmla="*/ 636270 h 2423160"/>
                <a:gd name="connsiteX212" fmla="*/ 1909797 w 3925287"/>
                <a:gd name="connsiteY212" fmla="*/ 647700 h 2423160"/>
                <a:gd name="connsiteX213" fmla="*/ 1919135 w 3925287"/>
                <a:gd name="connsiteY213" fmla="*/ 632460 h 2423160"/>
                <a:gd name="connsiteX214" fmla="*/ 1913607 w 3925287"/>
                <a:gd name="connsiteY214" fmla="*/ 636270 h 2423160"/>
                <a:gd name="connsiteX215" fmla="*/ 1919135 w 3925287"/>
                <a:gd name="connsiteY215" fmla="*/ 621030 h 2423160"/>
                <a:gd name="connsiteX216" fmla="*/ 1909797 w 3925287"/>
                <a:gd name="connsiteY216" fmla="*/ 624840 h 2423160"/>
                <a:gd name="connsiteX217" fmla="*/ 1951707 w 3925287"/>
                <a:gd name="connsiteY217" fmla="*/ 643890 h 2423160"/>
                <a:gd name="connsiteX218" fmla="*/ 1959327 w 3925287"/>
                <a:gd name="connsiteY218" fmla="*/ 632460 h 2423160"/>
                <a:gd name="connsiteX219" fmla="*/ 1909797 w 3925287"/>
                <a:gd name="connsiteY219" fmla="*/ 640080 h 2423160"/>
                <a:gd name="connsiteX220" fmla="*/ 1875507 w 3925287"/>
                <a:gd name="connsiteY220" fmla="*/ 640080 h 2423160"/>
                <a:gd name="connsiteX221" fmla="*/ 1966947 w 3925287"/>
                <a:gd name="connsiteY221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49727 w 3925287"/>
                <a:gd name="connsiteY7" fmla="*/ 617220 h 2423160"/>
                <a:gd name="connsiteX8" fmla="*/ 1227807 w 3925287"/>
                <a:gd name="connsiteY8" fmla="*/ 601980 h 2423160"/>
                <a:gd name="connsiteX9" fmla="*/ 1182087 w 3925287"/>
                <a:gd name="connsiteY9" fmla="*/ 586740 h 2423160"/>
                <a:gd name="connsiteX10" fmla="*/ 1029687 w 3925287"/>
                <a:gd name="connsiteY10" fmla="*/ 571500 h 2423160"/>
                <a:gd name="connsiteX11" fmla="*/ 907767 w 3925287"/>
                <a:gd name="connsiteY11" fmla="*/ 556260 h 2423160"/>
                <a:gd name="connsiteX12" fmla="*/ 877287 w 3925287"/>
                <a:gd name="connsiteY12" fmla="*/ 548640 h 2423160"/>
                <a:gd name="connsiteX13" fmla="*/ 831567 w 3925287"/>
                <a:gd name="connsiteY13" fmla="*/ 533400 h 2423160"/>
                <a:gd name="connsiteX14" fmla="*/ 724887 w 3925287"/>
                <a:gd name="connsiteY14" fmla="*/ 525780 h 2423160"/>
                <a:gd name="connsiteX15" fmla="*/ 702027 w 3925287"/>
                <a:gd name="connsiteY15" fmla="*/ 510540 h 2423160"/>
                <a:gd name="connsiteX16" fmla="*/ 648687 w 3925287"/>
                <a:gd name="connsiteY16" fmla="*/ 518160 h 2423160"/>
                <a:gd name="connsiteX17" fmla="*/ 477237 w 3925287"/>
                <a:gd name="connsiteY17" fmla="*/ 499110 h 2423160"/>
                <a:gd name="connsiteX18" fmla="*/ 431517 w 3925287"/>
                <a:gd name="connsiteY18" fmla="*/ 487680 h 2423160"/>
                <a:gd name="connsiteX19" fmla="*/ 387514 w 3925287"/>
                <a:gd name="connsiteY19" fmla="*/ 48387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68927 w 3925287"/>
                <a:gd name="connsiteY170" fmla="*/ 198120 h 2423160"/>
                <a:gd name="connsiteX171" fmla="*/ 2585885 w 3925287"/>
                <a:gd name="connsiteY171" fmla="*/ 140970 h 2423160"/>
                <a:gd name="connsiteX172" fmla="*/ 2591787 w 3925287"/>
                <a:gd name="connsiteY172" fmla="*/ 91440 h 2423160"/>
                <a:gd name="connsiteX173" fmla="*/ 2595597 w 3925287"/>
                <a:gd name="connsiteY173" fmla="*/ 0 h 2423160"/>
                <a:gd name="connsiteX174" fmla="*/ 2538447 w 3925287"/>
                <a:gd name="connsiteY174" fmla="*/ 45720 h 2423160"/>
                <a:gd name="connsiteX175" fmla="*/ 2517305 w 3925287"/>
                <a:gd name="connsiteY175" fmla="*/ 76201 h 2423160"/>
                <a:gd name="connsiteX176" fmla="*/ 2513495 w 3925287"/>
                <a:gd name="connsiteY176" fmla="*/ 102870 h 2423160"/>
                <a:gd name="connsiteX177" fmla="*/ 2496537 w 3925287"/>
                <a:gd name="connsiteY177" fmla="*/ 121920 h 2423160"/>
                <a:gd name="connsiteX178" fmla="*/ 2485107 w 3925287"/>
                <a:gd name="connsiteY178" fmla="*/ 102870 h 2423160"/>
                <a:gd name="connsiteX179" fmla="*/ 2431767 w 3925287"/>
                <a:gd name="connsiteY179" fmla="*/ 179070 h 2423160"/>
                <a:gd name="connsiteX180" fmla="*/ 2405097 w 3925287"/>
                <a:gd name="connsiteY180" fmla="*/ 213360 h 2423160"/>
                <a:gd name="connsiteX181" fmla="*/ 2393667 w 3925287"/>
                <a:gd name="connsiteY181" fmla="*/ 236220 h 2423160"/>
                <a:gd name="connsiteX182" fmla="*/ 2363187 w 3925287"/>
                <a:gd name="connsiteY182" fmla="*/ 285750 h 2423160"/>
                <a:gd name="connsiteX183" fmla="*/ 2306037 w 3925287"/>
                <a:gd name="connsiteY183" fmla="*/ 354330 h 2423160"/>
                <a:gd name="connsiteX184" fmla="*/ 2286987 w 3925287"/>
                <a:gd name="connsiteY184" fmla="*/ 388620 h 2423160"/>
                <a:gd name="connsiteX185" fmla="*/ 2302227 w 3925287"/>
                <a:gd name="connsiteY185" fmla="*/ 403860 h 2423160"/>
                <a:gd name="connsiteX186" fmla="*/ 2262035 w 3925287"/>
                <a:gd name="connsiteY186" fmla="*/ 411481 h 2423160"/>
                <a:gd name="connsiteX187" fmla="*/ 2256507 w 3925287"/>
                <a:gd name="connsiteY187" fmla="*/ 441960 h 2423160"/>
                <a:gd name="connsiteX188" fmla="*/ 2248887 w 3925287"/>
                <a:gd name="connsiteY188" fmla="*/ 464820 h 2423160"/>
                <a:gd name="connsiteX189" fmla="*/ 2226027 w 3925287"/>
                <a:gd name="connsiteY189" fmla="*/ 480060 h 2423160"/>
                <a:gd name="connsiteX190" fmla="*/ 2208695 w 3925287"/>
                <a:gd name="connsiteY190" fmla="*/ 502920 h 2423160"/>
                <a:gd name="connsiteX191" fmla="*/ 2176497 w 3925287"/>
                <a:gd name="connsiteY191" fmla="*/ 514350 h 2423160"/>
                <a:gd name="connsiteX192" fmla="*/ 2096487 w 3925287"/>
                <a:gd name="connsiteY192" fmla="*/ 601980 h 2423160"/>
                <a:gd name="connsiteX193" fmla="*/ 1989807 w 3925287"/>
                <a:gd name="connsiteY193" fmla="*/ 624840 h 2423160"/>
                <a:gd name="connsiteX194" fmla="*/ 1987715 w 3925287"/>
                <a:gd name="connsiteY194" fmla="*/ 621030 h 2423160"/>
                <a:gd name="connsiteX195" fmla="*/ 1964855 w 3925287"/>
                <a:gd name="connsiteY195" fmla="*/ 640080 h 2423160"/>
                <a:gd name="connsiteX196" fmla="*/ 1959327 w 3925287"/>
                <a:gd name="connsiteY196" fmla="*/ 636270 h 2423160"/>
                <a:gd name="connsiteX197" fmla="*/ 1947897 w 3925287"/>
                <a:gd name="connsiteY197" fmla="*/ 643890 h 2423160"/>
                <a:gd name="connsiteX198" fmla="*/ 1940277 w 3925287"/>
                <a:gd name="connsiteY198" fmla="*/ 624840 h 2423160"/>
                <a:gd name="connsiteX199" fmla="*/ 1898367 w 3925287"/>
                <a:gd name="connsiteY199" fmla="*/ 613410 h 2423160"/>
                <a:gd name="connsiteX200" fmla="*/ 1925037 w 3925287"/>
                <a:gd name="connsiteY200" fmla="*/ 628650 h 2423160"/>
                <a:gd name="connsiteX201" fmla="*/ 1921227 w 3925287"/>
                <a:gd name="connsiteY201" fmla="*/ 647700 h 2423160"/>
                <a:gd name="connsiteX202" fmla="*/ 1902177 w 3925287"/>
                <a:gd name="connsiteY202" fmla="*/ 605790 h 2423160"/>
                <a:gd name="connsiteX203" fmla="*/ 1913607 w 3925287"/>
                <a:gd name="connsiteY203" fmla="*/ 624840 h 2423160"/>
                <a:gd name="connsiteX204" fmla="*/ 1905987 w 3925287"/>
                <a:gd name="connsiteY204" fmla="*/ 621030 h 2423160"/>
                <a:gd name="connsiteX205" fmla="*/ 1898367 w 3925287"/>
                <a:gd name="connsiteY205" fmla="*/ 617220 h 2423160"/>
                <a:gd name="connsiteX206" fmla="*/ 1907705 w 3925287"/>
                <a:gd name="connsiteY206" fmla="*/ 624840 h 2423160"/>
                <a:gd name="connsiteX207" fmla="*/ 1913607 w 3925287"/>
                <a:gd name="connsiteY207" fmla="*/ 632460 h 2423160"/>
                <a:gd name="connsiteX208" fmla="*/ 1919135 w 3925287"/>
                <a:gd name="connsiteY208" fmla="*/ 621030 h 2423160"/>
                <a:gd name="connsiteX209" fmla="*/ 1932657 w 3925287"/>
                <a:gd name="connsiteY209" fmla="*/ 636270 h 2423160"/>
                <a:gd name="connsiteX210" fmla="*/ 1941995 w 3925287"/>
                <a:gd name="connsiteY210" fmla="*/ 636270 h 2423160"/>
                <a:gd name="connsiteX211" fmla="*/ 1917417 w 3925287"/>
                <a:gd name="connsiteY211" fmla="*/ 636270 h 2423160"/>
                <a:gd name="connsiteX212" fmla="*/ 1909797 w 3925287"/>
                <a:gd name="connsiteY212" fmla="*/ 647700 h 2423160"/>
                <a:gd name="connsiteX213" fmla="*/ 1919135 w 3925287"/>
                <a:gd name="connsiteY213" fmla="*/ 632460 h 2423160"/>
                <a:gd name="connsiteX214" fmla="*/ 1913607 w 3925287"/>
                <a:gd name="connsiteY214" fmla="*/ 636270 h 2423160"/>
                <a:gd name="connsiteX215" fmla="*/ 1919135 w 3925287"/>
                <a:gd name="connsiteY215" fmla="*/ 621030 h 2423160"/>
                <a:gd name="connsiteX216" fmla="*/ 1909797 w 3925287"/>
                <a:gd name="connsiteY216" fmla="*/ 624840 h 2423160"/>
                <a:gd name="connsiteX217" fmla="*/ 1951707 w 3925287"/>
                <a:gd name="connsiteY217" fmla="*/ 643890 h 2423160"/>
                <a:gd name="connsiteX218" fmla="*/ 1959327 w 3925287"/>
                <a:gd name="connsiteY218" fmla="*/ 632460 h 2423160"/>
                <a:gd name="connsiteX219" fmla="*/ 1909797 w 3925287"/>
                <a:gd name="connsiteY219" fmla="*/ 640080 h 2423160"/>
                <a:gd name="connsiteX220" fmla="*/ 1875507 w 3925287"/>
                <a:gd name="connsiteY220" fmla="*/ 640080 h 2423160"/>
                <a:gd name="connsiteX221" fmla="*/ 1966947 w 3925287"/>
                <a:gd name="connsiteY221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49727 w 3925287"/>
                <a:gd name="connsiteY7" fmla="*/ 617220 h 2423160"/>
                <a:gd name="connsiteX8" fmla="*/ 1227807 w 3925287"/>
                <a:gd name="connsiteY8" fmla="*/ 601980 h 2423160"/>
                <a:gd name="connsiteX9" fmla="*/ 1155417 w 3925287"/>
                <a:gd name="connsiteY9" fmla="*/ 659130 h 2423160"/>
                <a:gd name="connsiteX10" fmla="*/ 1029687 w 3925287"/>
                <a:gd name="connsiteY10" fmla="*/ 571500 h 2423160"/>
                <a:gd name="connsiteX11" fmla="*/ 907767 w 3925287"/>
                <a:gd name="connsiteY11" fmla="*/ 556260 h 2423160"/>
                <a:gd name="connsiteX12" fmla="*/ 877287 w 3925287"/>
                <a:gd name="connsiteY12" fmla="*/ 548640 h 2423160"/>
                <a:gd name="connsiteX13" fmla="*/ 831567 w 3925287"/>
                <a:gd name="connsiteY13" fmla="*/ 533400 h 2423160"/>
                <a:gd name="connsiteX14" fmla="*/ 724887 w 3925287"/>
                <a:gd name="connsiteY14" fmla="*/ 525780 h 2423160"/>
                <a:gd name="connsiteX15" fmla="*/ 702027 w 3925287"/>
                <a:gd name="connsiteY15" fmla="*/ 510540 h 2423160"/>
                <a:gd name="connsiteX16" fmla="*/ 648687 w 3925287"/>
                <a:gd name="connsiteY16" fmla="*/ 518160 h 2423160"/>
                <a:gd name="connsiteX17" fmla="*/ 477237 w 3925287"/>
                <a:gd name="connsiteY17" fmla="*/ 499110 h 2423160"/>
                <a:gd name="connsiteX18" fmla="*/ 431517 w 3925287"/>
                <a:gd name="connsiteY18" fmla="*/ 487680 h 2423160"/>
                <a:gd name="connsiteX19" fmla="*/ 387514 w 3925287"/>
                <a:gd name="connsiteY19" fmla="*/ 48387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68927 w 3925287"/>
                <a:gd name="connsiteY170" fmla="*/ 198120 h 2423160"/>
                <a:gd name="connsiteX171" fmla="*/ 2585885 w 3925287"/>
                <a:gd name="connsiteY171" fmla="*/ 140970 h 2423160"/>
                <a:gd name="connsiteX172" fmla="*/ 2591787 w 3925287"/>
                <a:gd name="connsiteY172" fmla="*/ 91440 h 2423160"/>
                <a:gd name="connsiteX173" fmla="*/ 2595597 w 3925287"/>
                <a:gd name="connsiteY173" fmla="*/ 0 h 2423160"/>
                <a:gd name="connsiteX174" fmla="*/ 2538447 w 3925287"/>
                <a:gd name="connsiteY174" fmla="*/ 45720 h 2423160"/>
                <a:gd name="connsiteX175" fmla="*/ 2517305 w 3925287"/>
                <a:gd name="connsiteY175" fmla="*/ 76201 h 2423160"/>
                <a:gd name="connsiteX176" fmla="*/ 2513495 w 3925287"/>
                <a:gd name="connsiteY176" fmla="*/ 102870 h 2423160"/>
                <a:gd name="connsiteX177" fmla="*/ 2496537 w 3925287"/>
                <a:gd name="connsiteY177" fmla="*/ 121920 h 2423160"/>
                <a:gd name="connsiteX178" fmla="*/ 2485107 w 3925287"/>
                <a:gd name="connsiteY178" fmla="*/ 102870 h 2423160"/>
                <a:gd name="connsiteX179" fmla="*/ 2431767 w 3925287"/>
                <a:gd name="connsiteY179" fmla="*/ 179070 h 2423160"/>
                <a:gd name="connsiteX180" fmla="*/ 2405097 w 3925287"/>
                <a:gd name="connsiteY180" fmla="*/ 213360 h 2423160"/>
                <a:gd name="connsiteX181" fmla="*/ 2393667 w 3925287"/>
                <a:gd name="connsiteY181" fmla="*/ 236220 h 2423160"/>
                <a:gd name="connsiteX182" fmla="*/ 2363187 w 3925287"/>
                <a:gd name="connsiteY182" fmla="*/ 285750 h 2423160"/>
                <a:gd name="connsiteX183" fmla="*/ 2306037 w 3925287"/>
                <a:gd name="connsiteY183" fmla="*/ 354330 h 2423160"/>
                <a:gd name="connsiteX184" fmla="*/ 2286987 w 3925287"/>
                <a:gd name="connsiteY184" fmla="*/ 388620 h 2423160"/>
                <a:gd name="connsiteX185" fmla="*/ 2302227 w 3925287"/>
                <a:gd name="connsiteY185" fmla="*/ 403860 h 2423160"/>
                <a:gd name="connsiteX186" fmla="*/ 2262035 w 3925287"/>
                <a:gd name="connsiteY186" fmla="*/ 411481 h 2423160"/>
                <a:gd name="connsiteX187" fmla="*/ 2256507 w 3925287"/>
                <a:gd name="connsiteY187" fmla="*/ 441960 h 2423160"/>
                <a:gd name="connsiteX188" fmla="*/ 2248887 w 3925287"/>
                <a:gd name="connsiteY188" fmla="*/ 464820 h 2423160"/>
                <a:gd name="connsiteX189" fmla="*/ 2226027 w 3925287"/>
                <a:gd name="connsiteY189" fmla="*/ 480060 h 2423160"/>
                <a:gd name="connsiteX190" fmla="*/ 2208695 w 3925287"/>
                <a:gd name="connsiteY190" fmla="*/ 502920 h 2423160"/>
                <a:gd name="connsiteX191" fmla="*/ 2176497 w 3925287"/>
                <a:gd name="connsiteY191" fmla="*/ 514350 h 2423160"/>
                <a:gd name="connsiteX192" fmla="*/ 2096487 w 3925287"/>
                <a:gd name="connsiteY192" fmla="*/ 601980 h 2423160"/>
                <a:gd name="connsiteX193" fmla="*/ 1989807 w 3925287"/>
                <a:gd name="connsiteY193" fmla="*/ 624840 h 2423160"/>
                <a:gd name="connsiteX194" fmla="*/ 1987715 w 3925287"/>
                <a:gd name="connsiteY194" fmla="*/ 621030 h 2423160"/>
                <a:gd name="connsiteX195" fmla="*/ 1964855 w 3925287"/>
                <a:gd name="connsiteY195" fmla="*/ 640080 h 2423160"/>
                <a:gd name="connsiteX196" fmla="*/ 1959327 w 3925287"/>
                <a:gd name="connsiteY196" fmla="*/ 636270 h 2423160"/>
                <a:gd name="connsiteX197" fmla="*/ 1947897 w 3925287"/>
                <a:gd name="connsiteY197" fmla="*/ 643890 h 2423160"/>
                <a:gd name="connsiteX198" fmla="*/ 1940277 w 3925287"/>
                <a:gd name="connsiteY198" fmla="*/ 624840 h 2423160"/>
                <a:gd name="connsiteX199" fmla="*/ 1898367 w 3925287"/>
                <a:gd name="connsiteY199" fmla="*/ 613410 h 2423160"/>
                <a:gd name="connsiteX200" fmla="*/ 1925037 w 3925287"/>
                <a:gd name="connsiteY200" fmla="*/ 628650 h 2423160"/>
                <a:gd name="connsiteX201" fmla="*/ 1921227 w 3925287"/>
                <a:gd name="connsiteY201" fmla="*/ 647700 h 2423160"/>
                <a:gd name="connsiteX202" fmla="*/ 1902177 w 3925287"/>
                <a:gd name="connsiteY202" fmla="*/ 605790 h 2423160"/>
                <a:gd name="connsiteX203" fmla="*/ 1913607 w 3925287"/>
                <a:gd name="connsiteY203" fmla="*/ 624840 h 2423160"/>
                <a:gd name="connsiteX204" fmla="*/ 1905987 w 3925287"/>
                <a:gd name="connsiteY204" fmla="*/ 621030 h 2423160"/>
                <a:gd name="connsiteX205" fmla="*/ 1898367 w 3925287"/>
                <a:gd name="connsiteY205" fmla="*/ 617220 h 2423160"/>
                <a:gd name="connsiteX206" fmla="*/ 1907705 w 3925287"/>
                <a:gd name="connsiteY206" fmla="*/ 624840 h 2423160"/>
                <a:gd name="connsiteX207" fmla="*/ 1913607 w 3925287"/>
                <a:gd name="connsiteY207" fmla="*/ 632460 h 2423160"/>
                <a:gd name="connsiteX208" fmla="*/ 1919135 w 3925287"/>
                <a:gd name="connsiteY208" fmla="*/ 621030 h 2423160"/>
                <a:gd name="connsiteX209" fmla="*/ 1932657 w 3925287"/>
                <a:gd name="connsiteY209" fmla="*/ 636270 h 2423160"/>
                <a:gd name="connsiteX210" fmla="*/ 1941995 w 3925287"/>
                <a:gd name="connsiteY210" fmla="*/ 636270 h 2423160"/>
                <a:gd name="connsiteX211" fmla="*/ 1917417 w 3925287"/>
                <a:gd name="connsiteY211" fmla="*/ 636270 h 2423160"/>
                <a:gd name="connsiteX212" fmla="*/ 1909797 w 3925287"/>
                <a:gd name="connsiteY212" fmla="*/ 647700 h 2423160"/>
                <a:gd name="connsiteX213" fmla="*/ 1919135 w 3925287"/>
                <a:gd name="connsiteY213" fmla="*/ 632460 h 2423160"/>
                <a:gd name="connsiteX214" fmla="*/ 1913607 w 3925287"/>
                <a:gd name="connsiteY214" fmla="*/ 636270 h 2423160"/>
                <a:gd name="connsiteX215" fmla="*/ 1919135 w 3925287"/>
                <a:gd name="connsiteY215" fmla="*/ 621030 h 2423160"/>
                <a:gd name="connsiteX216" fmla="*/ 1909797 w 3925287"/>
                <a:gd name="connsiteY216" fmla="*/ 624840 h 2423160"/>
                <a:gd name="connsiteX217" fmla="*/ 1951707 w 3925287"/>
                <a:gd name="connsiteY217" fmla="*/ 643890 h 2423160"/>
                <a:gd name="connsiteX218" fmla="*/ 1959327 w 3925287"/>
                <a:gd name="connsiteY218" fmla="*/ 632460 h 2423160"/>
                <a:gd name="connsiteX219" fmla="*/ 1909797 w 3925287"/>
                <a:gd name="connsiteY219" fmla="*/ 640080 h 2423160"/>
                <a:gd name="connsiteX220" fmla="*/ 1875507 w 3925287"/>
                <a:gd name="connsiteY220" fmla="*/ 640080 h 2423160"/>
                <a:gd name="connsiteX221" fmla="*/ 1966947 w 3925287"/>
                <a:gd name="connsiteY221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49727 w 3925287"/>
                <a:gd name="connsiteY7" fmla="*/ 617220 h 2423160"/>
                <a:gd name="connsiteX8" fmla="*/ 1227807 w 3925287"/>
                <a:gd name="connsiteY8" fmla="*/ 60198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907767 w 3925287"/>
                <a:gd name="connsiteY11" fmla="*/ 556260 h 2423160"/>
                <a:gd name="connsiteX12" fmla="*/ 877287 w 3925287"/>
                <a:gd name="connsiteY12" fmla="*/ 548640 h 2423160"/>
                <a:gd name="connsiteX13" fmla="*/ 831567 w 3925287"/>
                <a:gd name="connsiteY13" fmla="*/ 533400 h 2423160"/>
                <a:gd name="connsiteX14" fmla="*/ 724887 w 3925287"/>
                <a:gd name="connsiteY14" fmla="*/ 525780 h 2423160"/>
                <a:gd name="connsiteX15" fmla="*/ 702027 w 3925287"/>
                <a:gd name="connsiteY15" fmla="*/ 510540 h 2423160"/>
                <a:gd name="connsiteX16" fmla="*/ 648687 w 3925287"/>
                <a:gd name="connsiteY16" fmla="*/ 518160 h 2423160"/>
                <a:gd name="connsiteX17" fmla="*/ 477237 w 3925287"/>
                <a:gd name="connsiteY17" fmla="*/ 499110 h 2423160"/>
                <a:gd name="connsiteX18" fmla="*/ 431517 w 3925287"/>
                <a:gd name="connsiteY18" fmla="*/ 487680 h 2423160"/>
                <a:gd name="connsiteX19" fmla="*/ 387514 w 3925287"/>
                <a:gd name="connsiteY19" fmla="*/ 48387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68927 w 3925287"/>
                <a:gd name="connsiteY170" fmla="*/ 198120 h 2423160"/>
                <a:gd name="connsiteX171" fmla="*/ 2585885 w 3925287"/>
                <a:gd name="connsiteY171" fmla="*/ 140970 h 2423160"/>
                <a:gd name="connsiteX172" fmla="*/ 2591787 w 3925287"/>
                <a:gd name="connsiteY172" fmla="*/ 91440 h 2423160"/>
                <a:gd name="connsiteX173" fmla="*/ 2595597 w 3925287"/>
                <a:gd name="connsiteY173" fmla="*/ 0 h 2423160"/>
                <a:gd name="connsiteX174" fmla="*/ 2538447 w 3925287"/>
                <a:gd name="connsiteY174" fmla="*/ 45720 h 2423160"/>
                <a:gd name="connsiteX175" fmla="*/ 2517305 w 3925287"/>
                <a:gd name="connsiteY175" fmla="*/ 76201 h 2423160"/>
                <a:gd name="connsiteX176" fmla="*/ 2513495 w 3925287"/>
                <a:gd name="connsiteY176" fmla="*/ 102870 h 2423160"/>
                <a:gd name="connsiteX177" fmla="*/ 2496537 w 3925287"/>
                <a:gd name="connsiteY177" fmla="*/ 121920 h 2423160"/>
                <a:gd name="connsiteX178" fmla="*/ 2485107 w 3925287"/>
                <a:gd name="connsiteY178" fmla="*/ 102870 h 2423160"/>
                <a:gd name="connsiteX179" fmla="*/ 2431767 w 3925287"/>
                <a:gd name="connsiteY179" fmla="*/ 179070 h 2423160"/>
                <a:gd name="connsiteX180" fmla="*/ 2405097 w 3925287"/>
                <a:gd name="connsiteY180" fmla="*/ 213360 h 2423160"/>
                <a:gd name="connsiteX181" fmla="*/ 2393667 w 3925287"/>
                <a:gd name="connsiteY181" fmla="*/ 236220 h 2423160"/>
                <a:gd name="connsiteX182" fmla="*/ 2363187 w 3925287"/>
                <a:gd name="connsiteY182" fmla="*/ 285750 h 2423160"/>
                <a:gd name="connsiteX183" fmla="*/ 2306037 w 3925287"/>
                <a:gd name="connsiteY183" fmla="*/ 354330 h 2423160"/>
                <a:gd name="connsiteX184" fmla="*/ 2286987 w 3925287"/>
                <a:gd name="connsiteY184" fmla="*/ 388620 h 2423160"/>
                <a:gd name="connsiteX185" fmla="*/ 2302227 w 3925287"/>
                <a:gd name="connsiteY185" fmla="*/ 403860 h 2423160"/>
                <a:gd name="connsiteX186" fmla="*/ 2262035 w 3925287"/>
                <a:gd name="connsiteY186" fmla="*/ 411481 h 2423160"/>
                <a:gd name="connsiteX187" fmla="*/ 2256507 w 3925287"/>
                <a:gd name="connsiteY187" fmla="*/ 441960 h 2423160"/>
                <a:gd name="connsiteX188" fmla="*/ 2248887 w 3925287"/>
                <a:gd name="connsiteY188" fmla="*/ 464820 h 2423160"/>
                <a:gd name="connsiteX189" fmla="*/ 2226027 w 3925287"/>
                <a:gd name="connsiteY189" fmla="*/ 480060 h 2423160"/>
                <a:gd name="connsiteX190" fmla="*/ 2208695 w 3925287"/>
                <a:gd name="connsiteY190" fmla="*/ 502920 h 2423160"/>
                <a:gd name="connsiteX191" fmla="*/ 2176497 w 3925287"/>
                <a:gd name="connsiteY191" fmla="*/ 514350 h 2423160"/>
                <a:gd name="connsiteX192" fmla="*/ 2096487 w 3925287"/>
                <a:gd name="connsiteY192" fmla="*/ 601980 h 2423160"/>
                <a:gd name="connsiteX193" fmla="*/ 1989807 w 3925287"/>
                <a:gd name="connsiteY193" fmla="*/ 624840 h 2423160"/>
                <a:gd name="connsiteX194" fmla="*/ 1987715 w 3925287"/>
                <a:gd name="connsiteY194" fmla="*/ 621030 h 2423160"/>
                <a:gd name="connsiteX195" fmla="*/ 1964855 w 3925287"/>
                <a:gd name="connsiteY195" fmla="*/ 640080 h 2423160"/>
                <a:gd name="connsiteX196" fmla="*/ 1959327 w 3925287"/>
                <a:gd name="connsiteY196" fmla="*/ 636270 h 2423160"/>
                <a:gd name="connsiteX197" fmla="*/ 1947897 w 3925287"/>
                <a:gd name="connsiteY197" fmla="*/ 643890 h 2423160"/>
                <a:gd name="connsiteX198" fmla="*/ 1940277 w 3925287"/>
                <a:gd name="connsiteY198" fmla="*/ 624840 h 2423160"/>
                <a:gd name="connsiteX199" fmla="*/ 1898367 w 3925287"/>
                <a:gd name="connsiteY199" fmla="*/ 613410 h 2423160"/>
                <a:gd name="connsiteX200" fmla="*/ 1925037 w 3925287"/>
                <a:gd name="connsiteY200" fmla="*/ 628650 h 2423160"/>
                <a:gd name="connsiteX201" fmla="*/ 1921227 w 3925287"/>
                <a:gd name="connsiteY201" fmla="*/ 647700 h 2423160"/>
                <a:gd name="connsiteX202" fmla="*/ 1902177 w 3925287"/>
                <a:gd name="connsiteY202" fmla="*/ 605790 h 2423160"/>
                <a:gd name="connsiteX203" fmla="*/ 1913607 w 3925287"/>
                <a:gd name="connsiteY203" fmla="*/ 624840 h 2423160"/>
                <a:gd name="connsiteX204" fmla="*/ 1905987 w 3925287"/>
                <a:gd name="connsiteY204" fmla="*/ 621030 h 2423160"/>
                <a:gd name="connsiteX205" fmla="*/ 1898367 w 3925287"/>
                <a:gd name="connsiteY205" fmla="*/ 617220 h 2423160"/>
                <a:gd name="connsiteX206" fmla="*/ 1907705 w 3925287"/>
                <a:gd name="connsiteY206" fmla="*/ 624840 h 2423160"/>
                <a:gd name="connsiteX207" fmla="*/ 1913607 w 3925287"/>
                <a:gd name="connsiteY207" fmla="*/ 632460 h 2423160"/>
                <a:gd name="connsiteX208" fmla="*/ 1919135 w 3925287"/>
                <a:gd name="connsiteY208" fmla="*/ 621030 h 2423160"/>
                <a:gd name="connsiteX209" fmla="*/ 1932657 w 3925287"/>
                <a:gd name="connsiteY209" fmla="*/ 636270 h 2423160"/>
                <a:gd name="connsiteX210" fmla="*/ 1941995 w 3925287"/>
                <a:gd name="connsiteY210" fmla="*/ 636270 h 2423160"/>
                <a:gd name="connsiteX211" fmla="*/ 1917417 w 3925287"/>
                <a:gd name="connsiteY211" fmla="*/ 636270 h 2423160"/>
                <a:gd name="connsiteX212" fmla="*/ 1909797 w 3925287"/>
                <a:gd name="connsiteY212" fmla="*/ 647700 h 2423160"/>
                <a:gd name="connsiteX213" fmla="*/ 1919135 w 3925287"/>
                <a:gd name="connsiteY213" fmla="*/ 632460 h 2423160"/>
                <a:gd name="connsiteX214" fmla="*/ 1913607 w 3925287"/>
                <a:gd name="connsiteY214" fmla="*/ 636270 h 2423160"/>
                <a:gd name="connsiteX215" fmla="*/ 1919135 w 3925287"/>
                <a:gd name="connsiteY215" fmla="*/ 621030 h 2423160"/>
                <a:gd name="connsiteX216" fmla="*/ 1909797 w 3925287"/>
                <a:gd name="connsiteY216" fmla="*/ 624840 h 2423160"/>
                <a:gd name="connsiteX217" fmla="*/ 1951707 w 3925287"/>
                <a:gd name="connsiteY217" fmla="*/ 643890 h 2423160"/>
                <a:gd name="connsiteX218" fmla="*/ 1959327 w 3925287"/>
                <a:gd name="connsiteY218" fmla="*/ 632460 h 2423160"/>
                <a:gd name="connsiteX219" fmla="*/ 1909797 w 3925287"/>
                <a:gd name="connsiteY219" fmla="*/ 640080 h 2423160"/>
                <a:gd name="connsiteX220" fmla="*/ 1875507 w 3925287"/>
                <a:gd name="connsiteY220" fmla="*/ 640080 h 2423160"/>
                <a:gd name="connsiteX221" fmla="*/ 1966947 w 3925287"/>
                <a:gd name="connsiteY221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49727 w 3925287"/>
                <a:gd name="connsiteY7" fmla="*/ 61722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907767 w 3925287"/>
                <a:gd name="connsiteY11" fmla="*/ 556260 h 2423160"/>
                <a:gd name="connsiteX12" fmla="*/ 877287 w 3925287"/>
                <a:gd name="connsiteY12" fmla="*/ 548640 h 2423160"/>
                <a:gd name="connsiteX13" fmla="*/ 831567 w 3925287"/>
                <a:gd name="connsiteY13" fmla="*/ 533400 h 2423160"/>
                <a:gd name="connsiteX14" fmla="*/ 724887 w 3925287"/>
                <a:gd name="connsiteY14" fmla="*/ 525780 h 2423160"/>
                <a:gd name="connsiteX15" fmla="*/ 702027 w 3925287"/>
                <a:gd name="connsiteY15" fmla="*/ 510540 h 2423160"/>
                <a:gd name="connsiteX16" fmla="*/ 648687 w 3925287"/>
                <a:gd name="connsiteY16" fmla="*/ 518160 h 2423160"/>
                <a:gd name="connsiteX17" fmla="*/ 477237 w 3925287"/>
                <a:gd name="connsiteY17" fmla="*/ 499110 h 2423160"/>
                <a:gd name="connsiteX18" fmla="*/ 431517 w 3925287"/>
                <a:gd name="connsiteY18" fmla="*/ 487680 h 2423160"/>
                <a:gd name="connsiteX19" fmla="*/ 387514 w 3925287"/>
                <a:gd name="connsiteY19" fmla="*/ 48387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68927 w 3925287"/>
                <a:gd name="connsiteY170" fmla="*/ 198120 h 2423160"/>
                <a:gd name="connsiteX171" fmla="*/ 2585885 w 3925287"/>
                <a:gd name="connsiteY171" fmla="*/ 140970 h 2423160"/>
                <a:gd name="connsiteX172" fmla="*/ 2591787 w 3925287"/>
                <a:gd name="connsiteY172" fmla="*/ 91440 h 2423160"/>
                <a:gd name="connsiteX173" fmla="*/ 2595597 w 3925287"/>
                <a:gd name="connsiteY173" fmla="*/ 0 h 2423160"/>
                <a:gd name="connsiteX174" fmla="*/ 2538447 w 3925287"/>
                <a:gd name="connsiteY174" fmla="*/ 45720 h 2423160"/>
                <a:gd name="connsiteX175" fmla="*/ 2517305 w 3925287"/>
                <a:gd name="connsiteY175" fmla="*/ 76201 h 2423160"/>
                <a:gd name="connsiteX176" fmla="*/ 2513495 w 3925287"/>
                <a:gd name="connsiteY176" fmla="*/ 102870 h 2423160"/>
                <a:gd name="connsiteX177" fmla="*/ 2496537 w 3925287"/>
                <a:gd name="connsiteY177" fmla="*/ 121920 h 2423160"/>
                <a:gd name="connsiteX178" fmla="*/ 2485107 w 3925287"/>
                <a:gd name="connsiteY178" fmla="*/ 102870 h 2423160"/>
                <a:gd name="connsiteX179" fmla="*/ 2431767 w 3925287"/>
                <a:gd name="connsiteY179" fmla="*/ 179070 h 2423160"/>
                <a:gd name="connsiteX180" fmla="*/ 2405097 w 3925287"/>
                <a:gd name="connsiteY180" fmla="*/ 213360 h 2423160"/>
                <a:gd name="connsiteX181" fmla="*/ 2393667 w 3925287"/>
                <a:gd name="connsiteY181" fmla="*/ 236220 h 2423160"/>
                <a:gd name="connsiteX182" fmla="*/ 2363187 w 3925287"/>
                <a:gd name="connsiteY182" fmla="*/ 285750 h 2423160"/>
                <a:gd name="connsiteX183" fmla="*/ 2306037 w 3925287"/>
                <a:gd name="connsiteY183" fmla="*/ 354330 h 2423160"/>
                <a:gd name="connsiteX184" fmla="*/ 2286987 w 3925287"/>
                <a:gd name="connsiteY184" fmla="*/ 388620 h 2423160"/>
                <a:gd name="connsiteX185" fmla="*/ 2302227 w 3925287"/>
                <a:gd name="connsiteY185" fmla="*/ 403860 h 2423160"/>
                <a:gd name="connsiteX186" fmla="*/ 2262035 w 3925287"/>
                <a:gd name="connsiteY186" fmla="*/ 411481 h 2423160"/>
                <a:gd name="connsiteX187" fmla="*/ 2256507 w 3925287"/>
                <a:gd name="connsiteY187" fmla="*/ 441960 h 2423160"/>
                <a:gd name="connsiteX188" fmla="*/ 2248887 w 3925287"/>
                <a:gd name="connsiteY188" fmla="*/ 464820 h 2423160"/>
                <a:gd name="connsiteX189" fmla="*/ 2226027 w 3925287"/>
                <a:gd name="connsiteY189" fmla="*/ 480060 h 2423160"/>
                <a:gd name="connsiteX190" fmla="*/ 2208695 w 3925287"/>
                <a:gd name="connsiteY190" fmla="*/ 502920 h 2423160"/>
                <a:gd name="connsiteX191" fmla="*/ 2176497 w 3925287"/>
                <a:gd name="connsiteY191" fmla="*/ 514350 h 2423160"/>
                <a:gd name="connsiteX192" fmla="*/ 2096487 w 3925287"/>
                <a:gd name="connsiteY192" fmla="*/ 601980 h 2423160"/>
                <a:gd name="connsiteX193" fmla="*/ 1989807 w 3925287"/>
                <a:gd name="connsiteY193" fmla="*/ 624840 h 2423160"/>
                <a:gd name="connsiteX194" fmla="*/ 1987715 w 3925287"/>
                <a:gd name="connsiteY194" fmla="*/ 621030 h 2423160"/>
                <a:gd name="connsiteX195" fmla="*/ 1964855 w 3925287"/>
                <a:gd name="connsiteY195" fmla="*/ 640080 h 2423160"/>
                <a:gd name="connsiteX196" fmla="*/ 1959327 w 3925287"/>
                <a:gd name="connsiteY196" fmla="*/ 636270 h 2423160"/>
                <a:gd name="connsiteX197" fmla="*/ 1947897 w 3925287"/>
                <a:gd name="connsiteY197" fmla="*/ 643890 h 2423160"/>
                <a:gd name="connsiteX198" fmla="*/ 1940277 w 3925287"/>
                <a:gd name="connsiteY198" fmla="*/ 624840 h 2423160"/>
                <a:gd name="connsiteX199" fmla="*/ 1898367 w 3925287"/>
                <a:gd name="connsiteY199" fmla="*/ 613410 h 2423160"/>
                <a:gd name="connsiteX200" fmla="*/ 1925037 w 3925287"/>
                <a:gd name="connsiteY200" fmla="*/ 628650 h 2423160"/>
                <a:gd name="connsiteX201" fmla="*/ 1921227 w 3925287"/>
                <a:gd name="connsiteY201" fmla="*/ 647700 h 2423160"/>
                <a:gd name="connsiteX202" fmla="*/ 1902177 w 3925287"/>
                <a:gd name="connsiteY202" fmla="*/ 605790 h 2423160"/>
                <a:gd name="connsiteX203" fmla="*/ 1913607 w 3925287"/>
                <a:gd name="connsiteY203" fmla="*/ 624840 h 2423160"/>
                <a:gd name="connsiteX204" fmla="*/ 1905987 w 3925287"/>
                <a:gd name="connsiteY204" fmla="*/ 621030 h 2423160"/>
                <a:gd name="connsiteX205" fmla="*/ 1898367 w 3925287"/>
                <a:gd name="connsiteY205" fmla="*/ 617220 h 2423160"/>
                <a:gd name="connsiteX206" fmla="*/ 1907705 w 3925287"/>
                <a:gd name="connsiteY206" fmla="*/ 624840 h 2423160"/>
                <a:gd name="connsiteX207" fmla="*/ 1913607 w 3925287"/>
                <a:gd name="connsiteY207" fmla="*/ 632460 h 2423160"/>
                <a:gd name="connsiteX208" fmla="*/ 1919135 w 3925287"/>
                <a:gd name="connsiteY208" fmla="*/ 621030 h 2423160"/>
                <a:gd name="connsiteX209" fmla="*/ 1932657 w 3925287"/>
                <a:gd name="connsiteY209" fmla="*/ 636270 h 2423160"/>
                <a:gd name="connsiteX210" fmla="*/ 1941995 w 3925287"/>
                <a:gd name="connsiteY210" fmla="*/ 636270 h 2423160"/>
                <a:gd name="connsiteX211" fmla="*/ 1917417 w 3925287"/>
                <a:gd name="connsiteY211" fmla="*/ 636270 h 2423160"/>
                <a:gd name="connsiteX212" fmla="*/ 1909797 w 3925287"/>
                <a:gd name="connsiteY212" fmla="*/ 647700 h 2423160"/>
                <a:gd name="connsiteX213" fmla="*/ 1919135 w 3925287"/>
                <a:gd name="connsiteY213" fmla="*/ 632460 h 2423160"/>
                <a:gd name="connsiteX214" fmla="*/ 1913607 w 3925287"/>
                <a:gd name="connsiteY214" fmla="*/ 636270 h 2423160"/>
                <a:gd name="connsiteX215" fmla="*/ 1919135 w 3925287"/>
                <a:gd name="connsiteY215" fmla="*/ 621030 h 2423160"/>
                <a:gd name="connsiteX216" fmla="*/ 1909797 w 3925287"/>
                <a:gd name="connsiteY216" fmla="*/ 624840 h 2423160"/>
                <a:gd name="connsiteX217" fmla="*/ 1951707 w 3925287"/>
                <a:gd name="connsiteY217" fmla="*/ 643890 h 2423160"/>
                <a:gd name="connsiteX218" fmla="*/ 1959327 w 3925287"/>
                <a:gd name="connsiteY218" fmla="*/ 632460 h 2423160"/>
                <a:gd name="connsiteX219" fmla="*/ 1909797 w 3925287"/>
                <a:gd name="connsiteY219" fmla="*/ 640080 h 2423160"/>
                <a:gd name="connsiteX220" fmla="*/ 1875507 w 3925287"/>
                <a:gd name="connsiteY220" fmla="*/ 640080 h 2423160"/>
                <a:gd name="connsiteX221" fmla="*/ 1966947 w 3925287"/>
                <a:gd name="connsiteY221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907767 w 3925287"/>
                <a:gd name="connsiteY11" fmla="*/ 556260 h 2423160"/>
                <a:gd name="connsiteX12" fmla="*/ 877287 w 3925287"/>
                <a:gd name="connsiteY12" fmla="*/ 548640 h 2423160"/>
                <a:gd name="connsiteX13" fmla="*/ 831567 w 3925287"/>
                <a:gd name="connsiteY13" fmla="*/ 533400 h 2423160"/>
                <a:gd name="connsiteX14" fmla="*/ 724887 w 3925287"/>
                <a:gd name="connsiteY14" fmla="*/ 525780 h 2423160"/>
                <a:gd name="connsiteX15" fmla="*/ 702027 w 3925287"/>
                <a:gd name="connsiteY15" fmla="*/ 510540 h 2423160"/>
                <a:gd name="connsiteX16" fmla="*/ 648687 w 3925287"/>
                <a:gd name="connsiteY16" fmla="*/ 518160 h 2423160"/>
                <a:gd name="connsiteX17" fmla="*/ 477237 w 3925287"/>
                <a:gd name="connsiteY17" fmla="*/ 499110 h 2423160"/>
                <a:gd name="connsiteX18" fmla="*/ 431517 w 3925287"/>
                <a:gd name="connsiteY18" fmla="*/ 487680 h 2423160"/>
                <a:gd name="connsiteX19" fmla="*/ 387514 w 3925287"/>
                <a:gd name="connsiteY19" fmla="*/ 48387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68927 w 3925287"/>
                <a:gd name="connsiteY170" fmla="*/ 198120 h 2423160"/>
                <a:gd name="connsiteX171" fmla="*/ 2585885 w 3925287"/>
                <a:gd name="connsiteY171" fmla="*/ 140970 h 2423160"/>
                <a:gd name="connsiteX172" fmla="*/ 2591787 w 3925287"/>
                <a:gd name="connsiteY172" fmla="*/ 91440 h 2423160"/>
                <a:gd name="connsiteX173" fmla="*/ 2595597 w 3925287"/>
                <a:gd name="connsiteY173" fmla="*/ 0 h 2423160"/>
                <a:gd name="connsiteX174" fmla="*/ 2538447 w 3925287"/>
                <a:gd name="connsiteY174" fmla="*/ 45720 h 2423160"/>
                <a:gd name="connsiteX175" fmla="*/ 2517305 w 3925287"/>
                <a:gd name="connsiteY175" fmla="*/ 76201 h 2423160"/>
                <a:gd name="connsiteX176" fmla="*/ 2513495 w 3925287"/>
                <a:gd name="connsiteY176" fmla="*/ 102870 h 2423160"/>
                <a:gd name="connsiteX177" fmla="*/ 2496537 w 3925287"/>
                <a:gd name="connsiteY177" fmla="*/ 121920 h 2423160"/>
                <a:gd name="connsiteX178" fmla="*/ 2485107 w 3925287"/>
                <a:gd name="connsiteY178" fmla="*/ 102870 h 2423160"/>
                <a:gd name="connsiteX179" fmla="*/ 2431767 w 3925287"/>
                <a:gd name="connsiteY179" fmla="*/ 179070 h 2423160"/>
                <a:gd name="connsiteX180" fmla="*/ 2405097 w 3925287"/>
                <a:gd name="connsiteY180" fmla="*/ 213360 h 2423160"/>
                <a:gd name="connsiteX181" fmla="*/ 2393667 w 3925287"/>
                <a:gd name="connsiteY181" fmla="*/ 236220 h 2423160"/>
                <a:gd name="connsiteX182" fmla="*/ 2363187 w 3925287"/>
                <a:gd name="connsiteY182" fmla="*/ 285750 h 2423160"/>
                <a:gd name="connsiteX183" fmla="*/ 2306037 w 3925287"/>
                <a:gd name="connsiteY183" fmla="*/ 354330 h 2423160"/>
                <a:gd name="connsiteX184" fmla="*/ 2286987 w 3925287"/>
                <a:gd name="connsiteY184" fmla="*/ 388620 h 2423160"/>
                <a:gd name="connsiteX185" fmla="*/ 2302227 w 3925287"/>
                <a:gd name="connsiteY185" fmla="*/ 403860 h 2423160"/>
                <a:gd name="connsiteX186" fmla="*/ 2262035 w 3925287"/>
                <a:gd name="connsiteY186" fmla="*/ 411481 h 2423160"/>
                <a:gd name="connsiteX187" fmla="*/ 2256507 w 3925287"/>
                <a:gd name="connsiteY187" fmla="*/ 441960 h 2423160"/>
                <a:gd name="connsiteX188" fmla="*/ 2248887 w 3925287"/>
                <a:gd name="connsiteY188" fmla="*/ 464820 h 2423160"/>
                <a:gd name="connsiteX189" fmla="*/ 2226027 w 3925287"/>
                <a:gd name="connsiteY189" fmla="*/ 480060 h 2423160"/>
                <a:gd name="connsiteX190" fmla="*/ 2208695 w 3925287"/>
                <a:gd name="connsiteY190" fmla="*/ 502920 h 2423160"/>
                <a:gd name="connsiteX191" fmla="*/ 2176497 w 3925287"/>
                <a:gd name="connsiteY191" fmla="*/ 514350 h 2423160"/>
                <a:gd name="connsiteX192" fmla="*/ 2096487 w 3925287"/>
                <a:gd name="connsiteY192" fmla="*/ 601980 h 2423160"/>
                <a:gd name="connsiteX193" fmla="*/ 1989807 w 3925287"/>
                <a:gd name="connsiteY193" fmla="*/ 624840 h 2423160"/>
                <a:gd name="connsiteX194" fmla="*/ 1987715 w 3925287"/>
                <a:gd name="connsiteY194" fmla="*/ 621030 h 2423160"/>
                <a:gd name="connsiteX195" fmla="*/ 1964855 w 3925287"/>
                <a:gd name="connsiteY195" fmla="*/ 640080 h 2423160"/>
                <a:gd name="connsiteX196" fmla="*/ 1959327 w 3925287"/>
                <a:gd name="connsiteY196" fmla="*/ 636270 h 2423160"/>
                <a:gd name="connsiteX197" fmla="*/ 1947897 w 3925287"/>
                <a:gd name="connsiteY197" fmla="*/ 643890 h 2423160"/>
                <a:gd name="connsiteX198" fmla="*/ 1940277 w 3925287"/>
                <a:gd name="connsiteY198" fmla="*/ 624840 h 2423160"/>
                <a:gd name="connsiteX199" fmla="*/ 1898367 w 3925287"/>
                <a:gd name="connsiteY199" fmla="*/ 613410 h 2423160"/>
                <a:gd name="connsiteX200" fmla="*/ 1925037 w 3925287"/>
                <a:gd name="connsiteY200" fmla="*/ 628650 h 2423160"/>
                <a:gd name="connsiteX201" fmla="*/ 1921227 w 3925287"/>
                <a:gd name="connsiteY201" fmla="*/ 647700 h 2423160"/>
                <a:gd name="connsiteX202" fmla="*/ 1902177 w 3925287"/>
                <a:gd name="connsiteY202" fmla="*/ 605790 h 2423160"/>
                <a:gd name="connsiteX203" fmla="*/ 1913607 w 3925287"/>
                <a:gd name="connsiteY203" fmla="*/ 624840 h 2423160"/>
                <a:gd name="connsiteX204" fmla="*/ 1905987 w 3925287"/>
                <a:gd name="connsiteY204" fmla="*/ 621030 h 2423160"/>
                <a:gd name="connsiteX205" fmla="*/ 1898367 w 3925287"/>
                <a:gd name="connsiteY205" fmla="*/ 617220 h 2423160"/>
                <a:gd name="connsiteX206" fmla="*/ 1907705 w 3925287"/>
                <a:gd name="connsiteY206" fmla="*/ 624840 h 2423160"/>
                <a:gd name="connsiteX207" fmla="*/ 1913607 w 3925287"/>
                <a:gd name="connsiteY207" fmla="*/ 632460 h 2423160"/>
                <a:gd name="connsiteX208" fmla="*/ 1919135 w 3925287"/>
                <a:gd name="connsiteY208" fmla="*/ 621030 h 2423160"/>
                <a:gd name="connsiteX209" fmla="*/ 1932657 w 3925287"/>
                <a:gd name="connsiteY209" fmla="*/ 636270 h 2423160"/>
                <a:gd name="connsiteX210" fmla="*/ 1941995 w 3925287"/>
                <a:gd name="connsiteY210" fmla="*/ 636270 h 2423160"/>
                <a:gd name="connsiteX211" fmla="*/ 1917417 w 3925287"/>
                <a:gd name="connsiteY211" fmla="*/ 636270 h 2423160"/>
                <a:gd name="connsiteX212" fmla="*/ 1909797 w 3925287"/>
                <a:gd name="connsiteY212" fmla="*/ 647700 h 2423160"/>
                <a:gd name="connsiteX213" fmla="*/ 1919135 w 3925287"/>
                <a:gd name="connsiteY213" fmla="*/ 632460 h 2423160"/>
                <a:gd name="connsiteX214" fmla="*/ 1913607 w 3925287"/>
                <a:gd name="connsiteY214" fmla="*/ 636270 h 2423160"/>
                <a:gd name="connsiteX215" fmla="*/ 1919135 w 3925287"/>
                <a:gd name="connsiteY215" fmla="*/ 621030 h 2423160"/>
                <a:gd name="connsiteX216" fmla="*/ 1909797 w 3925287"/>
                <a:gd name="connsiteY216" fmla="*/ 624840 h 2423160"/>
                <a:gd name="connsiteX217" fmla="*/ 1951707 w 3925287"/>
                <a:gd name="connsiteY217" fmla="*/ 643890 h 2423160"/>
                <a:gd name="connsiteX218" fmla="*/ 1959327 w 3925287"/>
                <a:gd name="connsiteY218" fmla="*/ 632460 h 2423160"/>
                <a:gd name="connsiteX219" fmla="*/ 1909797 w 3925287"/>
                <a:gd name="connsiteY219" fmla="*/ 640080 h 2423160"/>
                <a:gd name="connsiteX220" fmla="*/ 1875507 w 3925287"/>
                <a:gd name="connsiteY220" fmla="*/ 640080 h 2423160"/>
                <a:gd name="connsiteX221" fmla="*/ 1966947 w 3925287"/>
                <a:gd name="connsiteY221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907767 w 3925287"/>
                <a:gd name="connsiteY11" fmla="*/ 556260 h 2423160"/>
                <a:gd name="connsiteX12" fmla="*/ 877287 w 3925287"/>
                <a:gd name="connsiteY12" fmla="*/ 548640 h 2423160"/>
                <a:gd name="connsiteX13" fmla="*/ 831567 w 3925287"/>
                <a:gd name="connsiteY13" fmla="*/ 533400 h 2423160"/>
                <a:gd name="connsiteX14" fmla="*/ 724887 w 3925287"/>
                <a:gd name="connsiteY14" fmla="*/ 525780 h 2423160"/>
                <a:gd name="connsiteX15" fmla="*/ 702027 w 3925287"/>
                <a:gd name="connsiteY15" fmla="*/ 510540 h 2423160"/>
                <a:gd name="connsiteX16" fmla="*/ 648687 w 3925287"/>
                <a:gd name="connsiteY16" fmla="*/ 518160 h 2423160"/>
                <a:gd name="connsiteX17" fmla="*/ 477237 w 3925287"/>
                <a:gd name="connsiteY17" fmla="*/ 499110 h 2423160"/>
                <a:gd name="connsiteX18" fmla="*/ 431517 w 3925287"/>
                <a:gd name="connsiteY18" fmla="*/ 487680 h 2423160"/>
                <a:gd name="connsiteX19" fmla="*/ 387514 w 3925287"/>
                <a:gd name="connsiteY19" fmla="*/ 48387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68927 w 3925287"/>
                <a:gd name="connsiteY170" fmla="*/ 198120 h 2423160"/>
                <a:gd name="connsiteX171" fmla="*/ 2585885 w 3925287"/>
                <a:gd name="connsiteY171" fmla="*/ 140970 h 2423160"/>
                <a:gd name="connsiteX172" fmla="*/ 2591787 w 3925287"/>
                <a:gd name="connsiteY172" fmla="*/ 91440 h 2423160"/>
                <a:gd name="connsiteX173" fmla="*/ 2595597 w 3925287"/>
                <a:gd name="connsiteY173" fmla="*/ 0 h 2423160"/>
                <a:gd name="connsiteX174" fmla="*/ 2538447 w 3925287"/>
                <a:gd name="connsiteY174" fmla="*/ 45720 h 2423160"/>
                <a:gd name="connsiteX175" fmla="*/ 2517305 w 3925287"/>
                <a:gd name="connsiteY175" fmla="*/ 76201 h 2423160"/>
                <a:gd name="connsiteX176" fmla="*/ 2513495 w 3925287"/>
                <a:gd name="connsiteY176" fmla="*/ 102870 h 2423160"/>
                <a:gd name="connsiteX177" fmla="*/ 2496537 w 3925287"/>
                <a:gd name="connsiteY177" fmla="*/ 121920 h 2423160"/>
                <a:gd name="connsiteX178" fmla="*/ 2485107 w 3925287"/>
                <a:gd name="connsiteY178" fmla="*/ 102870 h 2423160"/>
                <a:gd name="connsiteX179" fmla="*/ 2431767 w 3925287"/>
                <a:gd name="connsiteY179" fmla="*/ 179070 h 2423160"/>
                <a:gd name="connsiteX180" fmla="*/ 2405097 w 3925287"/>
                <a:gd name="connsiteY180" fmla="*/ 213360 h 2423160"/>
                <a:gd name="connsiteX181" fmla="*/ 2393667 w 3925287"/>
                <a:gd name="connsiteY181" fmla="*/ 236220 h 2423160"/>
                <a:gd name="connsiteX182" fmla="*/ 2363187 w 3925287"/>
                <a:gd name="connsiteY182" fmla="*/ 285750 h 2423160"/>
                <a:gd name="connsiteX183" fmla="*/ 2306037 w 3925287"/>
                <a:gd name="connsiteY183" fmla="*/ 354330 h 2423160"/>
                <a:gd name="connsiteX184" fmla="*/ 2286987 w 3925287"/>
                <a:gd name="connsiteY184" fmla="*/ 388620 h 2423160"/>
                <a:gd name="connsiteX185" fmla="*/ 2302227 w 3925287"/>
                <a:gd name="connsiteY185" fmla="*/ 403860 h 2423160"/>
                <a:gd name="connsiteX186" fmla="*/ 2262035 w 3925287"/>
                <a:gd name="connsiteY186" fmla="*/ 411481 h 2423160"/>
                <a:gd name="connsiteX187" fmla="*/ 2256507 w 3925287"/>
                <a:gd name="connsiteY187" fmla="*/ 441960 h 2423160"/>
                <a:gd name="connsiteX188" fmla="*/ 2248887 w 3925287"/>
                <a:gd name="connsiteY188" fmla="*/ 464820 h 2423160"/>
                <a:gd name="connsiteX189" fmla="*/ 2226027 w 3925287"/>
                <a:gd name="connsiteY189" fmla="*/ 480060 h 2423160"/>
                <a:gd name="connsiteX190" fmla="*/ 2208695 w 3925287"/>
                <a:gd name="connsiteY190" fmla="*/ 502920 h 2423160"/>
                <a:gd name="connsiteX191" fmla="*/ 2176497 w 3925287"/>
                <a:gd name="connsiteY191" fmla="*/ 514350 h 2423160"/>
                <a:gd name="connsiteX192" fmla="*/ 2096487 w 3925287"/>
                <a:gd name="connsiteY192" fmla="*/ 601980 h 2423160"/>
                <a:gd name="connsiteX193" fmla="*/ 1989807 w 3925287"/>
                <a:gd name="connsiteY193" fmla="*/ 624840 h 2423160"/>
                <a:gd name="connsiteX194" fmla="*/ 2033435 w 3925287"/>
                <a:gd name="connsiteY194" fmla="*/ 640080 h 2423160"/>
                <a:gd name="connsiteX195" fmla="*/ 1964855 w 3925287"/>
                <a:gd name="connsiteY195" fmla="*/ 640080 h 2423160"/>
                <a:gd name="connsiteX196" fmla="*/ 1959327 w 3925287"/>
                <a:gd name="connsiteY196" fmla="*/ 636270 h 2423160"/>
                <a:gd name="connsiteX197" fmla="*/ 1947897 w 3925287"/>
                <a:gd name="connsiteY197" fmla="*/ 643890 h 2423160"/>
                <a:gd name="connsiteX198" fmla="*/ 1940277 w 3925287"/>
                <a:gd name="connsiteY198" fmla="*/ 624840 h 2423160"/>
                <a:gd name="connsiteX199" fmla="*/ 1898367 w 3925287"/>
                <a:gd name="connsiteY199" fmla="*/ 613410 h 2423160"/>
                <a:gd name="connsiteX200" fmla="*/ 1925037 w 3925287"/>
                <a:gd name="connsiteY200" fmla="*/ 628650 h 2423160"/>
                <a:gd name="connsiteX201" fmla="*/ 1921227 w 3925287"/>
                <a:gd name="connsiteY201" fmla="*/ 647700 h 2423160"/>
                <a:gd name="connsiteX202" fmla="*/ 1902177 w 3925287"/>
                <a:gd name="connsiteY202" fmla="*/ 605790 h 2423160"/>
                <a:gd name="connsiteX203" fmla="*/ 1913607 w 3925287"/>
                <a:gd name="connsiteY203" fmla="*/ 624840 h 2423160"/>
                <a:gd name="connsiteX204" fmla="*/ 1905987 w 3925287"/>
                <a:gd name="connsiteY204" fmla="*/ 621030 h 2423160"/>
                <a:gd name="connsiteX205" fmla="*/ 1898367 w 3925287"/>
                <a:gd name="connsiteY205" fmla="*/ 617220 h 2423160"/>
                <a:gd name="connsiteX206" fmla="*/ 1907705 w 3925287"/>
                <a:gd name="connsiteY206" fmla="*/ 624840 h 2423160"/>
                <a:gd name="connsiteX207" fmla="*/ 1913607 w 3925287"/>
                <a:gd name="connsiteY207" fmla="*/ 632460 h 2423160"/>
                <a:gd name="connsiteX208" fmla="*/ 1919135 w 3925287"/>
                <a:gd name="connsiteY208" fmla="*/ 621030 h 2423160"/>
                <a:gd name="connsiteX209" fmla="*/ 1932657 w 3925287"/>
                <a:gd name="connsiteY209" fmla="*/ 636270 h 2423160"/>
                <a:gd name="connsiteX210" fmla="*/ 1941995 w 3925287"/>
                <a:gd name="connsiteY210" fmla="*/ 636270 h 2423160"/>
                <a:gd name="connsiteX211" fmla="*/ 1917417 w 3925287"/>
                <a:gd name="connsiteY211" fmla="*/ 636270 h 2423160"/>
                <a:gd name="connsiteX212" fmla="*/ 1909797 w 3925287"/>
                <a:gd name="connsiteY212" fmla="*/ 647700 h 2423160"/>
                <a:gd name="connsiteX213" fmla="*/ 1919135 w 3925287"/>
                <a:gd name="connsiteY213" fmla="*/ 632460 h 2423160"/>
                <a:gd name="connsiteX214" fmla="*/ 1913607 w 3925287"/>
                <a:gd name="connsiteY214" fmla="*/ 636270 h 2423160"/>
                <a:gd name="connsiteX215" fmla="*/ 1919135 w 3925287"/>
                <a:gd name="connsiteY215" fmla="*/ 621030 h 2423160"/>
                <a:gd name="connsiteX216" fmla="*/ 1909797 w 3925287"/>
                <a:gd name="connsiteY216" fmla="*/ 624840 h 2423160"/>
                <a:gd name="connsiteX217" fmla="*/ 1951707 w 3925287"/>
                <a:gd name="connsiteY217" fmla="*/ 643890 h 2423160"/>
                <a:gd name="connsiteX218" fmla="*/ 1959327 w 3925287"/>
                <a:gd name="connsiteY218" fmla="*/ 632460 h 2423160"/>
                <a:gd name="connsiteX219" fmla="*/ 1909797 w 3925287"/>
                <a:gd name="connsiteY219" fmla="*/ 640080 h 2423160"/>
                <a:gd name="connsiteX220" fmla="*/ 1875507 w 3925287"/>
                <a:gd name="connsiteY220" fmla="*/ 640080 h 2423160"/>
                <a:gd name="connsiteX221" fmla="*/ 1966947 w 3925287"/>
                <a:gd name="connsiteY221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907767 w 3925287"/>
                <a:gd name="connsiteY11" fmla="*/ 556260 h 2423160"/>
                <a:gd name="connsiteX12" fmla="*/ 877287 w 3925287"/>
                <a:gd name="connsiteY12" fmla="*/ 548640 h 2423160"/>
                <a:gd name="connsiteX13" fmla="*/ 831567 w 3925287"/>
                <a:gd name="connsiteY13" fmla="*/ 533400 h 2423160"/>
                <a:gd name="connsiteX14" fmla="*/ 724887 w 3925287"/>
                <a:gd name="connsiteY14" fmla="*/ 525780 h 2423160"/>
                <a:gd name="connsiteX15" fmla="*/ 702027 w 3925287"/>
                <a:gd name="connsiteY15" fmla="*/ 510540 h 2423160"/>
                <a:gd name="connsiteX16" fmla="*/ 648687 w 3925287"/>
                <a:gd name="connsiteY16" fmla="*/ 518160 h 2423160"/>
                <a:gd name="connsiteX17" fmla="*/ 477237 w 3925287"/>
                <a:gd name="connsiteY17" fmla="*/ 499110 h 2423160"/>
                <a:gd name="connsiteX18" fmla="*/ 431517 w 3925287"/>
                <a:gd name="connsiteY18" fmla="*/ 487680 h 2423160"/>
                <a:gd name="connsiteX19" fmla="*/ 387514 w 3925287"/>
                <a:gd name="connsiteY19" fmla="*/ 48387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68927 w 3925287"/>
                <a:gd name="connsiteY170" fmla="*/ 198120 h 2423160"/>
                <a:gd name="connsiteX171" fmla="*/ 2585885 w 3925287"/>
                <a:gd name="connsiteY171" fmla="*/ 140970 h 2423160"/>
                <a:gd name="connsiteX172" fmla="*/ 2591787 w 3925287"/>
                <a:gd name="connsiteY172" fmla="*/ 91440 h 2423160"/>
                <a:gd name="connsiteX173" fmla="*/ 2595597 w 3925287"/>
                <a:gd name="connsiteY173" fmla="*/ 0 h 2423160"/>
                <a:gd name="connsiteX174" fmla="*/ 2538447 w 3925287"/>
                <a:gd name="connsiteY174" fmla="*/ 45720 h 2423160"/>
                <a:gd name="connsiteX175" fmla="*/ 2517305 w 3925287"/>
                <a:gd name="connsiteY175" fmla="*/ 76201 h 2423160"/>
                <a:gd name="connsiteX176" fmla="*/ 2513495 w 3925287"/>
                <a:gd name="connsiteY176" fmla="*/ 102870 h 2423160"/>
                <a:gd name="connsiteX177" fmla="*/ 2496537 w 3925287"/>
                <a:gd name="connsiteY177" fmla="*/ 121920 h 2423160"/>
                <a:gd name="connsiteX178" fmla="*/ 2485107 w 3925287"/>
                <a:gd name="connsiteY178" fmla="*/ 102870 h 2423160"/>
                <a:gd name="connsiteX179" fmla="*/ 2431767 w 3925287"/>
                <a:gd name="connsiteY179" fmla="*/ 179070 h 2423160"/>
                <a:gd name="connsiteX180" fmla="*/ 2405097 w 3925287"/>
                <a:gd name="connsiteY180" fmla="*/ 213360 h 2423160"/>
                <a:gd name="connsiteX181" fmla="*/ 2393667 w 3925287"/>
                <a:gd name="connsiteY181" fmla="*/ 236220 h 2423160"/>
                <a:gd name="connsiteX182" fmla="*/ 2363187 w 3925287"/>
                <a:gd name="connsiteY182" fmla="*/ 285750 h 2423160"/>
                <a:gd name="connsiteX183" fmla="*/ 2306037 w 3925287"/>
                <a:gd name="connsiteY183" fmla="*/ 354330 h 2423160"/>
                <a:gd name="connsiteX184" fmla="*/ 2286987 w 3925287"/>
                <a:gd name="connsiteY184" fmla="*/ 388620 h 2423160"/>
                <a:gd name="connsiteX185" fmla="*/ 2302227 w 3925287"/>
                <a:gd name="connsiteY185" fmla="*/ 403860 h 2423160"/>
                <a:gd name="connsiteX186" fmla="*/ 2262035 w 3925287"/>
                <a:gd name="connsiteY186" fmla="*/ 411481 h 2423160"/>
                <a:gd name="connsiteX187" fmla="*/ 2256507 w 3925287"/>
                <a:gd name="connsiteY187" fmla="*/ 441960 h 2423160"/>
                <a:gd name="connsiteX188" fmla="*/ 2248887 w 3925287"/>
                <a:gd name="connsiteY188" fmla="*/ 464820 h 2423160"/>
                <a:gd name="connsiteX189" fmla="*/ 2226027 w 3925287"/>
                <a:gd name="connsiteY189" fmla="*/ 480060 h 2423160"/>
                <a:gd name="connsiteX190" fmla="*/ 2208695 w 3925287"/>
                <a:gd name="connsiteY190" fmla="*/ 502920 h 2423160"/>
                <a:gd name="connsiteX191" fmla="*/ 2176497 w 3925287"/>
                <a:gd name="connsiteY191" fmla="*/ 514350 h 2423160"/>
                <a:gd name="connsiteX192" fmla="*/ 2096487 w 3925287"/>
                <a:gd name="connsiteY192" fmla="*/ 601980 h 2423160"/>
                <a:gd name="connsiteX193" fmla="*/ 1989807 w 3925287"/>
                <a:gd name="connsiteY193" fmla="*/ 624840 h 2423160"/>
                <a:gd name="connsiteX194" fmla="*/ 2033435 w 3925287"/>
                <a:gd name="connsiteY194" fmla="*/ 640080 h 2423160"/>
                <a:gd name="connsiteX195" fmla="*/ 1964855 w 3925287"/>
                <a:gd name="connsiteY195" fmla="*/ 640080 h 2423160"/>
                <a:gd name="connsiteX196" fmla="*/ 1959327 w 3925287"/>
                <a:gd name="connsiteY196" fmla="*/ 636270 h 2423160"/>
                <a:gd name="connsiteX197" fmla="*/ 1947897 w 3925287"/>
                <a:gd name="connsiteY197" fmla="*/ 643890 h 2423160"/>
                <a:gd name="connsiteX198" fmla="*/ 1940277 w 3925287"/>
                <a:gd name="connsiteY198" fmla="*/ 624840 h 2423160"/>
                <a:gd name="connsiteX199" fmla="*/ 1898367 w 3925287"/>
                <a:gd name="connsiteY199" fmla="*/ 613410 h 2423160"/>
                <a:gd name="connsiteX200" fmla="*/ 1925037 w 3925287"/>
                <a:gd name="connsiteY200" fmla="*/ 628650 h 2423160"/>
                <a:gd name="connsiteX201" fmla="*/ 1921227 w 3925287"/>
                <a:gd name="connsiteY201" fmla="*/ 647700 h 2423160"/>
                <a:gd name="connsiteX202" fmla="*/ 1902177 w 3925287"/>
                <a:gd name="connsiteY202" fmla="*/ 605790 h 2423160"/>
                <a:gd name="connsiteX203" fmla="*/ 1913607 w 3925287"/>
                <a:gd name="connsiteY203" fmla="*/ 624840 h 2423160"/>
                <a:gd name="connsiteX204" fmla="*/ 1905987 w 3925287"/>
                <a:gd name="connsiteY204" fmla="*/ 621030 h 2423160"/>
                <a:gd name="connsiteX205" fmla="*/ 1898367 w 3925287"/>
                <a:gd name="connsiteY205" fmla="*/ 617220 h 2423160"/>
                <a:gd name="connsiteX206" fmla="*/ 1907705 w 3925287"/>
                <a:gd name="connsiteY206" fmla="*/ 624840 h 2423160"/>
                <a:gd name="connsiteX207" fmla="*/ 1913607 w 3925287"/>
                <a:gd name="connsiteY207" fmla="*/ 632460 h 2423160"/>
                <a:gd name="connsiteX208" fmla="*/ 1919135 w 3925287"/>
                <a:gd name="connsiteY208" fmla="*/ 621030 h 2423160"/>
                <a:gd name="connsiteX209" fmla="*/ 1932657 w 3925287"/>
                <a:gd name="connsiteY209" fmla="*/ 636270 h 2423160"/>
                <a:gd name="connsiteX210" fmla="*/ 1941995 w 3925287"/>
                <a:gd name="connsiteY210" fmla="*/ 636270 h 2423160"/>
                <a:gd name="connsiteX211" fmla="*/ 1917417 w 3925287"/>
                <a:gd name="connsiteY211" fmla="*/ 636270 h 2423160"/>
                <a:gd name="connsiteX212" fmla="*/ 1909797 w 3925287"/>
                <a:gd name="connsiteY212" fmla="*/ 647700 h 2423160"/>
                <a:gd name="connsiteX213" fmla="*/ 1919135 w 3925287"/>
                <a:gd name="connsiteY213" fmla="*/ 632460 h 2423160"/>
                <a:gd name="connsiteX214" fmla="*/ 1913607 w 3925287"/>
                <a:gd name="connsiteY214" fmla="*/ 636270 h 2423160"/>
                <a:gd name="connsiteX215" fmla="*/ 1919135 w 3925287"/>
                <a:gd name="connsiteY215" fmla="*/ 621030 h 2423160"/>
                <a:gd name="connsiteX216" fmla="*/ 1909797 w 3925287"/>
                <a:gd name="connsiteY216" fmla="*/ 624840 h 2423160"/>
                <a:gd name="connsiteX217" fmla="*/ 1951707 w 3925287"/>
                <a:gd name="connsiteY217" fmla="*/ 643890 h 2423160"/>
                <a:gd name="connsiteX218" fmla="*/ 1959327 w 3925287"/>
                <a:gd name="connsiteY218" fmla="*/ 632460 h 2423160"/>
                <a:gd name="connsiteX219" fmla="*/ 1909797 w 3925287"/>
                <a:gd name="connsiteY219" fmla="*/ 640080 h 2423160"/>
                <a:gd name="connsiteX220" fmla="*/ 1875507 w 3925287"/>
                <a:gd name="connsiteY220" fmla="*/ 640080 h 2423160"/>
                <a:gd name="connsiteX221" fmla="*/ 1966947 w 3925287"/>
                <a:gd name="connsiteY221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877287 w 3925287"/>
                <a:gd name="connsiteY12" fmla="*/ 548640 h 2423160"/>
                <a:gd name="connsiteX13" fmla="*/ 831567 w 3925287"/>
                <a:gd name="connsiteY13" fmla="*/ 533400 h 2423160"/>
                <a:gd name="connsiteX14" fmla="*/ 724887 w 3925287"/>
                <a:gd name="connsiteY14" fmla="*/ 525780 h 2423160"/>
                <a:gd name="connsiteX15" fmla="*/ 702027 w 3925287"/>
                <a:gd name="connsiteY15" fmla="*/ 510540 h 2423160"/>
                <a:gd name="connsiteX16" fmla="*/ 648687 w 3925287"/>
                <a:gd name="connsiteY16" fmla="*/ 518160 h 2423160"/>
                <a:gd name="connsiteX17" fmla="*/ 477237 w 3925287"/>
                <a:gd name="connsiteY17" fmla="*/ 499110 h 2423160"/>
                <a:gd name="connsiteX18" fmla="*/ 431517 w 3925287"/>
                <a:gd name="connsiteY18" fmla="*/ 487680 h 2423160"/>
                <a:gd name="connsiteX19" fmla="*/ 387514 w 3925287"/>
                <a:gd name="connsiteY19" fmla="*/ 48387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68927 w 3925287"/>
                <a:gd name="connsiteY170" fmla="*/ 198120 h 2423160"/>
                <a:gd name="connsiteX171" fmla="*/ 2585885 w 3925287"/>
                <a:gd name="connsiteY171" fmla="*/ 140970 h 2423160"/>
                <a:gd name="connsiteX172" fmla="*/ 2591787 w 3925287"/>
                <a:gd name="connsiteY172" fmla="*/ 91440 h 2423160"/>
                <a:gd name="connsiteX173" fmla="*/ 2595597 w 3925287"/>
                <a:gd name="connsiteY173" fmla="*/ 0 h 2423160"/>
                <a:gd name="connsiteX174" fmla="*/ 2538447 w 3925287"/>
                <a:gd name="connsiteY174" fmla="*/ 45720 h 2423160"/>
                <a:gd name="connsiteX175" fmla="*/ 2517305 w 3925287"/>
                <a:gd name="connsiteY175" fmla="*/ 76201 h 2423160"/>
                <a:gd name="connsiteX176" fmla="*/ 2513495 w 3925287"/>
                <a:gd name="connsiteY176" fmla="*/ 102870 h 2423160"/>
                <a:gd name="connsiteX177" fmla="*/ 2496537 w 3925287"/>
                <a:gd name="connsiteY177" fmla="*/ 121920 h 2423160"/>
                <a:gd name="connsiteX178" fmla="*/ 2485107 w 3925287"/>
                <a:gd name="connsiteY178" fmla="*/ 102870 h 2423160"/>
                <a:gd name="connsiteX179" fmla="*/ 2431767 w 3925287"/>
                <a:gd name="connsiteY179" fmla="*/ 179070 h 2423160"/>
                <a:gd name="connsiteX180" fmla="*/ 2405097 w 3925287"/>
                <a:gd name="connsiteY180" fmla="*/ 213360 h 2423160"/>
                <a:gd name="connsiteX181" fmla="*/ 2393667 w 3925287"/>
                <a:gd name="connsiteY181" fmla="*/ 236220 h 2423160"/>
                <a:gd name="connsiteX182" fmla="*/ 2363187 w 3925287"/>
                <a:gd name="connsiteY182" fmla="*/ 285750 h 2423160"/>
                <a:gd name="connsiteX183" fmla="*/ 2306037 w 3925287"/>
                <a:gd name="connsiteY183" fmla="*/ 354330 h 2423160"/>
                <a:gd name="connsiteX184" fmla="*/ 2286987 w 3925287"/>
                <a:gd name="connsiteY184" fmla="*/ 388620 h 2423160"/>
                <a:gd name="connsiteX185" fmla="*/ 2302227 w 3925287"/>
                <a:gd name="connsiteY185" fmla="*/ 403860 h 2423160"/>
                <a:gd name="connsiteX186" fmla="*/ 2262035 w 3925287"/>
                <a:gd name="connsiteY186" fmla="*/ 411481 h 2423160"/>
                <a:gd name="connsiteX187" fmla="*/ 2256507 w 3925287"/>
                <a:gd name="connsiteY187" fmla="*/ 441960 h 2423160"/>
                <a:gd name="connsiteX188" fmla="*/ 2248887 w 3925287"/>
                <a:gd name="connsiteY188" fmla="*/ 464820 h 2423160"/>
                <a:gd name="connsiteX189" fmla="*/ 2226027 w 3925287"/>
                <a:gd name="connsiteY189" fmla="*/ 480060 h 2423160"/>
                <a:gd name="connsiteX190" fmla="*/ 2208695 w 3925287"/>
                <a:gd name="connsiteY190" fmla="*/ 502920 h 2423160"/>
                <a:gd name="connsiteX191" fmla="*/ 2176497 w 3925287"/>
                <a:gd name="connsiteY191" fmla="*/ 514350 h 2423160"/>
                <a:gd name="connsiteX192" fmla="*/ 2096487 w 3925287"/>
                <a:gd name="connsiteY192" fmla="*/ 601980 h 2423160"/>
                <a:gd name="connsiteX193" fmla="*/ 1989807 w 3925287"/>
                <a:gd name="connsiteY193" fmla="*/ 624840 h 2423160"/>
                <a:gd name="connsiteX194" fmla="*/ 2033435 w 3925287"/>
                <a:gd name="connsiteY194" fmla="*/ 640080 h 2423160"/>
                <a:gd name="connsiteX195" fmla="*/ 1964855 w 3925287"/>
                <a:gd name="connsiteY195" fmla="*/ 640080 h 2423160"/>
                <a:gd name="connsiteX196" fmla="*/ 1959327 w 3925287"/>
                <a:gd name="connsiteY196" fmla="*/ 636270 h 2423160"/>
                <a:gd name="connsiteX197" fmla="*/ 1947897 w 3925287"/>
                <a:gd name="connsiteY197" fmla="*/ 643890 h 2423160"/>
                <a:gd name="connsiteX198" fmla="*/ 1940277 w 3925287"/>
                <a:gd name="connsiteY198" fmla="*/ 624840 h 2423160"/>
                <a:gd name="connsiteX199" fmla="*/ 1898367 w 3925287"/>
                <a:gd name="connsiteY199" fmla="*/ 613410 h 2423160"/>
                <a:gd name="connsiteX200" fmla="*/ 1925037 w 3925287"/>
                <a:gd name="connsiteY200" fmla="*/ 628650 h 2423160"/>
                <a:gd name="connsiteX201" fmla="*/ 1921227 w 3925287"/>
                <a:gd name="connsiteY201" fmla="*/ 647700 h 2423160"/>
                <a:gd name="connsiteX202" fmla="*/ 1902177 w 3925287"/>
                <a:gd name="connsiteY202" fmla="*/ 605790 h 2423160"/>
                <a:gd name="connsiteX203" fmla="*/ 1913607 w 3925287"/>
                <a:gd name="connsiteY203" fmla="*/ 624840 h 2423160"/>
                <a:gd name="connsiteX204" fmla="*/ 1905987 w 3925287"/>
                <a:gd name="connsiteY204" fmla="*/ 621030 h 2423160"/>
                <a:gd name="connsiteX205" fmla="*/ 1898367 w 3925287"/>
                <a:gd name="connsiteY205" fmla="*/ 617220 h 2423160"/>
                <a:gd name="connsiteX206" fmla="*/ 1907705 w 3925287"/>
                <a:gd name="connsiteY206" fmla="*/ 624840 h 2423160"/>
                <a:gd name="connsiteX207" fmla="*/ 1913607 w 3925287"/>
                <a:gd name="connsiteY207" fmla="*/ 632460 h 2423160"/>
                <a:gd name="connsiteX208" fmla="*/ 1919135 w 3925287"/>
                <a:gd name="connsiteY208" fmla="*/ 621030 h 2423160"/>
                <a:gd name="connsiteX209" fmla="*/ 1932657 w 3925287"/>
                <a:gd name="connsiteY209" fmla="*/ 636270 h 2423160"/>
                <a:gd name="connsiteX210" fmla="*/ 1941995 w 3925287"/>
                <a:gd name="connsiteY210" fmla="*/ 636270 h 2423160"/>
                <a:gd name="connsiteX211" fmla="*/ 1917417 w 3925287"/>
                <a:gd name="connsiteY211" fmla="*/ 636270 h 2423160"/>
                <a:gd name="connsiteX212" fmla="*/ 1909797 w 3925287"/>
                <a:gd name="connsiteY212" fmla="*/ 647700 h 2423160"/>
                <a:gd name="connsiteX213" fmla="*/ 1919135 w 3925287"/>
                <a:gd name="connsiteY213" fmla="*/ 632460 h 2423160"/>
                <a:gd name="connsiteX214" fmla="*/ 1913607 w 3925287"/>
                <a:gd name="connsiteY214" fmla="*/ 636270 h 2423160"/>
                <a:gd name="connsiteX215" fmla="*/ 1919135 w 3925287"/>
                <a:gd name="connsiteY215" fmla="*/ 621030 h 2423160"/>
                <a:gd name="connsiteX216" fmla="*/ 1909797 w 3925287"/>
                <a:gd name="connsiteY216" fmla="*/ 624840 h 2423160"/>
                <a:gd name="connsiteX217" fmla="*/ 1951707 w 3925287"/>
                <a:gd name="connsiteY217" fmla="*/ 643890 h 2423160"/>
                <a:gd name="connsiteX218" fmla="*/ 1959327 w 3925287"/>
                <a:gd name="connsiteY218" fmla="*/ 632460 h 2423160"/>
                <a:gd name="connsiteX219" fmla="*/ 1909797 w 3925287"/>
                <a:gd name="connsiteY219" fmla="*/ 640080 h 2423160"/>
                <a:gd name="connsiteX220" fmla="*/ 1875507 w 3925287"/>
                <a:gd name="connsiteY220" fmla="*/ 640080 h 2423160"/>
                <a:gd name="connsiteX221" fmla="*/ 1966947 w 3925287"/>
                <a:gd name="connsiteY221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831567 w 3925287"/>
                <a:gd name="connsiteY13" fmla="*/ 533400 h 2423160"/>
                <a:gd name="connsiteX14" fmla="*/ 724887 w 3925287"/>
                <a:gd name="connsiteY14" fmla="*/ 525780 h 2423160"/>
                <a:gd name="connsiteX15" fmla="*/ 702027 w 3925287"/>
                <a:gd name="connsiteY15" fmla="*/ 510540 h 2423160"/>
                <a:gd name="connsiteX16" fmla="*/ 648687 w 3925287"/>
                <a:gd name="connsiteY16" fmla="*/ 518160 h 2423160"/>
                <a:gd name="connsiteX17" fmla="*/ 477237 w 3925287"/>
                <a:gd name="connsiteY17" fmla="*/ 499110 h 2423160"/>
                <a:gd name="connsiteX18" fmla="*/ 431517 w 3925287"/>
                <a:gd name="connsiteY18" fmla="*/ 487680 h 2423160"/>
                <a:gd name="connsiteX19" fmla="*/ 387514 w 3925287"/>
                <a:gd name="connsiteY19" fmla="*/ 48387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68927 w 3925287"/>
                <a:gd name="connsiteY170" fmla="*/ 198120 h 2423160"/>
                <a:gd name="connsiteX171" fmla="*/ 2585885 w 3925287"/>
                <a:gd name="connsiteY171" fmla="*/ 140970 h 2423160"/>
                <a:gd name="connsiteX172" fmla="*/ 2591787 w 3925287"/>
                <a:gd name="connsiteY172" fmla="*/ 91440 h 2423160"/>
                <a:gd name="connsiteX173" fmla="*/ 2595597 w 3925287"/>
                <a:gd name="connsiteY173" fmla="*/ 0 h 2423160"/>
                <a:gd name="connsiteX174" fmla="*/ 2538447 w 3925287"/>
                <a:gd name="connsiteY174" fmla="*/ 45720 h 2423160"/>
                <a:gd name="connsiteX175" fmla="*/ 2517305 w 3925287"/>
                <a:gd name="connsiteY175" fmla="*/ 76201 h 2423160"/>
                <a:gd name="connsiteX176" fmla="*/ 2513495 w 3925287"/>
                <a:gd name="connsiteY176" fmla="*/ 102870 h 2423160"/>
                <a:gd name="connsiteX177" fmla="*/ 2496537 w 3925287"/>
                <a:gd name="connsiteY177" fmla="*/ 121920 h 2423160"/>
                <a:gd name="connsiteX178" fmla="*/ 2485107 w 3925287"/>
                <a:gd name="connsiteY178" fmla="*/ 102870 h 2423160"/>
                <a:gd name="connsiteX179" fmla="*/ 2431767 w 3925287"/>
                <a:gd name="connsiteY179" fmla="*/ 179070 h 2423160"/>
                <a:gd name="connsiteX180" fmla="*/ 2405097 w 3925287"/>
                <a:gd name="connsiteY180" fmla="*/ 213360 h 2423160"/>
                <a:gd name="connsiteX181" fmla="*/ 2393667 w 3925287"/>
                <a:gd name="connsiteY181" fmla="*/ 236220 h 2423160"/>
                <a:gd name="connsiteX182" fmla="*/ 2363187 w 3925287"/>
                <a:gd name="connsiteY182" fmla="*/ 285750 h 2423160"/>
                <a:gd name="connsiteX183" fmla="*/ 2306037 w 3925287"/>
                <a:gd name="connsiteY183" fmla="*/ 354330 h 2423160"/>
                <a:gd name="connsiteX184" fmla="*/ 2286987 w 3925287"/>
                <a:gd name="connsiteY184" fmla="*/ 388620 h 2423160"/>
                <a:gd name="connsiteX185" fmla="*/ 2302227 w 3925287"/>
                <a:gd name="connsiteY185" fmla="*/ 403860 h 2423160"/>
                <a:gd name="connsiteX186" fmla="*/ 2262035 w 3925287"/>
                <a:gd name="connsiteY186" fmla="*/ 411481 h 2423160"/>
                <a:gd name="connsiteX187" fmla="*/ 2256507 w 3925287"/>
                <a:gd name="connsiteY187" fmla="*/ 441960 h 2423160"/>
                <a:gd name="connsiteX188" fmla="*/ 2248887 w 3925287"/>
                <a:gd name="connsiteY188" fmla="*/ 464820 h 2423160"/>
                <a:gd name="connsiteX189" fmla="*/ 2226027 w 3925287"/>
                <a:gd name="connsiteY189" fmla="*/ 480060 h 2423160"/>
                <a:gd name="connsiteX190" fmla="*/ 2208695 w 3925287"/>
                <a:gd name="connsiteY190" fmla="*/ 502920 h 2423160"/>
                <a:gd name="connsiteX191" fmla="*/ 2176497 w 3925287"/>
                <a:gd name="connsiteY191" fmla="*/ 514350 h 2423160"/>
                <a:gd name="connsiteX192" fmla="*/ 2096487 w 3925287"/>
                <a:gd name="connsiteY192" fmla="*/ 601980 h 2423160"/>
                <a:gd name="connsiteX193" fmla="*/ 1989807 w 3925287"/>
                <a:gd name="connsiteY193" fmla="*/ 624840 h 2423160"/>
                <a:gd name="connsiteX194" fmla="*/ 2033435 w 3925287"/>
                <a:gd name="connsiteY194" fmla="*/ 640080 h 2423160"/>
                <a:gd name="connsiteX195" fmla="*/ 1964855 w 3925287"/>
                <a:gd name="connsiteY195" fmla="*/ 640080 h 2423160"/>
                <a:gd name="connsiteX196" fmla="*/ 1959327 w 3925287"/>
                <a:gd name="connsiteY196" fmla="*/ 636270 h 2423160"/>
                <a:gd name="connsiteX197" fmla="*/ 1947897 w 3925287"/>
                <a:gd name="connsiteY197" fmla="*/ 643890 h 2423160"/>
                <a:gd name="connsiteX198" fmla="*/ 1940277 w 3925287"/>
                <a:gd name="connsiteY198" fmla="*/ 624840 h 2423160"/>
                <a:gd name="connsiteX199" fmla="*/ 1898367 w 3925287"/>
                <a:gd name="connsiteY199" fmla="*/ 613410 h 2423160"/>
                <a:gd name="connsiteX200" fmla="*/ 1925037 w 3925287"/>
                <a:gd name="connsiteY200" fmla="*/ 628650 h 2423160"/>
                <a:gd name="connsiteX201" fmla="*/ 1921227 w 3925287"/>
                <a:gd name="connsiteY201" fmla="*/ 647700 h 2423160"/>
                <a:gd name="connsiteX202" fmla="*/ 1902177 w 3925287"/>
                <a:gd name="connsiteY202" fmla="*/ 605790 h 2423160"/>
                <a:gd name="connsiteX203" fmla="*/ 1913607 w 3925287"/>
                <a:gd name="connsiteY203" fmla="*/ 624840 h 2423160"/>
                <a:gd name="connsiteX204" fmla="*/ 1905987 w 3925287"/>
                <a:gd name="connsiteY204" fmla="*/ 621030 h 2423160"/>
                <a:gd name="connsiteX205" fmla="*/ 1898367 w 3925287"/>
                <a:gd name="connsiteY205" fmla="*/ 617220 h 2423160"/>
                <a:gd name="connsiteX206" fmla="*/ 1907705 w 3925287"/>
                <a:gd name="connsiteY206" fmla="*/ 624840 h 2423160"/>
                <a:gd name="connsiteX207" fmla="*/ 1913607 w 3925287"/>
                <a:gd name="connsiteY207" fmla="*/ 632460 h 2423160"/>
                <a:gd name="connsiteX208" fmla="*/ 1919135 w 3925287"/>
                <a:gd name="connsiteY208" fmla="*/ 621030 h 2423160"/>
                <a:gd name="connsiteX209" fmla="*/ 1932657 w 3925287"/>
                <a:gd name="connsiteY209" fmla="*/ 636270 h 2423160"/>
                <a:gd name="connsiteX210" fmla="*/ 1941995 w 3925287"/>
                <a:gd name="connsiteY210" fmla="*/ 636270 h 2423160"/>
                <a:gd name="connsiteX211" fmla="*/ 1917417 w 3925287"/>
                <a:gd name="connsiteY211" fmla="*/ 636270 h 2423160"/>
                <a:gd name="connsiteX212" fmla="*/ 1909797 w 3925287"/>
                <a:gd name="connsiteY212" fmla="*/ 647700 h 2423160"/>
                <a:gd name="connsiteX213" fmla="*/ 1919135 w 3925287"/>
                <a:gd name="connsiteY213" fmla="*/ 632460 h 2423160"/>
                <a:gd name="connsiteX214" fmla="*/ 1913607 w 3925287"/>
                <a:gd name="connsiteY214" fmla="*/ 636270 h 2423160"/>
                <a:gd name="connsiteX215" fmla="*/ 1919135 w 3925287"/>
                <a:gd name="connsiteY215" fmla="*/ 621030 h 2423160"/>
                <a:gd name="connsiteX216" fmla="*/ 1909797 w 3925287"/>
                <a:gd name="connsiteY216" fmla="*/ 624840 h 2423160"/>
                <a:gd name="connsiteX217" fmla="*/ 1951707 w 3925287"/>
                <a:gd name="connsiteY217" fmla="*/ 643890 h 2423160"/>
                <a:gd name="connsiteX218" fmla="*/ 1959327 w 3925287"/>
                <a:gd name="connsiteY218" fmla="*/ 632460 h 2423160"/>
                <a:gd name="connsiteX219" fmla="*/ 1909797 w 3925287"/>
                <a:gd name="connsiteY219" fmla="*/ 640080 h 2423160"/>
                <a:gd name="connsiteX220" fmla="*/ 1875507 w 3925287"/>
                <a:gd name="connsiteY220" fmla="*/ 640080 h 2423160"/>
                <a:gd name="connsiteX221" fmla="*/ 1966947 w 3925287"/>
                <a:gd name="connsiteY221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724887 w 3925287"/>
                <a:gd name="connsiteY14" fmla="*/ 525780 h 2423160"/>
                <a:gd name="connsiteX15" fmla="*/ 702027 w 3925287"/>
                <a:gd name="connsiteY15" fmla="*/ 510540 h 2423160"/>
                <a:gd name="connsiteX16" fmla="*/ 648687 w 3925287"/>
                <a:gd name="connsiteY16" fmla="*/ 518160 h 2423160"/>
                <a:gd name="connsiteX17" fmla="*/ 477237 w 3925287"/>
                <a:gd name="connsiteY17" fmla="*/ 499110 h 2423160"/>
                <a:gd name="connsiteX18" fmla="*/ 431517 w 3925287"/>
                <a:gd name="connsiteY18" fmla="*/ 487680 h 2423160"/>
                <a:gd name="connsiteX19" fmla="*/ 387514 w 3925287"/>
                <a:gd name="connsiteY19" fmla="*/ 48387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68927 w 3925287"/>
                <a:gd name="connsiteY170" fmla="*/ 198120 h 2423160"/>
                <a:gd name="connsiteX171" fmla="*/ 2585885 w 3925287"/>
                <a:gd name="connsiteY171" fmla="*/ 140970 h 2423160"/>
                <a:gd name="connsiteX172" fmla="*/ 2591787 w 3925287"/>
                <a:gd name="connsiteY172" fmla="*/ 91440 h 2423160"/>
                <a:gd name="connsiteX173" fmla="*/ 2595597 w 3925287"/>
                <a:gd name="connsiteY173" fmla="*/ 0 h 2423160"/>
                <a:gd name="connsiteX174" fmla="*/ 2538447 w 3925287"/>
                <a:gd name="connsiteY174" fmla="*/ 45720 h 2423160"/>
                <a:gd name="connsiteX175" fmla="*/ 2517305 w 3925287"/>
                <a:gd name="connsiteY175" fmla="*/ 76201 h 2423160"/>
                <a:gd name="connsiteX176" fmla="*/ 2513495 w 3925287"/>
                <a:gd name="connsiteY176" fmla="*/ 102870 h 2423160"/>
                <a:gd name="connsiteX177" fmla="*/ 2496537 w 3925287"/>
                <a:gd name="connsiteY177" fmla="*/ 121920 h 2423160"/>
                <a:gd name="connsiteX178" fmla="*/ 2485107 w 3925287"/>
                <a:gd name="connsiteY178" fmla="*/ 102870 h 2423160"/>
                <a:gd name="connsiteX179" fmla="*/ 2431767 w 3925287"/>
                <a:gd name="connsiteY179" fmla="*/ 179070 h 2423160"/>
                <a:gd name="connsiteX180" fmla="*/ 2405097 w 3925287"/>
                <a:gd name="connsiteY180" fmla="*/ 213360 h 2423160"/>
                <a:gd name="connsiteX181" fmla="*/ 2393667 w 3925287"/>
                <a:gd name="connsiteY181" fmla="*/ 236220 h 2423160"/>
                <a:gd name="connsiteX182" fmla="*/ 2363187 w 3925287"/>
                <a:gd name="connsiteY182" fmla="*/ 285750 h 2423160"/>
                <a:gd name="connsiteX183" fmla="*/ 2306037 w 3925287"/>
                <a:gd name="connsiteY183" fmla="*/ 354330 h 2423160"/>
                <a:gd name="connsiteX184" fmla="*/ 2286987 w 3925287"/>
                <a:gd name="connsiteY184" fmla="*/ 388620 h 2423160"/>
                <a:gd name="connsiteX185" fmla="*/ 2302227 w 3925287"/>
                <a:gd name="connsiteY185" fmla="*/ 403860 h 2423160"/>
                <a:gd name="connsiteX186" fmla="*/ 2262035 w 3925287"/>
                <a:gd name="connsiteY186" fmla="*/ 411481 h 2423160"/>
                <a:gd name="connsiteX187" fmla="*/ 2256507 w 3925287"/>
                <a:gd name="connsiteY187" fmla="*/ 441960 h 2423160"/>
                <a:gd name="connsiteX188" fmla="*/ 2248887 w 3925287"/>
                <a:gd name="connsiteY188" fmla="*/ 464820 h 2423160"/>
                <a:gd name="connsiteX189" fmla="*/ 2226027 w 3925287"/>
                <a:gd name="connsiteY189" fmla="*/ 480060 h 2423160"/>
                <a:gd name="connsiteX190" fmla="*/ 2208695 w 3925287"/>
                <a:gd name="connsiteY190" fmla="*/ 502920 h 2423160"/>
                <a:gd name="connsiteX191" fmla="*/ 2176497 w 3925287"/>
                <a:gd name="connsiteY191" fmla="*/ 514350 h 2423160"/>
                <a:gd name="connsiteX192" fmla="*/ 2096487 w 3925287"/>
                <a:gd name="connsiteY192" fmla="*/ 601980 h 2423160"/>
                <a:gd name="connsiteX193" fmla="*/ 1989807 w 3925287"/>
                <a:gd name="connsiteY193" fmla="*/ 624840 h 2423160"/>
                <a:gd name="connsiteX194" fmla="*/ 2033435 w 3925287"/>
                <a:gd name="connsiteY194" fmla="*/ 640080 h 2423160"/>
                <a:gd name="connsiteX195" fmla="*/ 1964855 w 3925287"/>
                <a:gd name="connsiteY195" fmla="*/ 640080 h 2423160"/>
                <a:gd name="connsiteX196" fmla="*/ 1959327 w 3925287"/>
                <a:gd name="connsiteY196" fmla="*/ 636270 h 2423160"/>
                <a:gd name="connsiteX197" fmla="*/ 1947897 w 3925287"/>
                <a:gd name="connsiteY197" fmla="*/ 643890 h 2423160"/>
                <a:gd name="connsiteX198" fmla="*/ 1940277 w 3925287"/>
                <a:gd name="connsiteY198" fmla="*/ 624840 h 2423160"/>
                <a:gd name="connsiteX199" fmla="*/ 1898367 w 3925287"/>
                <a:gd name="connsiteY199" fmla="*/ 613410 h 2423160"/>
                <a:gd name="connsiteX200" fmla="*/ 1925037 w 3925287"/>
                <a:gd name="connsiteY200" fmla="*/ 628650 h 2423160"/>
                <a:gd name="connsiteX201" fmla="*/ 1921227 w 3925287"/>
                <a:gd name="connsiteY201" fmla="*/ 647700 h 2423160"/>
                <a:gd name="connsiteX202" fmla="*/ 1902177 w 3925287"/>
                <a:gd name="connsiteY202" fmla="*/ 605790 h 2423160"/>
                <a:gd name="connsiteX203" fmla="*/ 1913607 w 3925287"/>
                <a:gd name="connsiteY203" fmla="*/ 624840 h 2423160"/>
                <a:gd name="connsiteX204" fmla="*/ 1905987 w 3925287"/>
                <a:gd name="connsiteY204" fmla="*/ 621030 h 2423160"/>
                <a:gd name="connsiteX205" fmla="*/ 1898367 w 3925287"/>
                <a:gd name="connsiteY205" fmla="*/ 617220 h 2423160"/>
                <a:gd name="connsiteX206" fmla="*/ 1907705 w 3925287"/>
                <a:gd name="connsiteY206" fmla="*/ 624840 h 2423160"/>
                <a:gd name="connsiteX207" fmla="*/ 1913607 w 3925287"/>
                <a:gd name="connsiteY207" fmla="*/ 632460 h 2423160"/>
                <a:gd name="connsiteX208" fmla="*/ 1919135 w 3925287"/>
                <a:gd name="connsiteY208" fmla="*/ 621030 h 2423160"/>
                <a:gd name="connsiteX209" fmla="*/ 1932657 w 3925287"/>
                <a:gd name="connsiteY209" fmla="*/ 636270 h 2423160"/>
                <a:gd name="connsiteX210" fmla="*/ 1941995 w 3925287"/>
                <a:gd name="connsiteY210" fmla="*/ 636270 h 2423160"/>
                <a:gd name="connsiteX211" fmla="*/ 1917417 w 3925287"/>
                <a:gd name="connsiteY211" fmla="*/ 636270 h 2423160"/>
                <a:gd name="connsiteX212" fmla="*/ 1909797 w 3925287"/>
                <a:gd name="connsiteY212" fmla="*/ 647700 h 2423160"/>
                <a:gd name="connsiteX213" fmla="*/ 1919135 w 3925287"/>
                <a:gd name="connsiteY213" fmla="*/ 632460 h 2423160"/>
                <a:gd name="connsiteX214" fmla="*/ 1913607 w 3925287"/>
                <a:gd name="connsiteY214" fmla="*/ 636270 h 2423160"/>
                <a:gd name="connsiteX215" fmla="*/ 1919135 w 3925287"/>
                <a:gd name="connsiteY215" fmla="*/ 621030 h 2423160"/>
                <a:gd name="connsiteX216" fmla="*/ 1909797 w 3925287"/>
                <a:gd name="connsiteY216" fmla="*/ 624840 h 2423160"/>
                <a:gd name="connsiteX217" fmla="*/ 1951707 w 3925287"/>
                <a:gd name="connsiteY217" fmla="*/ 643890 h 2423160"/>
                <a:gd name="connsiteX218" fmla="*/ 1959327 w 3925287"/>
                <a:gd name="connsiteY218" fmla="*/ 632460 h 2423160"/>
                <a:gd name="connsiteX219" fmla="*/ 1909797 w 3925287"/>
                <a:gd name="connsiteY219" fmla="*/ 640080 h 2423160"/>
                <a:gd name="connsiteX220" fmla="*/ 1875507 w 3925287"/>
                <a:gd name="connsiteY220" fmla="*/ 640080 h 2423160"/>
                <a:gd name="connsiteX221" fmla="*/ 1966947 w 3925287"/>
                <a:gd name="connsiteY221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702027 w 3925287"/>
                <a:gd name="connsiteY15" fmla="*/ 510540 h 2423160"/>
                <a:gd name="connsiteX16" fmla="*/ 648687 w 3925287"/>
                <a:gd name="connsiteY16" fmla="*/ 518160 h 2423160"/>
                <a:gd name="connsiteX17" fmla="*/ 477237 w 3925287"/>
                <a:gd name="connsiteY17" fmla="*/ 499110 h 2423160"/>
                <a:gd name="connsiteX18" fmla="*/ 431517 w 3925287"/>
                <a:gd name="connsiteY18" fmla="*/ 487680 h 2423160"/>
                <a:gd name="connsiteX19" fmla="*/ 387514 w 3925287"/>
                <a:gd name="connsiteY19" fmla="*/ 48387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68927 w 3925287"/>
                <a:gd name="connsiteY170" fmla="*/ 198120 h 2423160"/>
                <a:gd name="connsiteX171" fmla="*/ 2585885 w 3925287"/>
                <a:gd name="connsiteY171" fmla="*/ 140970 h 2423160"/>
                <a:gd name="connsiteX172" fmla="*/ 2591787 w 3925287"/>
                <a:gd name="connsiteY172" fmla="*/ 91440 h 2423160"/>
                <a:gd name="connsiteX173" fmla="*/ 2595597 w 3925287"/>
                <a:gd name="connsiteY173" fmla="*/ 0 h 2423160"/>
                <a:gd name="connsiteX174" fmla="*/ 2538447 w 3925287"/>
                <a:gd name="connsiteY174" fmla="*/ 45720 h 2423160"/>
                <a:gd name="connsiteX175" fmla="*/ 2517305 w 3925287"/>
                <a:gd name="connsiteY175" fmla="*/ 76201 h 2423160"/>
                <a:gd name="connsiteX176" fmla="*/ 2513495 w 3925287"/>
                <a:gd name="connsiteY176" fmla="*/ 102870 h 2423160"/>
                <a:gd name="connsiteX177" fmla="*/ 2496537 w 3925287"/>
                <a:gd name="connsiteY177" fmla="*/ 121920 h 2423160"/>
                <a:gd name="connsiteX178" fmla="*/ 2485107 w 3925287"/>
                <a:gd name="connsiteY178" fmla="*/ 102870 h 2423160"/>
                <a:gd name="connsiteX179" fmla="*/ 2431767 w 3925287"/>
                <a:gd name="connsiteY179" fmla="*/ 179070 h 2423160"/>
                <a:gd name="connsiteX180" fmla="*/ 2405097 w 3925287"/>
                <a:gd name="connsiteY180" fmla="*/ 213360 h 2423160"/>
                <a:gd name="connsiteX181" fmla="*/ 2393667 w 3925287"/>
                <a:gd name="connsiteY181" fmla="*/ 236220 h 2423160"/>
                <a:gd name="connsiteX182" fmla="*/ 2363187 w 3925287"/>
                <a:gd name="connsiteY182" fmla="*/ 285750 h 2423160"/>
                <a:gd name="connsiteX183" fmla="*/ 2306037 w 3925287"/>
                <a:gd name="connsiteY183" fmla="*/ 354330 h 2423160"/>
                <a:gd name="connsiteX184" fmla="*/ 2286987 w 3925287"/>
                <a:gd name="connsiteY184" fmla="*/ 388620 h 2423160"/>
                <a:gd name="connsiteX185" fmla="*/ 2302227 w 3925287"/>
                <a:gd name="connsiteY185" fmla="*/ 403860 h 2423160"/>
                <a:gd name="connsiteX186" fmla="*/ 2262035 w 3925287"/>
                <a:gd name="connsiteY186" fmla="*/ 411481 h 2423160"/>
                <a:gd name="connsiteX187" fmla="*/ 2256507 w 3925287"/>
                <a:gd name="connsiteY187" fmla="*/ 441960 h 2423160"/>
                <a:gd name="connsiteX188" fmla="*/ 2248887 w 3925287"/>
                <a:gd name="connsiteY188" fmla="*/ 464820 h 2423160"/>
                <a:gd name="connsiteX189" fmla="*/ 2226027 w 3925287"/>
                <a:gd name="connsiteY189" fmla="*/ 480060 h 2423160"/>
                <a:gd name="connsiteX190" fmla="*/ 2208695 w 3925287"/>
                <a:gd name="connsiteY190" fmla="*/ 502920 h 2423160"/>
                <a:gd name="connsiteX191" fmla="*/ 2176497 w 3925287"/>
                <a:gd name="connsiteY191" fmla="*/ 514350 h 2423160"/>
                <a:gd name="connsiteX192" fmla="*/ 2096487 w 3925287"/>
                <a:gd name="connsiteY192" fmla="*/ 601980 h 2423160"/>
                <a:gd name="connsiteX193" fmla="*/ 1989807 w 3925287"/>
                <a:gd name="connsiteY193" fmla="*/ 624840 h 2423160"/>
                <a:gd name="connsiteX194" fmla="*/ 2033435 w 3925287"/>
                <a:gd name="connsiteY194" fmla="*/ 640080 h 2423160"/>
                <a:gd name="connsiteX195" fmla="*/ 1964855 w 3925287"/>
                <a:gd name="connsiteY195" fmla="*/ 640080 h 2423160"/>
                <a:gd name="connsiteX196" fmla="*/ 1959327 w 3925287"/>
                <a:gd name="connsiteY196" fmla="*/ 636270 h 2423160"/>
                <a:gd name="connsiteX197" fmla="*/ 1947897 w 3925287"/>
                <a:gd name="connsiteY197" fmla="*/ 643890 h 2423160"/>
                <a:gd name="connsiteX198" fmla="*/ 1940277 w 3925287"/>
                <a:gd name="connsiteY198" fmla="*/ 624840 h 2423160"/>
                <a:gd name="connsiteX199" fmla="*/ 1898367 w 3925287"/>
                <a:gd name="connsiteY199" fmla="*/ 613410 h 2423160"/>
                <a:gd name="connsiteX200" fmla="*/ 1925037 w 3925287"/>
                <a:gd name="connsiteY200" fmla="*/ 628650 h 2423160"/>
                <a:gd name="connsiteX201" fmla="*/ 1921227 w 3925287"/>
                <a:gd name="connsiteY201" fmla="*/ 647700 h 2423160"/>
                <a:gd name="connsiteX202" fmla="*/ 1902177 w 3925287"/>
                <a:gd name="connsiteY202" fmla="*/ 605790 h 2423160"/>
                <a:gd name="connsiteX203" fmla="*/ 1913607 w 3925287"/>
                <a:gd name="connsiteY203" fmla="*/ 624840 h 2423160"/>
                <a:gd name="connsiteX204" fmla="*/ 1905987 w 3925287"/>
                <a:gd name="connsiteY204" fmla="*/ 621030 h 2423160"/>
                <a:gd name="connsiteX205" fmla="*/ 1898367 w 3925287"/>
                <a:gd name="connsiteY205" fmla="*/ 617220 h 2423160"/>
                <a:gd name="connsiteX206" fmla="*/ 1907705 w 3925287"/>
                <a:gd name="connsiteY206" fmla="*/ 624840 h 2423160"/>
                <a:gd name="connsiteX207" fmla="*/ 1913607 w 3925287"/>
                <a:gd name="connsiteY207" fmla="*/ 632460 h 2423160"/>
                <a:gd name="connsiteX208" fmla="*/ 1919135 w 3925287"/>
                <a:gd name="connsiteY208" fmla="*/ 621030 h 2423160"/>
                <a:gd name="connsiteX209" fmla="*/ 1932657 w 3925287"/>
                <a:gd name="connsiteY209" fmla="*/ 636270 h 2423160"/>
                <a:gd name="connsiteX210" fmla="*/ 1941995 w 3925287"/>
                <a:gd name="connsiteY210" fmla="*/ 636270 h 2423160"/>
                <a:gd name="connsiteX211" fmla="*/ 1917417 w 3925287"/>
                <a:gd name="connsiteY211" fmla="*/ 636270 h 2423160"/>
                <a:gd name="connsiteX212" fmla="*/ 1909797 w 3925287"/>
                <a:gd name="connsiteY212" fmla="*/ 647700 h 2423160"/>
                <a:gd name="connsiteX213" fmla="*/ 1919135 w 3925287"/>
                <a:gd name="connsiteY213" fmla="*/ 632460 h 2423160"/>
                <a:gd name="connsiteX214" fmla="*/ 1913607 w 3925287"/>
                <a:gd name="connsiteY214" fmla="*/ 636270 h 2423160"/>
                <a:gd name="connsiteX215" fmla="*/ 1919135 w 3925287"/>
                <a:gd name="connsiteY215" fmla="*/ 621030 h 2423160"/>
                <a:gd name="connsiteX216" fmla="*/ 1909797 w 3925287"/>
                <a:gd name="connsiteY216" fmla="*/ 624840 h 2423160"/>
                <a:gd name="connsiteX217" fmla="*/ 1951707 w 3925287"/>
                <a:gd name="connsiteY217" fmla="*/ 643890 h 2423160"/>
                <a:gd name="connsiteX218" fmla="*/ 1959327 w 3925287"/>
                <a:gd name="connsiteY218" fmla="*/ 632460 h 2423160"/>
                <a:gd name="connsiteX219" fmla="*/ 1909797 w 3925287"/>
                <a:gd name="connsiteY219" fmla="*/ 640080 h 2423160"/>
                <a:gd name="connsiteX220" fmla="*/ 1875507 w 3925287"/>
                <a:gd name="connsiteY220" fmla="*/ 640080 h 2423160"/>
                <a:gd name="connsiteX221" fmla="*/ 1966947 w 3925287"/>
                <a:gd name="connsiteY221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648687 w 3925287"/>
                <a:gd name="connsiteY16" fmla="*/ 518160 h 2423160"/>
                <a:gd name="connsiteX17" fmla="*/ 477237 w 3925287"/>
                <a:gd name="connsiteY17" fmla="*/ 499110 h 2423160"/>
                <a:gd name="connsiteX18" fmla="*/ 431517 w 3925287"/>
                <a:gd name="connsiteY18" fmla="*/ 487680 h 2423160"/>
                <a:gd name="connsiteX19" fmla="*/ 387514 w 3925287"/>
                <a:gd name="connsiteY19" fmla="*/ 48387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68927 w 3925287"/>
                <a:gd name="connsiteY170" fmla="*/ 198120 h 2423160"/>
                <a:gd name="connsiteX171" fmla="*/ 2585885 w 3925287"/>
                <a:gd name="connsiteY171" fmla="*/ 140970 h 2423160"/>
                <a:gd name="connsiteX172" fmla="*/ 2591787 w 3925287"/>
                <a:gd name="connsiteY172" fmla="*/ 91440 h 2423160"/>
                <a:gd name="connsiteX173" fmla="*/ 2595597 w 3925287"/>
                <a:gd name="connsiteY173" fmla="*/ 0 h 2423160"/>
                <a:gd name="connsiteX174" fmla="*/ 2538447 w 3925287"/>
                <a:gd name="connsiteY174" fmla="*/ 45720 h 2423160"/>
                <a:gd name="connsiteX175" fmla="*/ 2517305 w 3925287"/>
                <a:gd name="connsiteY175" fmla="*/ 76201 h 2423160"/>
                <a:gd name="connsiteX176" fmla="*/ 2513495 w 3925287"/>
                <a:gd name="connsiteY176" fmla="*/ 102870 h 2423160"/>
                <a:gd name="connsiteX177" fmla="*/ 2496537 w 3925287"/>
                <a:gd name="connsiteY177" fmla="*/ 121920 h 2423160"/>
                <a:gd name="connsiteX178" fmla="*/ 2485107 w 3925287"/>
                <a:gd name="connsiteY178" fmla="*/ 102870 h 2423160"/>
                <a:gd name="connsiteX179" fmla="*/ 2431767 w 3925287"/>
                <a:gd name="connsiteY179" fmla="*/ 179070 h 2423160"/>
                <a:gd name="connsiteX180" fmla="*/ 2405097 w 3925287"/>
                <a:gd name="connsiteY180" fmla="*/ 213360 h 2423160"/>
                <a:gd name="connsiteX181" fmla="*/ 2393667 w 3925287"/>
                <a:gd name="connsiteY181" fmla="*/ 236220 h 2423160"/>
                <a:gd name="connsiteX182" fmla="*/ 2363187 w 3925287"/>
                <a:gd name="connsiteY182" fmla="*/ 285750 h 2423160"/>
                <a:gd name="connsiteX183" fmla="*/ 2306037 w 3925287"/>
                <a:gd name="connsiteY183" fmla="*/ 354330 h 2423160"/>
                <a:gd name="connsiteX184" fmla="*/ 2286987 w 3925287"/>
                <a:gd name="connsiteY184" fmla="*/ 388620 h 2423160"/>
                <a:gd name="connsiteX185" fmla="*/ 2302227 w 3925287"/>
                <a:gd name="connsiteY185" fmla="*/ 403860 h 2423160"/>
                <a:gd name="connsiteX186" fmla="*/ 2262035 w 3925287"/>
                <a:gd name="connsiteY186" fmla="*/ 411481 h 2423160"/>
                <a:gd name="connsiteX187" fmla="*/ 2256507 w 3925287"/>
                <a:gd name="connsiteY187" fmla="*/ 441960 h 2423160"/>
                <a:gd name="connsiteX188" fmla="*/ 2248887 w 3925287"/>
                <a:gd name="connsiteY188" fmla="*/ 464820 h 2423160"/>
                <a:gd name="connsiteX189" fmla="*/ 2226027 w 3925287"/>
                <a:gd name="connsiteY189" fmla="*/ 480060 h 2423160"/>
                <a:gd name="connsiteX190" fmla="*/ 2208695 w 3925287"/>
                <a:gd name="connsiteY190" fmla="*/ 502920 h 2423160"/>
                <a:gd name="connsiteX191" fmla="*/ 2176497 w 3925287"/>
                <a:gd name="connsiteY191" fmla="*/ 514350 h 2423160"/>
                <a:gd name="connsiteX192" fmla="*/ 2096487 w 3925287"/>
                <a:gd name="connsiteY192" fmla="*/ 601980 h 2423160"/>
                <a:gd name="connsiteX193" fmla="*/ 1989807 w 3925287"/>
                <a:gd name="connsiteY193" fmla="*/ 624840 h 2423160"/>
                <a:gd name="connsiteX194" fmla="*/ 2033435 w 3925287"/>
                <a:gd name="connsiteY194" fmla="*/ 640080 h 2423160"/>
                <a:gd name="connsiteX195" fmla="*/ 1964855 w 3925287"/>
                <a:gd name="connsiteY195" fmla="*/ 640080 h 2423160"/>
                <a:gd name="connsiteX196" fmla="*/ 1959327 w 3925287"/>
                <a:gd name="connsiteY196" fmla="*/ 636270 h 2423160"/>
                <a:gd name="connsiteX197" fmla="*/ 1947897 w 3925287"/>
                <a:gd name="connsiteY197" fmla="*/ 643890 h 2423160"/>
                <a:gd name="connsiteX198" fmla="*/ 1940277 w 3925287"/>
                <a:gd name="connsiteY198" fmla="*/ 624840 h 2423160"/>
                <a:gd name="connsiteX199" fmla="*/ 1898367 w 3925287"/>
                <a:gd name="connsiteY199" fmla="*/ 613410 h 2423160"/>
                <a:gd name="connsiteX200" fmla="*/ 1925037 w 3925287"/>
                <a:gd name="connsiteY200" fmla="*/ 628650 h 2423160"/>
                <a:gd name="connsiteX201" fmla="*/ 1921227 w 3925287"/>
                <a:gd name="connsiteY201" fmla="*/ 647700 h 2423160"/>
                <a:gd name="connsiteX202" fmla="*/ 1902177 w 3925287"/>
                <a:gd name="connsiteY202" fmla="*/ 605790 h 2423160"/>
                <a:gd name="connsiteX203" fmla="*/ 1913607 w 3925287"/>
                <a:gd name="connsiteY203" fmla="*/ 624840 h 2423160"/>
                <a:gd name="connsiteX204" fmla="*/ 1905987 w 3925287"/>
                <a:gd name="connsiteY204" fmla="*/ 621030 h 2423160"/>
                <a:gd name="connsiteX205" fmla="*/ 1898367 w 3925287"/>
                <a:gd name="connsiteY205" fmla="*/ 617220 h 2423160"/>
                <a:gd name="connsiteX206" fmla="*/ 1907705 w 3925287"/>
                <a:gd name="connsiteY206" fmla="*/ 624840 h 2423160"/>
                <a:gd name="connsiteX207" fmla="*/ 1913607 w 3925287"/>
                <a:gd name="connsiteY207" fmla="*/ 632460 h 2423160"/>
                <a:gd name="connsiteX208" fmla="*/ 1919135 w 3925287"/>
                <a:gd name="connsiteY208" fmla="*/ 621030 h 2423160"/>
                <a:gd name="connsiteX209" fmla="*/ 1932657 w 3925287"/>
                <a:gd name="connsiteY209" fmla="*/ 636270 h 2423160"/>
                <a:gd name="connsiteX210" fmla="*/ 1941995 w 3925287"/>
                <a:gd name="connsiteY210" fmla="*/ 636270 h 2423160"/>
                <a:gd name="connsiteX211" fmla="*/ 1917417 w 3925287"/>
                <a:gd name="connsiteY211" fmla="*/ 636270 h 2423160"/>
                <a:gd name="connsiteX212" fmla="*/ 1909797 w 3925287"/>
                <a:gd name="connsiteY212" fmla="*/ 647700 h 2423160"/>
                <a:gd name="connsiteX213" fmla="*/ 1919135 w 3925287"/>
                <a:gd name="connsiteY213" fmla="*/ 632460 h 2423160"/>
                <a:gd name="connsiteX214" fmla="*/ 1913607 w 3925287"/>
                <a:gd name="connsiteY214" fmla="*/ 636270 h 2423160"/>
                <a:gd name="connsiteX215" fmla="*/ 1919135 w 3925287"/>
                <a:gd name="connsiteY215" fmla="*/ 621030 h 2423160"/>
                <a:gd name="connsiteX216" fmla="*/ 1909797 w 3925287"/>
                <a:gd name="connsiteY216" fmla="*/ 624840 h 2423160"/>
                <a:gd name="connsiteX217" fmla="*/ 1951707 w 3925287"/>
                <a:gd name="connsiteY217" fmla="*/ 643890 h 2423160"/>
                <a:gd name="connsiteX218" fmla="*/ 1959327 w 3925287"/>
                <a:gd name="connsiteY218" fmla="*/ 632460 h 2423160"/>
                <a:gd name="connsiteX219" fmla="*/ 1909797 w 3925287"/>
                <a:gd name="connsiteY219" fmla="*/ 640080 h 2423160"/>
                <a:gd name="connsiteX220" fmla="*/ 1875507 w 3925287"/>
                <a:gd name="connsiteY220" fmla="*/ 640080 h 2423160"/>
                <a:gd name="connsiteX221" fmla="*/ 1966947 w 3925287"/>
                <a:gd name="connsiteY221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93417 w 3925287"/>
                <a:gd name="connsiteY16" fmla="*/ 621030 h 2423160"/>
                <a:gd name="connsiteX17" fmla="*/ 477237 w 3925287"/>
                <a:gd name="connsiteY17" fmla="*/ 499110 h 2423160"/>
                <a:gd name="connsiteX18" fmla="*/ 431517 w 3925287"/>
                <a:gd name="connsiteY18" fmla="*/ 487680 h 2423160"/>
                <a:gd name="connsiteX19" fmla="*/ 387514 w 3925287"/>
                <a:gd name="connsiteY19" fmla="*/ 48387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68927 w 3925287"/>
                <a:gd name="connsiteY170" fmla="*/ 198120 h 2423160"/>
                <a:gd name="connsiteX171" fmla="*/ 2585885 w 3925287"/>
                <a:gd name="connsiteY171" fmla="*/ 140970 h 2423160"/>
                <a:gd name="connsiteX172" fmla="*/ 2591787 w 3925287"/>
                <a:gd name="connsiteY172" fmla="*/ 91440 h 2423160"/>
                <a:gd name="connsiteX173" fmla="*/ 2595597 w 3925287"/>
                <a:gd name="connsiteY173" fmla="*/ 0 h 2423160"/>
                <a:gd name="connsiteX174" fmla="*/ 2538447 w 3925287"/>
                <a:gd name="connsiteY174" fmla="*/ 45720 h 2423160"/>
                <a:gd name="connsiteX175" fmla="*/ 2517305 w 3925287"/>
                <a:gd name="connsiteY175" fmla="*/ 76201 h 2423160"/>
                <a:gd name="connsiteX176" fmla="*/ 2513495 w 3925287"/>
                <a:gd name="connsiteY176" fmla="*/ 102870 h 2423160"/>
                <a:gd name="connsiteX177" fmla="*/ 2496537 w 3925287"/>
                <a:gd name="connsiteY177" fmla="*/ 121920 h 2423160"/>
                <a:gd name="connsiteX178" fmla="*/ 2485107 w 3925287"/>
                <a:gd name="connsiteY178" fmla="*/ 102870 h 2423160"/>
                <a:gd name="connsiteX179" fmla="*/ 2431767 w 3925287"/>
                <a:gd name="connsiteY179" fmla="*/ 179070 h 2423160"/>
                <a:gd name="connsiteX180" fmla="*/ 2405097 w 3925287"/>
                <a:gd name="connsiteY180" fmla="*/ 213360 h 2423160"/>
                <a:gd name="connsiteX181" fmla="*/ 2393667 w 3925287"/>
                <a:gd name="connsiteY181" fmla="*/ 236220 h 2423160"/>
                <a:gd name="connsiteX182" fmla="*/ 2363187 w 3925287"/>
                <a:gd name="connsiteY182" fmla="*/ 285750 h 2423160"/>
                <a:gd name="connsiteX183" fmla="*/ 2306037 w 3925287"/>
                <a:gd name="connsiteY183" fmla="*/ 354330 h 2423160"/>
                <a:gd name="connsiteX184" fmla="*/ 2286987 w 3925287"/>
                <a:gd name="connsiteY184" fmla="*/ 388620 h 2423160"/>
                <a:gd name="connsiteX185" fmla="*/ 2302227 w 3925287"/>
                <a:gd name="connsiteY185" fmla="*/ 403860 h 2423160"/>
                <a:gd name="connsiteX186" fmla="*/ 2262035 w 3925287"/>
                <a:gd name="connsiteY186" fmla="*/ 411481 h 2423160"/>
                <a:gd name="connsiteX187" fmla="*/ 2256507 w 3925287"/>
                <a:gd name="connsiteY187" fmla="*/ 441960 h 2423160"/>
                <a:gd name="connsiteX188" fmla="*/ 2248887 w 3925287"/>
                <a:gd name="connsiteY188" fmla="*/ 464820 h 2423160"/>
                <a:gd name="connsiteX189" fmla="*/ 2226027 w 3925287"/>
                <a:gd name="connsiteY189" fmla="*/ 480060 h 2423160"/>
                <a:gd name="connsiteX190" fmla="*/ 2208695 w 3925287"/>
                <a:gd name="connsiteY190" fmla="*/ 502920 h 2423160"/>
                <a:gd name="connsiteX191" fmla="*/ 2176497 w 3925287"/>
                <a:gd name="connsiteY191" fmla="*/ 514350 h 2423160"/>
                <a:gd name="connsiteX192" fmla="*/ 2096487 w 3925287"/>
                <a:gd name="connsiteY192" fmla="*/ 601980 h 2423160"/>
                <a:gd name="connsiteX193" fmla="*/ 1989807 w 3925287"/>
                <a:gd name="connsiteY193" fmla="*/ 624840 h 2423160"/>
                <a:gd name="connsiteX194" fmla="*/ 2033435 w 3925287"/>
                <a:gd name="connsiteY194" fmla="*/ 640080 h 2423160"/>
                <a:gd name="connsiteX195" fmla="*/ 1964855 w 3925287"/>
                <a:gd name="connsiteY195" fmla="*/ 640080 h 2423160"/>
                <a:gd name="connsiteX196" fmla="*/ 1959327 w 3925287"/>
                <a:gd name="connsiteY196" fmla="*/ 636270 h 2423160"/>
                <a:gd name="connsiteX197" fmla="*/ 1947897 w 3925287"/>
                <a:gd name="connsiteY197" fmla="*/ 643890 h 2423160"/>
                <a:gd name="connsiteX198" fmla="*/ 1940277 w 3925287"/>
                <a:gd name="connsiteY198" fmla="*/ 624840 h 2423160"/>
                <a:gd name="connsiteX199" fmla="*/ 1898367 w 3925287"/>
                <a:gd name="connsiteY199" fmla="*/ 613410 h 2423160"/>
                <a:gd name="connsiteX200" fmla="*/ 1925037 w 3925287"/>
                <a:gd name="connsiteY200" fmla="*/ 628650 h 2423160"/>
                <a:gd name="connsiteX201" fmla="*/ 1921227 w 3925287"/>
                <a:gd name="connsiteY201" fmla="*/ 647700 h 2423160"/>
                <a:gd name="connsiteX202" fmla="*/ 1902177 w 3925287"/>
                <a:gd name="connsiteY202" fmla="*/ 605790 h 2423160"/>
                <a:gd name="connsiteX203" fmla="*/ 1913607 w 3925287"/>
                <a:gd name="connsiteY203" fmla="*/ 624840 h 2423160"/>
                <a:gd name="connsiteX204" fmla="*/ 1905987 w 3925287"/>
                <a:gd name="connsiteY204" fmla="*/ 621030 h 2423160"/>
                <a:gd name="connsiteX205" fmla="*/ 1898367 w 3925287"/>
                <a:gd name="connsiteY205" fmla="*/ 617220 h 2423160"/>
                <a:gd name="connsiteX206" fmla="*/ 1907705 w 3925287"/>
                <a:gd name="connsiteY206" fmla="*/ 624840 h 2423160"/>
                <a:gd name="connsiteX207" fmla="*/ 1913607 w 3925287"/>
                <a:gd name="connsiteY207" fmla="*/ 632460 h 2423160"/>
                <a:gd name="connsiteX208" fmla="*/ 1919135 w 3925287"/>
                <a:gd name="connsiteY208" fmla="*/ 621030 h 2423160"/>
                <a:gd name="connsiteX209" fmla="*/ 1932657 w 3925287"/>
                <a:gd name="connsiteY209" fmla="*/ 636270 h 2423160"/>
                <a:gd name="connsiteX210" fmla="*/ 1941995 w 3925287"/>
                <a:gd name="connsiteY210" fmla="*/ 636270 h 2423160"/>
                <a:gd name="connsiteX211" fmla="*/ 1917417 w 3925287"/>
                <a:gd name="connsiteY211" fmla="*/ 636270 h 2423160"/>
                <a:gd name="connsiteX212" fmla="*/ 1909797 w 3925287"/>
                <a:gd name="connsiteY212" fmla="*/ 647700 h 2423160"/>
                <a:gd name="connsiteX213" fmla="*/ 1919135 w 3925287"/>
                <a:gd name="connsiteY213" fmla="*/ 632460 h 2423160"/>
                <a:gd name="connsiteX214" fmla="*/ 1913607 w 3925287"/>
                <a:gd name="connsiteY214" fmla="*/ 636270 h 2423160"/>
                <a:gd name="connsiteX215" fmla="*/ 1919135 w 3925287"/>
                <a:gd name="connsiteY215" fmla="*/ 621030 h 2423160"/>
                <a:gd name="connsiteX216" fmla="*/ 1909797 w 3925287"/>
                <a:gd name="connsiteY216" fmla="*/ 624840 h 2423160"/>
                <a:gd name="connsiteX217" fmla="*/ 1951707 w 3925287"/>
                <a:gd name="connsiteY217" fmla="*/ 643890 h 2423160"/>
                <a:gd name="connsiteX218" fmla="*/ 1959327 w 3925287"/>
                <a:gd name="connsiteY218" fmla="*/ 632460 h 2423160"/>
                <a:gd name="connsiteX219" fmla="*/ 1909797 w 3925287"/>
                <a:gd name="connsiteY219" fmla="*/ 640080 h 2423160"/>
                <a:gd name="connsiteX220" fmla="*/ 1875507 w 3925287"/>
                <a:gd name="connsiteY220" fmla="*/ 640080 h 2423160"/>
                <a:gd name="connsiteX221" fmla="*/ 1966947 w 3925287"/>
                <a:gd name="connsiteY221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93417 w 3925287"/>
                <a:gd name="connsiteY16" fmla="*/ 621030 h 2423160"/>
                <a:gd name="connsiteX17" fmla="*/ 321027 w 3925287"/>
                <a:gd name="connsiteY17" fmla="*/ 552450 h 2423160"/>
                <a:gd name="connsiteX18" fmla="*/ 431517 w 3925287"/>
                <a:gd name="connsiteY18" fmla="*/ 487680 h 2423160"/>
                <a:gd name="connsiteX19" fmla="*/ 387514 w 3925287"/>
                <a:gd name="connsiteY19" fmla="*/ 48387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68927 w 3925287"/>
                <a:gd name="connsiteY170" fmla="*/ 198120 h 2423160"/>
                <a:gd name="connsiteX171" fmla="*/ 2585885 w 3925287"/>
                <a:gd name="connsiteY171" fmla="*/ 140970 h 2423160"/>
                <a:gd name="connsiteX172" fmla="*/ 2591787 w 3925287"/>
                <a:gd name="connsiteY172" fmla="*/ 91440 h 2423160"/>
                <a:gd name="connsiteX173" fmla="*/ 2595597 w 3925287"/>
                <a:gd name="connsiteY173" fmla="*/ 0 h 2423160"/>
                <a:gd name="connsiteX174" fmla="*/ 2538447 w 3925287"/>
                <a:gd name="connsiteY174" fmla="*/ 45720 h 2423160"/>
                <a:gd name="connsiteX175" fmla="*/ 2517305 w 3925287"/>
                <a:gd name="connsiteY175" fmla="*/ 76201 h 2423160"/>
                <a:gd name="connsiteX176" fmla="*/ 2513495 w 3925287"/>
                <a:gd name="connsiteY176" fmla="*/ 102870 h 2423160"/>
                <a:gd name="connsiteX177" fmla="*/ 2496537 w 3925287"/>
                <a:gd name="connsiteY177" fmla="*/ 121920 h 2423160"/>
                <a:gd name="connsiteX178" fmla="*/ 2485107 w 3925287"/>
                <a:gd name="connsiteY178" fmla="*/ 102870 h 2423160"/>
                <a:gd name="connsiteX179" fmla="*/ 2431767 w 3925287"/>
                <a:gd name="connsiteY179" fmla="*/ 179070 h 2423160"/>
                <a:gd name="connsiteX180" fmla="*/ 2405097 w 3925287"/>
                <a:gd name="connsiteY180" fmla="*/ 213360 h 2423160"/>
                <a:gd name="connsiteX181" fmla="*/ 2393667 w 3925287"/>
                <a:gd name="connsiteY181" fmla="*/ 236220 h 2423160"/>
                <a:gd name="connsiteX182" fmla="*/ 2363187 w 3925287"/>
                <a:gd name="connsiteY182" fmla="*/ 285750 h 2423160"/>
                <a:gd name="connsiteX183" fmla="*/ 2306037 w 3925287"/>
                <a:gd name="connsiteY183" fmla="*/ 354330 h 2423160"/>
                <a:gd name="connsiteX184" fmla="*/ 2286987 w 3925287"/>
                <a:gd name="connsiteY184" fmla="*/ 388620 h 2423160"/>
                <a:gd name="connsiteX185" fmla="*/ 2302227 w 3925287"/>
                <a:gd name="connsiteY185" fmla="*/ 403860 h 2423160"/>
                <a:gd name="connsiteX186" fmla="*/ 2262035 w 3925287"/>
                <a:gd name="connsiteY186" fmla="*/ 411481 h 2423160"/>
                <a:gd name="connsiteX187" fmla="*/ 2256507 w 3925287"/>
                <a:gd name="connsiteY187" fmla="*/ 441960 h 2423160"/>
                <a:gd name="connsiteX188" fmla="*/ 2248887 w 3925287"/>
                <a:gd name="connsiteY188" fmla="*/ 464820 h 2423160"/>
                <a:gd name="connsiteX189" fmla="*/ 2226027 w 3925287"/>
                <a:gd name="connsiteY189" fmla="*/ 480060 h 2423160"/>
                <a:gd name="connsiteX190" fmla="*/ 2208695 w 3925287"/>
                <a:gd name="connsiteY190" fmla="*/ 502920 h 2423160"/>
                <a:gd name="connsiteX191" fmla="*/ 2176497 w 3925287"/>
                <a:gd name="connsiteY191" fmla="*/ 514350 h 2423160"/>
                <a:gd name="connsiteX192" fmla="*/ 2096487 w 3925287"/>
                <a:gd name="connsiteY192" fmla="*/ 601980 h 2423160"/>
                <a:gd name="connsiteX193" fmla="*/ 1989807 w 3925287"/>
                <a:gd name="connsiteY193" fmla="*/ 624840 h 2423160"/>
                <a:gd name="connsiteX194" fmla="*/ 2033435 w 3925287"/>
                <a:gd name="connsiteY194" fmla="*/ 640080 h 2423160"/>
                <a:gd name="connsiteX195" fmla="*/ 1964855 w 3925287"/>
                <a:gd name="connsiteY195" fmla="*/ 640080 h 2423160"/>
                <a:gd name="connsiteX196" fmla="*/ 1959327 w 3925287"/>
                <a:gd name="connsiteY196" fmla="*/ 636270 h 2423160"/>
                <a:gd name="connsiteX197" fmla="*/ 1947897 w 3925287"/>
                <a:gd name="connsiteY197" fmla="*/ 643890 h 2423160"/>
                <a:gd name="connsiteX198" fmla="*/ 1940277 w 3925287"/>
                <a:gd name="connsiteY198" fmla="*/ 624840 h 2423160"/>
                <a:gd name="connsiteX199" fmla="*/ 1898367 w 3925287"/>
                <a:gd name="connsiteY199" fmla="*/ 613410 h 2423160"/>
                <a:gd name="connsiteX200" fmla="*/ 1925037 w 3925287"/>
                <a:gd name="connsiteY200" fmla="*/ 628650 h 2423160"/>
                <a:gd name="connsiteX201" fmla="*/ 1921227 w 3925287"/>
                <a:gd name="connsiteY201" fmla="*/ 647700 h 2423160"/>
                <a:gd name="connsiteX202" fmla="*/ 1902177 w 3925287"/>
                <a:gd name="connsiteY202" fmla="*/ 605790 h 2423160"/>
                <a:gd name="connsiteX203" fmla="*/ 1913607 w 3925287"/>
                <a:gd name="connsiteY203" fmla="*/ 624840 h 2423160"/>
                <a:gd name="connsiteX204" fmla="*/ 1905987 w 3925287"/>
                <a:gd name="connsiteY204" fmla="*/ 621030 h 2423160"/>
                <a:gd name="connsiteX205" fmla="*/ 1898367 w 3925287"/>
                <a:gd name="connsiteY205" fmla="*/ 617220 h 2423160"/>
                <a:gd name="connsiteX206" fmla="*/ 1907705 w 3925287"/>
                <a:gd name="connsiteY206" fmla="*/ 624840 h 2423160"/>
                <a:gd name="connsiteX207" fmla="*/ 1913607 w 3925287"/>
                <a:gd name="connsiteY207" fmla="*/ 632460 h 2423160"/>
                <a:gd name="connsiteX208" fmla="*/ 1919135 w 3925287"/>
                <a:gd name="connsiteY208" fmla="*/ 621030 h 2423160"/>
                <a:gd name="connsiteX209" fmla="*/ 1932657 w 3925287"/>
                <a:gd name="connsiteY209" fmla="*/ 636270 h 2423160"/>
                <a:gd name="connsiteX210" fmla="*/ 1941995 w 3925287"/>
                <a:gd name="connsiteY210" fmla="*/ 636270 h 2423160"/>
                <a:gd name="connsiteX211" fmla="*/ 1917417 w 3925287"/>
                <a:gd name="connsiteY211" fmla="*/ 636270 h 2423160"/>
                <a:gd name="connsiteX212" fmla="*/ 1909797 w 3925287"/>
                <a:gd name="connsiteY212" fmla="*/ 647700 h 2423160"/>
                <a:gd name="connsiteX213" fmla="*/ 1919135 w 3925287"/>
                <a:gd name="connsiteY213" fmla="*/ 632460 h 2423160"/>
                <a:gd name="connsiteX214" fmla="*/ 1913607 w 3925287"/>
                <a:gd name="connsiteY214" fmla="*/ 636270 h 2423160"/>
                <a:gd name="connsiteX215" fmla="*/ 1919135 w 3925287"/>
                <a:gd name="connsiteY215" fmla="*/ 621030 h 2423160"/>
                <a:gd name="connsiteX216" fmla="*/ 1909797 w 3925287"/>
                <a:gd name="connsiteY216" fmla="*/ 624840 h 2423160"/>
                <a:gd name="connsiteX217" fmla="*/ 1951707 w 3925287"/>
                <a:gd name="connsiteY217" fmla="*/ 643890 h 2423160"/>
                <a:gd name="connsiteX218" fmla="*/ 1959327 w 3925287"/>
                <a:gd name="connsiteY218" fmla="*/ 632460 h 2423160"/>
                <a:gd name="connsiteX219" fmla="*/ 1909797 w 3925287"/>
                <a:gd name="connsiteY219" fmla="*/ 640080 h 2423160"/>
                <a:gd name="connsiteX220" fmla="*/ 1875507 w 3925287"/>
                <a:gd name="connsiteY220" fmla="*/ 640080 h 2423160"/>
                <a:gd name="connsiteX221" fmla="*/ 1966947 w 3925287"/>
                <a:gd name="connsiteY221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93417 w 3925287"/>
                <a:gd name="connsiteY16" fmla="*/ 621030 h 2423160"/>
                <a:gd name="connsiteX17" fmla="*/ 321027 w 3925287"/>
                <a:gd name="connsiteY17" fmla="*/ 552450 h 2423160"/>
                <a:gd name="connsiteX18" fmla="*/ 301977 w 3925287"/>
                <a:gd name="connsiteY18" fmla="*/ 518160 h 2423160"/>
                <a:gd name="connsiteX19" fmla="*/ 387514 w 3925287"/>
                <a:gd name="connsiteY19" fmla="*/ 48387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68927 w 3925287"/>
                <a:gd name="connsiteY170" fmla="*/ 198120 h 2423160"/>
                <a:gd name="connsiteX171" fmla="*/ 2585885 w 3925287"/>
                <a:gd name="connsiteY171" fmla="*/ 140970 h 2423160"/>
                <a:gd name="connsiteX172" fmla="*/ 2591787 w 3925287"/>
                <a:gd name="connsiteY172" fmla="*/ 91440 h 2423160"/>
                <a:gd name="connsiteX173" fmla="*/ 2595597 w 3925287"/>
                <a:gd name="connsiteY173" fmla="*/ 0 h 2423160"/>
                <a:gd name="connsiteX174" fmla="*/ 2538447 w 3925287"/>
                <a:gd name="connsiteY174" fmla="*/ 45720 h 2423160"/>
                <a:gd name="connsiteX175" fmla="*/ 2517305 w 3925287"/>
                <a:gd name="connsiteY175" fmla="*/ 76201 h 2423160"/>
                <a:gd name="connsiteX176" fmla="*/ 2513495 w 3925287"/>
                <a:gd name="connsiteY176" fmla="*/ 102870 h 2423160"/>
                <a:gd name="connsiteX177" fmla="*/ 2496537 w 3925287"/>
                <a:gd name="connsiteY177" fmla="*/ 121920 h 2423160"/>
                <a:gd name="connsiteX178" fmla="*/ 2485107 w 3925287"/>
                <a:gd name="connsiteY178" fmla="*/ 102870 h 2423160"/>
                <a:gd name="connsiteX179" fmla="*/ 2431767 w 3925287"/>
                <a:gd name="connsiteY179" fmla="*/ 179070 h 2423160"/>
                <a:gd name="connsiteX180" fmla="*/ 2405097 w 3925287"/>
                <a:gd name="connsiteY180" fmla="*/ 213360 h 2423160"/>
                <a:gd name="connsiteX181" fmla="*/ 2393667 w 3925287"/>
                <a:gd name="connsiteY181" fmla="*/ 236220 h 2423160"/>
                <a:gd name="connsiteX182" fmla="*/ 2363187 w 3925287"/>
                <a:gd name="connsiteY182" fmla="*/ 285750 h 2423160"/>
                <a:gd name="connsiteX183" fmla="*/ 2306037 w 3925287"/>
                <a:gd name="connsiteY183" fmla="*/ 354330 h 2423160"/>
                <a:gd name="connsiteX184" fmla="*/ 2286987 w 3925287"/>
                <a:gd name="connsiteY184" fmla="*/ 388620 h 2423160"/>
                <a:gd name="connsiteX185" fmla="*/ 2302227 w 3925287"/>
                <a:gd name="connsiteY185" fmla="*/ 403860 h 2423160"/>
                <a:gd name="connsiteX186" fmla="*/ 2262035 w 3925287"/>
                <a:gd name="connsiteY186" fmla="*/ 411481 h 2423160"/>
                <a:gd name="connsiteX187" fmla="*/ 2256507 w 3925287"/>
                <a:gd name="connsiteY187" fmla="*/ 441960 h 2423160"/>
                <a:gd name="connsiteX188" fmla="*/ 2248887 w 3925287"/>
                <a:gd name="connsiteY188" fmla="*/ 464820 h 2423160"/>
                <a:gd name="connsiteX189" fmla="*/ 2226027 w 3925287"/>
                <a:gd name="connsiteY189" fmla="*/ 480060 h 2423160"/>
                <a:gd name="connsiteX190" fmla="*/ 2208695 w 3925287"/>
                <a:gd name="connsiteY190" fmla="*/ 502920 h 2423160"/>
                <a:gd name="connsiteX191" fmla="*/ 2176497 w 3925287"/>
                <a:gd name="connsiteY191" fmla="*/ 514350 h 2423160"/>
                <a:gd name="connsiteX192" fmla="*/ 2096487 w 3925287"/>
                <a:gd name="connsiteY192" fmla="*/ 601980 h 2423160"/>
                <a:gd name="connsiteX193" fmla="*/ 1989807 w 3925287"/>
                <a:gd name="connsiteY193" fmla="*/ 624840 h 2423160"/>
                <a:gd name="connsiteX194" fmla="*/ 2033435 w 3925287"/>
                <a:gd name="connsiteY194" fmla="*/ 640080 h 2423160"/>
                <a:gd name="connsiteX195" fmla="*/ 1964855 w 3925287"/>
                <a:gd name="connsiteY195" fmla="*/ 640080 h 2423160"/>
                <a:gd name="connsiteX196" fmla="*/ 1959327 w 3925287"/>
                <a:gd name="connsiteY196" fmla="*/ 636270 h 2423160"/>
                <a:gd name="connsiteX197" fmla="*/ 1947897 w 3925287"/>
                <a:gd name="connsiteY197" fmla="*/ 643890 h 2423160"/>
                <a:gd name="connsiteX198" fmla="*/ 1940277 w 3925287"/>
                <a:gd name="connsiteY198" fmla="*/ 624840 h 2423160"/>
                <a:gd name="connsiteX199" fmla="*/ 1898367 w 3925287"/>
                <a:gd name="connsiteY199" fmla="*/ 613410 h 2423160"/>
                <a:gd name="connsiteX200" fmla="*/ 1925037 w 3925287"/>
                <a:gd name="connsiteY200" fmla="*/ 628650 h 2423160"/>
                <a:gd name="connsiteX201" fmla="*/ 1921227 w 3925287"/>
                <a:gd name="connsiteY201" fmla="*/ 647700 h 2423160"/>
                <a:gd name="connsiteX202" fmla="*/ 1902177 w 3925287"/>
                <a:gd name="connsiteY202" fmla="*/ 605790 h 2423160"/>
                <a:gd name="connsiteX203" fmla="*/ 1913607 w 3925287"/>
                <a:gd name="connsiteY203" fmla="*/ 624840 h 2423160"/>
                <a:gd name="connsiteX204" fmla="*/ 1905987 w 3925287"/>
                <a:gd name="connsiteY204" fmla="*/ 621030 h 2423160"/>
                <a:gd name="connsiteX205" fmla="*/ 1898367 w 3925287"/>
                <a:gd name="connsiteY205" fmla="*/ 617220 h 2423160"/>
                <a:gd name="connsiteX206" fmla="*/ 1907705 w 3925287"/>
                <a:gd name="connsiteY206" fmla="*/ 624840 h 2423160"/>
                <a:gd name="connsiteX207" fmla="*/ 1913607 w 3925287"/>
                <a:gd name="connsiteY207" fmla="*/ 632460 h 2423160"/>
                <a:gd name="connsiteX208" fmla="*/ 1919135 w 3925287"/>
                <a:gd name="connsiteY208" fmla="*/ 621030 h 2423160"/>
                <a:gd name="connsiteX209" fmla="*/ 1932657 w 3925287"/>
                <a:gd name="connsiteY209" fmla="*/ 636270 h 2423160"/>
                <a:gd name="connsiteX210" fmla="*/ 1941995 w 3925287"/>
                <a:gd name="connsiteY210" fmla="*/ 636270 h 2423160"/>
                <a:gd name="connsiteX211" fmla="*/ 1917417 w 3925287"/>
                <a:gd name="connsiteY211" fmla="*/ 636270 h 2423160"/>
                <a:gd name="connsiteX212" fmla="*/ 1909797 w 3925287"/>
                <a:gd name="connsiteY212" fmla="*/ 647700 h 2423160"/>
                <a:gd name="connsiteX213" fmla="*/ 1919135 w 3925287"/>
                <a:gd name="connsiteY213" fmla="*/ 632460 h 2423160"/>
                <a:gd name="connsiteX214" fmla="*/ 1913607 w 3925287"/>
                <a:gd name="connsiteY214" fmla="*/ 636270 h 2423160"/>
                <a:gd name="connsiteX215" fmla="*/ 1919135 w 3925287"/>
                <a:gd name="connsiteY215" fmla="*/ 621030 h 2423160"/>
                <a:gd name="connsiteX216" fmla="*/ 1909797 w 3925287"/>
                <a:gd name="connsiteY216" fmla="*/ 624840 h 2423160"/>
                <a:gd name="connsiteX217" fmla="*/ 1951707 w 3925287"/>
                <a:gd name="connsiteY217" fmla="*/ 643890 h 2423160"/>
                <a:gd name="connsiteX218" fmla="*/ 1959327 w 3925287"/>
                <a:gd name="connsiteY218" fmla="*/ 632460 h 2423160"/>
                <a:gd name="connsiteX219" fmla="*/ 1909797 w 3925287"/>
                <a:gd name="connsiteY219" fmla="*/ 640080 h 2423160"/>
                <a:gd name="connsiteX220" fmla="*/ 1875507 w 3925287"/>
                <a:gd name="connsiteY220" fmla="*/ 640080 h 2423160"/>
                <a:gd name="connsiteX221" fmla="*/ 1966947 w 3925287"/>
                <a:gd name="connsiteY221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93417 w 3925287"/>
                <a:gd name="connsiteY16" fmla="*/ 621030 h 2423160"/>
                <a:gd name="connsiteX17" fmla="*/ 321027 w 3925287"/>
                <a:gd name="connsiteY17" fmla="*/ 552450 h 2423160"/>
                <a:gd name="connsiteX18" fmla="*/ 301977 w 3925287"/>
                <a:gd name="connsiteY18" fmla="*/ 518160 h 2423160"/>
                <a:gd name="connsiteX19" fmla="*/ 280834 w 3925287"/>
                <a:gd name="connsiteY19" fmla="*/ 495300 h 2423160"/>
                <a:gd name="connsiteX20" fmla="*/ 351507 w 3925287"/>
                <a:gd name="connsiteY20" fmla="*/ 487680 h 2423160"/>
                <a:gd name="connsiteX21" fmla="*/ 294357 w 3925287"/>
                <a:gd name="connsiteY21" fmla="*/ 476250 h 2423160"/>
                <a:gd name="connsiteX22" fmla="*/ 252447 w 3925287"/>
                <a:gd name="connsiteY22" fmla="*/ 464820 h 2423160"/>
                <a:gd name="connsiteX23" fmla="*/ 180057 w 3925287"/>
                <a:gd name="connsiteY23" fmla="*/ 472440 h 2423160"/>
                <a:gd name="connsiteX24" fmla="*/ 164817 w 3925287"/>
                <a:gd name="connsiteY24" fmla="*/ 483870 h 2423160"/>
                <a:gd name="connsiteX25" fmla="*/ 130527 w 3925287"/>
                <a:gd name="connsiteY25" fmla="*/ 480060 h 2423160"/>
                <a:gd name="connsiteX26" fmla="*/ 58137 w 3925287"/>
                <a:gd name="connsiteY26" fmla="*/ 514350 h 2423160"/>
                <a:gd name="connsiteX27" fmla="*/ 27657 w 3925287"/>
                <a:gd name="connsiteY27" fmla="*/ 567690 h 2423160"/>
                <a:gd name="connsiteX28" fmla="*/ 4797 w 3925287"/>
                <a:gd name="connsiteY28" fmla="*/ 605790 h 2423160"/>
                <a:gd name="connsiteX29" fmla="*/ 987 w 3925287"/>
                <a:gd name="connsiteY29" fmla="*/ 647700 h 2423160"/>
                <a:gd name="connsiteX30" fmla="*/ 16227 w 3925287"/>
                <a:gd name="connsiteY30" fmla="*/ 754380 h 2423160"/>
                <a:gd name="connsiteX31" fmla="*/ 23847 w 3925287"/>
                <a:gd name="connsiteY31" fmla="*/ 845820 h 2423160"/>
                <a:gd name="connsiteX32" fmla="*/ 39087 w 3925287"/>
                <a:gd name="connsiteY32" fmla="*/ 868680 h 2423160"/>
                <a:gd name="connsiteX33" fmla="*/ 61947 w 3925287"/>
                <a:gd name="connsiteY33" fmla="*/ 914400 h 2423160"/>
                <a:gd name="connsiteX34" fmla="*/ 69567 w 3925287"/>
                <a:gd name="connsiteY34" fmla="*/ 1036320 h 2423160"/>
                <a:gd name="connsiteX35" fmla="*/ 115287 w 3925287"/>
                <a:gd name="connsiteY35" fmla="*/ 1127760 h 2423160"/>
                <a:gd name="connsiteX36" fmla="*/ 130527 w 3925287"/>
                <a:gd name="connsiteY36" fmla="*/ 1150620 h 2423160"/>
                <a:gd name="connsiteX37" fmla="*/ 145767 w 3925287"/>
                <a:gd name="connsiteY37" fmla="*/ 1173480 h 2423160"/>
                <a:gd name="connsiteX38" fmla="*/ 161007 w 3925287"/>
                <a:gd name="connsiteY38" fmla="*/ 1219200 h 2423160"/>
                <a:gd name="connsiteX39" fmla="*/ 168627 w 3925287"/>
                <a:gd name="connsiteY39" fmla="*/ 1257300 h 2423160"/>
                <a:gd name="connsiteX40" fmla="*/ 199107 w 3925287"/>
                <a:gd name="connsiteY40" fmla="*/ 1303020 h 2423160"/>
                <a:gd name="connsiteX41" fmla="*/ 214347 w 3925287"/>
                <a:gd name="connsiteY41" fmla="*/ 1325880 h 2423160"/>
                <a:gd name="connsiteX42" fmla="*/ 252447 w 3925287"/>
                <a:gd name="connsiteY42" fmla="*/ 1386840 h 2423160"/>
                <a:gd name="connsiteX43" fmla="*/ 282927 w 3925287"/>
                <a:gd name="connsiteY43" fmla="*/ 1432560 h 2423160"/>
                <a:gd name="connsiteX44" fmla="*/ 298167 w 3925287"/>
                <a:gd name="connsiteY44" fmla="*/ 1455420 h 2423160"/>
                <a:gd name="connsiteX45" fmla="*/ 321027 w 3925287"/>
                <a:gd name="connsiteY45" fmla="*/ 1470660 h 2423160"/>
                <a:gd name="connsiteX46" fmla="*/ 328647 w 3925287"/>
                <a:gd name="connsiteY46" fmla="*/ 1493520 h 2423160"/>
                <a:gd name="connsiteX47" fmla="*/ 343887 w 3925287"/>
                <a:gd name="connsiteY47" fmla="*/ 1607820 h 2423160"/>
                <a:gd name="connsiteX48" fmla="*/ 359127 w 3925287"/>
                <a:gd name="connsiteY48" fmla="*/ 1630680 h 2423160"/>
                <a:gd name="connsiteX49" fmla="*/ 404847 w 3925287"/>
                <a:gd name="connsiteY49" fmla="*/ 1661160 h 2423160"/>
                <a:gd name="connsiteX50" fmla="*/ 442947 w 3925287"/>
                <a:gd name="connsiteY50" fmla="*/ 1699260 h 2423160"/>
                <a:gd name="connsiteX51" fmla="*/ 458187 w 3925287"/>
                <a:gd name="connsiteY51" fmla="*/ 1722120 h 2423160"/>
                <a:gd name="connsiteX52" fmla="*/ 481047 w 3925287"/>
                <a:gd name="connsiteY52" fmla="*/ 1737360 h 2423160"/>
                <a:gd name="connsiteX53" fmla="*/ 503907 w 3925287"/>
                <a:gd name="connsiteY53" fmla="*/ 1767840 h 2423160"/>
                <a:gd name="connsiteX54" fmla="*/ 534387 w 3925287"/>
                <a:gd name="connsiteY54" fmla="*/ 1775460 h 2423160"/>
                <a:gd name="connsiteX55" fmla="*/ 557247 w 3925287"/>
                <a:gd name="connsiteY55" fmla="*/ 1798320 h 2423160"/>
                <a:gd name="connsiteX56" fmla="*/ 595347 w 3925287"/>
                <a:gd name="connsiteY56" fmla="*/ 1866900 h 2423160"/>
                <a:gd name="connsiteX57" fmla="*/ 641067 w 3925287"/>
                <a:gd name="connsiteY57" fmla="*/ 1897380 h 2423160"/>
                <a:gd name="connsiteX58" fmla="*/ 663927 w 3925287"/>
                <a:gd name="connsiteY58" fmla="*/ 1912620 h 2423160"/>
                <a:gd name="connsiteX59" fmla="*/ 709647 w 3925287"/>
                <a:gd name="connsiteY59" fmla="*/ 1927860 h 2423160"/>
                <a:gd name="connsiteX60" fmla="*/ 778227 w 3925287"/>
                <a:gd name="connsiteY60" fmla="*/ 1965960 h 2423160"/>
                <a:gd name="connsiteX61" fmla="*/ 785847 w 3925287"/>
                <a:gd name="connsiteY61" fmla="*/ 1988820 h 2423160"/>
                <a:gd name="connsiteX62" fmla="*/ 862047 w 3925287"/>
                <a:gd name="connsiteY62" fmla="*/ 2065020 h 2423160"/>
                <a:gd name="connsiteX63" fmla="*/ 884907 w 3925287"/>
                <a:gd name="connsiteY63" fmla="*/ 2072640 h 2423160"/>
                <a:gd name="connsiteX64" fmla="*/ 945867 w 3925287"/>
                <a:gd name="connsiteY64" fmla="*/ 2095500 h 2423160"/>
                <a:gd name="connsiteX65" fmla="*/ 968727 w 3925287"/>
                <a:gd name="connsiteY65" fmla="*/ 2141220 h 2423160"/>
                <a:gd name="connsiteX66" fmla="*/ 991587 w 3925287"/>
                <a:gd name="connsiteY66" fmla="*/ 2186940 h 2423160"/>
                <a:gd name="connsiteX67" fmla="*/ 1022067 w 3925287"/>
                <a:gd name="connsiteY67" fmla="*/ 2194560 h 2423160"/>
                <a:gd name="connsiteX68" fmla="*/ 1098267 w 3925287"/>
                <a:gd name="connsiteY68" fmla="*/ 2217420 h 2423160"/>
                <a:gd name="connsiteX69" fmla="*/ 1182087 w 3925287"/>
                <a:gd name="connsiteY69" fmla="*/ 2240280 h 2423160"/>
                <a:gd name="connsiteX70" fmla="*/ 1227807 w 3925287"/>
                <a:gd name="connsiteY70" fmla="*/ 2263140 h 2423160"/>
                <a:gd name="connsiteX71" fmla="*/ 1258287 w 3925287"/>
                <a:gd name="connsiteY71" fmla="*/ 2270760 h 2423160"/>
                <a:gd name="connsiteX72" fmla="*/ 1304007 w 3925287"/>
                <a:gd name="connsiteY72" fmla="*/ 2293620 h 2423160"/>
                <a:gd name="connsiteX73" fmla="*/ 1326867 w 3925287"/>
                <a:gd name="connsiteY73" fmla="*/ 2308860 h 2423160"/>
                <a:gd name="connsiteX74" fmla="*/ 1357347 w 3925287"/>
                <a:gd name="connsiteY74" fmla="*/ 2316480 h 2423160"/>
                <a:gd name="connsiteX75" fmla="*/ 1448787 w 3925287"/>
                <a:gd name="connsiteY75" fmla="*/ 2339340 h 2423160"/>
                <a:gd name="connsiteX76" fmla="*/ 1509747 w 3925287"/>
                <a:gd name="connsiteY76" fmla="*/ 2354580 h 2423160"/>
                <a:gd name="connsiteX77" fmla="*/ 1540227 w 3925287"/>
                <a:gd name="connsiteY77" fmla="*/ 2362200 h 2423160"/>
                <a:gd name="connsiteX78" fmla="*/ 1616427 w 3925287"/>
                <a:gd name="connsiteY78" fmla="*/ 2377440 h 2423160"/>
                <a:gd name="connsiteX79" fmla="*/ 1646907 w 3925287"/>
                <a:gd name="connsiteY79" fmla="*/ 2385060 h 2423160"/>
                <a:gd name="connsiteX80" fmla="*/ 1768827 w 3925287"/>
                <a:gd name="connsiteY80" fmla="*/ 2400300 h 2423160"/>
                <a:gd name="connsiteX81" fmla="*/ 1799307 w 3925287"/>
                <a:gd name="connsiteY81" fmla="*/ 2407920 h 2423160"/>
                <a:gd name="connsiteX82" fmla="*/ 2027907 w 3925287"/>
                <a:gd name="connsiteY82" fmla="*/ 2415540 h 2423160"/>
                <a:gd name="connsiteX83" fmla="*/ 2050767 w 3925287"/>
                <a:gd name="connsiteY83" fmla="*/ 2407920 h 2423160"/>
                <a:gd name="connsiteX84" fmla="*/ 2073627 w 3925287"/>
                <a:gd name="connsiteY84" fmla="*/ 2415540 h 2423160"/>
                <a:gd name="connsiteX85" fmla="*/ 2134587 w 3925287"/>
                <a:gd name="connsiteY85" fmla="*/ 2423160 h 2423160"/>
                <a:gd name="connsiteX86" fmla="*/ 2264127 w 3925287"/>
                <a:gd name="connsiteY86" fmla="*/ 2415540 h 2423160"/>
                <a:gd name="connsiteX87" fmla="*/ 2309847 w 3925287"/>
                <a:gd name="connsiteY87" fmla="*/ 2385060 h 2423160"/>
                <a:gd name="connsiteX88" fmla="*/ 2370807 w 3925287"/>
                <a:gd name="connsiteY88" fmla="*/ 2369820 h 2423160"/>
                <a:gd name="connsiteX89" fmla="*/ 2485107 w 3925287"/>
                <a:gd name="connsiteY89" fmla="*/ 2346960 h 2423160"/>
                <a:gd name="connsiteX90" fmla="*/ 2507967 w 3925287"/>
                <a:gd name="connsiteY90" fmla="*/ 2339340 h 2423160"/>
                <a:gd name="connsiteX91" fmla="*/ 2553687 w 3925287"/>
                <a:gd name="connsiteY91" fmla="*/ 2331720 h 2423160"/>
                <a:gd name="connsiteX92" fmla="*/ 2599407 w 3925287"/>
                <a:gd name="connsiteY92" fmla="*/ 2293620 h 2423160"/>
                <a:gd name="connsiteX93" fmla="*/ 2622267 w 3925287"/>
                <a:gd name="connsiteY93" fmla="*/ 2286000 h 2423160"/>
                <a:gd name="connsiteX94" fmla="*/ 2645127 w 3925287"/>
                <a:gd name="connsiteY94" fmla="*/ 2270760 h 2423160"/>
                <a:gd name="connsiteX95" fmla="*/ 2744187 w 3925287"/>
                <a:gd name="connsiteY95" fmla="*/ 2255520 h 2423160"/>
                <a:gd name="connsiteX96" fmla="*/ 2828007 w 3925287"/>
                <a:gd name="connsiteY96" fmla="*/ 2232660 h 2423160"/>
                <a:gd name="connsiteX97" fmla="*/ 2858487 w 3925287"/>
                <a:gd name="connsiteY97" fmla="*/ 2225040 h 2423160"/>
                <a:gd name="connsiteX98" fmla="*/ 2904207 w 3925287"/>
                <a:gd name="connsiteY98" fmla="*/ 2202180 h 2423160"/>
                <a:gd name="connsiteX99" fmla="*/ 2972787 w 3925287"/>
                <a:gd name="connsiteY99" fmla="*/ 2148840 h 2423160"/>
                <a:gd name="connsiteX100" fmla="*/ 3018507 w 3925287"/>
                <a:gd name="connsiteY100" fmla="*/ 2133600 h 2423160"/>
                <a:gd name="connsiteX101" fmla="*/ 3033747 w 3925287"/>
                <a:gd name="connsiteY101" fmla="*/ 2110740 h 2423160"/>
                <a:gd name="connsiteX102" fmla="*/ 3056607 w 3925287"/>
                <a:gd name="connsiteY102" fmla="*/ 2087880 h 2423160"/>
                <a:gd name="connsiteX103" fmla="*/ 3140427 w 3925287"/>
                <a:gd name="connsiteY103" fmla="*/ 2072640 h 2423160"/>
                <a:gd name="connsiteX104" fmla="*/ 3163287 w 3925287"/>
                <a:gd name="connsiteY104" fmla="*/ 2065020 h 2423160"/>
                <a:gd name="connsiteX105" fmla="*/ 3178527 w 3925287"/>
                <a:gd name="connsiteY105" fmla="*/ 2011680 h 2423160"/>
                <a:gd name="connsiteX106" fmla="*/ 3193767 w 3925287"/>
                <a:gd name="connsiteY106" fmla="*/ 1965960 h 2423160"/>
                <a:gd name="connsiteX107" fmla="*/ 3224247 w 3925287"/>
                <a:gd name="connsiteY107" fmla="*/ 1958340 h 2423160"/>
                <a:gd name="connsiteX108" fmla="*/ 3269967 w 3925287"/>
                <a:gd name="connsiteY108" fmla="*/ 1943100 h 2423160"/>
                <a:gd name="connsiteX109" fmla="*/ 3330927 w 3925287"/>
                <a:gd name="connsiteY109" fmla="*/ 1927860 h 2423160"/>
                <a:gd name="connsiteX110" fmla="*/ 3384267 w 3925287"/>
                <a:gd name="connsiteY110" fmla="*/ 1866900 h 2423160"/>
                <a:gd name="connsiteX111" fmla="*/ 3399507 w 3925287"/>
                <a:gd name="connsiteY111" fmla="*/ 1844040 h 2423160"/>
                <a:gd name="connsiteX112" fmla="*/ 3429987 w 3925287"/>
                <a:gd name="connsiteY112" fmla="*/ 1775460 h 2423160"/>
                <a:gd name="connsiteX113" fmla="*/ 3475707 w 3925287"/>
                <a:gd name="connsiteY113" fmla="*/ 1752600 h 2423160"/>
                <a:gd name="connsiteX114" fmla="*/ 3490947 w 3925287"/>
                <a:gd name="connsiteY114" fmla="*/ 1729740 h 2423160"/>
                <a:gd name="connsiteX115" fmla="*/ 3536667 w 3925287"/>
                <a:gd name="connsiteY115" fmla="*/ 1691640 h 2423160"/>
                <a:gd name="connsiteX116" fmla="*/ 3551907 w 3925287"/>
                <a:gd name="connsiteY116" fmla="*/ 1645920 h 2423160"/>
                <a:gd name="connsiteX117" fmla="*/ 3559527 w 3925287"/>
                <a:gd name="connsiteY117" fmla="*/ 1623060 h 2423160"/>
                <a:gd name="connsiteX118" fmla="*/ 3590007 w 3925287"/>
                <a:gd name="connsiteY118" fmla="*/ 1615440 h 2423160"/>
                <a:gd name="connsiteX119" fmla="*/ 3597627 w 3925287"/>
                <a:gd name="connsiteY119" fmla="*/ 1592580 h 2423160"/>
                <a:gd name="connsiteX120" fmla="*/ 3605247 w 3925287"/>
                <a:gd name="connsiteY120" fmla="*/ 1524000 h 2423160"/>
                <a:gd name="connsiteX121" fmla="*/ 3643347 w 3925287"/>
                <a:gd name="connsiteY121" fmla="*/ 1485900 h 2423160"/>
                <a:gd name="connsiteX122" fmla="*/ 3666207 w 3925287"/>
                <a:gd name="connsiteY122" fmla="*/ 1478280 h 2423160"/>
                <a:gd name="connsiteX123" fmla="*/ 3689067 w 3925287"/>
                <a:gd name="connsiteY123" fmla="*/ 1463040 h 2423160"/>
                <a:gd name="connsiteX124" fmla="*/ 3719547 w 3925287"/>
                <a:gd name="connsiteY124" fmla="*/ 1432560 h 2423160"/>
                <a:gd name="connsiteX125" fmla="*/ 3742407 w 3925287"/>
                <a:gd name="connsiteY125" fmla="*/ 1386840 h 2423160"/>
                <a:gd name="connsiteX126" fmla="*/ 3750027 w 3925287"/>
                <a:gd name="connsiteY126" fmla="*/ 1318260 h 2423160"/>
                <a:gd name="connsiteX127" fmla="*/ 3757647 w 3925287"/>
                <a:gd name="connsiteY127" fmla="*/ 1295400 h 2423160"/>
                <a:gd name="connsiteX128" fmla="*/ 3780507 w 3925287"/>
                <a:gd name="connsiteY128" fmla="*/ 1280160 h 2423160"/>
                <a:gd name="connsiteX129" fmla="*/ 3788127 w 3925287"/>
                <a:gd name="connsiteY129" fmla="*/ 1257300 h 2423160"/>
                <a:gd name="connsiteX130" fmla="*/ 3803367 w 3925287"/>
                <a:gd name="connsiteY130" fmla="*/ 1104900 h 2423160"/>
                <a:gd name="connsiteX131" fmla="*/ 3818607 w 3925287"/>
                <a:gd name="connsiteY131" fmla="*/ 1082040 h 2423160"/>
                <a:gd name="connsiteX132" fmla="*/ 3841467 w 3925287"/>
                <a:gd name="connsiteY132" fmla="*/ 1005840 h 2423160"/>
                <a:gd name="connsiteX133" fmla="*/ 3864327 w 3925287"/>
                <a:gd name="connsiteY133" fmla="*/ 990600 h 2423160"/>
                <a:gd name="connsiteX134" fmla="*/ 3879567 w 3925287"/>
                <a:gd name="connsiteY134" fmla="*/ 944880 h 2423160"/>
                <a:gd name="connsiteX135" fmla="*/ 3894807 w 3925287"/>
                <a:gd name="connsiteY135" fmla="*/ 845820 h 2423160"/>
                <a:gd name="connsiteX136" fmla="*/ 3902427 w 3925287"/>
                <a:gd name="connsiteY136" fmla="*/ 822960 h 2423160"/>
                <a:gd name="connsiteX137" fmla="*/ 3925287 w 3925287"/>
                <a:gd name="connsiteY137" fmla="*/ 800100 h 2423160"/>
                <a:gd name="connsiteX138" fmla="*/ 3917667 w 3925287"/>
                <a:gd name="connsiteY138" fmla="*/ 670560 h 2423160"/>
                <a:gd name="connsiteX139" fmla="*/ 3913857 w 3925287"/>
                <a:gd name="connsiteY139" fmla="*/ 636270 h 2423160"/>
                <a:gd name="connsiteX140" fmla="*/ 3906237 w 3925287"/>
                <a:gd name="connsiteY140" fmla="*/ 556260 h 2423160"/>
                <a:gd name="connsiteX141" fmla="*/ 3881285 w 3925287"/>
                <a:gd name="connsiteY141" fmla="*/ 510540 h 2423160"/>
                <a:gd name="connsiteX142" fmla="*/ 3852897 w 3925287"/>
                <a:gd name="connsiteY142" fmla="*/ 476250 h 2423160"/>
                <a:gd name="connsiteX143" fmla="*/ 3816515 w 3925287"/>
                <a:gd name="connsiteY143" fmla="*/ 438150 h 2423160"/>
                <a:gd name="connsiteX144" fmla="*/ 3772887 w 3925287"/>
                <a:gd name="connsiteY144" fmla="*/ 430530 h 2423160"/>
                <a:gd name="connsiteX145" fmla="*/ 3719547 w 3925287"/>
                <a:gd name="connsiteY145" fmla="*/ 426720 h 2423160"/>
                <a:gd name="connsiteX146" fmla="*/ 3650967 w 3925287"/>
                <a:gd name="connsiteY146" fmla="*/ 415290 h 2423160"/>
                <a:gd name="connsiteX147" fmla="*/ 3553625 w 3925287"/>
                <a:gd name="connsiteY147" fmla="*/ 422910 h 2423160"/>
                <a:gd name="connsiteX148" fmla="*/ 3498567 w 3925287"/>
                <a:gd name="connsiteY148" fmla="*/ 434340 h 2423160"/>
                <a:gd name="connsiteX149" fmla="*/ 3437607 w 3925287"/>
                <a:gd name="connsiteY149" fmla="*/ 438150 h 2423160"/>
                <a:gd name="connsiteX150" fmla="*/ 3346167 w 3925287"/>
                <a:gd name="connsiteY150" fmla="*/ 464820 h 2423160"/>
                <a:gd name="connsiteX151" fmla="*/ 3300447 w 3925287"/>
                <a:gd name="connsiteY151" fmla="*/ 480060 h 2423160"/>
                <a:gd name="connsiteX152" fmla="*/ 3277587 w 3925287"/>
                <a:gd name="connsiteY152" fmla="*/ 487680 h 2423160"/>
                <a:gd name="connsiteX153" fmla="*/ 3201387 w 3925287"/>
                <a:gd name="connsiteY153" fmla="*/ 495300 h 2423160"/>
                <a:gd name="connsiteX154" fmla="*/ 3125187 w 3925287"/>
                <a:gd name="connsiteY154" fmla="*/ 518160 h 2423160"/>
                <a:gd name="connsiteX155" fmla="*/ 3102327 w 3925287"/>
                <a:gd name="connsiteY155" fmla="*/ 525780 h 2423160"/>
                <a:gd name="connsiteX156" fmla="*/ 3079467 w 3925287"/>
                <a:gd name="connsiteY156" fmla="*/ 533400 h 2423160"/>
                <a:gd name="connsiteX157" fmla="*/ 3010887 w 3925287"/>
                <a:gd name="connsiteY157" fmla="*/ 541020 h 2423160"/>
                <a:gd name="connsiteX158" fmla="*/ 2965167 w 3925287"/>
                <a:gd name="connsiteY158" fmla="*/ 556260 h 2423160"/>
                <a:gd name="connsiteX159" fmla="*/ 2923257 w 3925287"/>
                <a:gd name="connsiteY159" fmla="*/ 560070 h 2423160"/>
                <a:gd name="connsiteX160" fmla="*/ 2881347 w 3925287"/>
                <a:gd name="connsiteY160" fmla="*/ 567690 h 2423160"/>
                <a:gd name="connsiteX161" fmla="*/ 2869917 w 3925287"/>
                <a:gd name="connsiteY161" fmla="*/ 579120 h 2423160"/>
                <a:gd name="connsiteX162" fmla="*/ 2709897 w 3925287"/>
                <a:gd name="connsiteY162" fmla="*/ 617220 h 2423160"/>
                <a:gd name="connsiteX163" fmla="*/ 2549877 w 3925287"/>
                <a:gd name="connsiteY163" fmla="*/ 628650 h 2423160"/>
                <a:gd name="connsiteX164" fmla="*/ 2315375 w 3925287"/>
                <a:gd name="connsiteY164" fmla="*/ 624840 h 2423160"/>
                <a:gd name="connsiteX165" fmla="*/ 2355567 w 3925287"/>
                <a:gd name="connsiteY165" fmla="*/ 560070 h 2423160"/>
                <a:gd name="connsiteX166" fmla="*/ 2431767 w 3925287"/>
                <a:gd name="connsiteY166" fmla="*/ 434340 h 2423160"/>
                <a:gd name="connsiteX167" fmla="*/ 2511777 w 3925287"/>
                <a:gd name="connsiteY167" fmla="*/ 327660 h 2423160"/>
                <a:gd name="connsiteX168" fmla="*/ 2534637 w 3925287"/>
                <a:gd name="connsiteY168" fmla="*/ 259080 h 2423160"/>
                <a:gd name="connsiteX169" fmla="*/ 2557497 w 3925287"/>
                <a:gd name="connsiteY169" fmla="*/ 205740 h 2423160"/>
                <a:gd name="connsiteX170" fmla="*/ 2568927 w 3925287"/>
                <a:gd name="connsiteY170" fmla="*/ 198120 h 2423160"/>
                <a:gd name="connsiteX171" fmla="*/ 2585885 w 3925287"/>
                <a:gd name="connsiteY171" fmla="*/ 140970 h 2423160"/>
                <a:gd name="connsiteX172" fmla="*/ 2591787 w 3925287"/>
                <a:gd name="connsiteY172" fmla="*/ 91440 h 2423160"/>
                <a:gd name="connsiteX173" fmla="*/ 2595597 w 3925287"/>
                <a:gd name="connsiteY173" fmla="*/ 0 h 2423160"/>
                <a:gd name="connsiteX174" fmla="*/ 2538447 w 3925287"/>
                <a:gd name="connsiteY174" fmla="*/ 45720 h 2423160"/>
                <a:gd name="connsiteX175" fmla="*/ 2517305 w 3925287"/>
                <a:gd name="connsiteY175" fmla="*/ 76201 h 2423160"/>
                <a:gd name="connsiteX176" fmla="*/ 2513495 w 3925287"/>
                <a:gd name="connsiteY176" fmla="*/ 102870 h 2423160"/>
                <a:gd name="connsiteX177" fmla="*/ 2496537 w 3925287"/>
                <a:gd name="connsiteY177" fmla="*/ 121920 h 2423160"/>
                <a:gd name="connsiteX178" fmla="*/ 2485107 w 3925287"/>
                <a:gd name="connsiteY178" fmla="*/ 102870 h 2423160"/>
                <a:gd name="connsiteX179" fmla="*/ 2431767 w 3925287"/>
                <a:gd name="connsiteY179" fmla="*/ 179070 h 2423160"/>
                <a:gd name="connsiteX180" fmla="*/ 2405097 w 3925287"/>
                <a:gd name="connsiteY180" fmla="*/ 213360 h 2423160"/>
                <a:gd name="connsiteX181" fmla="*/ 2393667 w 3925287"/>
                <a:gd name="connsiteY181" fmla="*/ 236220 h 2423160"/>
                <a:gd name="connsiteX182" fmla="*/ 2363187 w 3925287"/>
                <a:gd name="connsiteY182" fmla="*/ 285750 h 2423160"/>
                <a:gd name="connsiteX183" fmla="*/ 2306037 w 3925287"/>
                <a:gd name="connsiteY183" fmla="*/ 354330 h 2423160"/>
                <a:gd name="connsiteX184" fmla="*/ 2286987 w 3925287"/>
                <a:gd name="connsiteY184" fmla="*/ 388620 h 2423160"/>
                <a:gd name="connsiteX185" fmla="*/ 2302227 w 3925287"/>
                <a:gd name="connsiteY185" fmla="*/ 403860 h 2423160"/>
                <a:gd name="connsiteX186" fmla="*/ 2262035 w 3925287"/>
                <a:gd name="connsiteY186" fmla="*/ 411481 h 2423160"/>
                <a:gd name="connsiteX187" fmla="*/ 2256507 w 3925287"/>
                <a:gd name="connsiteY187" fmla="*/ 441960 h 2423160"/>
                <a:gd name="connsiteX188" fmla="*/ 2248887 w 3925287"/>
                <a:gd name="connsiteY188" fmla="*/ 464820 h 2423160"/>
                <a:gd name="connsiteX189" fmla="*/ 2226027 w 3925287"/>
                <a:gd name="connsiteY189" fmla="*/ 480060 h 2423160"/>
                <a:gd name="connsiteX190" fmla="*/ 2208695 w 3925287"/>
                <a:gd name="connsiteY190" fmla="*/ 502920 h 2423160"/>
                <a:gd name="connsiteX191" fmla="*/ 2176497 w 3925287"/>
                <a:gd name="connsiteY191" fmla="*/ 514350 h 2423160"/>
                <a:gd name="connsiteX192" fmla="*/ 2096487 w 3925287"/>
                <a:gd name="connsiteY192" fmla="*/ 601980 h 2423160"/>
                <a:gd name="connsiteX193" fmla="*/ 1989807 w 3925287"/>
                <a:gd name="connsiteY193" fmla="*/ 624840 h 2423160"/>
                <a:gd name="connsiteX194" fmla="*/ 2033435 w 3925287"/>
                <a:gd name="connsiteY194" fmla="*/ 640080 h 2423160"/>
                <a:gd name="connsiteX195" fmla="*/ 1964855 w 3925287"/>
                <a:gd name="connsiteY195" fmla="*/ 640080 h 2423160"/>
                <a:gd name="connsiteX196" fmla="*/ 1959327 w 3925287"/>
                <a:gd name="connsiteY196" fmla="*/ 636270 h 2423160"/>
                <a:gd name="connsiteX197" fmla="*/ 1947897 w 3925287"/>
                <a:gd name="connsiteY197" fmla="*/ 643890 h 2423160"/>
                <a:gd name="connsiteX198" fmla="*/ 1940277 w 3925287"/>
                <a:gd name="connsiteY198" fmla="*/ 624840 h 2423160"/>
                <a:gd name="connsiteX199" fmla="*/ 1898367 w 3925287"/>
                <a:gd name="connsiteY199" fmla="*/ 613410 h 2423160"/>
                <a:gd name="connsiteX200" fmla="*/ 1925037 w 3925287"/>
                <a:gd name="connsiteY200" fmla="*/ 628650 h 2423160"/>
                <a:gd name="connsiteX201" fmla="*/ 1921227 w 3925287"/>
                <a:gd name="connsiteY201" fmla="*/ 647700 h 2423160"/>
                <a:gd name="connsiteX202" fmla="*/ 1902177 w 3925287"/>
                <a:gd name="connsiteY202" fmla="*/ 605790 h 2423160"/>
                <a:gd name="connsiteX203" fmla="*/ 1913607 w 3925287"/>
                <a:gd name="connsiteY203" fmla="*/ 624840 h 2423160"/>
                <a:gd name="connsiteX204" fmla="*/ 1905987 w 3925287"/>
                <a:gd name="connsiteY204" fmla="*/ 621030 h 2423160"/>
                <a:gd name="connsiteX205" fmla="*/ 1898367 w 3925287"/>
                <a:gd name="connsiteY205" fmla="*/ 617220 h 2423160"/>
                <a:gd name="connsiteX206" fmla="*/ 1907705 w 3925287"/>
                <a:gd name="connsiteY206" fmla="*/ 624840 h 2423160"/>
                <a:gd name="connsiteX207" fmla="*/ 1913607 w 3925287"/>
                <a:gd name="connsiteY207" fmla="*/ 632460 h 2423160"/>
                <a:gd name="connsiteX208" fmla="*/ 1919135 w 3925287"/>
                <a:gd name="connsiteY208" fmla="*/ 621030 h 2423160"/>
                <a:gd name="connsiteX209" fmla="*/ 1932657 w 3925287"/>
                <a:gd name="connsiteY209" fmla="*/ 636270 h 2423160"/>
                <a:gd name="connsiteX210" fmla="*/ 1941995 w 3925287"/>
                <a:gd name="connsiteY210" fmla="*/ 636270 h 2423160"/>
                <a:gd name="connsiteX211" fmla="*/ 1917417 w 3925287"/>
                <a:gd name="connsiteY211" fmla="*/ 636270 h 2423160"/>
                <a:gd name="connsiteX212" fmla="*/ 1909797 w 3925287"/>
                <a:gd name="connsiteY212" fmla="*/ 647700 h 2423160"/>
                <a:gd name="connsiteX213" fmla="*/ 1919135 w 3925287"/>
                <a:gd name="connsiteY213" fmla="*/ 632460 h 2423160"/>
                <a:gd name="connsiteX214" fmla="*/ 1913607 w 3925287"/>
                <a:gd name="connsiteY214" fmla="*/ 636270 h 2423160"/>
                <a:gd name="connsiteX215" fmla="*/ 1919135 w 3925287"/>
                <a:gd name="connsiteY215" fmla="*/ 621030 h 2423160"/>
                <a:gd name="connsiteX216" fmla="*/ 1909797 w 3925287"/>
                <a:gd name="connsiteY216" fmla="*/ 624840 h 2423160"/>
                <a:gd name="connsiteX217" fmla="*/ 1951707 w 3925287"/>
                <a:gd name="connsiteY217" fmla="*/ 643890 h 2423160"/>
                <a:gd name="connsiteX218" fmla="*/ 1959327 w 3925287"/>
                <a:gd name="connsiteY218" fmla="*/ 632460 h 2423160"/>
                <a:gd name="connsiteX219" fmla="*/ 1909797 w 3925287"/>
                <a:gd name="connsiteY219" fmla="*/ 640080 h 2423160"/>
                <a:gd name="connsiteX220" fmla="*/ 1875507 w 3925287"/>
                <a:gd name="connsiteY220" fmla="*/ 640080 h 2423160"/>
                <a:gd name="connsiteX221" fmla="*/ 1966947 w 3925287"/>
                <a:gd name="connsiteY221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93417 w 3925287"/>
                <a:gd name="connsiteY16" fmla="*/ 621030 h 2423160"/>
                <a:gd name="connsiteX17" fmla="*/ 321027 w 3925287"/>
                <a:gd name="connsiteY17" fmla="*/ 552450 h 2423160"/>
                <a:gd name="connsiteX18" fmla="*/ 301977 w 3925287"/>
                <a:gd name="connsiteY18" fmla="*/ 518160 h 2423160"/>
                <a:gd name="connsiteX19" fmla="*/ 280834 w 3925287"/>
                <a:gd name="connsiteY19" fmla="*/ 495300 h 2423160"/>
                <a:gd name="connsiteX20" fmla="*/ 351507 w 3925287"/>
                <a:gd name="connsiteY20" fmla="*/ 487680 h 2423160"/>
                <a:gd name="connsiteX21" fmla="*/ 238925 w 3925287"/>
                <a:gd name="connsiteY21" fmla="*/ 472441 h 2423160"/>
                <a:gd name="connsiteX22" fmla="*/ 294357 w 3925287"/>
                <a:gd name="connsiteY22" fmla="*/ 476250 h 2423160"/>
                <a:gd name="connsiteX23" fmla="*/ 252447 w 3925287"/>
                <a:gd name="connsiteY23" fmla="*/ 46482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102327 w 3925287"/>
                <a:gd name="connsiteY156" fmla="*/ 525780 h 2423160"/>
                <a:gd name="connsiteX157" fmla="*/ 3079467 w 3925287"/>
                <a:gd name="connsiteY157" fmla="*/ 533400 h 2423160"/>
                <a:gd name="connsiteX158" fmla="*/ 3010887 w 3925287"/>
                <a:gd name="connsiteY158" fmla="*/ 541020 h 2423160"/>
                <a:gd name="connsiteX159" fmla="*/ 2965167 w 3925287"/>
                <a:gd name="connsiteY159" fmla="*/ 556260 h 2423160"/>
                <a:gd name="connsiteX160" fmla="*/ 2923257 w 3925287"/>
                <a:gd name="connsiteY160" fmla="*/ 560070 h 2423160"/>
                <a:gd name="connsiteX161" fmla="*/ 2881347 w 3925287"/>
                <a:gd name="connsiteY161" fmla="*/ 567690 h 2423160"/>
                <a:gd name="connsiteX162" fmla="*/ 2869917 w 3925287"/>
                <a:gd name="connsiteY162" fmla="*/ 579120 h 2423160"/>
                <a:gd name="connsiteX163" fmla="*/ 2709897 w 3925287"/>
                <a:gd name="connsiteY163" fmla="*/ 617220 h 2423160"/>
                <a:gd name="connsiteX164" fmla="*/ 2549877 w 3925287"/>
                <a:gd name="connsiteY164" fmla="*/ 628650 h 2423160"/>
                <a:gd name="connsiteX165" fmla="*/ 2315375 w 3925287"/>
                <a:gd name="connsiteY165" fmla="*/ 624840 h 2423160"/>
                <a:gd name="connsiteX166" fmla="*/ 2355567 w 3925287"/>
                <a:gd name="connsiteY166" fmla="*/ 560070 h 2423160"/>
                <a:gd name="connsiteX167" fmla="*/ 2431767 w 3925287"/>
                <a:gd name="connsiteY167" fmla="*/ 434340 h 2423160"/>
                <a:gd name="connsiteX168" fmla="*/ 2511777 w 3925287"/>
                <a:gd name="connsiteY168" fmla="*/ 327660 h 2423160"/>
                <a:gd name="connsiteX169" fmla="*/ 2534637 w 3925287"/>
                <a:gd name="connsiteY169" fmla="*/ 259080 h 2423160"/>
                <a:gd name="connsiteX170" fmla="*/ 2557497 w 3925287"/>
                <a:gd name="connsiteY170" fmla="*/ 205740 h 2423160"/>
                <a:gd name="connsiteX171" fmla="*/ 2568927 w 3925287"/>
                <a:gd name="connsiteY171" fmla="*/ 198120 h 2423160"/>
                <a:gd name="connsiteX172" fmla="*/ 2585885 w 3925287"/>
                <a:gd name="connsiteY172" fmla="*/ 140970 h 2423160"/>
                <a:gd name="connsiteX173" fmla="*/ 2591787 w 3925287"/>
                <a:gd name="connsiteY173" fmla="*/ 91440 h 2423160"/>
                <a:gd name="connsiteX174" fmla="*/ 2595597 w 3925287"/>
                <a:gd name="connsiteY174" fmla="*/ 0 h 2423160"/>
                <a:gd name="connsiteX175" fmla="*/ 2538447 w 3925287"/>
                <a:gd name="connsiteY175" fmla="*/ 45720 h 2423160"/>
                <a:gd name="connsiteX176" fmla="*/ 2517305 w 3925287"/>
                <a:gd name="connsiteY176" fmla="*/ 76201 h 2423160"/>
                <a:gd name="connsiteX177" fmla="*/ 2513495 w 3925287"/>
                <a:gd name="connsiteY177" fmla="*/ 102870 h 2423160"/>
                <a:gd name="connsiteX178" fmla="*/ 2496537 w 3925287"/>
                <a:gd name="connsiteY178" fmla="*/ 121920 h 2423160"/>
                <a:gd name="connsiteX179" fmla="*/ 2485107 w 3925287"/>
                <a:gd name="connsiteY179" fmla="*/ 102870 h 2423160"/>
                <a:gd name="connsiteX180" fmla="*/ 2431767 w 3925287"/>
                <a:gd name="connsiteY180" fmla="*/ 179070 h 2423160"/>
                <a:gd name="connsiteX181" fmla="*/ 2405097 w 3925287"/>
                <a:gd name="connsiteY181" fmla="*/ 213360 h 2423160"/>
                <a:gd name="connsiteX182" fmla="*/ 2393667 w 3925287"/>
                <a:gd name="connsiteY182" fmla="*/ 236220 h 2423160"/>
                <a:gd name="connsiteX183" fmla="*/ 2363187 w 3925287"/>
                <a:gd name="connsiteY183" fmla="*/ 285750 h 2423160"/>
                <a:gd name="connsiteX184" fmla="*/ 2306037 w 3925287"/>
                <a:gd name="connsiteY184" fmla="*/ 354330 h 2423160"/>
                <a:gd name="connsiteX185" fmla="*/ 2286987 w 3925287"/>
                <a:gd name="connsiteY185" fmla="*/ 388620 h 2423160"/>
                <a:gd name="connsiteX186" fmla="*/ 2302227 w 3925287"/>
                <a:gd name="connsiteY186" fmla="*/ 403860 h 2423160"/>
                <a:gd name="connsiteX187" fmla="*/ 2262035 w 3925287"/>
                <a:gd name="connsiteY187" fmla="*/ 411481 h 2423160"/>
                <a:gd name="connsiteX188" fmla="*/ 2256507 w 3925287"/>
                <a:gd name="connsiteY188" fmla="*/ 441960 h 2423160"/>
                <a:gd name="connsiteX189" fmla="*/ 2248887 w 3925287"/>
                <a:gd name="connsiteY189" fmla="*/ 464820 h 2423160"/>
                <a:gd name="connsiteX190" fmla="*/ 2226027 w 3925287"/>
                <a:gd name="connsiteY190" fmla="*/ 480060 h 2423160"/>
                <a:gd name="connsiteX191" fmla="*/ 2208695 w 3925287"/>
                <a:gd name="connsiteY191" fmla="*/ 502920 h 2423160"/>
                <a:gd name="connsiteX192" fmla="*/ 2176497 w 3925287"/>
                <a:gd name="connsiteY192" fmla="*/ 514350 h 2423160"/>
                <a:gd name="connsiteX193" fmla="*/ 2096487 w 3925287"/>
                <a:gd name="connsiteY193" fmla="*/ 601980 h 2423160"/>
                <a:gd name="connsiteX194" fmla="*/ 1989807 w 3925287"/>
                <a:gd name="connsiteY194" fmla="*/ 624840 h 2423160"/>
                <a:gd name="connsiteX195" fmla="*/ 2033435 w 3925287"/>
                <a:gd name="connsiteY195" fmla="*/ 640080 h 2423160"/>
                <a:gd name="connsiteX196" fmla="*/ 1964855 w 3925287"/>
                <a:gd name="connsiteY196" fmla="*/ 640080 h 2423160"/>
                <a:gd name="connsiteX197" fmla="*/ 1959327 w 3925287"/>
                <a:gd name="connsiteY197" fmla="*/ 636270 h 2423160"/>
                <a:gd name="connsiteX198" fmla="*/ 1947897 w 3925287"/>
                <a:gd name="connsiteY198" fmla="*/ 643890 h 2423160"/>
                <a:gd name="connsiteX199" fmla="*/ 1940277 w 3925287"/>
                <a:gd name="connsiteY199" fmla="*/ 624840 h 2423160"/>
                <a:gd name="connsiteX200" fmla="*/ 1898367 w 3925287"/>
                <a:gd name="connsiteY200" fmla="*/ 613410 h 2423160"/>
                <a:gd name="connsiteX201" fmla="*/ 1925037 w 3925287"/>
                <a:gd name="connsiteY201" fmla="*/ 628650 h 2423160"/>
                <a:gd name="connsiteX202" fmla="*/ 1921227 w 3925287"/>
                <a:gd name="connsiteY202" fmla="*/ 647700 h 2423160"/>
                <a:gd name="connsiteX203" fmla="*/ 1902177 w 3925287"/>
                <a:gd name="connsiteY203" fmla="*/ 605790 h 2423160"/>
                <a:gd name="connsiteX204" fmla="*/ 1913607 w 3925287"/>
                <a:gd name="connsiteY204" fmla="*/ 624840 h 2423160"/>
                <a:gd name="connsiteX205" fmla="*/ 1905987 w 3925287"/>
                <a:gd name="connsiteY205" fmla="*/ 621030 h 2423160"/>
                <a:gd name="connsiteX206" fmla="*/ 1898367 w 3925287"/>
                <a:gd name="connsiteY206" fmla="*/ 617220 h 2423160"/>
                <a:gd name="connsiteX207" fmla="*/ 1907705 w 3925287"/>
                <a:gd name="connsiteY207" fmla="*/ 624840 h 2423160"/>
                <a:gd name="connsiteX208" fmla="*/ 1913607 w 3925287"/>
                <a:gd name="connsiteY208" fmla="*/ 632460 h 2423160"/>
                <a:gd name="connsiteX209" fmla="*/ 1919135 w 3925287"/>
                <a:gd name="connsiteY209" fmla="*/ 621030 h 2423160"/>
                <a:gd name="connsiteX210" fmla="*/ 1932657 w 3925287"/>
                <a:gd name="connsiteY210" fmla="*/ 636270 h 2423160"/>
                <a:gd name="connsiteX211" fmla="*/ 1941995 w 3925287"/>
                <a:gd name="connsiteY211" fmla="*/ 636270 h 2423160"/>
                <a:gd name="connsiteX212" fmla="*/ 1917417 w 3925287"/>
                <a:gd name="connsiteY212" fmla="*/ 636270 h 2423160"/>
                <a:gd name="connsiteX213" fmla="*/ 1909797 w 3925287"/>
                <a:gd name="connsiteY213" fmla="*/ 647700 h 2423160"/>
                <a:gd name="connsiteX214" fmla="*/ 1919135 w 3925287"/>
                <a:gd name="connsiteY214" fmla="*/ 632460 h 2423160"/>
                <a:gd name="connsiteX215" fmla="*/ 1913607 w 3925287"/>
                <a:gd name="connsiteY215" fmla="*/ 636270 h 2423160"/>
                <a:gd name="connsiteX216" fmla="*/ 1919135 w 3925287"/>
                <a:gd name="connsiteY216" fmla="*/ 621030 h 2423160"/>
                <a:gd name="connsiteX217" fmla="*/ 1909797 w 3925287"/>
                <a:gd name="connsiteY217" fmla="*/ 624840 h 2423160"/>
                <a:gd name="connsiteX218" fmla="*/ 1951707 w 3925287"/>
                <a:gd name="connsiteY218" fmla="*/ 643890 h 2423160"/>
                <a:gd name="connsiteX219" fmla="*/ 1959327 w 3925287"/>
                <a:gd name="connsiteY219" fmla="*/ 632460 h 2423160"/>
                <a:gd name="connsiteX220" fmla="*/ 1909797 w 3925287"/>
                <a:gd name="connsiteY220" fmla="*/ 640080 h 2423160"/>
                <a:gd name="connsiteX221" fmla="*/ 1875507 w 3925287"/>
                <a:gd name="connsiteY221" fmla="*/ 640080 h 2423160"/>
                <a:gd name="connsiteX222" fmla="*/ 1966947 w 3925287"/>
                <a:gd name="connsiteY222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93417 w 3925287"/>
                <a:gd name="connsiteY16" fmla="*/ 621030 h 2423160"/>
                <a:gd name="connsiteX17" fmla="*/ 321027 w 3925287"/>
                <a:gd name="connsiteY17" fmla="*/ 552450 h 2423160"/>
                <a:gd name="connsiteX18" fmla="*/ 301977 w 3925287"/>
                <a:gd name="connsiteY18" fmla="*/ 518160 h 2423160"/>
                <a:gd name="connsiteX19" fmla="*/ 280834 w 3925287"/>
                <a:gd name="connsiteY19" fmla="*/ 495300 h 2423160"/>
                <a:gd name="connsiteX20" fmla="*/ 279117 w 3925287"/>
                <a:gd name="connsiteY20" fmla="*/ 487680 h 2423160"/>
                <a:gd name="connsiteX21" fmla="*/ 238925 w 3925287"/>
                <a:gd name="connsiteY21" fmla="*/ 472441 h 2423160"/>
                <a:gd name="connsiteX22" fmla="*/ 294357 w 3925287"/>
                <a:gd name="connsiteY22" fmla="*/ 476250 h 2423160"/>
                <a:gd name="connsiteX23" fmla="*/ 252447 w 3925287"/>
                <a:gd name="connsiteY23" fmla="*/ 46482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102327 w 3925287"/>
                <a:gd name="connsiteY156" fmla="*/ 525780 h 2423160"/>
                <a:gd name="connsiteX157" fmla="*/ 3079467 w 3925287"/>
                <a:gd name="connsiteY157" fmla="*/ 533400 h 2423160"/>
                <a:gd name="connsiteX158" fmla="*/ 3010887 w 3925287"/>
                <a:gd name="connsiteY158" fmla="*/ 541020 h 2423160"/>
                <a:gd name="connsiteX159" fmla="*/ 2965167 w 3925287"/>
                <a:gd name="connsiteY159" fmla="*/ 556260 h 2423160"/>
                <a:gd name="connsiteX160" fmla="*/ 2923257 w 3925287"/>
                <a:gd name="connsiteY160" fmla="*/ 560070 h 2423160"/>
                <a:gd name="connsiteX161" fmla="*/ 2881347 w 3925287"/>
                <a:gd name="connsiteY161" fmla="*/ 567690 h 2423160"/>
                <a:gd name="connsiteX162" fmla="*/ 2869917 w 3925287"/>
                <a:gd name="connsiteY162" fmla="*/ 579120 h 2423160"/>
                <a:gd name="connsiteX163" fmla="*/ 2709897 w 3925287"/>
                <a:gd name="connsiteY163" fmla="*/ 617220 h 2423160"/>
                <a:gd name="connsiteX164" fmla="*/ 2549877 w 3925287"/>
                <a:gd name="connsiteY164" fmla="*/ 628650 h 2423160"/>
                <a:gd name="connsiteX165" fmla="*/ 2315375 w 3925287"/>
                <a:gd name="connsiteY165" fmla="*/ 624840 h 2423160"/>
                <a:gd name="connsiteX166" fmla="*/ 2355567 w 3925287"/>
                <a:gd name="connsiteY166" fmla="*/ 560070 h 2423160"/>
                <a:gd name="connsiteX167" fmla="*/ 2431767 w 3925287"/>
                <a:gd name="connsiteY167" fmla="*/ 434340 h 2423160"/>
                <a:gd name="connsiteX168" fmla="*/ 2511777 w 3925287"/>
                <a:gd name="connsiteY168" fmla="*/ 327660 h 2423160"/>
                <a:gd name="connsiteX169" fmla="*/ 2534637 w 3925287"/>
                <a:gd name="connsiteY169" fmla="*/ 259080 h 2423160"/>
                <a:gd name="connsiteX170" fmla="*/ 2557497 w 3925287"/>
                <a:gd name="connsiteY170" fmla="*/ 205740 h 2423160"/>
                <a:gd name="connsiteX171" fmla="*/ 2568927 w 3925287"/>
                <a:gd name="connsiteY171" fmla="*/ 198120 h 2423160"/>
                <a:gd name="connsiteX172" fmla="*/ 2585885 w 3925287"/>
                <a:gd name="connsiteY172" fmla="*/ 140970 h 2423160"/>
                <a:gd name="connsiteX173" fmla="*/ 2591787 w 3925287"/>
                <a:gd name="connsiteY173" fmla="*/ 91440 h 2423160"/>
                <a:gd name="connsiteX174" fmla="*/ 2595597 w 3925287"/>
                <a:gd name="connsiteY174" fmla="*/ 0 h 2423160"/>
                <a:gd name="connsiteX175" fmla="*/ 2538447 w 3925287"/>
                <a:gd name="connsiteY175" fmla="*/ 45720 h 2423160"/>
                <a:gd name="connsiteX176" fmla="*/ 2517305 w 3925287"/>
                <a:gd name="connsiteY176" fmla="*/ 76201 h 2423160"/>
                <a:gd name="connsiteX177" fmla="*/ 2513495 w 3925287"/>
                <a:gd name="connsiteY177" fmla="*/ 102870 h 2423160"/>
                <a:gd name="connsiteX178" fmla="*/ 2496537 w 3925287"/>
                <a:gd name="connsiteY178" fmla="*/ 121920 h 2423160"/>
                <a:gd name="connsiteX179" fmla="*/ 2485107 w 3925287"/>
                <a:gd name="connsiteY179" fmla="*/ 102870 h 2423160"/>
                <a:gd name="connsiteX180" fmla="*/ 2431767 w 3925287"/>
                <a:gd name="connsiteY180" fmla="*/ 179070 h 2423160"/>
                <a:gd name="connsiteX181" fmla="*/ 2405097 w 3925287"/>
                <a:gd name="connsiteY181" fmla="*/ 213360 h 2423160"/>
                <a:gd name="connsiteX182" fmla="*/ 2393667 w 3925287"/>
                <a:gd name="connsiteY182" fmla="*/ 236220 h 2423160"/>
                <a:gd name="connsiteX183" fmla="*/ 2363187 w 3925287"/>
                <a:gd name="connsiteY183" fmla="*/ 285750 h 2423160"/>
                <a:gd name="connsiteX184" fmla="*/ 2306037 w 3925287"/>
                <a:gd name="connsiteY184" fmla="*/ 354330 h 2423160"/>
                <a:gd name="connsiteX185" fmla="*/ 2286987 w 3925287"/>
                <a:gd name="connsiteY185" fmla="*/ 388620 h 2423160"/>
                <a:gd name="connsiteX186" fmla="*/ 2302227 w 3925287"/>
                <a:gd name="connsiteY186" fmla="*/ 403860 h 2423160"/>
                <a:gd name="connsiteX187" fmla="*/ 2262035 w 3925287"/>
                <a:gd name="connsiteY187" fmla="*/ 411481 h 2423160"/>
                <a:gd name="connsiteX188" fmla="*/ 2256507 w 3925287"/>
                <a:gd name="connsiteY188" fmla="*/ 441960 h 2423160"/>
                <a:gd name="connsiteX189" fmla="*/ 2248887 w 3925287"/>
                <a:gd name="connsiteY189" fmla="*/ 464820 h 2423160"/>
                <a:gd name="connsiteX190" fmla="*/ 2226027 w 3925287"/>
                <a:gd name="connsiteY190" fmla="*/ 480060 h 2423160"/>
                <a:gd name="connsiteX191" fmla="*/ 2208695 w 3925287"/>
                <a:gd name="connsiteY191" fmla="*/ 502920 h 2423160"/>
                <a:gd name="connsiteX192" fmla="*/ 2176497 w 3925287"/>
                <a:gd name="connsiteY192" fmla="*/ 514350 h 2423160"/>
                <a:gd name="connsiteX193" fmla="*/ 2096487 w 3925287"/>
                <a:gd name="connsiteY193" fmla="*/ 601980 h 2423160"/>
                <a:gd name="connsiteX194" fmla="*/ 1989807 w 3925287"/>
                <a:gd name="connsiteY194" fmla="*/ 624840 h 2423160"/>
                <a:gd name="connsiteX195" fmla="*/ 2033435 w 3925287"/>
                <a:gd name="connsiteY195" fmla="*/ 640080 h 2423160"/>
                <a:gd name="connsiteX196" fmla="*/ 1964855 w 3925287"/>
                <a:gd name="connsiteY196" fmla="*/ 640080 h 2423160"/>
                <a:gd name="connsiteX197" fmla="*/ 1959327 w 3925287"/>
                <a:gd name="connsiteY197" fmla="*/ 636270 h 2423160"/>
                <a:gd name="connsiteX198" fmla="*/ 1947897 w 3925287"/>
                <a:gd name="connsiteY198" fmla="*/ 643890 h 2423160"/>
                <a:gd name="connsiteX199" fmla="*/ 1940277 w 3925287"/>
                <a:gd name="connsiteY199" fmla="*/ 624840 h 2423160"/>
                <a:gd name="connsiteX200" fmla="*/ 1898367 w 3925287"/>
                <a:gd name="connsiteY200" fmla="*/ 613410 h 2423160"/>
                <a:gd name="connsiteX201" fmla="*/ 1925037 w 3925287"/>
                <a:gd name="connsiteY201" fmla="*/ 628650 h 2423160"/>
                <a:gd name="connsiteX202" fmla="*/ 1921227 w 3925287"/>
                <a:gd name="connsiteY202" fmla="*/ 647700 h 2423160"/>
                <a:gd name="connsiteX203" fmla="*/ 1902177 w 3925287"/>
                <a:gd name="connsiteY203" fmla="*/ 605790 h 2423160"/>
                <a:gd name="connsiteX204" fmla="*/ 1913607 w 3925287"/>
                <a:gd name="connsiteY204" fmla="*/ 624840 h 2423160"/>
                <a:gd name="connsiteX205" fmla="*/ 1905987 w 3925287"/>
                <a:gd name="connsiteY205" fmla="*/ 621030 h 2423160"/>
                <a:gd name="connsiteX206" fmla="*/ 1898367 w 3925287"/>
                <a:gd name="connsiteY206" fmla="*/ 617220 h 2423160"/>
                <a:gd name="connsiteX207" fmla="*/ 1907705 w 3925287"/>
                <a:gd name="connsiteY207" fmla="*/ 624840 h 2423160"/>
                <a:gd name="connsiteX208" fmla="*/ 1913607 w 3925287"/>
                <a:gd name="connsiteY208" fmla="*/ 632460 h 2423160"/>
                <a:gd name="connsiteX209" fmla="*/ 1919135 w 3925287"/>
                <a:gd name="connsiteY209" fmla="*/ 621030 h 2423160"/>
                <a:gd name="connsiteX210" fmla="*/ 1932657 w 3925287"/>
                <a:gd name="connsiteY210" fmla="*/ 636270 h 2423160"/>
                <a:gd name="connsiteX211" fmla="*/ 1941995 w 3925287"/>
                <a:gd name="connsiteY211" fmla="*/ 636270 h 2423160"/>
                <a:gd name="connsiteX212" fmla="*/ 1917417 w 3925287"/>
                <a:gd name="connsiteY212" fmla="*/ 636270 h 2423160"/>
                <a:gd name="connsiteX213" fmla="*/ 1909797 w 3925287"/>
                <a:gd name="connsiteY213" fmla="*/ 647700 h 2423160"/>
                <a:gd name="connsiteX214" fmla="*/ 1919135 w 3925287"/>
                <a:gd name="connsiteY214" fmla="*/ 632460 h 2423160"/>
                <a:gd name="connsiteX215" fmla="*/ 1913607 w 3925287"/>
                <a:gd name="connsiteY215" fmla="*/ 636270 h 2423160"/>
                <a:gd name="connsiteX216" fmla="*/ 1919135 w 3925287"/>
                <a:gd name="connsiteY216" fmla="*/ 621030 h 2423160"/>
                <a:gd name="connsiteX217" fmla="*/ 1909797 w 3925287"/>
                <a:gd name="connsiteY217" fmla="*/ 624840 h 2423160"/>
                <a:gd name="connsiteX218" fmla="*/ 1951707 w 3925287"/>
                <a:gd name="connsiteY218" fmla="*/ 643890 h 2423160"/>
                <a:gd name="connsiteX219" fmla="*/ 1959327 w 3925287"/>
                <a:gd name="connsiteY219" fmla="*/ 632460 h 2423160"/>
                <a:gd name="connsiteX220" fmla="*/ 1909797 w 3925287"/>
                <a:gd name="connsiteY220" fmla="*/ 640080 h 2423160"/>
                <a:gd name="connsiteX221" fmla="*/ 1875507 w 3925287"/>
                <a:gd name="connsiteY221" fmla="*/ 640080 h 2423160"/>
                <a:gd name="connsiteX222" fmla="*/ 1966947 w 3925287"/>
                <a:gd name="connsiteY222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93417 w 3925287"/>
                <a:gd name="connsiteY16" fmla="*/ 621030 h 2423160"/>
                <a:gd name="connsiteX17" fmla="*/ 321027 w 3925287"/>
                <a:gd name="connsiteY17" fmla="*/ 552450 h 2423160"/>
                <a:gd name="connsiteX18" fmla="*/ 301977 w 3925287"/>
                <a:gd name="connsiteY18" fmla="*/ 518160 h 2423160"/>
                <a:gd name="connsiteX19" fmla="*/ 280834 w 3925287"/>
                <a:gd name="connsiteY19" fmla="*/ 495300 h 2423160"/>
                <a:gd name="connsiteX20" fmla="*/ 279117 w 3925287"/>
                <a:gd name="connsiteY20" fmla="*/ 487680 h 2423160"/>
                <a:gd name="connsiteX21" fmla="*/ 238925 w 3925287"/>
                <a:gd name="connsiteY21" fmla="*/ 472441 h 2423160"/>
                <a:gd name="connsiteX22" fmla="*/ 237207 w 3925287"/>
                <a:gd name="connsiteY22" fmla="*/ 487680 h 2423160"/>
                <a:gd name="connsiteX23" fmla="*/ 252447 w 3925287"/>
                <a:gd name="connsiteY23" fmla="*/ 46482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102327 w 3925287"/>
                <a:gd name="connsiteY156" fmla="*/ 525780 h 2423160"/>
                <a:gd name="connsiteX157" fmla="*/ 3079467 w 3925287"/>
                <a:gd name="connsiteY157" fmla="*/ 533400 h 2423160"/>
                <a:gd name="connsiteX158" fmla="*/ 3010887 w 3925287"/>
                <a:gd name="connsiteY158" fmla="*/ 541020 h 2423160"/>
                <a:gd name="connsiteX159" fmla="*/ 2965167 w 3925287"/>
                <a:gd name="connsiteY159" fmla="*/ 556260 h 2423160"/>
                <a:gd name="connsiteX160" fmla="*/ 2923257 w 3925287"/>
                <a:gd name="connsiteY160" fmla="*/ 560070 h 2423160"/>
                <a:gd name="connsiteX161" fmla="*/ 2881347 w 3925287"/>
                <a:gd name="connsiteY161" fmla="*/ 567690 h 2423160"/>
                <a:gd name="connsiteX162" fmla="*/ 2869917 w 3925287"/>
                <a:gd name="connsiteY162" fmla="*/ 579120 h 2423160"/>
                <a:gd name="connsiteX163" fmla="*/ 2709897 w 3925287"/>
                <a:gd name="connsiteY163" fmla="*/ 617220 h 2423160"/>
                <a:gd name="connsiteX164" fmla="*/ 2549877 w 3925287"/>
                <a:gd name="connsiteY164" fmla="*/ 628650 h 2423160"/>
                <a:gd name="connsiteX165" fmla="*/ 2315375 w 3925287"/>
                <a:gd name="connsiteY165" fmla="*/ 624840 h 2423160"/>
                <a:gd name="connsiteX166" fmla="*/ 2355567 w 3925287"/>
                <a:gd name="connsiteY166" fmla="*/ 560070 h 2423160"/>
                <a:gd name="connsiteX167" fmla="*/ 2431767 w 3925287"/>
                <a:gd name="connsiteY167" fmla="*/ 434340 h 2423160"/>
                <a:gd name="connsiteX168" fmla="*/ 2511777 w 3925287"/>
                <a:gd name="connsiteY168" fmla="*/ 327660 h 2423160"/>
                <a:gd name="connsiteX169" fmla="*/ 2534637 w 3925287"/>
                <a:gd name="connsiteY169" fmla="*/ 259080 h 2423160"/>
                <a:gd name="connsiteX170" fmla="*/ 2557497 w 3925287"/>
                <a:gd name="connsiteY170" fmla="*/ 205740 h 2423160"/>
                <a:gd name="connsiteX171" fmla="*/ 2568927 w 3925287"/>
                <a:gd name="connsiteY171" fmla="*/ 198120 h 2423160"/>
                <a:gd name="connsiteX172" fmla="*/ 2585885 w 3925287"/>
                <a:gd name="connsiteY172" fmla="*/ 140970 h 2423160"/>
                <a:gd name="connsiteX173" fmla="*/ 2591787 w 3925287"/>
                <a:gd name="connsiteY173" fmla="*/ 91440 h 2423160"/>
                <a:gd name="connsiteX174" fmla="*/ 2595597 w 3925287"/>
                <a:gd name="connsiteY174" fmla="*/ 0 h 2423160"/>
                <a:gd name="connsiteX175" fmla="*/ 2538447 w 3925287"/>
                <a:gd name="connsiteY175" fmla="*/ 45720 h 2423160"/>
                <a:gd name="connsiteX176" fmla="*/ 2517305 w 3925287"/>
                <a:gd name="connsiteY176" fmla="*/ 76201 h 2423160"/>
                <a:gd name="connsiteX177" fmla="*/ 2513495 w 3925287"/>
                <a:gd name="connsiteY177" fmla="*/ 102870 h 2423160"/>
                <a:gd name="connsiteX178" fmla="*/ 2496537 w 3925287"/>
                <a:gd name="connsiteY178" fmla="*/ 121920 h 2423160"/>
                <a:gd name="connsiteX179" fmla="*/ 2485107 w 3925287"/>
                <a:gd name="connsiteY179" fmla="*/ 102870 h 2423160"/>
                <a:gd name="connsiteX180" fmla="*/ 2431767 w 3925287"/>
                <a:gd name="connsiteY180" fmla="*/ 179070 h 2423160"/>
                <a:gd name="connsiteX181" fmla="*/ 2405097 w 3925287"/>
                <a:gd name="connsiteY181" fmla="*/ 213360 h 2423160"/>
                <a:gd name="connsiteX182" fmla="*/ 2393667 w 3925287"/>
                <a:gd name="connsiteY182" fmla="*/ 236220 h 2423160"/>
                <a:gd name="connsiteX183" fmla="*/ 2363187 w 3925287"/>
                <a:gd name="connsiteY183" fmla="*/ 285750 h 2423160"/>
                <a:gd name="connsiteX184" fmla="*/ 2306037 w 3925287"/>
                <a:gd name="connsiteY184" fmla="*/ 354330 h 2423160"/>
                <a:gd name="connsiteX185" fmla="*/ 2286987 w 3925287"/>
                <a:gd name="connsiteY185" fmla="*/ 388620 h 2423160"/>
                <a:gd name="connsiteX186" fmla="*/ 2302227 w 3925287"/>
                <a:gd name="connsiteY186" fmla="*/ 403860 h 2423160"/>
                <a:gd name="connsiteX187" fmla="*/ 2262035 w 3925287"/>
                <a:gd name="connsiteY187" fmla="*/ 411481 h 2423160"/>
                <a:gd name="connsiteX188" fmla="*/ 2256507 w 3925287"/>
                <a:gd name="connsiteY188" fmla="*/ 441960 h 2423160"/>
                <a:gd name="connsiteX189" fmla="*/ 2248887 w 3925287"/>
                <a:gd name="connsiteY189" fmla="*/ 464820 h 2423160"/>
                <a:gd name="connsiteX190" fmla="*/ 2226027 w 3925287"/>
                <a:gd name="connsiteY190" fmla="*/ 480060 h 2423160"/>
                <a:gd name="connsiteX191" fmla="*/ 2208695 w 3925287"/>
                <a:gd name="connsiteY191" fmla="*/ 502920 h 2423160"/>
                <a:gd name="connsiteX192" fmla="*/ 2176497 w 3925287"/>
                <a:gd name="connsiteY192" fmla="*/ 514350 h 2423160"/>
                <a:gd name="connsiteX193" fmla="*/ 2096487 w 3925287"/>
                <a:gd name="connsiteY193" fmla="*/ 601980 h 2423160"/>
                <a:gd name="connsiteX194" fmla="*/ 1989807 w 3925287"/>
                <a:gd name="connsiteY194" fmla="*/ 624840 h 2423160"/>
                <a:gd name="connsiteX195" fmla="*/ 2033435 w 3925287"/>
                <a:gd name="connsiteY195" fmla="*/ 640080 h 2423160"/>
                <a:gd name="connsiteX196" fmla="*/ 1964855 w 3925287"/>
                <a:gd name="connsiteY196" fmla="*/ 640080 h 2423160"/>
                <a:gd name="connsiteX197" fmla="*/ 1959327 w 3925287"/>
                <a:gd name="connsiteY197" fmla="*/ 636270 h 2423160"/>
                <a:gd name="connsiteX198" fmla="*/ 1947897 w 3925287"/>
                <a:gd name="connsiteY198" fmla="*/ 643890 h 2423160"/>
                <a:gd name="connsiteX199" fmla="*/ 1940277 w 3925287"/>
                <a:gd name="connsiteY199" fmla="*/ 624840 h 2423160"/>
                <a:gd name="connsiteX200" fmla="*/ 1898367 w 3925287"/>
                <a:gd name="connsiteY200" fmla="*/ 613410 h 2423160"/>
                <a:gd name="connsiteX201" fmla="*/ 1925037 w 3925287"/>
                <a:gd name="connsiteY201" fmla="*/ 628650 h 2423160"/>
                <a:gd name="connsiteX202" fmla="*/ 1921227 w 3925287"/>
                <a:gd name="connsiteY202" fmla="*/ 647700 h 2423160"/>
                <a:gd name="connsiteX203" fmla="*/ 1902177 w 3925287"/>
                <a:gd name="connsiteY203" fmla="*/ 605790 h 2423160"/>
                <a:gd name="connsiteX204" fmla="*/ 1913607 w 3925287"/>
                <a:gd name="connsiteY204" fmla="*/ 624840 h 2423160"/>
                <a:gd name="connsiteX205" fmla="*/ 1905987 w 3925287"/>
                <a:gd name="connsiteY205" fmla="*/ 621030 h 2423160"/>
                <a:gd name="connsiteX206" fmla="*/ 1898367 w 3925287"/>
                <a:gd name="connsiteY206" fmla="*/ 617220 h 2423160"/>
                <a:gd name="connsiteX207" fmla="*/ 1907705 w 3925287"/>
                <a:gd name="connsiteY207" fmla="*/ 624840 h 2423160"/>
                <a:gd name="connsiteX208" fmla="*/ 1913607 w 3925287"/>
                <a:gd name="connsiteY208" fmla="*/ 632460 h 2423160"/>
                <a:gd name="connsiteX209" fmla="*/ 1919135 w 3925287"/>
                <a:gd name="connsiteY209" fmla="*/ 621030 h 2423160"/>
                <a:gd name="connsiteX210" fmla="*/ 1932657 w 3925287"/>
                <a:gd name="connsiteY210" fmla="*/ 636270 h 2423160"/>
                <a:gd name="connsiteX211" fmla="*/ 1941995 w 3925287"/>
                <a:gd name="connsiteY211" fmla="*/ 636270 h 2423160"/>
                <a:gd name="connsiteX212" fmla="*/ 1917417 w 3925287"/>
                <a:gd name="connsiteY212" fmla="*/ 636270 h 2423160"/>
                <a:gd name="connsiteX213" fmla="*/ 1909797 w 3925287"/>
                <a:gd name="connsiteY213" fmla="*/ 647700 h 2423160"/>
                <a:gd name="connsiteX214" fmla="*/ 1919135 w 3925287"/>
                <a:gd name="connsiteY214" fmla="*/ 632460 h 2423160"/>
                <a:gd name="connsiteX215" fmla="*/ 1913607 w 3925287"/>
                <a:gd name="connsiteY215" fmla="*/ 636270 h 2423160"/>
                <a:gd name="connsiteX216" fmla="*/ 1919135 w 3925287"/>
                <a:gd name="connsiteY216" fmla="*/ 621030 h 2423160"/>
                <a:gd name="connsiteX217" fmla="*/ 1909797 w 3925287"/>
                <a:gd name="connsiteY217" fmla="*/ 624840 h 2423160"/>
                <a:gd name="connsiteX218" fmla="*/ 1951707 w 3925287"/>
                <a:gd name="connsiteY218" fmla="*/ 643890 h 2423160"/>
                <a:gd name="connsiteX219" fmla="*/ 1959327 w 3925287"/>
                <a:gd name="connsiteY219" fmla="*/ 632460 h 2423160"/>
                <a:gd name="connsiteX220" fmla="*/ 1909797 w 3925287"/>
                <a:gd name="connsiteY220" fmla="*/ 640080 h 2423160"/>
                <a:gd name="connsiteX221" fmla="*/ 1875507 w 3925287"/>
                <a:gd name="connsiteY221" fmla="*/ 640080 h 2423160"/>
                <a:gd name="connsiteX222" fmla="*/ 1966947 w 3925287"/>
                <a:gd name="connsiteY222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93417 w 3925287"/>
                <a:gd name="connsiteY16" fmla="*/ 621030 h 2423160"/>
                <a:gd name="connsiteX17" fmla="*/ 321027 w 3925287"/>
                <a:gd name="connsiteY17" fmla="*/ 552450 h 2423160"/>
                <a:gd name="connsiteX18" fmla="*/ 301977 w 3925287"/>
                <a:gd name="connsiteY18" fmla="*/ 518160 h 2423160"/>
                <a:gd name="connsiteX19" fmla="*/ 280834 w 3925287"/>
                <a:gd name="connsiteY19" fmla="*/ 495300 h 2423160"/>
                <a:gd name="connsiteX20" fmla="*/ 279117 w 3925287"/>
                <a:gd name="connsiteY20" fmla="*/ 487680 h 2423160"/>
                <a:gd name="connsiteX21" fmla="*/ 238925 w 3925287"/>
                <a:gd name="connsiteY21" fmla="*/ 472441 h 2423160"/>
                <a:gd name="connsiteX22" fmla="*/ 237207 w 3925287"/>
                <a:gd name="connsiteY22" fmla="*/ 487680 h 2423160"/>
                <a:gd name="connsiteX23" fmla="*/ 225777 w 3925287"/>
                <a:gd name="connsiteY23" fmla="*/ 47244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102327 w 3925287"/>
                <a:gd name="connsiteY156" fmla="*/ 525780 h 2423160"/>
                <a:gd name="connsiteX157" fmla="*/ 3079467 w 3925287"/>
                <a:gd name="connsiteY157" fmla="*/ 533400 h 2423160"/>
                <a:gd name="connsiteX158" fmla="*/ 3010887 w 3925287"/>
                <a:gd name="connsiteY158" fmla="*/ 541020 h 2423160"/>
                <a:gd name="connsiteX159" fmla="*/ 2965167 w 3925287"/>
                <a:gd name="connsiteY159" fmla="*/ 556260 h 2423160"/>
                <a:gd name="connsiteX160" fmla="*/ 2923257 w 3925287"/>
                <a:gd name="connsiteY160" fmla="*/ 560070 h 2423160"/>
                <a:gd name="connsiteX161" fmla="*/ 2881347 w 3925287"/>
                <a:gd name="connsiteY161" fmla="*/ 567690 h 2423160"/>
                <a:gd name="connsiteX162" fmla="*/ 2869917 w 3925287"/>
                <a:gd name="connsiteY162" fmla="*/ 579120 h 2423160"/>
                <a:gd name="connsiteX163" fmla="*/ 2709897 w 3925287"/>
                <a:gd name="connsiteY163" fmla="*/ 617220 h 2423160"/>
                <a:gd name="connsiteX164" fmla="*/ 2549877 w 3925287"/>
                <a:gd name="connsiteY164" fmla="*/ 628650 h 2423160"/>
                <a:gd name="connsiteX165" fmla="*/ 2315375 w 3925287"/>
                <a:gd name="connsiteY165" fmla="*/ 624840 h 2423160"/>
                <a:gd name="connsiteX166" fmla="*/ 2355567 w 3925287"/>
                <a:gd name="connsiteY166" fmla="*/ 560070 h 2423160"/>
                <a:gd name="connsiteX167" fmla="*/ 2431767 w 3925287"/>
                <a:gd name="connsiteY167" fmla="*/ 434340 h 2423160"/>
                <a:gd name="connsiteX168" fmla="*/ 2511777 w 3925287"/>
                <a:gd name="connsiteY168" fmla="*/ 327660 h 2423160"/>
                <a:gd name="connsiteX169" fmla="*/ 2534637 w 3925287"/>
                <a:gd name="connsiteY169" fmla="*/ 259080 h 2423160"/>
                <a:gd name="connsiteX170" fmla="*/ 2557497 w 3925287"/>
                <a:gd name="connsiteY170" fmla="*/ 205740 h 2423160"/>
                <a:gd name="connsiteX171" fmla="*/ 2568927 w 3925287"/>
                <a:gd name="connsiteY171" fmla="*/ 198120 h 2423160"/>
                <a:gd name="connsiteX172" fmla="*/ 2585885 w 3925287"/>
                <a:gd name="connsiteY172" fmla="*/ 140970 h 2423160"/>
                <a:gd name="connsiteX173" fmla="*/ 2591787 w 3925287"/>
                <a:gd name="connsiteY173" fmla="*/ 91440 h 2423160"/>
                <a:gd name="connsiteX174" fmla="*/ 2595597 w 3925287"/>
                <a:gd name="connsiteY174" fmla="*/ 0 h 2423160"/>
                <a:gd name="connsiteX175" fmla="*/ 2538447 w 3925287"/>
                <a:gd name="connsiteY175" fmla="*/ 45720 h 2423160"/>
                <a:gd name="connsiteX176" fmla="*/ 2517305 w 3925287"/>
                <a:gd name="connsiteY176" fmla="*/ 76201 h 2423160"/>
                <a:gd name="connsiteX177" fmla="*/ 2513495 w 3925287"/>
                <a:gd name="connsiteY177" fmla="*/ 102870 h 2423160"/>
                <a:gd name="connsiteX178" fmla="*/ 2496537 w 3925287"/>
                <a:gd name="connsiteY178" fmla="*/ 121920 h 2423160"/>
                <a:gd name="connsiteX179" fmla="*/ 2485107 w 3925287"/>
                <a:gd name="connsiteY179" fmla="*/ 102870 h 2423160"/>
                <a:gd name="connsiteX180" fmla="*/ 2431767 w 3925287"/>
                <a:gd name="connsiteY180" fmla="*/ 179070 h 2423160"/>
                <a:gd name="connsiteX181" fmla="*/ 2405097 w 3925287"/>
                <a:gd name="connsiteY181" fmla="*/ 213360 h 2423160"/>
                <a:gd name="connsiteX182" fmla="*/ 2393667 w 3925287"/>
                <a:gd name="connsiteY182" fmla="*/ 236220 h 2423160"/>
                <a:gd name="connsiteX183" fmla="*/ 2363187 w 3925287"/>
                <a:gd name="connsiteY183" fmla="*/ 285750 h 2423160"/>
                <a:gd name="connsiteX184" fmla="*/ 2306037 w 3925287"/>
                <a:gd name="connsiteY184" fmla="*/ 354330 h 2423160"/>
                <a:gd name="connsiteX185" fmla="*/ 2286987 w 3925287"/>
                <a:gd name="connsiteY185" fmla="*/ 388620 h 2423160"/>
                <a:gd name="connsiteX186" fmla="*/ 2302227 w 3925287"/>
                <a:gd name="connsiteY186" fmla="*/ 403860 h 2423160"/>
                <a:gd name="connsiteX187" fmla="*/ 2262035 w 3925287"/>
                <a:gd name="connsiteY187" fmla="*/ 411481 h 2423160"/>
                <a:gd name="connsiteX188" fmla="*/ 2256507 w 3925287"/>
                <a:gd name="connsiteY188" fmla="*/ 441960 h 2423160"/>
                <a:gd name="connsiteX189" fmla="*/ 2248887 w 3925287"/>
                <a:gd name="connsiteY189" fmla="*/ 464820 h 2423160"/>
                <a:gd name="connsiteX190" fmla="*/ 2226027 w 3925287"/>
                <a:gd name="connsiteY190" fmla="*/ 480060 h 2423160"/>
                <a:gd name="connsiteX191" fmla="*/ 2208695 w 3925287"/>
                <a:gd name="connsiteY191" fmla="*/ 502920 h 2423160"/>
                <a:gd name="connsiteX192" fmla="*/ 2176497 w 3925287"/>
                <a:gd name="connsiteY192" fmla="*/ 514350 h 2423160"/>
                <a:gd name="connsiteX193" fmla="*/ 2096487 w 3925287"/>
                <a:gd name="connsiteY193" fmla="*/ 601980 h 2423160"/>
                <a:gd name="connsiteX194" fmla="*/ 1989807 w 3925287"/>
                <a:gd name="connsiteY194" fmla="*/ 624840 h 2423160"/>
                <a:gd name="connsiteX195" fmla="*/ 2033435 w 3925287"/>
                <a:gd name="connsiteY195" fmla="*/ 640080 h 2423160"/>
                <a:gd name="connsiteX196" fmla="*/ 1964855 w 3925287"/>
                <a:gd name="connsiteY196" fmla="*/ 640080 h 2423160"/>
                <a:gd name="connsiteX197" fmla="*/ 1959327 w 3925287"/>
                <a:gd name="connsiteY197" fmla="*/ 636270 h 2423160"/>
                <a:gd name="connsiteX198" fmla="*/ 1947897 w 3925287"/>
                <a:gd name="connsiteY198" fmla="*/ 643890 h 2423160"/>
                <a:gd name="connsiteX199" fmla="*/ 1940277 w 3925287"/>
                <a:gd name="connsiteY199" fmla="*/ 624840 h 2423160"/>
                <a:gd name="connsiteX200" fmla="*/ 1898367 w 3925287"/>
                <a:gd name="connsiteY200" fmla="*/ 613410 h 2423160"/>
                <a:gd name="connsiteX201" fmla="*/ 1925037 w 3925287"/>
                <a:gd name="connsiteY201" fmla="*/ 628650 h 2423160"/>
                <a:gd name="connsiteX202" fmla="*/ 1921227 w 3925287"/>
                <a:gd name="connsiteY202" fmla="*/ 647700 h 2423160"/>
                <a:gd name="connsiteX203" fmla="*/ 1902177 w 3925287"/>
                <a:gd name="connsiteY203" fmla="*/ 605790 h 2423160"/>
                <a:gd name="connsiteX204" fmla="*/ 1913607 w 3925287"/>
                <a:gd name="connsiteY204" fmla="*/ 624840 h 2423160"/>
                <a:gd name="connsiteX205" fmla="*/ 1905987 w 3925287"/>
                <a:gd name="connsiteY205" fmla="*/ 621030 h 2423160"/>
                <a:gd name="connsiteX206" fmla="*/ 1898367 w 3925287"/>
                <a:gd name="connsiteY206" fmla="*/ 617220 h 2423160"/>
                <a:gd name="connsiteX207" fmla="*/ 1907705 w 3925287"/>
                <a:gd name="connsiteY207" fmla="*/ 624840 h 2423160"/>
                <a:gd name="connsiteX208" fmla="*/ 1913607 w 3925287"/>
                <a:gd name="connsiteY208" fmla="*/ 632460 h 2423160"/>
                <a:gd name="connsiteX209" fmla="*/ 1919135 w 3925287"/>
                <a:gd name="connsiteY209" fmla="*/ 621030 h 2423160"/>
                <a:gd name="connsiteX210" fmla="*/ 1932657 w 3925287"/>
                <a:gd name="connsiteY210" fmla="*/ 636270 h 2423160"/>
                <a:gd name="connsiteX211" fmla="*/ 1941995 w 3925287"/>
                <a:gd name="connsiteY211" fmla="*/ 636270 h 2423160"/>
                <a:gd name="connsiteX212" fmla="*/ 1917417 w 3925287"/>
                <a:gd name="connsiteY212" fmla="*/ 636270 h 2423160"/>
                <a:gd name="connsiteX213" fmla="*/ 1909797 w 3925287"/>
                <a:gd name="connsiteY213" fmla="*/ 647700 h 2423160"/>
                <a:gd name="connsiteX214" fmla="*/ 1919135 w 3925287"/>
                <a:gd name="connsiteY214" fmla="*/ 632460 h 2423160"/>
                <a:gd name="connsiteX215" fmla="*/ 1913607 w 3925287"/>
                <a:gd name="connsiteY215" fmla="*/ 636270 h 2423160"/>
                <a:gd name="connsiteX216" fmla="*/ 1919135 w 3925287"/>
                <a:gd name="connsiteY216" fmla="*/ 621030 h 2423160"/>
                <a:gd name="connsiteX217" fmla="*/ 1909797 w 3925287"/>
                <a:gd name="connsiteY217" fmla="*/ 624840 h 2423160"/>
                <a:gd name="connsiteX218" fmla="*/ 1951707 w 3925287"/>
                <a:gd name="connsiteY218" fmla="*/ 643890 h 2423160"/>
                <a:gd name="connsiteX219" fmla="*/ 1959327 w 3925287"/>
                <a:gd name="connsiteY219" fmla="*/ 632460 h 2423160"/>
                <a:gd name="connsiteX220" fmla="*/ 1909797 w 3925287"/>
                <a:gd name="connsiteY220" fmla="*/ 640080 h 2423160"/>
                <a:gd name="connsiteX221" fmla="*/ 1875507 w 3925287"/>
                <a:gd name="connsiteY221" fmla="*/ 640080 h 2423160"/>
                <a:gd name="connsiteX222" fmla="*/ 1966947 w 3925287"/>
                <a:gd name="connsiteY222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93417 w 3925287"/>
                <a:gd name="connsiteY16" fmla="*/ 621030 h 2423160"/>
                <a:gd name="connsiteX17" fmla="*/ 343887 w 3925287"/>
                <a:gd name="connsiteY17" fmla="*/ 590550 h 2423160"/>
                <a:gd name="connsiteX18" fmla="*/ 301977 w 3925287"/>
                <a:gd name="connsiteY18" fmla="*/ 518160 h 2423160"/>
                <a:gd name="connsiteX19" fmla="*/ 280834 w 3925287"/>
                <a:gd name="connsiteY19" fmla="*/ 495300 h 2423160"/>
                <a:gd name="connsiteX20" fmla="*/ 279117 w 3925287"/>
                <a:gd name="connsiteY20" fmla="*/ 487680 h 2423160"/>
                <a:gd name="connsiteX21" fmla="*/ 238925 w 3925287"/>
                <a:gd name="connsiteY21" fmla="*/ 472441 h 2423160"/>
                <a:gd name="connsiteX22" fmla="*/ 237207 w 3925287"/>
                <a:gd name="connsiteY22" fmla="*/ 487680 h 2423160"/>
                <a:gd name="connsiteX23" fmla="*/ 225777 w 3925287"/>
                <a:gd name="connsiteY23" fmla="*/ 47244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102327 w 3925287"/>
                <a:gd name="connsiteY156" fmla="*/ 525780 h 2423160"/>
                <a:gd name="connsiteX157" fmla="*/ 3079467 w 3925287"/>
                <a:gd name="connsiteY157" fmla="*/ 533400 h 2423160"/>
                <a:gd name="connsiteX158" fmla="*/ 3010887 w 3925287"/>
                <a:gd name="connsiteY158" fmla="*/ 541020 h 2423160"/>
                <a:gd name="connsiteX159" fmla="*/ 2965167 w 3925287"/>
                <a:gd name="connsiteY159" fmla="*/ 556260 h 2423160"/>
                <a:gd name="connsiteX160" fmla="*/ 2923257 w 3925287"/>
                <a:gd name="connsiteY160" fmla="*/ 560070 h 2423160"/>
                <a:gd name="connsiteX161" fmla="*/ 2881347 w 3925287"/>
                <a:gd name="connsiteY161" fmla="*/ 567690 h 2423160"/>
                <a:gd name="connsiteX162" fmla="*/ 2869917 w 3925287"/>
                <a:gd name="connsiteY162" fmla="*/ 579120 h 2423160"/>
                <a:gd name="connsiteX163" fmla="*/ 2709897 w 3925287"/>
                <a:gd name="connsiteY163" fmla="*/ 617220 h 2423160"/>
                <a:gd name="connsiteX164" fmla="*/ 2549877 w 3925287"/>
                <a:gd name="connsiteY164" fmla="*/ 628650 h 2423160"/>
                <a:gd name="connsiteX165" fmla="*/ 2315375 w 3925287"/>
                <a:gd name="connsiteY165" fmla="*/ 624840 h 2423160"/>
                <a:gd name="connsiteX166" fmla="*/ 2355567 w 3925287"/>
                <a:gd name="connsiteY166" fmla="*/ 560070 h 2423160"/>
                <a:gd name="connsiteX167" fmla="*/ 2431767 w 3925287"/>
                <a:gd name="connsiteY167" fmla="*/ 434340 h 2423160"/>
                <a:gd name="connsiteX168" fmla="*/ 2511777 w 3925287"/>
                <a:gd name="connsiteY168" fmla="*/ 327660 h 2423160"/>
                <a:gd name="connsiteX169" fmla="*/ 2534637 w 3925287"/>
                <a:gd name="connsiteY169" fmla="*/ 259080 h 2423160"/>
                <a:gd name="connsiteX170" fmla="*/ 2557497 w 3925287"/>
                <a:gd name="connsiteY170" fmla="*/ 205740 h 2423160"/>
                <a:gd name="connsiteX171" fmla="*/ 2568927 w 3925287"/>
                <a:gd name="connsiteY171" fmla="*/ 198120 h 2423160"/>
                <a:gd name="connsiteX172" fmla="*/ 2585885 w 3925287"/>
                <a:gd name="connsiteY172" fmla="*/ 140970 h 2423160"/>
                <a:gd name="connsiteX173" fmla="*/ 2591787 w 3925287"/>
                <a:gd name="connsiteY173" fmla="*/ 91440 h 2423160"/>
                <a:gd name="connsiteX174" fmla="*/ 2595597 w 3925287"/>
                <a:gd name="connsiteY174" fmla="*/ 0 h 2423160"/>
                <a:gd name="connsiteX175" fmla="*/ 2538447 w 3925287"/>
                <a:gd name="connsiteY175" fmla="*/ 45720 h 2423160"/>
                <a:gd name="connsiteX176" fmla="*/ 2517305 w 3925287"/>
                <a:gd name="connsiteY176" fmla="*/ 76201 h 2423160"/>
                <a:gd name="connsiteX177" fmla="*/ 2513495 w 3925287"/>
                <a:gd name="connsiteY177" fmla="*/ 102870 h 2423160"/>
                <a:gd name="connsiteX178" fmla="*/ 2496537 w 3925287"/>
                <a:gd name="connsiteY178" fmla="*/ 121920 h 2423160"/>
                <a:gd name="connsiteX179" fmla="*/ 2485107 w 3925287"/>
                <a:gd name="connsiteY179" fmla="*/ 102870 h 2423160"/>
                <a:gd name="connsiteX180" fmla="*/ 2431767 w 3925287"/>
                <a:gd name="connsiteY180" fmla="*/ 179070 h 2423160"/>
                <a:gd name="connsiteX181" fmla="*/ 2405097 w 3925287"/>
                <a:gd name="connsiteY181" fmla="*/ 213360 h 2423160"/>
                <a:gd name="connsiteX182" fmla="*/ 2393667 w 3925287"/>
                <a:gd name="connsiteY182" fmla="*/ 236220 h 2423160"/>
                <a:gd name="connsiteX183" fmla="*/ 2363187 w 3925287"/>
                <a:gd name="connsiteY183" fmla="*/ 285750 h 2423160"/>
                <a:gd name="connsiteX184" fmla="*/ 2306037 w 3925287"/>
                <a:gd name="connsiteY184" fmla="*/ 354330 h 2423160"/>
                <a:gd name="connsiteX185" fmla="*/ 2286987 w 3925287"/>
                <a:gd name="connsiteY185" fmla="*/ 388620 h 2423160"/>
                <a:gd name="connsiteX186" fmla="*/ 2302227 w 3925287"/>
                <a:gd name="connsiteY186" fmla="*/ 403860 h 2423160"/>
                <a:gd name="connsiteX187" fmla="*/ 2262035 w 3925287"/>
                <a:gd name="connsiteY187" fmla="*/ 411481 h 2423160"/>
                <a:gd name="connsiteX188" fmla="*/ 2256507 w 3925287"/>
                <a:gd name="connsiteY188" fmla="*/ 441960 h 2423160"/>
                <a:gd name="connsiteX189" fmla="*/ 2248887 w 3925287"/>
                <a:gd name="connsiteY189" fmla="*/ 464820 h 2423160"/>
                <a:gd name="connsiteX190" fmla="*/ 2226027 w 3925287"/>
                <a:gd name="connsiteY190" fmla="*/ 480060 h 2423160"/>
                <a:gd name="connsiteX191" fmla="*/ 2208695 w 3925287"/>
                <a:gd name="connsiteY191" fmla="*/ 502920 h 2423160"/>
                <a:gd name="connsiteX192" fmla="*/ 2176497 w 3925287"/>
                <a:gd name="connsiteY192" fmla="*/ 514350 h 2423160"/>
                <a:gd name="connsiteX193" fmla="*/ 2096487 w 3925287"/>
                <a:gd name="connsiteY193" fmla="*/ 601980 h 2423160"/>
                <a:gd name="connsiteX194" fmla="*/ 1989807 w 3925287"/>
                <a:gd name="connsiteY194" fmla="*/ 624840 h 2423160"/>
                <a:gd name="connsiteX195" fmla="*/ 2033435 w 3925287"/>
                <a:gd name="connsiteY195" fmla="*/ 640080 h 2423160"/>
                <a:gd name="connsiteX196" fmla="*/ 1964855 w 3925287"/>
                <a:gd name="connsiteY196" fmla="*/ 640080 h 2423160"/>
                <a:gd name="connsiteX197" fmla="*/ 1959327 w 3925287"/>
                <a:gd name="connsiteY197" fmla="*/ 636270 h 2423160"/>
                <a:gd name="connsiteX198" fmla="*/ 1947897 w 3925287"/>
                <a:gd name="connsiteY198" fmla="*/ 643890 h 2423160"/>
                <a:gd name="connsiteX199" fmla="*/ 1940277 w 3925287"/>
                <a:gd name="connsiteY199" fmla="*/ 624840 h 2423160"/>
                <a:gd name="connsiteX200" fmla="*/ 1898367 w 3925287"/>
                <a:gd name="connsiteY200" fmla="*/ 613410 h 2423160"/>
                <a:gd name="connsiteX201" fmla="*/ 1925037 w 3925287"/>
                <a:gd name="connsiteY201" fmla="*/ 628650 h 2423160"/>
                <a:gd name="connsiteX202" fmla="*/ 1921227 w 3925287"/>
                <a:gd name="connsiteY202" fmla="*/ 647700 h 2423160"/>
                <a:gd name="connsiteX203" fmla="*/ 1902177 w 3925287"/>
                <a:gd name="connsiteY203" fmla="*/ 605790 h 2423160"/>
                <a:gd name="connsiteX204" fmla="*/ 1913607 w 3925287"/>
                <a:gd name="connsiteY204" fmla="*/ 624840 h 2423160"/>
                <a:gd name="connsiteX205" fmla="*/ 1905987 w 3925287"/>
                <a:gd name="connsiteY205" fmla="*/ 621030 h 2423160"/>
                <a:gd name="connsiteX206" fmla="*/ 1898367 w 3925287"/>
                <a:gd name="connsiteY206" fmla="*/ 617220 h 2423160"/>
                <a:gd name="connsiteX207" fmla="*/ 1907705 w 3925287"/>
                <a:gd name="connsiteY207" fmla="*/ 624840 h 2423160"/>
                <a:gd name="connsiteX208" fmla="*/ 1913607 w 3925287"/>
                <a:gd name="connsiteY208" fmla="*/ 632460 h 2423160"/>
                <a:gd name="connsiteX209" fmla="*/ 1919135 w 3925287"/>
                <a:gd name="connsiteY209" fmla="*/ 621030 h 2423160"/>
                <a:gd name="connsiteX210" fmla="*/ 1932657 w 3925287"/>
                <a:gd name="connsiteY210" fmla="*/ 636270 h 2423160"/>
                <a:gd name="connsiteX211" fmla="*/ 1941995 w 3925287"/>
                <a:gd name="connsiteY211" fmla="*/ 636270 h 2423160"/>
                <a:gd name="connsiteX212" fmla="*/ 1917417 w 3925287"/>
                <a:gd name="connsiteY212" fmla="*/ 636270 h 2423160"/>
                <a:gd name="connsiteX213" fmla="*/ 1909797 w 3925287"/>
                <a:gd name="connsiteY213" fmla="*/ 647700 h 2423160"/>
                <a:gd name="connsiteX214" fmla="*/ 1919135 w 3925287"/>
                <a:gd name="connsiteY214" fmla="*/ 632460 h 2423160"/>
                <a:gd name="connsiteX215" fmla="*/ 1913607 w 3925287"/>
                <a:gd name="connsiteY215" fmla="*/ 636270 h 2423160"/>
                <a:gd name="connsiteX216" fmla="*/ 1919135 w 3925287"/>
                <a:gd name="connsiteY216" fmla="*/ 621030 h 2423160"/>
                <a:gd name="connsiteX217" fmla="*/ 1909797 w 3925287"/>
                <a:gd name="connsiteY217" fmla="*/ 624840 h 2423160"/>
                <a:gd name="connsiteX218" fmla="*/ 1951707 w 3925287"/>
                <a:gd name="connsiteY218" fmla="*/ 643890 h 2423160"/>
                <a:gd name="connsiteX219" fmla="*/ 1959327 w 3925287"/>
                <a:gd name="connsiteY219" fmla="*/ 632460 h 2423160"/>
                <a:gd name="connsiteX220" fmla="*/ 1909797 w 3925287"/>
                <a:gd name="connsiteY220" fmla="*/ 640080 h 2423160"/>
                <a:gd name="connsiteX221" fmla="*/ 1875507 w 3925287"/>
                <a:gd name="connsiteY221" fmla="*/ 640080 h 2423160"/>
                <a:gd name="connsiteX222" fmla="*/ 1966947 w 3925287"/>
                <a:gd name="connsiteY222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8177 w 3925287"/>
                <a:gd name="connsiteY16" fmla="*/ 628650 h 2423160"/>
                <a:gd name="connsiteX17" fmla="*/ 343887 w 3925287"/>
                <a:gd name="connsiteY17" fmla="*/ 590550 h 2423160"/>
                <a:gd name="connsiteX18" fmla="*/ 301977 w 3925287"/>
                <a:gd name="connsiteY18" fmla="*/ 518160 h 2423160"/>
                <a:gd name="connsiteX19" fmla="*/ 280834 w 3925287"/>
                <a:gd name="connsiteY19" fmla="*/ 495300 h 2423160"/>
                <a:gd name="connsiteX20" fmla="*/ 279117 w 3925287"/>
                <a:gd name="connsiteY20" fmla="*/ 487680 h 2423160"/>
                <a:gd name="connsiteX21" fmla="*/ 238925 w 3925287"/>
                <a:gd name="connsiteY21" fmla="*/ 472441 h 2423160"/>
                <a:gd name="connsiteX22" fmla="*/ 237207 w 3925287"/>
                <a:gd name="connsiteY22" fmla="*/ 487680 h 2423160"/>
                <a:gd name="connsiteX23" fmla="*/ 225777 w 3925287"/>
                <a:gd name="connsiteY23" fmla="*/ 47244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102327 w 3925287"/>
                <a:gd name="connsiteY156" fmla="*/ 525780 h 2423160"/>
                <a:gd name="connsiteX157" fmla="*/ 3079467 w 3925287"/>
                <a:gd name="connsiteY157" fmla="*/ 533400 h 2423160"/>
                <a:gd name="connsiteX158" fmla="*/ 3010887 w 3925287"/>
                <a:gd name="connsiteY158" fmla="*/ 541020 h 2423160"/>
                <a:gd name="connsiteX159" fmla="*/ 2965167 w 3925287"/>
                <a:gd name="connsiteY159" fmla="*/ 556260 h 2423160"/>
                <a:gd name="connsiteX160" fmla="*/ 2923257 w 3925287"/>
                <a:gd name="connsiteY160" fmla="*/ 560070 h 2423160"/>
                <a:gd name="connsiteX161" fmla="*/ 2881347 w 3925287"/>
                <a:gd name="connsiteY161" fmla="*/ 567690 h 2423160"/>
                <a:gd name="connsiteX162" fmla="*/ 2869917 w 3925287"/>
                <a:gd name="connsiteY162" fmla="*/ 579120 h 2423160"/>
                <a:gd name="connsiteX163" fmla="*/ 2709897 w 3925287"/>
                <a:gd name="connsiteY163" fmla="*/ 617220 h 2423160"/>
                <a:gd name="connsiteX164" fmla="*/ 2549877 w 3925287"/>
                <a:gd name="connsiteY164" fmla="*/ 628650 h 2423160"/>
                <a:gd name="connsiteX165" fmla="*/ 2315375 w 3925287"/>
                <a:gd name="connsiteY165" fmla="*/ 624840 h 2423160"/>
                <a:gd name="connsiteX166" fmla="*/ 2355567 w 3925287"/>
                <a:gd name="connsiteY166" fmla="*/ 560070 h 2423160"/>
                <a:gd name="connsiteX167" fmla="*/ 2431767 w 3925287"/>
                <a:gd name="connsiteY167" fmla="*/ 434340 h 2423160"/>
                <a:gd name="connsiteX168" fmla="*/ 2511777 w 3925287"/>
                <a:gd name="connsiteY168" fmla="*/ 327660 h 2423160"/>
                <a:gd name="connsiteX169" fmla="*/ 2534637 w 3925287"/>
                <a:gd name="connsiteY169" fmla="*/ 259080 h 2423160"/>
                <a:gd name="connsiteX170" fmla="*/ 2557497 w 3925287"/>
                <a:gd name="connsiteY170" fmla="*/ 205740 h 2423160"/>
                <a:gd name="connsiteX171" fmla="*/ 2568927 w 3925287"/>
                <a:gd name="connsiteY171" fmla="*/ 198120 h 2423160"/>
                <a:gd name="connsiteX172" fmla="*/ 2585885 w 3925287"/>
                <a:gd name="connsiteY172" fmla="*/ 140970 h 2423160"/>
                <a:gd name="connsiteX173" fmla="*/ 2591787 w 3925287"/>
                <a:gd name="connsiteY173" fmla="*/ 91440 h 2423160"/>
                <a:gd name="connsiteX174" fmla="*/ 2595597 w 3925287"/>
                <a:gd name="connsiteY174" fmla="*/ 0 h 2423160"/>
                <a:gd name="connsiteX175" fmla="*/ 2538447 w 3925287"/>
                <a:gd name="connsiteY175" fmla="*/ 45720 h 2423160"/>
                <a:gd name="connsiteX176" fmla="*/ 2517305 w 3925287"/>
                <a:gd name="connsiteY176" fmla="*/ 76201 h 2423160"/>
                <a:gd name="connsiteX177" fmla="*/ 2513495 w 3925287"/>
                <a:gd name="connsiteY177" fmla="*/ 102870 h 2423160"/>
                <a:gd name="connsiteX178" fmla="*/ 2496537 w 3925287"/>
                <a:gd name="connsiteY178" fmla="*/ 121920 h 2423160"/>
                <a:gd name="connsiteX179" fmla="*/ 2485107 w 3925287"/>
                <a:gd name="connsiteY179" fmla="*/ 102870 h 2423160"/>
                <a:gd name="connsiteX180" fmla="*/ 2431767 w 3925287"/>
                <a:gd name="connsiteY180" fmla="*/ 179070 h 2423160"/>
                <a:gd name="connsiteX181" fmla="*/ 2405097 w 3925287"/>
                <a:gd name="connsiteY181" fmla="*/ 213360 h 2423160"/>
                <a:gd name="connsiteX182" fmla="*/ 2393667 w 3925287"/>
                <a:gd name="connsiteY182" fmla="*/ 236220 h 2423160"/>
                <a:gd name="connsiteX183" fmla="*/ 2363187 w 3925287"/>
                <a:gd name="connsiteY183" fmla="*/ 285750 h 2423160"/>
                <a:gd name="connsiteX184" fmla="*/ 2306037 w 3925287"/>
                <a:gd name="connsiteY184" fmla="*/ 354330 h 2423160"/>
                <a:gd name="connsiteX185" fmla="*/ 2286987 w 3925287"/>
                <a:gd name="connsiteY185" fmla="*/ 388620 h 2423160"/>
                <a:gd name="connsiteX186" fmla="*/ 2302227 w 3925287"/>
                <a:gd name="connsiteY186" fmla="*/ 403860 h 2423160"/>
                <a:gd name="connsiteX187" fmla="*/ 2262035 w 3925287"/>
                <a:gd name="connsiteY187" fmla="*/ 411481 h 2423160"/>
                <a:gd name="connsiteX188" fmla="*/ 2256507 w 3925287"/>
                <a:gd name="connsiteY188" fmla="*/ 441960 h 2423160"/>
                <a:gd name="connsiteX189" fmla="*/ 2248887 w 3925287"/>
                <a:gd name="connsiteY189" fmla="*/ 464820 h 2423160"/>
                <a:gd name="connsiteX190" fmla="*/ 2226027 w 3925287"/>
                <a:gd name="connsiteY190" fmla="*/ 480060 h 2423160"/>
                <a:gd name="connsiteX191" fmla="*/ 2208695 w 3925287"/>
                <a:gd name="connsiteY191" fmla="*/ 502920 h 2423160"/>
                <a:gd name="connsiteX192" fmla="*/ 2176497 w 3925287"/>
                <a:gd name="connsiteY192" fmla="*/ 514350 h 2423160"/>
                <a:gd name="connsiteX193" fmla="*/ 2096487 w 3925287"/>
                <a:gd name="connsiteY193" fmla="*/ 601980 h 2423160"/>
                <a:gd name="connsiteX194" fmla="*/ 1989807 w 3925287"/>
                <a:gd name="connsiteY194" fmla="*/ 624840 h 2423160"/>
                <a:gd name="connsiteX195" fmla="*/ 2033435 w 3925287"/>
                <a:gd name="connsiteY195" fmla="*/ 640080 h 2423160"/>
                <a:gd name="connsiteX196" fmla="*/ 1964855 w 3925287"/>
                <a:gd name="connsiteY196" fmla="*/ 640080 h 2423160"/>
                <a:gd name="connsiteX197" fmla="*/ 1959327 w 3925287"/>
                <a:gd name="connsiteY197" fmla="*/ 636270 h 2423160"/>
                <a:gd name="connsiteX198" fmla="*/ 1947897 w 3925287"/>
                <a:gd name="connsiteY198" fmla="*/ 643890 h 2423160"/>
                <a:gd name="connsiteX199" fmla="*/ 1940277 w 3925287"/>
                <a:gd name="connsiteY199" fmla="*/ 624840 h 2423160"/>
                <a:gd name="connsiteX200" fmla="*/ 1898367 w 3925287"/>
                <a:gd name="connsiteY200" fmla="*/ 613410 h 2423160"/>
                <a:gd name="connsiteX201" fmla="*/ 1925037 w 3925287"/>
                <a:gd name="connsiteY201" fmla="*/ 628650 h 2423160"/>
                <a:gd name="connsiteX202" fmla="*/ 1921227 w 3925287"/>
                <a:gd name="connsiteY202" fmla="*/ 647700 h 2423160"/>
                <a:gd name="connsiteX203" fmla="*/ 1902177 w 3925287"/>
                <a:gd name="connsiteY203" fmla="*/ 605790 h 2423160"/>
                <a:gd name="connsiteX204" fmla="*/ 1913607 w 3925287"/>
                <a:gd name="connsiteY204" fmla="*/ 624840 h 2423160"/>
                <a:gd name="connsiteX205" fmla="*/ 1905987 w 3925287"/>
                <a:gd name="connsiteY205" fmla="*/ 621030 h 2423160"/>
                <a:gd name="connsiteX206" fmla="*/ 1898367 w 3925287"/>
                <a:gd name="connsiteY206" fmla="*/ 617220 h 2423160"/>
                <a:gd name="connsiteX207" fmla="*/ 1907705 w 3925287"/>
                <a:gd name="connsiteY207" fmla="*/ 624840 h 2423160"/>
                <a:gd name="connsiteX208" fmla="*/ 1913607 w 3925287"/>
                <a:gd name="connsiteY208" fmla="*/ 632460 h 2423160"/>
                <a:gd name="connsiteX209" fmla="*/ 1919135 w 3925287"/>
                <a:gd name="connsiteY209" fmla="*/ 621030 h 2423160"/>
                <a:gd name="connsiteX210" fmla="*/ 1932657 w 3925287"/>
                <a:gd name="connsiteY210" fmla="*/ 636270 h 2423160"/>
                <a:gd name="connsiteX211" fmla="*/ 1941995 w 3925287"/>
                <a:gd name="connsiteY211" fmla="*/ 636270 h 2423160"/>
                <a:gd name="connsiteX212" fmla="*/ 1917417 w 3925287"/>
                <a:gd name="connsiteY212" fmla="*/ 636270 h 2423160"/>
                <a:gd name="connsiteX213" fmla="*/ 1909797 w 3925287"/>
                <a:gd name="connsiteY213" fmla="*/ 647700 h 2423160"/>
                <a:gd name="connsiteX214" fmla="*/ 1919135 w 3925287"/>
                <a:gd name="connsiteY214" fmla="*/ 632460 h 2423160"/>
                <a:gd name="connsiteX215" fmla="*/ 1913607 w 3925287"/>
                <a:gd name="connsiteY215" fmla="*/ 636270 h 2423160"/>
                <a:gd name="connsiteX216" fmla="*/ 1919135 w 3925287"/>
                <a:gd name="connsiteY216" fmla="*/ 621030 h 2423160"/>
                <a:gd name="connsiteX217" fmla="*/ 1909797 w 3925287"/>
                <a:gd name="connsiteY217" fmla="*/ 624840 h 2423160"/>
                <a:gd name="connsiteX218" fmla="*/ 1951707 w 3925287"/>
                <a:gd name="connsiteY218" fmla="*/ 643890 h 2423160"/>
                <a:gd name="connsiteX219" fmla="*/ 1959327 w 3925287"/>
                <a:gd name="connsiteY219" fmla="*/ 632460 h 2423160"/>
                <a:gd name="connsiteX220" fmla="*/ 1909797 w 3925287"/>
                <a:gd name="connsiteY220" fmla="*/ 640080 h 2423160"/>
                <a:gd name="connsiteX221" fmla="*/ 1875507 w 3925287"/>
                <a:gd name="connsiteY221" fmla="*/ 640080 h 2423160"/>
                <a:gd name="connsiteX222" fmla="*/ 1966947 w 3925287"/>
                <a:gd name="connsiteY222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301977 w 3925287"/>
                <a:gd name="connsiteY18" fmla="*/ 518160 h 2423160"/>
                <a:gd name="connsiteX19" fmla="*/ 280834 w 3925287"/>
                <a:gd name="connsiteY19" fmla="*/ 495300 h 2423160"/>
                <a:gd name="connsiteX20" fmla="*/ 279117 w 3925287"/>
                <a:gd name="connsiteY20" fmla="*/ 487680 h 2423160"/>
                <a:gd name="connsiteX21" fmla="*/ 238925 w 3925287"/>
                <a:gd name="connsiteY21" fmla="*/ 472441 h 2423160"/>
                <a:gd name="connsiteX22" fmla="*/ 237207 w 3925287"/>
                <a:gd name="connsiteY22" fmla="*/ 487680 h 2423160"/>
                <a:gd name="connsiteX23" fmla="*/ 225777 w 3925287"/>
                <a:gd name="connsiteY23" fmla="*/ 47244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102327 w 3925287"/>
                <a:gd name="connsiteY156" fmla="*/ 525780 h 2423160"/>
                <a:gd name="connsiteX157" fmla="*/ 3079467 w 3925287"/>
                <a:gd name="connsiteY157" fmla="*/ 533400 h 2423160"/>
                <a:gd name="connsiteX158" fmla="*/ 3010887 w 3925287"/>
                <a:gd name="connsiteY158" fmla="*/ 541020 h 2423160"/>
                <a:gd name="connsiteX159" fmla="*/ 2965167 w 3925287"/>
                <a:gd name="connsiteY159" fmla="*/ 556260 h 2423160"/>
                <a:gd name="connsiteX160" fmla="*/ 2923257 w 3925287"/>
                <a:gd name="connsiteY160" fmla="*/ 560070 h 2423160"/>
                <a:gd name="connsiteX161" fmla="*/ 2881347 w 3925287"/>
                <a:gd name="connsiteY161" fmla="*/ 567690 h 2423160"/>
                <a:gd name="connsiteX162" fmla="*/ 2869917 w 3925287"/>
                <a:gd name="connsiteY162" fmla="*/ 579120 h 2423160"/>
                <a:gd name="connsiteX163" fmla="*/ 2709897 w 3925287"/>
                <a:gd name="connsiteY163" fmla="*/ 617220 h 2423160"/>
                <a:gd name="connsiteX164" fmla="*/ 2549877 w 3925287"/>
                <a:gd name="connsiteY164" fmla="*/ 628650 h 2423160"/>
                <a:gd name="connsiteX165" fmla="*/ 2315375 w 3925287"/>
                <a:gd name="connsiteY165" fmla="*/ 624840 h 2423160"/>
                <a:gd name="connsiteX166" fmla="*/ 2355567 w 3925287"/>
                <a:gd name="connsiteY166" fmla="*/ 560070 h 2423160"/>
                <a:gd name="connsiteX167" fmla="*/ 2431767 w 3925287"/>
                <a:gd name="connsiteY167" fmla="*/ 434340 h 2423160"/>
                <a:gd name="connsiteX168" fmla="*/ 2511777 w 3925287"/>
                <a:gd name="connsiteY168" fmla="*/ 327660 h 2423160"/>
                <a:gd name="connsiteX169" fmla="*/ 2534637 w 3925287"/>
                <a:gd name="connsiteY169" fmla="*/ 259080 h 2423160"/>
                <a:gd name="connsiteX170" fmla="*/ 2557497 w 3925287"/>
                <a:gd name="connsiteY170" fmla="*/ 205740 h 2423160"/>
                <a:gd name="connsiteX171" fmla="*/ 2568927 w 3925287"/>
                <a:gd name="connsiteY171" fmla="*/ 198120 h 2423160"/>
                <a:gd name="connsiteX172" fmla="*/ 2585885 w 3925287"/>
                <a:gd name="connsiteY172" fmla="*/ 140970 h 2423160"/>
                <a:gd name="connsiteX173" fmla="*/ 2591787 w 3925287"/>
                <a:gd name="connsiteY173" fmla="*/ 91440 h 2423160"/>
                <a:gd name="connsiteX174" fmla="*/ 2595597 w 3925287"/>
                <a:gd name="connsiteY174" fmla="*/ 0 h 2423160"/>
                <a:gd name="connsiteX175" fmla="*/ 2538447 w 3925287"/>
                <a:gd name="connsiteY175" fmla="*/ 45720 h 2423160"/>
                <a:gd name="connsiteX176" fmla="*/ 2517305 w 3925287"/>
                <a:gd name="connsiteY176" fmla="*/ 76201 h 2423160"/>
                <a:gd name="connsiteX177" fmla="*/ 2513495 w 3925287"/>
                <a:gd name="connsiteY177" fmla="*/ 102870 h 2423160"/>
                <a:gd name="connsiteX178" fmla="*/ 2496537 w 3925287"/>
                <a:gd name="connsiteY178" fmla="*/ 121920 h 2423160"/>
                <a:gd name="connsiteX179" fmla="*/ 2485107 w 3925287"/>
                <a:gd name="connsiteY179" fmla="*/ 102870 h 2423160"/>
                <a:gd name="connsiteX180" fmla="*/ 2431767 w 3925287"/>
                <a:gd name="connsiteY180" fmla="*/ 179070 h 2423160"/>
                <a:gd name="connsiteX181" fmla="*/ 2405097 w 3925287"/>
                <a:gd name="connsiteY181" fmla="*/ 213360 h 2423160"/>
                <a:gd name="connsiteX182" fmla="*/ 2393667 w 3925287"/>
                <a:gd name="connsiteY182" fmla="*/ 236220 h 2423160"/>
                <a:gd name="connsiteX183" fmla="*/ 2363187 w 3925287"/>
                <a:gd name="connsiteY183" fmla="*/ 285750 h 2423160"/>
                <a:gd name="connsiteX184" fmla="*/ 2306037 w 3925287"/>
                <a:gd name="connsiteY184" fmla="*/ 354330 h 2423160"/>
                <a:gd name="connsiteX185" fmla="*/ 2286987 w 3925287"/>
                <a:gd name="connsiteY185" fmla="*/ 388620 h 2423160"/>
                <a:gd name="connsiteX186" fmla="*/ 2302227 w 3925287"/>
                <a:gd name="connsiteY186" fmla="*/ 403860 h 2423160"/>
                <a:gd name="connsiteX187" fmla="*/ 2262035 w 3925287"/>
                <a:gd name="connsiteY187" fmla="*/ 411481 h 2423160"/>
                <a:gd name="connsiteX188" fmla="*/ 2256507 w 3925287"/>
                <a:gd name="connsiteY188" fmla="*/ 441960 h 2423160"/>
                <a:gd name="connsiteX189" fmla="*/ 2248887 w 3925287"/>
                <a:gd name="connsiteY189" fmla="*/ 464820 h 2423160"/>
                <a:gd name="connsiteX190" fmla="*/ 2226027 w 3925287"/>
                <a:gd name="connsiteY190" fmla="*/ 480060 h 2423160"/>
                <a:gd name="connsiteX191" fmla="*/ 2208695 w 3925287"/>
                <a:gd name="connsiteY191" fmla="*/ 502920 h 2423160"/>
                <a:gd name="connsiteX192" fmla="*/ 2176497 w 3925287"/>
                <a:gd name="connsiteY192" fmla="*/ 514350 h 2423160"/>
                <a:gd name="connsiteX193" fmla="*/ 2096487 w 3925287"/>
                <a:gd name="connsiteY193" fmla="*/ 601980 h 2423160"/>
                <a:gd name="connsiteX194" fmla="*/ 1989807 w 3925287"/>
                <a:gd name="connsiteY194" fmla="*/ 624840 h 2423160"/>
                <a:gd name="connsiteX195" fmla="*/ 2033435 w 3925287"/>
                <a:gd name="connsiteY195" fmla="*/ 640080 h 2423160"/>
                <a:gd name="connsiteX196" fmla="*/ 1964855 w 3925287"/>
                <a:gd name="connsiteY196" fmla="*/ 640080 h 2423160"/>
                <a:gd name="connsiteX197" fmla="*/ 1959327 w 3925287"/>
                <a:gd name="connsiteY197" fmla="*/ 636270 h 2423160"/>
                <a:gd name="connsiteX198" fmla="*/ 1947897 w 3925287"/>
                <a:gd name="connsiteY198" fmla="*/ 643890 h 2423160"/>
                <a:gd name="connsiteX199" fmla="*/ 1940277 w 3925287"/>
                <a:gd name="connsiteY199" fmla="*/ 624840 h 2423160"/>
                <a:gd name="connsiteX200" fmla="*/ 1898367 w 3925287"/>
                <a:gd name="connsiteY200" fmla="*/ 613410 h 2423160"/>
                <a:gd name="connsiteX201" fmla="*/ 1925037 w 3925287"/>
                <a:gd name="connsiteY201" fmla="*/ 628650 h 2423160"/>
                <a:gd name="connsiteX202" fmla="*/ 1921227 w 3925287"/>
                <a:gd name="connsiteY202" fmla="*/ 647700 h 2423160"/>
                <a:gd name="connsiteX203" fmla="*/ 1902177 w 3925287"/>
                <a:gd name="connsiteY203" fmla="*/ 605790 h 2423160"/>
                <a:gd name="connsiteX204" fmla="*/ 1913607 w 3925287"/>
                <a:gd name="connsiteY204" fmla="*/ 624840 h 2423160"/>
                <a:gd name="connsiteX205" fmla="*/ 1905987 w 3925287"/>
                <a:gd name="connsiteY205" fmla="*/ 621030 h 2423160"/>
                <a:gd name="connsiteX206" fmla="*/ 1898367 w 3925287"/>
                <a:gd name="connsiteY206" fmla="*/ 617220 h 2423160"/>
                <a:gd name="connsiteX207" fmla="*/ 1907705 w 3925287"/>
                <a:gd name="connsiteY207" fmla="*/ 624840 h 2423160"/>
                <a:gd name="connsiteX208" fmla="*/ 1913607 w 3925287"/>
                <a:gd name="connsiteY208" fmla="*/ 632460 h 2423160"/>
                <a:gd name="connsiteX209" fmla="*/ 1919135 w 3925287"/>
                <a:gd name="connsiteY209" fmla="*/ 621030 h 2423160"/>
                <a:gd name="connsiteX210" fmla="*/ 1932657 w 3925287"/>
                <a:gd name="connsiteY210" fmla="*/ 636270 h 2423160"/>
                <a:gd name="connsiteX211" fmla="*/ 1941995 w 3925287"/>
                <a:gd name="connsiteY211" fmla="*/ 636270 h 2423160"/>
                <a:gd name="connsiteX212" fmla="*/ 1917417 w 3925287"/>
                <a:gd name="connsiteY212" fmla="*/ 636270 h 2423160"/>
                <a:gd name="connsiteX213" fmla="*/ 1909797 w 3925287"/>
                <a:gd name="connsiteY213" fmla="*/ 647700 h 2423160"/>
                <a:gd name="connsiteX214" fmla="*/ 1919135 w 3925287"/>
                <a:gd name="connsiteY214" fmla="*/ 632460 h 2423160"/>
                <a:gd name="connsiteX215" fmla="*/ 1913607 w 3925287"/>
                <a:gd name="connsiteY215" fmla="*/ 636270 h 2423160"/>
                <a:gd name="connsiteX216" fmla="*/ 1919135 w 3925287"/>
                <a:gd name="connsiteY216" fmla="*/ 621030 h 2423160"/>
                <a:gd name="connsiteX217" fmla="*/ 1909797 w 3925287"/>
                <a:gd name="connsiteY217" fmla="*/ 624840 h 2423160"/>
                <a:gd name="connsiteX218" fmla="*/ 1951707 w 3925287"/>
                <a:gd name="connsiteY218" fmla="*/ 643890 h 2423160"/>
                <a:gd name="connsiteX219" fmla="*/ 1959327 w 3925287"/>
                <a:gd name="connsiteY219" fmla="*/ 632460 h 2423160"/>
                <a:gd name="connsiteX220" fmla="*/ 1909797 w 3925287"/>
                <a:gd name="connsiteY220" fmla="*/ 640080 h 2423160"/>
                <a:gd name="connsiteX221" fmla="*/ 1875507 w 3925287"/>
                <a:gd name="connsiteY221" fmla="*/ 640080 h 2423160"/>
                <a:gd name="connsiteX222" fmla="*/ 1966947 w 3925287"/>
                <a:gd name="connsiteY222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301977 w 3925287"/>
                <a:gd name="connsiteY18" fmla="*/ 518160 h 2423160"/>
                <a:gd name="connsiteX19" fmla="*/ 280834 w 3925287"/>
                <a:gd name="connsiteY19" fmla="*/ 495300 h 2423160"/>
                <a:gd name="connsiteX20" fmla="*/ 279117 w 3925287"/>
                <a:gd name="connsiteY20" fmla="*/ 487680 h 2423160"/>
                <a:gd name="connsiteX21" fmla="*/ 238925 w 3925287"/>
                <a:gd name="connsiteY21" fmla="*/ 472441 h 2423160"/>
                <a:gd name="connsiteX22" fmla="*/ 237207 w 3925287"/>
                <a:gd name="connsiteY22" fmla="*/ 487680 h 2423160"/>
                <a:gd name="connsiteX23" fmla="*/ 225777 w 3925287"/>
                <a:gd name="connsiteY23" fmla="*/ 47244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102327 w 3925287"/>
                <a:gd name="connsiteY156" fmla="*/ 525780 h 2423160"/>
                <a:gd name="connsiteX157" fmla="*/ 3079467 w 3925287"/>
                <a:gd name="connsiteY157" fmla="*/ 533400 h 2423160"/>
                <a:gd name="connsiteX158" fmla="*/ 3010887 w 3925287"/>
                <a:gd name="connsiteY158" fmla="*/ 541020 h 2423160"/>
                <a:gd name="connsiteX159" fmla="*/ 2965167 w 3925287"/>
                <a:gd name="connsiteY159" fmla="*/ 556260 h 2423160"/>
                <a:gd name="connsiteX160" fmla="*/ 2923257 w 3925287"/>
                <a:gd name="connsiteY160" fmla="*/ 560070 h 2423160"/>
                <a:gd name="connsiteX161" fmla="*/ 2881347 w 3925287"/>
                <a:gd name="connsiteY161" fmla="*/ 567690 h 2423160"/>
                <a:gd name="connsiteX162" fmla="*/ 2869917 w 3925287"/>
                <a:gd name="connsiteY162" fmla="*/ 579120 h 2423160"/>
                <a:gd name="connsiteX163" fmla="*/ 2709897 w 3925287"/>
                <a:gd name="connsiteY163" fmla="*/ 617220 h 2423160"/>
                <a:gd name="connsiteX164" fmla="*/ 2549877 w 3925287"/>
                <a:gd name="connsiteY164" fmla="*/ 628650 h 2423160"/>
                <a:gd name="connsiteX165" fmla="*/ 2315375 w 3925287"/>
                <a:gd name="connsiteY165" fmla="*/ 624840 h 2423160"/>
                <a:gd name="connsiteX166" fmla="*/ 2355567 w 3925287"/>
                <a:gd name="connsiteY166" fmla="*/ 560070 h 2423160"/>
                <a:gd name="connsiteX167" fmla="*/ 2431767 w 3925287"/>
                <a:gd name="connsiteY167" fmla="*/ 434340 h 2423160"/>
                <a:gd name="connsiteX168" fmla="*/ 2511777 w 3925287"/>
                <a:gd name="connsiteY168" fmla="*/ 327660 h 2423160"/>
                <a:gd name="connsiteX169" fmla="*/ 2534637 w 3925287"/>
                <a:gd name="connsiteY169" fmla="*/ 259080 h 2423160"/>
                <a:gd name="connsiteX170" fmla="*/ 2557497 w 3925287"/>
                <a:gd name="connsiteY170" fmla="*/ 205740 h 2423160"/>
                <a:gd name="connsiteX171" fmla="*/ 2568927 w 3925287"/>
                <a:gd name="connsiteY171" fmla="*/ 198120 h 2423160"/>
                <a:gd name="connsiteX172" fmla="*/ 2585885 w 3925287"/>
                <a:gd name="connsiteY172" fmla="*/ 140970 h 2423160"/>
                <a:gd name="connsiteX173" fmla="*/ 2591787 w 3925287"/>
                <a:gd name="connsiteY173" fmla="*/ 91440 h 2423160"/>
                <a:gd name="connsiteX174" fmla="*/ 2595597 w 3925287"/>
                <a:gd name="connsiteY174" fmla="*/ 0 h 2423160"/>
                <a:gd name="connsiteX175" fmla="*/ 2538447 w 3925287"/>
                <a:gd name="connsiteY175" fmla="*/ 45720 h 2423160"/>
                <a:gd name="connsiteX176" fmla="*/ 2517305 w 3925287"/>
                <a:gd name="connsiteY176" fmla="*/ 76201 h 2423160"/>
                <a:gd name="connsiteX177" fmla="*/ 2513495 w 3925287"/>
                <a:gd name="connsiteY177" fmla="*/ 102870 h 2423160"/>
                <a:gd name="connsiteX178" fmla="*/ 2496537 w 3925287"/>
                <a:gd name="connsiteY178" fmla="*/ 121920 h 2423160"/>
                <a:gd name="connsiteX179" fmla="*/ 2485107 w 3925287"/>
                <a:gd name="connsiteY179" fmla="*/ 102870 h 2423160"/>
                <a:gd name="connsiteX180" fmla="*/ 2431767 w 3925287"/>
                <a:gd name="connsiteY180" fmla="*/ 179070 h 2423160"/>
                <a:gd name="connsiteX181" fmla="*/ 2405097 w 3925287"/>
                <a:gd name="connsiteY181" fmla="*/ 213360 h 2423160"/>
                <a:gd name="connsiteX182" fmla="*/ 2393667 w 3925287"/>
                <a:gd name="connsiteY182" fmla="*/ 236220 h 2423160"/>
                <a:gd name="connsiteX183" fmla="*/ 2363187 w 3925287"/>
                <a:gd name="connsiteY183" fmla="*/ 285750 h 2423160"/>
                <a:gd name="connsiteX184" fmla="*/ 2306037 w 3925287"/>
                <a:gd name="connsiteY184" fmla="*/ 354330 h 2423160"/>
                <a:gd name="connsiteX185" fmla="*/ 2286987 w 3925287"/>
                <a:gd name="connsiteY185" fmla="*/ 388620 h 2423160"/>
                <a:gd name="connsiteX186" fmla="*/ 2302227 w 3925287"/>
                <a:gd name="connsiteY186" fmla="*/ 403860 h 2423160"/>
                <a:gd name="connsiteX187" fmla="*/ 2262035 w 3925287"/>
                <a:gd name="connsiteY187" fmla="*/ 411481 h 2423160"/>
                <a:gd name="connsiteX188" fmla="*/ 2256507 w 3925287"/>
                <a:gd name="connsiteY188" fmla="*/ 441960 h 2423160"/>
                <a:gd name="connsiteX189" fmla="*/ 2248887 w 3925287"/>
                <a:gd name="connsiteY189" fmla="*/ 464820 h 2423160"/>
                <a:gd name="connsiteX190" fmla="*/ 2226027 w 3925287"/>
                <a:gd name="connsiteY190" fmla="*/ 480060 h 2423160"/>
                <a:gd name="connsiteX191" fmla="*/ 2208695 w 3925287"/>
                <a:gd name="connsiteY191" fmla="*/ 502920 h 2423160"/>
                <a:gd name="connsiteX192" fmla="*/ 2176497 w 3925287"/>
                <a:gd name="connsiteY192" fmla="*/ 514350 h 2423160"/>
                <a:gd name="connsiteX193" fmla="*/ 2096487 w 3925287"/>
                <a:gd name="connsiteY193" fmla="*/ 601980 h 2423160"/>
                <a:gd name="connsiteX194" fmla="*/ 1989807 w 3925287"/>
                <a:gd name="connsiteY194" fmla="*/ 624840 h 2423160"/>
                <a:gd name="connsiteX195" fmla="*/ 2033435 w 3925287"/>
                <a:gd name="connsiteY195" fmla="*/ 640080 h 2423160"/>
                <a:gd name="connsiteX196" fmla="*/ 1964855 w 3925287"/>
                <a:gd name="connsiteY196" fmla="*/ 640080 h 2423160"/>
                <a:gd name="connsiteX197" fmla="*/ 1959327 w 3925287"/>
                <a:gd name="connsiteY197" fmla="*/ 636270 h 2423160"/>
                <a:gd name="connsiteX198" fmla="*/ 1947897 w 3925287"/>
                <a:gd name="connsiteY198" fmla="*/ 643890 h 2423160"/>
                <a:gd name="connsiteX199" fmla="*/ 1940277 w 3925287"/>
                <a:gd name="connsiteY199" fmla="*/ 624840 h 2423160"/>
                <a:gd name="connsiteX200" fmla="*/ 1898367 w 3925287"/>
                <a:gd name="connsiteY200" fmla="*/ 613410 h 2423160"/>
                <a:gd name="connsiteX201" fmla="*/ 1925037 w 3925287"/>
                <a:gd name="connsiteY201" fmla="*/ 628650 h 2423160"/>
                <a:gd name="connsiteX202" fmla="*/ 1921227 w 3925287"/>
                <a:gd name="connsiteY202" fmla="*/ 647700 h 2423160"/>
                <a:gd name="connsiteX203" fmla="*/ 1902177 w 3925287"/>
                <a:gd name="connsiteY203" fmla="*/ 605790 h 2423160"/>
                <a:gd name="connsiteX204" fmla="*/ 1913607 w 3925287"/>
                <a:gd name="connsiteY204" fmla="*/ 624840 h 2423160"/>
                <a:gd name="connsiteX205" fmla="*/ 1905987 w 3925287"/>
                <a:gd name="connsiteY205" fmla="*/ 621030 h 2423160"/>
                <a:gd name="connsiteX206" fmla="*/ 1898367 w 3925287"/>
                <a:gd name="connsiteY206" fmla="*/ 617220 h 2423160"/>
                <a:gd name="connsiteX207" fmla="*/ 1907705 w 3925287"/>
                <a:gd name="connsiteY207" fmla="*/ 624840 h 2423160"/>
                <a:gd name="connsiteX208" fmla="*/ 1913607 w 3925287"/>
                <a:gd name="connsiteY208" fmla="*/ 632460 h 2423160"/>
                <a:gd name="connsiteX209" fmla="*/ 1919135 w 3925287"/>
                <a:gd name="connsiteY209" fmla="*/ 621030 h 2423160"/>
                <a:gd name="connsiteX210" fmla="*/ 1932657 w 3925287"/>
                <a:gd name="connsiteY210" fmla="*/ 636270 h 2423160"/>
                <a:gd name="connsiteX211" fmla="*/ 1941995 w 3925287"/>
                <a:gd name="connsiteY211" fmla="*/ 636270 h 2423160"/>
                <a:gd name="connsiteX212" fmla="*/ 1917417 w 3925287"/>
                <a:gd name="connsiteY212" fmla="*/ 636270 h 2423160"/>
                <a:gd name="connsiteX213" fmla="*/ 1909797 w 3925287"/>
                <a:gd name="connsiteY213" fmla="*/ 647700 h 2423160"/>
                <a:gd name="connsiteX214" fmla="*/ 1919135 w 3925287"/>
                <a:gd name="connsiteY214" fmla="*/ 632460 h 2423160"/>
                <a:gd name="connsiteX215" fmla="*/ 1913607 w 3925287"/>
                <a:gd name="connsiteY215" fmla="*/ 636270 h 2423160"/>
                <a:gd name="connsiteX216" fmla="*/ 1919135 w 3925287"/>
                <a:gd name="connsiteY216" fmla="*/ 621030 h 2423160"/>
                <a:gd name="connsiteX217" fmla="*/ 1909797 w 3925287"/>
                <a:gd name="connsiteY217" fmla="*/ 624840 h 2423160"/>
                <a:gd name="connsiteX218" fmla="*/ 1951707 w 3925287"/>
                <a:gd name="connsiteY218" fmla="*/ 643890 h 2423160"/>
                <a:gd name="connsiteX219" fmla="*/ 1959327 w 3925287"/>
                <a:gd name="connsiteY219" fmla="*/ 632460 h 2423160"/>
                <a:gd name="connsiteX220" fmla="*/ 1909797 w 3925287"/>
                <a:gd name="connsiteY220" fmla="*/ 640080 h 2423160"/>
                <a:gd name="connsiteX221" fmla="*/ 1875507 w 3925287"/>
                <a:gd name="connsiteY221" fmla="*/ 640080 h 2423160"/>
                <a:gd name="connsiteX222" fmla="*/ 1966947 w 3925287"/>
                <a:gd name="connsiteY222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301977 w 3925287"/>
                <a:gd name="connsiteY18" fmla="*/ 518160 h 2423160"/>
                <a:gd name="connsiteX19" fmla="*/ 280834 w 3925287"/>
                <a:gd name="connsiteY19" fmla="*/ 495300 h 2423160"/>
                <a:gd name="connsiteX20" fmla="*/ 279117 w 3925287"/>
                <a:gd name="connsiteY20" fmla="*/ 487680 h 2423160"/>
                <a:gd name="connsiteX21" fmla="*/ 238925 w 3925287"/>
                <a:gd name="connsiteY21" fmla="*/ 472441 h 2423160"/>
                <a:gd name="connsiteX22" fmla="*/ 237207 w 3925287"/>
                <a:gd name="connsiteY22" fmla="*/ 487680 h 2423160"/>
                <a:gd name="connsiteX23" fmla="*/ 225777 w 3925287"/>
                <a:gd name="connsiteY23" fmla="*/ 47244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102327 w 3925287"/>
                <a:gd name="connsiteY156" fmla="*/ 525780 h 2423160"/>
                <a:gd name="connsiteX157" fmla="*/ 3079467 w 3925287"/>
                <a:gd name="connsiteY157" fmla="*/ 533400 h 2423160"/>
                <a:gd name="connsiteX158" fmla="*/ 3010887 w 3925287"/>
                <a:gd name="connsiteY158" fmla="*/ 541020 h 2423160"/>
                <a:gd name="connsiteX159" fmla="*/ 2965167 w 3925287"/>
                <a:gd name="connsiteY159" fmla="*/ 556260 h 2423160"/>
                <a:gd name="connsiteX160" fmla="*/ 2923257 w 3925287"/>
                <a:gd name="connsiteY160" fmla="*/ 560070 h 2423160"/>
                <a:gd name="connsiteX161" fmla="*/ 2881347 w 3925287"/>
                <a:gd name="connsiteY161" fmla="*/ 567690 h 2423160"/>
                <a:gd name="connsiteX162" fmla="*/ 2869917 w 3925287"/>
                <a:gd name="connsiteY162" fmla="*/ 579120 h 2423160"/>
                <a:gd name="connsiteX163" fmla="*/ 2709897 w 3925287"/>
                <a:gd name="connsiteY163" fmla="*/ 617220 h 2423160"/>
                <a:gd name="connsiteX164" fmla="*/ 2549877 w 3925287"/>
                <a:gd name="connsiteY164" fmla="*/ 628650 h 2423160"/>
                <a:gd name="connsiteX165" fmla="*/ 2315375 w 3925287"/>
                <a:gd name="connsiteY165" fmla="*/ 624840 h 2423160"/>
                <a:gd name="connsiteX166" fmla="*/ 2355567 w 3925287"/>
                <a:gd name="connsiteY166" fmla="*/ 560070 h 2423160"/>
                <a:gd name="connsiteX167" fmla="*/ 2431767 w 3925287"/>
                <a:gd name="connsiteY167" fmla="*/ 434340 h 2423160"/>
                <a:gd name="connsiteX168" fmla="*/ 2511777 w 3925287"/>
                <a:gd name="connsiteY168" fmla="*/ 327660 h 2423160"/>
                <a:gd name="connsiteX169" fmla="*/ 2534637 w 3925287"/>
                <a:gd name="connsiteY169" fmla="*/ 259080 h 2423160"/>
                <a:gd name="connsiteX170" fmla="*/ 2557497 w 3925287"/>
                <a:gd name="connsiteY170" fmla="*/ 205740 h 2423160"/>
                <a:gd name="connsiteX171" fmla="*/ 2568927 w 3925287"/>
                <a:gd name="connsiteY171" fmla="*/ 198120 h 2423160"/>
                <a:gd name="connsiteX172" fmla="*/ 2585885 w 3925287"/>
                <a:gd name="connsiteY172" fmla="*/ 140970 h 2423160"/>
                <a:gd name="connsiteX173" fmla="*/ 2591787 w 3925287"/>
                <a:gd name="connsiteY173" fmla="*/ 91440 h 2423160"/>
                <a:gd name="connsiteX174" fmla="*/ 2595597 w 3925287"/>
                <a:gd name="connsiteY174" fmla="*/ 0 h 2423160"/>
                <a:gd name="connsiteX175" fmla="*/ 2538447 w 3925287"/>
                <a:gd name="connsiteY175" fmla="*/ 45720 h 2423160"/>
                <a:gd name="connsiteX176" fmla="*/ 2517305 w 3925287"/>
                <a:gd name="connsiteY176" fmla="*/ 76201 h 2423160"/>
                <a:gd name="connsiteX177" fmla="*/ 2513495 w 3925287"/>
                <a:gd name="connsiteY177" fmla="*/ 102870 h 2423160"/>
                <a:gd name="connsiteX178" fmla="*/ 2496537 w 3925287"/>
                <a:gd name="connsiteY178" fmla="*/ 121920 h 2423160"/>
                <a:gd name="connsiteX179" fmla="*/ 2485107 w 3925287"/>
                <a:gd name="connsiteY179" fmla="*/ 102870 h 2423160"/>
                <a:gd name="connsiteX180" fmla="*/ 2431767 w 3925287"/>
                <a:gd name="connsiteY180" fmla="*/ 179070 h 2423160"/>
                <a:gd name="connsiteX181" fmla="*/ 2405097 w 3925287"/>
                <a:gd name="connsiteY181" fmla="*/ 213360 h 2423160"/>
                <a:gd name="connsiteX182" fmla="*/ 2393667 w 3925287"/>
                <a:gd name="connsiteY182" fmla="*/ 236220 h 2423160"/>
                <a:gd name="connsiteX183" fmla="*/ 2363187 w 3925287"/>
                <a:gd name="connsiteY183" fmla="*/ 285750 h 2423160"/>
                <a:gd name="connsiteX184" fmla="*/ 2306037 w 3925287"/>
                <a:gd name="connsiteY184" fmla="*/ 354330 h 2423160"/>
                <a:gd name="connsiteX185" fmla="*/ 2286987 w 3925287"/>
                <a:gd name="connsiteY185" fmla="*/ 388620 h 2423160"/>
                <a:gd name="connsiteX186" fmla="*/ 2302227 w 3925287"/>
                <a:gd name="connsiteY186" fmla="*/ 403860 h 2423160"/>
                <a:gd name="connsiteX187" fmla="*/ 2262035 w 3925287"/>
                <a:gd name="connsiteY187" fmla="*/ 411481 h 2423160"/>
                <a:gd name="connsiteX188" fmla="*/ 2256507 w 3925287"/>
                <a:gd name="connsiteY188" fmla="*/ 441960 h 2423160"/>
                <a:gd name="connsiteX189" fmla="*/ 2248887 w 3925287"/>
                <a:gd name="connsiteY189" fmla="*/ 464820 h 2423160"/>
                <a:gd name="connsiteX190" fmla="*/ 2226027 w 3925287"/>
                <a:gd name="connsiteY190" fmla="*/ 480060 h 2423160"/>
                <a:gd name="connsiteX191" fmla="*/ 2208695 w 3925287"/>
                <a:gd name="connsiteY191" fmla="*/ 502920 h 2423160"/>
                <a:gd name="connsiteX192" fmla="*/ 2176497 w 3925287"/>
                <a:gd name="connsiteY192" fmla="*/ 514350 h 2423160"/>
                <a:gd name="connsiteX193" fmla="*/ 2096487 w 3925287"/>
                <a:gd name="connsiteY193" fmla="*/ 601980 h 2423160"/>
                <a:gd name="connsiteX194" fmla="*/ 1989807 w 3925287"/>
                <a:gd name="connsiteY194" fmla="*/ 624840 h 2423160"/>
                <a:gd name="connsiteX195" fmla="*/ 2033435 w 3925287"/>
                <a:gd name="connsiteY195" fmla="*/ 640080 h 2423160"/>
                <a:gd name="connsiteX196" fmla="*/ 1964855 w 3925287"/>
                <a:gd name="connsiteY196" fmla="*/ 640080 h 2423160"/>
                <a:gd name="connsiteX197" fmla="*/ 1959327 w 3925287"/>
                <a:gd name="connsiteY197" fmla="*/ 636270 h 2423160"/>
                <a:gd name="connsiteX198" fmla="*/ 1947897 w 3925287"/>
                <a:gd name="connsiteY198" fmla="*/ 643890 h 2423160"/>
                <a:gd name="connsiteX199" fmla="*/ 1940277 w 3925287"/>
                <a:gd name="connsiteY199" fmla="*/ 624840 h 2423160"/>
                <a:gd name="connsiteX200" fmla="*/ 1898367 w 3925287"/>
                <a:gd name="connsiteY200" fmla="*/ 613410 h 2423160"/>
                <a:gd name="connsiteX201" fmla="*/ 1925037 w 3925287"/>
                <a:gd name="connsiteY201" fmla="*/ 628650 h 2423160"/>
                <a:gd name="connsiteX202" fmla="*/ 1921227 w 3925287"/>
                <a:gd name="connsiteY202" fmla="*/ 647700 h 2423160"/>
                <a:gd name="connsiteX203" fmla="*/ 1902177 w 3925287"/>
                <a:gd name="connsiteY203" fmla="*/ 605790 h 2423160"/>
                <a:gd name="connsiteX204" fmla="*/ 1913607 w 3925287"/>
                <a:gd name="connsiteY204" fmla="*/ 624840 h 2423160"/>
                <a:gd name="connsiteX205" fmla="*/ 1905987 w 3925287"/>
                <a:gd name="connsiteY205" fmla="*/ 621030 h 2423160"/>
                <a:gd name="connsiteX206" fmla="*/ 1898367 w 3925287"/>
                <a:gd name="connsiteY206" fmla="*/ 617220 h 2423160"/>
                <a:gd name="connsiteX207" fmla="*/ 1907705 w 3925287"/>
                <a:gd name="connsiteY207" fmla="*/ 624840 h 2423160"/>
                <a:gd name="connsiteX208" fmla="*/ 1913607 w 3925287"/>
                <a:gd name="connsiteY208" fmla="*/ 632460 h 2423160"/>
                <a:gd name="connsiteX209" fmla="*/ 1919135 w 3925287"/>
                <a:gd name="connsiteY209" fmla="*/ 621030 h 2423160"/>
                <a:gd name="connsiteX210" fmla="*/ 1932657 w 3925287"/>
                <a:gd name="connsiteY210" fmla="*/ 636270 h 2423160"/>
                <a:gd name="connsiteX211" fmla="*/ 1941995 w 3925287"/>
                <a:gd name="connsiteY211" fmla="*/ 636270 h 2423160"/>
                <a:gd name="connsiteX212" fmla="*/ 1917417 w 3925287"/>
                <a:gd name="connsiteY212" fmla="*/ 636270 h 2423160"/>
                <a:gd name="connsiteX213" fmla="*/ 1909797 w 3925287"/>
                <a:gd name="connsiteY213" fmla="*/ 647700 h 2423160"/>
                <a:gd name="connsiteX214" fmla="*/ 1919135 w 3925287"/>
                <a:gd name="connsiteY214" fmla="*/ 632460 h 2423160"/>
                <a:gd name="connsiteX215" fmla="*/ 1913607 w 3925287"/>
                <a:gd name="connsiteY215" fmla="*/ 636270 h 2423160"/>
                <a:gd name="connsiteX216" fmla="*/ 1919135 w 3925287"/>
                <a:gd name="connsiteY216" fmla="*/ 621030 h 2423160"/>
                <a:gd name="connsiteX217" fmla="*/ 1909797 w 3925287"/>
                <a:gd name="connsiteY217" fmla="*/ 624840 h 2423160"/>
                <a:gd name="connsiteX218" fmla="*/ 1951707 w 3925287"/>
                <a:gd name="connsiteY218" fmla="*/ 643890 h 2423160"/>
                <a:gd name="connsiteX219" fmla="*/ 1959327 w 3925287"/>
                <a:gd name="connsiteY219" fmla="*/ 632460 h 2423160"/>
                <a:gd name="connsiteX220" fmla="*/ 1909797 w 3925287"/>
                <a:gd name="connsiteY220" fmla="*/ 640080 h 2423160"/>
                <a:gd name="connsiteX221" fmla="*/ 1875507 w 3925287"/>
                <a:gd name="connsiteY221" fmla="*/ 640080 h 2423160"/>
                <a:gd name="connsiteX222" fmla="*/ 1966947 w 3925287"/>
                <a:gd name="connsiteY222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301977 w 3925287"/>
                <a:gd name="connsiteY18" fmla="*/ 518160 h 2423160"/>
                <a:gd name="connsiteX19" fmla="*/ 280834 w 3925287"/>
                <a:gd name="connsiteY19" fmla="*/ 495300 h 2423160"/>
                <a:gd name="connsiteX20" fmla="*/ 244827 w 3925287"/>
                <a:gd name="connsiteY20" fmla="*/ 506730 h 2423160"/>
                <a:gd name="connsiteX21" fmla="*/ 238925 w 3925287"/>
                <a:gd name="connsiteY21" fmla="*/ 472441 h 2423160"/>
                <a:gd name="connsiteX22" fmla="*/ 237207 w 3925287"/>
                <a:gd name="connsiteY22" fmla="*/ 487680 h 2423160"/>
                <a:gd name="connsiteX23" fmla="*/ 225777 w 3925287"/>
                <a:gd name="connsiteY23" fmla="*/ 47244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102327 w 3925287"/>
                <a:gd name="connsiteY156" fmla="*/ 525780 h 2423160"/>
                <a:gd name="connsiteX157" fmla="*/ 3079467 w 3925287"/>
                <a:gd name="connsiteY157" fmla="*/ 533400 h 2423160"/>
                <a:gd name="connsiteX158" fmla="*/ 3010887 w 3925287"/>
                <a:gd name="connsiteY158" fmla="*/ 541020 h 2423160"/>
                <a:gd name="connsiteX159" fmla="*/ 2965167 w 3925287"/>
                <a:gd name="connsiteY159" fmla="*/ 556260 h 2423160"/>
                <a:gd name="connsiteX160" fmla="*/ 2923257 w 3925287"/>
                <a:gd name="connsiteY160" fmla="*/ 560070 h 2423160"/>
                <a:gd name="connsiteX161" fmla="*/ 2881347 w 3925287"/>
                <a:gd name="connsiteY161" fmla="*/ 567690 h 2423160"/>
                <a:gd name="connsiteX162" fmla="*/ 2869917 w 3925287"/>
                <a:gd name="connsiteY162" fmla="*/ 579120 h 2423160"/>
                <a:gd name="connsiteX163" fmla="*/ 2709897 w 3925287"/>
                <a:gd name="connsiteY163" fmla="*/ 617220 h 2423160"/>
                <a:gd name="connsiteX164" fmla="*/ 2549877 w 3925287"/>
                <a:gd name="connsiteY164" fmla="*/ 628650 h 2423160"/>
                <a:gd name="connsiteX165" fmla="*/ 2315375 w 3925287"/>
                <a:gd name="connsiteY165" fmla="*/ 624840 h 2423160"/>
                <a:gd name="connsiteX166" fmla="*/ 2355567 w 3925287"/>
                <a:gd name="connsiteY166" fmla="*/ 560070 h 2423160"/>
                <a:gd name="connsiteX167" fmla="*/ 2431767 w 3925287"/>
                <a:gd name="connsiteY167" fmla="*/ 434340 h 2423160"/>
                <a:gd name="connsiteX168" fmla="*/ 2511777 w 3925287"/>
                <a:gd name="connsiteY168" fmla="*/ 327660 h 2423160"/>
                <a:gd name="connsiteX169" fmla="*/ 2534637 w 3925287"/>
                <a:gd name="connsiteY169" fmla="*/ 259080 h 2423160"/>
                <a:gd name="connsiteX170" fmla="*/ 2557497 w 3925287"/>
                <a:gd name="connsiteY170" fmla="*/ 205740 h 2423160"/>
                <a:gd name="connsiteX171" fmla="*/ 2568927 w 3925287"/>
                <a:gd name="connsiteY171" fmla="*/ 198120 h 2423160"/>
                <a:gd name="connsiteX172" fmla="*/ 2585885 w 3925287"/>
                <a:gd name="connsiteY172" fmla="*/ 140970 h 2423160"/>
                <a:gd name="connsiteX173" fmla="*/ 2591787 w 3925287"/>
                <a:gd name="connsiteY173" fmla="*/ 91440 h 2423160"/>
                <a:gd name="connsiteX174" fmla="*/ 2595597 w 3925287"/>
                <a:gd name="connsiteY174" fmla="*/ 0 h 2423160"/>
                <a:gd name="connsiteX175" fmla="*/ 2538447 w 3925287"/>
                <a:gd name="connsiteY175" fmla="*/ 45720 h 2423160"/>
                <a:gd name="connsiteX176" fmla="*/ 2517305 w 3925287"/>
                <a:gd name="connsiteY176" fmla="*/ 76201 h 2423160"/>
                <a:gd name="connsiteX177" fmla="*/ 2513495 w 3925287"/>
                <a:gd name="connsiteY177" fmla="*/ 102870 h 2423160"/>
                <a:gd name="connsiteX178" fmla="*/ 2496537 w 3925287"/>
                <a:gd name="connsiteY178" fmla="*/ 121920 h 2423160"/>
                <a:gd name="connsiteX179" fmla="*/ 2485107 w 3925287"/>
                <a:gd name="connsiteY179" fmla="*/ 102870 h 2423160"/>
                <a:gd name="connsiteX180" fmla="*/ 2431767 w 3925287"/>
                <a:gd name="connsiteY180" fmla="*/ 179070 h 2423160"/>
                <a:gd name="connsiteX181" fmla="*/ 2405097 w 3925287"/>
                <a:gd name="connsiteY181" fmla="*/ 213360 h 2423160"/>
                <a:gd name="connsiteX182" fmla="*/ 2393667 w 3925287"/>
                <a:gd name="connsiteY182" fmla="*/ 236220 h 2423160"/>
                <a:gd name="connsiteX183" fmla="*/ 2363187 w 3925287"/>
                <a:gd name="connsiteY183" fmla="*/ 285750 h 2423160"/>
                <a:gd name="connsiteX184" fmla="*/ 2306037 w 3925287"/>
                <a:gd name="connsiteY184" fmla="*/ 354330 h 2423160"/>
                <a:gd name="connsiteX185" fmla="*/ 2286987 w 3925287"/>
                <a:gd name="connsiteY185" fmla="*/ 388620 h 2423160"/>
                <a:gd name="connsiteX186" fmla="*/ 2302227 w 3925287"/>
                <a:gd name="connsiteY186" fmla="*/ 403860 h 2423160"/>
                <a:gd name="connsiteX187" fmla="*/ 2262035 w 3925287"/>
                <a:gd name="connsiteY187" fmla="*/ 411481 h 2423160"/>
                <a:gd name="connsiteX188" fmla="*/ 2256507 w 3925287"/>
                <a:gd name="connsiteY188" fmla="*/ 441960 h 2423160"/>
                <a:gd name="connsiteX189" fmla="*/ 2248887 w 3925287"/>
                <a:gd name="connsiteY189" fmla="*/ 464820 h 2423160"/>
                <a:gd name="connsiteX190" fmla="*/ 2226027 w 3925287"/>
                <a:gd name="connsiteY190" fmla="*/ 480060 h 2423160"/>
                <a:gd name="connsiteX191" fmla="*/ 2208695 w 3925287"/>
                <a:gd name="connsiteY191" fmla="*/ 502920 h 2423160"/>
                <a:gd name="connsiteX192" fmla="*/ 2176497 w 3925287"/>
                <a:gd name="connsiteY192" fmla="*/ 514350 h 2423160"/>
                <a:gd name="connsiteX193" fmla="*/ 2096487 w 3925287"/>
                <a:gd name="connsiteY193" fmla="*/ 601980 h 2423160"/>
                <a:gd name="connsiteX194" fmla="*/ 1989807 w 3925287"/>
                <a:gd name="connsiteY194" fmla="*/ 624840 h 2423160"/>
                <a:gd name="connsiteX195" fmla="*/ 2033435 w 3925287"/>
                <a:gd name="connsiteY195" fmla="*/ 640080 h 2423160"/>
                <a:gd name="connsiteX196" fmla="*/ 1964855 w 3925287"/>
                <a:gd name="connsiteY196" fmla="*/ 640080 h 2423160"/>
                <a:gd name="connsiteX197" fmla="*/ 1959327 w 3925287"/>
                <a:gd name="connsiteY197" fmla="*/ 636270 h 2423160"/>
                <a:gd name="connsiteX198" fmla="*/ 1947897 w 3925287"/>
                <a:gd name="connsiteY198" fmla="*/ 643890 h 2423160"/>
                <a:gd name="connsiteX199" fmla="*/ 1940277 w 3925287"/>
                <a:gd name="connsiteY199" fmla="*/ 624840 h 2423160"/>
                <a:gd name="connsiteX200" fmla="*/ 1898367 w 3925287"/>
                <a:gd name="connsiteY200" fmla="*/ 613410 h 2423160"/>
                <a:gd name="connsiteX201" fmla="*/ 1925037 w 3925287"/>
                <a:gd name="connsiteY201" fmla="*/ 628650 h 2423160"/>
                <a:gd name="connsiteX202" fmla="*/ 1921227 w 3925287"/>
                <a:gd name="connsiteY202" fmla="*/ 647700 h 2423160"/>
                <a:gd name="connsiteX203" fmla="*/ 1902177 w 3925287"/>
                <a:gd name="connsiteY203" fmla="*/ 605790 h 2423160"/>
                <a:gd name="connsiteX204" fmla="*/ 1913607 w 3925287"/>
                <a:gd name="connsiteY204" fmla="*/ 624840 h 2423160"/>
                <a:gd name="connsiteX205" fmla="*/ 1905987 w 3925287"/>
                <a:gd name="connsiteY205" fmla="*/ 621030 h 2423160"/>
                <a:gd name="connsiteX206" fmla="*/ 1898367 w 3925287"/>
                <a:gd name="connsiteY206" fmla="*/ 617220 h 2423160"/>
                <a:gd name="connsiteX207" fmla="*/ 1907705 w 3925287"/>
                <a:gd name="connsiteY207" fmla="*/ 624840 h 2423160"/>
                <a:gd name="connsiteX208" fmla="*/ 1913607 w 3925287"/>
                <a:gd name="connsiteY208" fmla="*/ 632460 h 2423160"/>
                <a:gd name="connsiteX209" fmla="*/ 1919135 w 3925287"/>
                <a:gd name="connsiteY209" fmla="*/ 621030 h 2423160"/>
                <a:gd name="connsiteX210" fmla="*/ 1932657 w 3925287"/>
                <a:gd name="connsiteY210" fmla="*/ 636270 h 2423160"/>
                <a:gd name="connsiteX211" fmla="*/ 1941995 w 3925287"/>
                <a:gd name="connsiteY211" fmla="*/ 636270 h 2423160"/>
                <a:gd name="connsiteX212" fmla="*/ 1917417 w 3925287"/>
                <a:gd name="connsiteY212" fmla="*/ 636270 h 2423160"/>
                <a:gd name="connsiteX213" fmla="*/ 1909797 w 3925287"/>
                <a:gd name="connsiteY213" fmla="*/ 647700 h 2423160"/>
                <a:gd name="connsiteX214" fmla="*/ 1919135 w 3925287"/>
                <a:gd name="connsiteY214" fmla="*/ 632460 h 2423160"/>
                <a:gd name="connsiteX215" fmla="*/ 1913607 w 3925287"/>
                <a:gd name="connsiteY215" fmla="*/ 636270 h 2423160"/>
                <a:gd name="connsiteX216" fmla="*/ 1919135 w 3925287"/>
                <a:gd name="connsiteY216" fmla="*/ 621030 h 2423160"/>
                <a:gd name="connsiteX217" fmla="*/ 1909797 w 3925287"/>
                <a:gd name="connsiteY217" fmla="*/ 624840 h 2423160"/>
                <a:gd name="connsiteX218" fmla="*/ 1951707 w 3925287"/>
                <a:gd name="connsiteY218" fmla="*/ 643890 h 2423160"/>
                <a:gd name="connsiteX219" fmla="*/ 1959327 w 3925287"/>
                <a:gd name="connsiteY219" fmla="*/ 632460 h 2423160"/>
                <a:gd name="connsiteX220" fmla="*/ 1909797 w 3925287"/>
                <a:gd name="connsiteY220" fmla="*/ 640080 h 2423160"/>
                <a:gd name="connsiteX221" fmla="*/ 1875507 w 3925287"/>
                <a:gd name="connsiteY221" fmla="*/ 640080 h 2423160"/>
                <a:gd name="connsiteX222" fmla="*/ 1966947 w 3925287"/>
                <a:gd name="connsiteY222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301977 w 3925287"/>
                <a:gd name="connsiteY18" fmla="*/ 518160 h 2423160"/>
                <a:gd name="connsiteX19" fmla="*/ 280834 w 3925287"/>
                <a:gd name="connsiteY19" fmla="*/ 49530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25777 w 3925287"/>
                <a:gd name="connsiteY23" fmla="*/ 47244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102327 w 3925287"/>
                <a:gd name="connsiteY156" fmla="*/ 525780 h 2423160"/>
                <a:gd name="connsiteX157" fmla="*/ 3079467 w 3925287"/>
                <a:gd name="connsiteY157" fmla="*/ 533400 h 2423160"/>
                <a:gd name="connsiteX158" fmla="*/ 3010887 w 3925287"/>
                <a:gd name="connsiteY158" fmla="*/ 541020 h 2423160"/>
                <a:gd name="connsiteX159" fmla="*/ 2965167 w 3925287"/>
                <a:gd name="connsiteY159" fmla="*/ 556260 h 2423160"/>
                <a:gd name="connsiteX160" fmla="*/ 2923257 w 3925287"/>
                <a:gd name="connsiteY160" fmla="*/ 560070 h 2423160"/>
                <a:gd name="connsiteX161" fmla="*/ 2881347 w 3925287"/>
                <a:gd name="connsiteY161" fmla="*/ 567690 h 2423160"/>
                <a:gd name="connsiteX162" fmla="*/ 2869917 w 3925287"/>
                <a:gd name="connsiteY162" fmla="*/ 579120 h 2423160"/>
                <a:gd name="connsiteX163" fmla="*/ 2709897 w 3925287"/>
                <a:gd name="connsiteY163" fmla="*/ 617220 h 2423160"/>
                <a:gd name="connsiteX164" fmla="*/ 2549877 w 3925287"/>
                <a:gd name="connsiteY164" fmla="*/ 628650 h 2423160"/>
                <a:gd name="connsiteX165" fmla="*/ 2315375 w 3925287"/>
                <a:gd name="connsiteY165" fmla="*/ 624840 h 2423160"/>
                <a:gd name="connsiteX166" fmla="*/ 2355567 w 3925287"/>
                <a:gd name="connsiteY166" fmla="*/ 560070 h 2423160"/>
                <a:gd name="connsiteX167" fmla="*/ 2431767 w 3925287"/>
                <a:gd name="connsiteY167" fmla="*/ 434340 h 2423160"/>
                <a:gd name="connsiteX168" fmla="*/ 2511777 w 3925287"/>
                <a:gd name="connsiteY168" fmla="*/ 327660 h 2423160"/>
                <a:gd name="connsiteX169" fmla="*/ 2534637 w 3925287"/>
                <a:gd name="connsiteY169" fmla="*/ 259080 h 2423160"/>
                <a:gd name="connsiteX170" fmla="*/ 2557497 w 3925287"/>
                <a:gd name="connsiteY170" fmla="*/ 205740 h 2423160"/>
                <a:gd name="connsiteX171" fmla="*/ 2568927 w 3925287"/>
                <a:gd name="connsiteY171" fmla="*/ 198120 h 2423160"/>
                <a:gd name="connsiteX172" fmla="*/ 2585885 w 3925287"/>
                <a:gd name="connsiteY172" fmla="*/ 140970 h 2423160"/>
                <a:gd name="connsiteX173" fmla="*/ 2591787 w 3925287"/>
                <a:gd name="connsiteY173" fmla="*/ 91440 h 2423160"/>
                <a:gd name="connsiteX174" fmla="*/ 2595597 w 3925287"/>
                <a:gd name="connsiteY174" fmla="*/ 0 h 2423160"/>
                <a:gd name="connsiteX175" fmla="*/ 2538447 w 3925287"/>
                <a:gd name="connsiteY175" fmla="*/ 45720 h 2423160"/>
                <a:gd name="connsiteX176" fmla="*/ 2517305 w 3925287"/>
                <a:gd name="connsiteY176" fmla="*/ 76201 h 2423160"/>
                <a:gd name="connsiteX177" fmla="*/ 2513495 w 3925287"/>
                <a:gd name="connsiteY177" fmla="*/ 102870 h 2423160"/>
                <a:gd name="connsiteX178" fmla="*/ 2496537 w 3925287"/>
                <a:gd name="connsiteY178" fmla="*/ 121920 h 2423160"/>
                <a:gd name="connsiteX179" fmla="*/ 2485107 w 3925287"/>
                <a:gd name="connsiteY179" fmla="*/ 102870 h 2423160"/>
                <a:gd name="connsiteX180" fmla="*/ 2431767 w 3925287"/>
                <a:gd name="connsiteY180" fmla="*/ 179070 h 2423160"/>
                <a:gd name="connsiteX181" fmla="*/ 2405097 w 3925287"/>
                <a:gd name="connsiteY181" fmla="*/ 213360 h 2423160"/>
                <a:gd name="connsiteX182" fmla="*/ 2393667 w 3925287"/>
                <a:gd name="connsiteY182" fmla="*/ 236220 h 2423160"/>
                <a:gd name="connsiteX183" fmla="*/ 2363187 w 3925287"/>
                <a:gd name="connsiteY183" fmla="*/ 285750 h 2423160"/>
                <a:gd name="connsiteX184" fmla="*/ 2306037 w 3925287"/>
                <a:gd name="connsiteY184" fmla="*/ 354330 h 2423160"/>
                <a:gd name="connsiteX185" fmla="*/ 2286987 w 3925287"/>
                <a:gd name="connsiteY185" fmla="*/ 388620 h 2423160"/>
                <a:gd name="connsiteX186" fmla="*/ 2302227 w 3925287"/>
                <a:gd name="connsiteY186" fmla="*/ 403860 h 2423160"/>
                <a:gd name="connsiteX187" fmla="*/ 2262035 w 3925287"/>
                <a:gd name="connsiteY187" fmla="*/ 411481 h 2423160"/>
                <a:gd name="connsiteX188" fmla="*/ 2256507 w 3925287"/>
                <a:gd name="connsiteY188" fmla="*/ 441960 h 2423160"/>
                <a:gd name="connsiteX189" fmla="*/ 2248887 w 3925287"/>
                <a:gd name="connsiteY189" fmla="*/ 464820 h 2423160"/>
                <a:gd name="connsiteX190" fmla="*/ 2226027 w 3925287"/>
                <a:gd name="connsiteY190" fmla="*/ 480060 h 2423160"/>
                <a:gd name="connsiteX191" fmla="*/ 2208695 w 3925287"/>
                <a:gd name="connsiteY191" fmla="*/ 502920 h 2423160"/>
                <a:gd name="connsiteX192" fmla="*/ 2176497 w 3925287"/>
                <a:gd name="connsiteY192" fmla="*/ 514350 h 2423160"/>
                <a:gd name="connsiteX193" fmla="*/ 2096487 w 3925287"/>
                <a:gd name="connsiteY193" fmla="*/ 601980 h 2423160"/>
                <a:gd name="connsiteX194" fmla="*/ 1989807 w 3925287"/>
                <a:gd name="connsiteY194" fmla="*/ 624840 h 2423160"/>
                <a:gd name="connsiteX195" fmla="*/ 2033435 w 3925287"/>
                <a:gd name="connsiteY195" fmla="*/ 640080 h 2423160"/>
                <a:gd name="connsiteX196" fmla="*/ 1964855 w 3925287"/>
                <a:gd name="connsiteY196" fmla="*/ 640080 h 2423160"/>
                <a:gd name="connsiteX197" fmla="*/ 1959327 w 3925287"/>
                <a:gd name="connsiteY197" fmla="*/ 636270 h 2423160"/>
                <a:gd name="connsiteX198" fmla="*/ 1947897 w 3925287"/>
                <a:gd name="connsiteY198" fmla="*/ 643890 h 2423160"/>
                <a:gd name="connsiteX199" fmla="*/ 1940277 w 3925287"/>
                <a:gd name="connsiteY199" fmla="*/ 624840 h 2423160"/>
                <a:gd name="connsiteX200" fmla="*/ 1898367 w 3925287"/>
                <a:gd name="connsiteY200" fmla="*/ 613410 h 2423160"/>
                <a:gd name="connsiteX201" fmla="*/ 1925037 w 3925287"/>
                <a:gd name="connsiteY201" fmla="*/ 628650 h 2423160"/>
                <a:gd name="connsiteX202" fmla="*/ 1921227 w 3925287"/>
                <a:gd name="connsiteY202" fmla="*/ 647700 h 2423160"/>
                <a:gd name="connsiteX203" fmla="*/ 1902177 w 3925287"/>
                <a:gd name="connsiteY203" fmla="*/ 605790 h 2423160"/>
                <a:gd name="connsiteX204" fmla="*/ 1913607 w 3925287"/>
                <a:gd name="connsiteY204" fmla="*/ 624840 h 2423160"/>
                <a:gd name="connsiteX205" fmla="*/ 1905987 w 3925287"/>
                <a:gd name="connsiteY205" fmla="*/ 621030 h 2423160"/>
                <a:gd name="connsiteX206" fmla="*/ 1898367 w 3925287"/>
                <a:gd name="connsiteY206" fmla="*/ 617220 h 2423160"/>
                <a:gd name="connsiteX207" fmla="*/ 1907705 w 3925287"/>
                <a:gd name="connsiteY207" fmla="*/ 624840 h 2423160"/>
                <a:gd name="connsiteX208" fmla="*/ 1913607 w 3925287"/>
                <a:gd name="connsiteY208" fmla="*/ 632460 h 2423160"/>
                <a:gd name="connsiteX209" fmla="*/ 1919135 w 3925287"/>
                <a:gd name="connsiteY209" fmla="*/ 621030 h 2423160"/>
                <a:gd name="connsiteX210" fmla="*/ 1932657 w 3925287"/>
                <a:gd name="connsiteY210" fmla="*/ 636270 h 2423160"/>
                <a:gd name="connsiteX211" fmla="*/ 1941995 w 3925287"/>
                <a:gd name="connsiteY211" fmla="*/ 636270 h 2423160"/>
                <a:gd name="connsiteX212" fmla="*/ 1917417 w 3925287"/>
                <a:gd name="connsiteY212" fmla="*/ 636270 h 2423160"/>
                <a:gd name="connsiteX213" fmla="*/ 1909797 w 3925287"/>
                <a:gd name="connsiteY213" fmla="*/ 647700 h 2423160"/>
                <a:gd name="connsiteX214" fmla="*/ 1919135 w 3925287"/>
                <a:gd name="connsiteY214" fmla="*/ 632460 h 2423160"/>
                <a:gd name="connsiteX215" fmla="*/ 1913607 w 3925287"/>
                <a:gd name="connsiteY215" fmla="*/ 636270 h 2423160"/>
                <a:gd name="connsiteX216" fmla="*/ 1919135 w 3925287"/>
                <a:gd name="connsiteY216" fmla="*/ 621030 h 2423160"/>
                <a:gd name="connsiteX217" fmla="*/ 1909797 w 3925287"/>
                <a:gd name="connsiteY217" fmla="*/ 624840 h 2423160"/>
                <a:gd name="connsiteX218" fmla="*/ 1951707 w 3925287"/>
                <a:gd name="connsiteY218" fmla="*/ 643890 h 2423160"/>
                <a:gd name="connsiteX219" fmla="*/ 1959327 w 3925287"/>
                <a:gd name="connsiteY219" fmla="*/ 632460 h 2423160"/>
                <a:gd name="connsiteX220" fmla="*/ 1909797 w 3925287"/>
                <a:gd name="connsiteY220" fmla="*/ 640080 h 2423160"/>
                <a:gd name="connsiteX221" fmla="*/ 1875507 w 3925287"/>
                <a:gd name="connsiteY221" fmla="*/ 640080 h 2423160"/>
                <a:gd name="connsiteX222" fmla="*/ 1966947 w 3925287"/>
                <a:gd name="connsiteY222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0834 w 3925287"/>
                <a:gd name="connsiteY19" fmla="*/ 49530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25777 w 3925287"/>
                <a:gd name="connsiteY23" fmla="*/ 47244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102327 w 3925287"/>
                <a:gd name="connsiteY156" fmla="*/ 525780 h 2423160"/>
                <a:gd name="connsiteX157" fmla="*/ 3079467 w 3925287"/>
                <a:gd name="connsiteY157" fmla="*/ 533400 h 2423160"/>
                <a:gd name="connsiteX158" fmla="*/ 3010887 w 3925287"/>
                <a:gd name="connsiteY158" fmla="*/ 541020 h 2423160"/>
                <a:gd name="connsiteX159" fmla="*/ 2965167 w 3925287"/>
                <a:gd name="connsiteY159" fmla="*/ 556260 h 2423160"/>
                <a:gd name="connsiteX160" fmla="*/ 2923257 w 3925287"/>
                <a:gd name="connsiteY160" fmla="*/ 560070 h 2423160"/>
                <a:gd name="connsiteX161" fmla="*/ 2881347 w 3925287"/>
                <a:gd name="connsiteY161" fmla="*/ 567690 h 2423160"/>
                <a:gd name="connsiteX162" fmla="*/ 2869917 w 3925287"/>
                <a:gd name="connsiteY162" fmla="*/ 579120 h 2423160"/>
                <a:gd name="connsiteX163" fmla="*/ 2709897 w 3925287"/>
                <a:gd name="connsiteY163" fmla="*/ 617220 h 2423160"/>
                <a:gd name="connsiteX164" fmla="*/ 2549877 w 3925287"/>
                <a:gd name="connsiteY164" fmla="*/ 628650 h 2423160"/>
                <a:gd name="connsiteX165" fmla="*/ 2315375 w 3925287"/>
                <a:gd name="connsiteY165" fmla="*/ 624840 h 2423160"/>
                <a:gd name="connsiteX166" fmla="*/ 2355567 w 3925287"/>
                <a:gd name="connsiteY166" fmla="*/ 560070 h 2423160"/>
                <a:gd name="connsiteX167" fmla="*/ 2431767 w 3925287"/>
                <a:gd name="connsiteY167" fmla="*/ 434340 h 2423160"/>
                <a:gd name="connsiteX168" fmla="*/ 2511777 w 3925287"/>
                <a:gd name="connsiteY168" fmla="*/ 327660 h 2423160"/>
                <a:gd name="connsiteX169" fmla="*/ 2534637 w 3925287"/>
                <a:gd name="connsiteY169" fmla="*/ 259080 h 2423160"/>
                <a:gd name="connsiteX170" fmla="*/ 2557497 w 3925287"/>
                <a:gd name="connsiteY170" fmla="*/ 205740 h 2423160"/>
                <a:gd name="connsiteX171" fmla="*/ 2568927 w 3925287"/>
                <a:gd name="connsiteY171" fmla="*/ 198120 h 2423160"/>
                <a:gd name="connsiteX172" fmla="*/ 2585885 w 3925287"/>
                <a:gd name="connsiteY172" fmla="*/ 140970 h 2423160"/>
                <a:gd name="connsiteX173" fmla="*/ 2591787 w 3925287"/>
                <a:gd name="connsiteY173" fmla="*/ 91440 h 2423160"/>
                <a:gd name="connsiteX174" fmla="*/ 2595597 w 3925287"/>
                <a:gd name="connsiteY174" fmla="*/ 0 h 2423160"/>
                <a:gd name="connsiteX175" fmla="*/ 2538447 w 3925287"/>
                <a:gd name="connsiteY175" fmla="*/ 45720 h 2423160"/>
                <a:gd name="connsiteX176" fmla="*/ 2517305 w 3925287"/>
                <a:gd name="connsiteY176" fmla="*/ 76201 h 2423160"/>
                <a:gd name="connsiteX177" fmla="*/ 2513495 w 3925287"/>
                <a:gd name="connsiteY177" fmla="*/ 102870 h 2423160"/>
                <a:gd name="connsiteX178" fmla="*/ 2496537 w 3925287"/>
                <a:gd name="connsiteY178" fmla="*/ 121920 h 2423160"/>
                <a:gd name="connsiteX179" fmla="*/ 2485107 w 3925287"/>
                <a:gd name="connsiteY179" fmla="*/ 102870 h 2423160"/>
                <a:gd name="connsiteX180" fmla="*/ 2431767 w 3925287"/>
                <a:gd name="connsiteY180" fmla="*/ 179070 h 2423160"/>
                <a:gd name="connsiteX181" fmla="*/ 2405097 w 3925287"/>
                <a:gd name="connsiteY181" fmla="*/ 213360 h 2423160"/>
                <a:gd name="connsiteX182" fmla="*/ 2393667 w 3925287"/>
                <a:gd name="connsiteY182" fmla="*/ 236220 h 2423160"/>
                <a:gd name="connsiteX183" fmla="*/ 2363187 w 3925287"/>
                <a:gd name="connsiteY183" fmla="*/ 285750 h 2423160"/>
                <a:gd name="connsiteX184" fmla="*/ 2306037 w 3925287"/>
                <a:gd name="connsiteY184" fmla="*/ 354330 h 2423160"/>
                <a:gd name="connsiteX185" fmla="*/ 2286987 w 3925287"/>
                <a:gd name="connsiteY185" fmla="*/ 388620 h 2423160"/>
                <a:gd name="connsiteX186" fmla="*/ 2302227 w 3925287"/>
                <a:gd name="connsiteY186" fmla="*/ 403860 h 2423160"/>
                <a:gd name="connsiteX187" fmla="*/ 2262035 w 3925287"/>
                <a:gd name="connsiteY187" fmla="*/ 411481 h 2423160"/>
                <a:gd name="connsiteX188" fmla="*/ 2256507 w 3925287"/>
                <a:gd name="connsiteY188" fmla="*/ 441960 h 2423160"/>
                <a:gd name="connsiteX189" fmla="*/ 2248887 w 3925287"/>
                <a:gd name="connsiteY189" fmla="*/ 464820 h 2423160"/>
                <a:gd name="connsiteX190" fmla="*/ 2226027 w 3925287"/>
                <a:gd name="connsiteY190" fmla="*/ 480060 h 2423160"/>
                <a:gd name="connsiteX191" fmla="*/ 2208695 w 3925287"/>
                <a:gd name="connsiteY191" fmla="*/ 502920 h 2423160"/>
                <a:gd name="connsiteX192" fmla="*/ 2176497 w 3925287"/>
                <a:gd name="connsiteY192" fmla="*/ 514350 h 2423160"/>
                <a:gd name="connsiteX193" fmla="*/ 2096487 w 3925287"/>
                <a:gd name="connsiteY193" fmla="*/ 601980 h 2423160"/>
                <a:gd name="connsiteX194" fmla="*/ 1989807 w 3925287"/>
                <a:gd name="connsiteY194" fmla="*/ 624840 h 2423160"/>
                <a:gd name="connsiteX195" fmla="*/ 2033435 w 3925287"/>
                <a:gd name="connsiteY195" fmla="*/ 640080 h 2423160"/>
                <a:gd name="connsiteX196" fmla="*/ 1964855 w 3925287"/>
                <a:gd name="connsiteY196" fmla="*/ 640080 h 2423160"/>
                <a:gd name="connsiteX197" fmla="*/ 1959327 w 3925287"/>
                <a:gd name="connsiteY197" fmla="*/ 636270 h 2423160"/>
                <a:gd name="connsiteX198" fmla="*/ 1947897 w 3925287"/>
                <a:gd name="connsiteY198" fmla="*/ 643890 h 2423160"/>
                <a:gd name="connsiteX199" fmla="*/ 1940277 w 3925287"/>
                <a:gd name="connsiteY199" fmla="*/ 624840 h 2423160"/>
                <a:gd name="connsiteX200" fmla="*/ 1898367 w 3925287"/>
                <a:gd name="connsiteY200" fmla="*/ 613410 h 2423160"/>
                <a:gd name="connsiteX201" fmla="*/ 1925037 w 3925287"/>
                <a:gd name="connsiteY201" fmla="*/ 628650 h 2423160"/>
                <a:gd name="connsiteX202" fmla="*/ 1921227 w 3925287"/>
                <a:gd name="connsiteY202" fmla="*/ 647700 h 2423160"/>
                <a:gd name="connsiteX203" fmla="*/ 1902177 w 3925287"/>
                <a:gd name="connsiteY203" fmla="*/ 605790 h 2423160"/>
                <a:gd name="connsiteX204" fmla="*/ 1913607 w 3925287"/>
                <a:gd name="connsiteY204" fmla="*/ 624840 h 2423160"/>
                <a:gd name="connsiteX205" fmla="*/ 1905987 w 3925287"/>
                <a:gd name="connsiteY205" fmla="*/ 621030 h 2423160"/>
                <a:gd name="connsiteX206" fmla="*/ 1898367 w 3925287"/>
                <a:gd name="connsiteY206" fmla="*/ 617220 h 2423160"/>
                <a:gd name="connsiteX207" fmla="*/ 1907705 w 3925287"/>
                <a:gd name="connsiteY207" fmla="*/ 624840 h 2423160"/>
                <a:gd name="connsiteX208" fmla="*/ 1913607 w 3925287"/>
                <a:gd name="connsiteY208" fmla="*/ 632460 h 2423160"/>
                <a:gd name="connsiteX209" fmla="*/ 1919135 w 3925287"/>
                <a:gd name="connsiteY209" fmla="*/ 621030 h 2423160"/>
                <a:gd name="connsiteX210" fmla="*/ 1932657 w 3925287"/>
                <a:gd name="connsiteY210" fmla="*/ 636270 h 2423160"/>
                <a:gd name="connsiteX211" fmla="*/ 1941995 w 3925287"/>
                <a:gd name="connsiteY211" fmla="*/ 636270 h 2423160"/>
                <a:gd name="connsiteX212" fmla="*/ 1917417 w 3925287"/>
                <a:gd name="connsiteY212" fmla="*/ 636270 h 2423160"/>
                <a:gd name="connsiteX213" fmla="*/ 1909797 w 3925287"/>
                <a:gd name="connsiteY213" fmla="*/ 647700 h 2423160"/>
                <a:gd name="connsiteX214" fmla="*/ 1919135 w 3925287"/>
                <a:gd name="connsiteY214" fmla="*/ 632460 h 2423160"/>
                <a:gd name="connsiteX215" fmla="*/ 1913607 w 3925287"/>
                <a:gd name="connsiteY215" fmla="*/ 636270 h 2423160"/>
                <a:gd name="connsiteX216" fmla="*/ 1919135 w 3925287"/>
                <a:gd name="connsiteY216" fmla="*/ 621030 h 2423160"/>
                <a:gd name="connsiteX217" fmla="*/ 1909797 w 3925287"/>
                <a:gd name="connsiteY217" fmla="*/ 624840 h 2423160"/>
                <a:gd name="connsiteX218" fmla="*/ 1951707 w 3925287"/>
                <a:gd name="connsiteY218" fmla="*/ 643890 h 2423160"/>
                <a:gd name="connsiteX219" fmla="*/ 1959327 w 3925287"/>
                <a:gd name="connsiteY219" fmla="*/ 632460 h 2423160"/>
                <a:gd name="connsiteX220" fmla="*/ 1909797 w 3925287"/>
                <a:gd name="connsiteY220" fmla="*/ 640080 h 2423160"/>
                <a:gd name="connsiteX221" fmla="*/ 1875507 w 3925287"/>
                <a:gd name="connsiteY221" fmla="*/ 640080 h 2423160"/>
                <a:gd name="connsiteX222" fmla="*/ 1966947 w 3925287"/>
                <a:gd name="connsiteY222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0834 w 3925287"/>
                <a:gd name="connsiteY19" fmla="*/ 51435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25777 w 3925287"/>
                <a:gd name="connsiteY23" fmla="*/ 47244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102327 w 3925287"/>
                <a:gd name="connsiteY156" fmla="*/ 525780 h 2423160"/>
                <a:gd name="connsiteX157" fmla="*/ 3079467 w 3925287"/>
                <a:gd name="connsiteY157" fmla="*/ 533400 h 2423160"/>
                <a:gd name="connsiteX158" fmla="*/ 3010887 w 3925287"/>
                <a:gd name="connsiteY158" fmla="*/ 541020 h 2423160"/>
                <a:gd name="connsiteX159" fmla="*/ 2965167 w 3925287"/>
                <a:gd name="connsiteY159" fmla="*/ 556260 h 2423160"/>
                <a:gd name="connsiteX160" fmla="*/ 2923257 w 3925287"/>
                <a:gd name="connsiteY160" fmla="*/ 560070 h 2423160"/>
                <a:gd name="connsiteX161" fmla="*/ 2881347 w 3925287"/>
                <a:gd name="connsiteY161" fmla="*/ 567690 h 2423160"/>
                <a:gd name="connsiteX162" fmla="*/ 2869917 w 3925287"/>
                <a:gd name="connsiteY162" fmla="*/ 579120 h 2423160"/>
                <a:gd name="connsiteX163" fmla="*/ 2709897 w 3925287"/>
                <a:gd name="connsiteY163" fmla="*/ 617220 h 2423160"/>
                <a:gd name="connsiteX164" fmla="*/ 2549877 w 3925287"/>
                <a:gd name="connsiteY164" fmla="*/ 628650 h 2423160"/>
                <a:gd name="connsiteX165" fmla="*/ 2315375 w 3925287"/>
                <a:gd name="connsiteY165" fmla="*/ 624840 h 2423160"/>
                <a:gd name="connsiteX166" fmla="*/ 2355567 w 3925287"/>
                <a:gd name="connsiteY166" fmla="*/ 560070 h 2423160"/>
                <a:gd name="connsiteX167" fmla="*/ 2431767 w 3925287"/>
                <a:gd name="connsiteY167" fmla="*/ 434340 h 2423160"/>
                <a:gd name="connsiteX168" fmla="*/ 2511777 w 3925287"/>
                <a:gd name="connsiteY168" fmla="*/ 327660 h 2423160"/>
                <a:gd name="connsiteX169" fmla="*/ 2534637 w 3925287"/>
                <a:gd name="connsiteY169" fmla="*/ 259080 h 2423160"/>
                <a:gd name="connsiteX170" fmla="*/ 2557497 w 3925287"/>
                <a:gd name="connsiteY170" fmla="*/ 205740 h 2423160"/>
                <a:gd name="connsiteX171" fmla="*/ 2568927 w 3925287"/>
                <a:gd name="connsiteY171" fmla="*/ 198120 h 2423160"/>
                <a:gd name="connsiteX172" fmla="*/ 2585885 w 3925287"/>
                <a:gd name="connsiteY172" fmla="*/ 140970 h 2423160"/>
                <a:gd name="connsiteX173" fmla="*/ 2591787 w 3925287"/>
                <a:gd name="connsiteY173" fmla="*/ 91440 h 2423160"/>
                <a:gd name="connsiteX174" fmla="*/ 2595597 w 3925287"/>
                <a:gd name="connsiteY174" fmla="*/ 0 h 2423160"/>
                <a:gd name="connsiteX175" fmla="*/ 2538447 w 3925287"/>
                <a:gd name="connsiteY175" fmla="*/ 45720 h 2423160"/>
                <a:gd name="connsiteX176" fmla="*/ 2517305 w 3925287"/>
                <a:gd name="connsiteY176" fmla="*/ 76201 h 2423160"/>
                <a:gd name="connsiteX177" fmla="*/ 2513495 w 3925287"/>
                <a:gd name="connsiteY177" fmla="*/ 102870 h 2423160"/>
                <a:gd name="connsiteX178" fmla="*/ 2496537 w 3925287"/>
                <a:gd name="connsiteY178" fmla="*/ 121920 h 2423160"/>
                <a:gd name="connsiteX179" fmla="*/ 2485107 w 3925287"/>
                <a:gd name="connsiteY179" fmla="*/ 102870 h 2423160"/>
                <a:gd name="connsiteX180" fmla="*/ 2431767 w 3925287"/>
                <a:gd name="connsiteY180" fmla="*/ 179070 h 2423160"/>
                <a:gd name="connsiteX181" fmla="*/ 2405097 w 3925287"/>
                <a:gd name="connsiteY181" fmla="*/ 213360 h 2423160"/>
                <a:gd name="connsiteX182" fmla="*/ 2393667 w 3925287"/>
                <a:gd name="connsiteY182" fmla="*/ 236220 h 2423160"/>
                <a:gd name="connsiteX183" fmla="*/ 2363187 w 3925287"/>
                <a:gd name="connsiteY183" fmla="*/ 285750 h 2423160"/>
                <a:gd name="connsiteX184" fmla="*/ 2306037 w 3925287"/>
                <a:gd name="connsiteY184" fmla="*/ 354330 h 2423160"/>
                <a:gd name="connsiteX185" fmla="*/ 2286987 w 3925287"/>
                <a:gd name="connsiteY185" fmla="*/ 388620 h 2423160"/>
                <a:gd name="connsiteX186" fmla="*/ 2302227 w 3925287"/>
                <a:gd name="connsiteY186" fmla="*/ 403860 h 2423160"/>
                <a:gd name="connsiteX187" fmla="*/ 2262035 w 3925287"/>
                <a:gd name="connsiteY187" fmla="*/ 411481 h 2423160"/>
                <a:gd name="connsiteX188" fmla="*/ 2256507 w 3925287"/>
                <a:gd name="connsiteY188" fmla="*/ 441960 h 2423160"/>
                <a:gd name="connsiteX189" fmla="*/ 2248887 w 3925287"/>
                <a:gd name="connsiteY189" fmla="*/ 464820 h 2423160"/>
                <a:gd name="connsiteX190" fmla="*/ 2226027 w 3925287"/>
                <a:gd name="connsiteY190" fmla="*/ 480060 h 2423160"/>
                <a:gd name="connsiteX191" fmla="*/ 2208695 w 3925287"/>
                <a:gd name="connsiteY191" fmla="*/ 502920 h 2423160"/>
                <a:gd name="connsiteX192" fmla="*/ 2176497 w 3925287"/>
                <a:gd name="connsiteY192" fmla="*/ 514350 h 2423160"/>
                <a:gd name="connsiteX193" fmla="*/ 2096487 w 3925287"/>
                <a:gd name="connsiteY193" fmla="*/ 601980 h 2423160"/>
                <a:gd name="connsiteX194" fmla="*/ 1989807 w 3925287"/>
                <a:gd name="connsiteY194" fmla="*/ 624840 h 2423160"/>
                <a:gd name="connsiteX195" fmla="*/ 2033435 w 3925287"/>
                <a:gd name="connsiteY195" fmla="*/ 640080 h 2423160"/>
                <a:gd name="connsiteX196" fmla="*/ 1964855 w 3925287"/>
                <a:gd name="connsiteY196" fmla="*/ 640080 h 2423160"/>
                <a:gd name="connsiteX197" fmla="*/ 1959327 w 3925287"/>
                <a:gd name="connsiteY197" fmla="*/ 636270 h 2423160"/>
                <a:gd name="connsiteX198" fmla="*/ 1947897 w 3925287"/>
                <a:gd name="connsiteY198" fmla="*/ 643890 h 2423160"/>
                <a:gd name="connsiteX199" fmla="*/ 1940277 w 3925287"/>
                <a:gd name="connsiteY199" fmla="*/ 624840 h 2423160"/>
                <a:gd name="connsiteX200" fmla="*/ 1898367 w 3925287"/>
                <a:gd name="connsiteY200" fmla="*/ 613410 h 2423160"/>
                <a:gd name="connsiteX201" fmla="*/ 1925037 w 3925287"/>
                <a:gd name="connsiteY201" fmla="*/ 628650 h 2423160"/>
                <a:gd name="connsiteX202" fmla="*/ 1921227 w 3925287"/>
                <a:gd name="connsiteY202" fmla="*/ 647700 h 2423160"/>
                <a:gd name="connsiteX203" fmla="*/ 1902177 w 3925287"/>
                <a:gd name="connsiteY203" fmla="*/ 605790 h 2423160"/>
                <a:gd name="connsiteX204" fmla="*/ 1913607 w 3925287"/>
                <a:gd name="connsiteY204" fmla="*/ 624840 h 2423160"/>
                <a:gd name="connsiteX205" fmla="*/ 1905987 w 3925287"/>
                <a:gd name="connsiteY205" fmla="*/ 621030 h 2423160"/>
                <a:gd name="connsiteX206" fmla="*/ 1898367 w 3925287"/>
                <a:gd name="connsiteY206" fmla="*/ 617220 h 2423160"/>
                <a:gd name="connsiteX207" fmla="*/ 1907705 w 3925287"/>
                <a:gd name="connsiteY207" fmla="*/ 624840 h 2423160"/>
                <a:gd name="connsiteX208" fmla="*/ 1913607 w 3925287"/>
                <a:gd name="connsiteY208" fmla="*/ 632460 h 2423160"/>
                <a:gd name="connsiteX209" fmla="*/ 1919135 w 3925287"/>
                <a:gd name="connsiteY209" fmla="*/ 621030 h 2423160"/>
                <a:gd name="connsiteX210" fmla="*/ 1932657 w 3925287"/>
                <a:gd name="connsiteY210" fmla="*/ 636270 h 2423160"/>
                <a:gd name="connsiteX211" fmla="*/ 1941995 w 3925287"/>
                <a:gd name="connsiteY211" fmla="*/ 636270 h 2423160"/>
                <a:gd name="connsiteX212" fmla="*/ 1917417 w 3925287"/>
                <a:gd name="connsiteY212" fmla="*/ 636270 h 2423160"/>
                <a:gd name="connsiteX213" fmla="*/ 1909797 w 3925287"/>
                <a:gd name="connsiteY213" fmla="*/ 647700 h 2423160"/>
                <a:gd name="connsiteX214" fmla="*/ 1919135 w 3925287"/>
                <a:gd name="connsiteY214" fmla="*/ 632460 h 2423160"/>
                <a:gd name="connsiteX215" fmla="*/ 1913607 w 3925287"/>
                <a:gd name="connsiteY215" fmla="*/ 636270 h 2423160"/>
                <a:gd name="connsiteX216" fmla="*/ 1919135 w 3925287"/>
                <a:gd name="connsiteY216" fmla="*/ 621030 h 2423160"/>
                <a:gd name="connsiteX217" fmla="*/ 1909797 w 3925287"/>
                <a:gd name="connsiteY217" fmla="*/ 624840 h 2423160"/>
                <a:gd name="connsiteX218" fmla="*/ 1951707 w 3925287"/>
                <a:gd name="connsiteY218" fmla="*/ 643890 h 2423160"/>
                <a:gd name="connsiteX219" fmla="*/ 1959327 w 3925287"/>
                <a:gd name="connsiteY219" fmla="*/ 632460 h 2423160"/>
                <a:gd name="connsiteX220" fmla="*/ 1909797 w 3925287"/>
                <a:gd name="connsiteY220" fmla="*/ 640080 h 2423160"/>
                <a:gd name="connsiteX221" fmla="*/ 1875507 w 3925287"/>
                <a:gd name="connsiteY221" fmla="*/ 640080 h 2423160"/>
                <a:gd name="connsiteX222" fmla="*/ 1966947 w 3925287"/>
                <a:gd name="connsiteY222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0834 w 3925287"/>
                <a:gd name="connsiteY19" fmla="*/ 51435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102327 w 3925287"/>
                <a:gd name="connsiteY156" fmla="*/ 525780 h 2423160"/>
                <a:gd name="connsiteX157" fmla="*/ 3079467 w 3925287"/>
                <a:gd name="connsiteY157" fmla="*/ 533400 h 2423160"/>
                <a:gd name="connsiteX158" fmla="*/ 3010887 w 3925287"/>
                <a:gd name="connsiteY158" fmla="*/ 541020 h 2423160"/>
                <a:gd name="connsiteX159" fmla="*/ 2965167 w 3925287"/>
                <a:gd name="connsiteY159" fmla="*/ 556260 h 2423160"/>
                <a:gd name="connsiteX160" fmla="*/ 2923257 w 3925287"/>
                <a:gd name="connsiteY160" fmla="*/ 560070 h 2423160"/>
                <a:gd name="connsiteX161" fmla="*/ 2881347 w 3925287"/>
                <a:gd name="connsiteY161" fmla="*/ 567690 h 2423160"/>
                <a:gd name="connsiteX162" fmla="*/ 2869917 w 3925287"/>
                <a:gd name="connsiteY162" fmla="*/ 579120 h 2423160"/>
                <a:gd name="connsiteX163" fmla="*/ 2709897 w 3925287"/>
                <a:gd name="connsiteY163" fmla="*/ 617220 h 2423160"/>
                <a:gd name="connsiteX164" fmla="*/ 2549877 w 3925287"/>
                <a:gd name="connsiteY164" fmla="*/ 628650 h 2423160"/>
                <a:gd name="connsiteX165" fmla="*/ 2315375 w 3925287"/>
                <a:gd name="connsiteY165" fmla="*/ 624840 h 2423160"/>
                <a:gd name="connsiteX166" fmla="*/ 2355567 w 3925287"/>
                <a:gd name="connsiteY166" fmla="*/ 560070 h 2423160"/>
                <a:gd name="connsiteX167" fmla="*/ 2431767 w 3925287"/>
                <a:gd name="connsiteY167" fmla="*/ 434340 h 2423160"/>
                <a:gd name="connsiteX168" fmla="*/ 2511777 w 3925287"/>
                <a:gd name="connsiteY168" fmla="*/ 327660 h 2423160"/>
                <a:gd name="connsiteX169" fmla="*/ 2534637 w 3925287"/>
                <a:gd name="connsiteY169" fmla="*/ 259080 h 2423160"/>
                <a:gd name="connsiteX170" fmla="*/ 2557497 w 3925287"/>
                <a:gd name="connsiteY170" fmla="*/ 205740 h 2423160"/>
                <a:gd name="connsiteX171" fmla="*/ 2568927 w 3925287"/>
                <a:gd name="connsiteY171" fmla="*/ 198120 h 2423160"/>
                <a:gd name="connsiteX172" fmla="*/ 2585885 w 3925287"/>
                <a:gd name="connsiteY172" fmla="*/ 140970 h 2423160"/>
                <a:gd name="connsiteX173" fmla="*/ 2591787 w 3925287"/>
                <a:gd name="connsiteY173" fmla="*/ 91440 h 2423160"/>
                <a:gd name="connsiteX174" fmla="*/ 2595597 w 3925287"/>
                <a:gd name="connsiteY174" fmla="*/ 0 h 2423160"/>
                <a:gd name="connsiteX175" fmla="*/ 2538447 w 3925287"/>
                <a:gd name="connsiteY175" fmla="*/ 45720 h 2423160"/>
                <a:gd name="connsiteX176" fmla="*/ 2517305 w 3925287"/>
                <a:gd name="connsiteY176" fmla="*/ 76201 h 2423160"/>
                <a:gd name="connsiteX177" fmla="*/ 2513495 w 3925287"/>
                <a:gd name="connsiteY177" fmla="*/ 102870 h 2423160"/>
                <a:gd name="connsiteX178" fmla="*/ 2496537 w 3925287"/>
                <a:gd name="connsiteY178" fmla="*/ 121920 h 2423160"/>
                <a:gd name="connsiteX179" fmla="*/ 2485107 w 3925287"/>
                <a:gd name="connsiteY179" fmla="*/ 102870 h 2423160"/>
                <a:gd name="connsiteX180" fmla="*/ 2431767 w 3925287"/>
                <a:gd name="connsiteY180" fmla="*/ 179070 h 2423160"/>
                <a:gd name="connsiteX181" fmla="*/ 2405097 w 3925287"/>
                <a:gd name="connsiteY181" fmla="*/ 213360 h 2423160"/>
                <a:gd name="connsiteX182" fmla="*/ 2393667 w 3925287"/>
                <a:gd name="connsiteY182" fmla="*/ 236220 h 2423160"/>
                <a:gd name="connsiteX183" fmla="*/ 2363187 w 3925287"/>
                <a:gd name="connsiteY183" fmla="*/ 285750 h 2423160"/>
                <a:gd name="connsiteX184" fmla="*/ 2306037 w 3925287"/>
                <a:gd name="connsiteY184" fmla="*/ 354330 h 2423160"/>
                <a:gd name="connsiteX185" fmla="*/ 2286987 w 3925287"/>
                <a:gd name="connsiteY185" fmla="*/ 388620 h 2423160"/>
                <a:gd name="connsiteX186" fmla="*/ 2302227 w 3925287"/>
                <a:gd name="connsiteY186" fmla="*/ 403860 h 2423160"/>
                <a:gd name="connsiteX187" fmla="*/ 2262035 w 3925287"/>
                <a:gd name="connsiteY187" fmla="*/ 411481 h 2423160"/>
                <a:gd name="connsiteX188" fmla="*/ 2256507 w 3925287"/>
                <a:gd name="connsiteY188" fmla="*/ 441960 h 2423160"/>
                <a:gd name="connsiteX189" fmla="*/ 2248887 w 3925287"/>
                <a:gd name="connsiteY189" fmla="*/ 464820 h 2423160"/>
                <a:gd name="connsiteX190" fmla="*/ 2226027 w 3925287"/>
                <a:gd name="connsiteY190" fmla="*/ 480060 h 2423160"/>
                <a:gd name="connsiteX191" fmla="*/ 2208695 w 3925287"/>
                <a:gd name="connsiteY191" fmla="*/ 502920 h 2423160"/>
                <a:gd name="connsiteX192" fmla="*/ 2176497 w 3925287"/>
                <a:gd name="connsiteY192" fmla="*/ 514350 h 2423160"/>
                <a:gd name="connsiteX193" fmla="*/ 2096487 w 3925287"/>
                <a:gd name="connsiteY193" fmla="*/ 601980 h 2423160"/>
                <a:gd name="connsiteX194" fmla="*/ 1989807 w 3925287"/>
                <a:gd name="connsiteY194" fmla="*/ 624840 h 2423160"/>
                <a:gd name="connsiteX195" fmla="*/ 2033435 w 3925287"/>
                <a:gd name="connsiteY195" fmla="*/ 640080 h 2423160"/>
                <a:gd name="connsiteX196" fmla="*/ 1964855 w 3925287"/>
                <a:gd name="connsiteY196" fmla="*/ 640080 h 2423160"/>
                <a:gd name="connsiteX197" fmla="*/ 1959327 w 3925287"/>
                <a:gd name="connsiteY197" fmla="*/ 636270 h 2423160"/>
                <a:gd name="connsiteX198" fmla="*/ 1947897 w 3925287"/>
                <a:gd name="connsiteY198" fmla="*/ 643890 h 2423160"/>
                <a:gd name="connsiteX199" fmla="*/ 1940277 w 3925287"/>
                <a:gd name="connsiteY199" fmla="*/ 624840 h 2423160"/>
                <a:gd name="connsiteX200" fmla="*/ 1898367 w 3925287"/>
                <a:gd name="connsiteY200" fmla="*/ 613410 h 2423160"/>
                <a:gd name="connsiteX201" fmla="*/ 1925037 w 3925287"/>
                <a:gd name="connsiteY201" fmla="*/ 628650 h 2423160"/>
                <a:gd name="connsiteX202" fmla="*/ 1921227 w 3925287"/>
                <a:gd name="connsiteY202" fmla="*/ 647700 h 2423160"/>
                <a:gd name="connsiteX203" fmla="*/ 1902177 w 3925287"/>
                <a:gd name="connsiteY203" fmla="*/ 605790 h 2423160"/>
                <a:gd name="connsiteX204" fmla="*/ 1913607 w 3925287"/>
                <a:gd name="connsiteY204" fmla="*/ 624840 h 2423160"/>
                <a:gd name="connsiteX205" fmla="*/ 1905987 w 3925287"/>
                <a:gd name="connsiteY205" fmla="*/ 621030 h 2423160"/>
                <a:gd name="connsiteX206" fmla="*/ 1898367 w 3925287"/>
                <a:gd name="connsiteY206" fmla="*/ 617220 h 2423160"/>
                <a:gd name="connsiteX207" fmla="*/ 1907705 w 3925287"/>
                <a:gd name="connsiteY207" fmla="*/ 624840 h 2423160"/>
                <a:gd name="connsiteX208" fmla="*/ 1913607 w 3925287"/>
                <a:gd name="connsiteY208" fmla="*/ 632460 h 2423160"/>
                <a:gd name="connsiteX209" fmla="*/ 1919135 w 3925287"/>
                <a:gd name="connsiteY209" fmla="*/ 621030 h 2423160"/>
                <a:gd name="connsiteX210" fmla="*/ 1932657 w 3925287"/>
                <a:gd name="connsiteY210" fmla="*/ 636270 h 2423160"/>
                <a:gd name="connsiteX211" fmla="*/ 1941995 w 3925287"/>
                <a:gd name="connsiteY211" fmla="*/ 636270 h 2423160"/>
                <a:gd name="connsiteX212" fmla="*/ 1917417 w 3925287"/>
                <a:gd name="connsiteY212" fmla="*/ 636270 h 2423160"/>
                <a:gd name="connsiteX213" fmla="*/ 1909797 w 3925287"/>
                <a:gd name="connsiteY213" fmla="*/ 647700 h 2423160"/>
                <a:gd name="connsiteX214" fmla="*/ 1919135 w 3925287"/>
                <a:gd name="connsiteY214" fmla="*/ 632460 h 2423160"/>
                <a:gd name="connsiteX215" fmla="*/ 1913607 w 3925287"/>
                <a:gd name="connsiteY215" fmla="*/ 636270 h 2423160"/>
                <a:gd name="connsiteX216" fmla="*/ 1919135 w 3925287"/>
                <a:gd name="connsiteY216" fmla="*/ 621030 h 2423160"/>
                <a:gd name="connsiteX217" fmla="*/ 1909797 w 3925287"/>
                <a:gd name="connsiteY217" fmla="*/ 624840 h 2423160"/>
                <a:gd name="connsiteX218" fmla="*/ 1951707 w 3925287"/>
                <a:gd name="connsiteY218" fmla="*/ 643890 h 2423160"/>
                <a:gd name="connsiteX219" fmla="*/ 1959327 w 3925287"/>
                <a:gd name="connsiteY219" fmla="*/ 632460 h 2423160"/>
                <a:gd name="connsiteX220" fmla="*/ 1909797 w 3925287"/>
                <a:gd name="connsiteY220" fmla="*/ 640080 h 2423160"/>
                <a:gd name="connsiteX221" fmla="*/ 1875507 w 3925287"/>
                <a:gd name="connsiteY221" fmla="*/ 640080 h 2423160"/>
                <a:gd name="connsiteX222" fmla="*/ 1966947 w 3925287"/>
                <a:gd name="connsiteY222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102327 w 3925287"/>
                <a:gd name="connsiteY156" fmla="*/ 525780 h 2423160"/>
                <a:gd name="connsiteX157" fmla="*/ 3079467 w 3925287"/>
                <a:gd name="connsiteY157" fmla="*/ 533400 h 2423160"/>
                <a:gd name="connsiteX158" fmla="*/ 3010887 w 3925287"/>
                <a:gd name="connsiteY158" fmla="*/ 541020 h 2423160"/>
                <a:gd name="connsiteX159" fmla="*/ 2965167 w 3925287"/>
                <a:gd name="connsiteY159" fmla="*/ 556260 h 2423160"/>
                <a:gd name="connsiteX160" fmla="*/ 2923257 w 3925287"/>
                <a:gd name="connsiteY160" fmla="*/ 560070 h 2423160"/>
                <a:gd name="connsiteX161" fmla="*/ 2881347 w 3925287"/>
                <a:gd name="connsiteY161" fmla="*/ 567690 h 2423160"/>
                <a:gd name="connsiteX162" fmla="*/ 2869917 w 3925287"/>
                <a:gd name="connsiteY162" fmla="*/ 579120 h 2423160"/>
                <a:gd name="connsiteX163" fmla="*/ 2709897 w 3925287"/>
                <a:gd name="connsiteY163" fmla="*/ 617220 h 2423160"/>
                <a:gd name="connsiteX164" fmla="*/ 2549877 w 3925287"/>
                <a:gd name="connsiteY164" fmla="*/ 628650 h 2423160"/>
                <a:gd name="connsiteX165" fmla="*/ 2315375 w 3925287"/>
                <a:gd name="connsiteY165" fmla="*/ 624840 h 2423160"/>
                <a:gd name="connsiteX166" fmla="*/ 2355567 w 3925287"/>
                <a:gd name="connsiteY166" fmla="*/ 560070 h 2423160"/>
                <a:gd name="connsiteX167" fmla="*/ 2431767 w 3925287"/>
                <a:gd name="connsiteY167" fmla="*/ 434340 h 2423160"/>
                <a:gd name="connsiteX168" fmla="*/ 2511777 w 3925287"/>
                <a:gd name="connsiteY168" fmla="*/ 327660 h 2423160"/>
                <a:gd name="connsiteX169" fmla="*/ 2534637 w 3925287"/>
                <a:gd name="connsiteY169" fmla="*/ 259080 h 2423160"/>
                <a:gd name="connsiteX170" fmla="*/ 2557497 w 3925287"/>
                <a:gd name="connsiteY170" fmla="*/ 205740 h 2423160"/>
                <a:gd name="connsiteX171" fmla="*/ 2568927 w 3925287"/>
                <a:gd name="connsiteY171" fmla="*/ 198120 h 2423160"/>
                <a:gd name="connsiteX172" fmla="*/ 2585885 w 3925287"/>
                <a:gd name="connsiteY172" fmla="*/ 140970 h 2423160"/>
                <a:gd name="connsiteX173" fmla="*/ 2591787 w 3925287"/>
                <a:gd name="connsiteY173" fmla="*/ 91440 h 2423160"/>
                <a:gd name="connsiteX174" fmla="*/ 2595597 w 3925287"/>
                <a:gd name="connsiteY174" fmla="*/ 0 h 2423160"/>
                <a:gd name="connsiteX175" fmla="*/ 2538447 w 3925287"/>
                <a:gd name="connsiteY175" fmla="*/ 45720 h 2423160"/>
                <a:gd name="connsiteX176" fmla="*/ 2517305 w 3925287"/>
                <a:gd name="connsiteY176" fmla="*/ 76201 h 2423160"/>
                <a:gd name="connsiteX177" fmla="*/ 2513495 w 3925287"/>
                <a:gd name="connsiteY177" fmla="*/ 102870 h 2423160"/>
                <a:gd name="connsiteX178" fmla="*/ 2496537 w 3925287"/>
                <a:gd name="connsiteY178" fmla="*/ 121920 h 2423160"/>
                <a:gd name="connsiteX179" fmla="*/ 2485107 w 3925287"/>
                <a:gd name="connsiteY179" fmla="*/ 102870 h 2423160"/>
                <a:gd name="connsiteX180" fmla="*/ 2431767 w 3925287"/>
                <a:gd name="connsiteY180" fmla="*/ 179070 h 2423160"/>
                <a:gd name="connsiteX181" fmla="*/ 2405097 w 3925287"/>
                <a:gd name="connsiteY181" fmla="*/ 213360 h 2423160"/>
                <a:gd name="connsiteX182" fmla="*/ 2393667 w 3925287"/>
                <a:gd name="connsiteY182" fmla="*/ 236220 h 2423160"/>
                <a:gd name="connsiteX183" fmla="*/ 2363187 w 3925287"/>
                <a:gd name="connsiteY183" fmla="*/ 285750 h 2423160"/>
                <a:gd name="connsiteX184" fmla="*/ 2306037 w 3925287"/>
                <a:gd name="connsiteY184" fmla="*/ 354330 h 2423160"/>
                <a:gd name="connsiteX185" fmla="*/ 2286987 w 3925287"/>
                <a:gd name="connsiteY185" fmla="*/ 388620 h 2423160"/>
                <a:gd name="connsiteX186" fmla="*/ 2302227 w 3925287"/>
                <a:gd name="connsiteY186" fmla="*/ 403860 h 2423160"/>
                <a:gd name="connsiteX187" fmla="*/ 2262035 w 3925287"/>
                <a:gd name="connsiteY187" fmla="*/ 411481 h 2423160"/>
                <a:gd name="connsiteX188" fmla="*/ 2256507 w 3925287"/>
                <a:gd name="connsiteY188" fmla="*/ 441960 h 2423160"/>
                <a:gd name="connsiteX189" fmla="*/ 2248887 w 3925287"/>
                <a:gd name="connsiteY189" fmla="*/ 464820 h 2423160"/>
                <a:gd name="connsiteX190" fmla="*/ 2226027 w 3925287"/>
                <a:gd name="connsiteY190" fmla="*/ 480060 h 2423160"/>
                <a:gd name="connsiteX191" fmla="*/ 2208695 w 3925287"/>
                <a:gd name="connsiteY191" fmla="*/ 502920 h 2423160"/>
                <a:gd name="connsiteX192" fmla="*/ 2176497 w 3925287"/>
                <a:gd name="connsiteY192" fmla="*/ 514350 h 2423160"/>
                <a:gd name="connsiteX193" fmla="*/ 2096487 w 3925287"/>
                <a:gd name="connsiteY193" fmla="*/ 601980 h 2423160"/>
                <a:gd name="connsiteX194" fmla="*/ 1989807 w 3925287"/>
                <a:gd name="connsiteY194" fmla="*/ 624840 h 2423160"/>
                <a:gd name="connsiteX195" fmla="*/ 2033435 w 3925287"/>
                <a:gd name="connsiteY195" fmla="*/ 640080 h 2423160"/>
                <a:gd name="connsiteX196" fmla="*/ 1964855 w 3925287"/>
                <a:gd name="connsiteY196" fmla="*/ 640080 h 2423160"/>
                <a:gd name="connsiteX197" fmla="*/ 1959327 w 3925287"/>
                <a:gd name="connsiteY197" fmla="*/ 636270 h 2423160"/>
                <a:gd name="connsiteX198" fmla="*/ 1947897 w 3925287"/>
                <a:gd name="connsiteY198" fmla="*/ 643890 h 2423160"/>
                <a:gd name="connsiteX199" fmla="*/ 1940277 w 3925287"/>
                <a:gd name="connsiteY199" fmla="*/ 624840 h 2423160"/>
                <a:gd name="connsiteX200" fmla="*/ 1898367 w 3925287"/>
                <a:gd name="connsiteY200" fmla="*/ 613410 h 2423160"/>
                <a:gd name="connsiteX201" fmla="*/ 1925037 w 3925287"/>
                <a:gd name="connsiteY201" fmla="*/ 628650 h 2423160"/>
                <a:gd name="connsiteX202" fmla="*/ 1921227 w 3925287"/>
                <a:gd name="connsiteY202" fmla="*/ 647700 h 2423160"/>
                <a:gd name="connsiteX203" fmla="*/ 1902177 w 3925287"/>
                <a:gd name="connsiteY203" fmla="*/ 605790 h 2423160"/>
                <a:gd name="connsiteX204" fmla="*/ 1913607 w 3925287"/>
                <a:gd name="connsiteY204" fmla="*/ 624840 h 2423160"/>
                <a:gd name="connsiteX205" fmla="*/ 1905987 w 3925287"/>
                <a:gd name="connsiteY205" fmla="*/ 621030 h 2423160"/>
                <a:gd name="connsiteX206" fmla="*/ 1898367 w 3925287"/>
                <a:gd name="connsiteY206" fmla="*/ 617220 h 2423160"/>
                <a:gd name="connsiteX207" fmla="*/ 1907705 w 3925287"/>
                <a:gd name="connsiteY207" fmla="*/ 624840 h 2423160"/>
                <a:gd name="connsiteX208" fmla="*/ 1913607 w 3925287"/>
                <a:gd name="connsiteY208" fmla="*/ 632460 h 2423160"/>
                <a:gd name="connsiteX209" fmla="*/ 1919135 w 3925287"/>
                <a:gd name="connsiteY209" fmla="*/ 621030 h 2423160"/>
                <a:gd name="connsiteX210" fmla="*/ 1932657 w 3925287"/>
                <a:gd name="connsiteY210" fmla="*/ 636270 h 2423160"/>
                <a:gd name="connsiteX211" fmla="*/ 1941995 w 3925287"/>
                <a:gd name="connsiteY211" fmla="*/ 636270 h 2423160"/>
                <a:gd name="connsiteX212" fmla="*/ 1917417 w 3925287"/>
                <a:gd name="connsiteY212" fmla="*/ 636270 h 2423160"/>
                <a:gd name="connsiteX213" fmla="*/ 1909797 w 3925287"/>
                <a:gd name="connsiteY213" fmla="*/ 647700 h 2423160"/>
                <a:gd name="connsiteX214" fmla="*/ 1919135 w 3925287"/>
                <a:gd name="connsiteY214" fmla="*/ 632460 h 2423160"/>
                <a:gd name="connsiteX215" fmla="*/ 1913607 w 3925287"/>
                <a:gd name="connsiteY215" fmla="*/ 636270 h 2423160"/>
                <a:gd name="connsiteX216" fmla="*/ 1919135 w 3925287"/>
                <a:gd name="connsiteY216" fmla="*/ 621030 h 2423160"/>
                <a:gd name="connsiteX217" fmla="*/ 1909797 w 3925287"/>
                <a:gd name="connsiteY217" fmla="*/ 624840 h 2423160"/>
                <a:gd name="connsiteX218" fmla="*/ 1951707 w 3925287"/>
                <a:gd name="connsiteY218" fmla="*/ 643890 h 2423160"/>
                <a:gd name="connsiteX219" fmla="*/ 1959327 w 3925287"/>
                <a:gd name="connsiteY219" fmla="*/ 632460 h 2423160"/>
                <a:gd name="connsiteX220" fmla="*/ 1909797 w 3925287"/>
                <a:gd name="connsiteY220" fmla="*/ 640080 h 2423160"/>
                <a:gd name="connsiteX221" fmla="*/ 1875507 w 3925287"/>
                <a:gd name="connsiteY221" fmla="*/ 640080 h 2423160"/>
                <a:gd name="connsiteX222" fmla="*/ 1966947 w 3925287"/>
                <a:gd name="connsiteY222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102327 w 3925287"/>
                <a:gd name="connsiteY156" fmla="*/ 525780 h 2423160"/>
                <a:gd name="connsiteX157" fmla="*/ 3079467 w 3925287"/>
                <a:gd name="connsiteY157" fmla="*/ 533400 h 2423160"/>
                <a:gd name="connsiteX158" fmla="*/ 3010887 w 3925287"/>
                <a:gd name="connsiteY158" fmla="*/ 541020 h 2423160"/>
                <a:gd name="connsiteX159" fmla="*/ 2965167 w 3925287"/>
                <a:gd name="connsiteY159" fmla="*/ 556260 h 2423160"/>
                <a:gd name="connsiteX160" fmla="*/ 2923257 w 3925287"/>
                <a:gd name="connsiteY160" fmla="*/ 560070 h 2423160"/>
                <a:gd name="connsiteX161" fmla="*/ 2881347 w 3925287"/>
                <a:gd name="connsiteY161" fmla="*/ 567690 h 2423160"/>
                <a:gd name="connsiteX162" fmla="*/ 2877537 w 3925287"/>
                <a:gd name="connsiteY162" fmla="*/ 617220 h 2423160"/>
                <a:gd name="connsiteX163" fmla="*/ 2709897 w 3925287"/>
                <a:gd name="connsiteY163" fmla="*/ 617220 h 2423160"/>
                <a:gd name="connsiteX164" fmla="*/ 2549877 w 3925287"/>
                <a:gd name="connsiteY164" fmla="*/ 628650 h 2423160"/>
                <a:gd name="connsiteX165" fmla="*/ 2315375 w 3925287"/>
                <a:gd name="connsiteY165" fmla="*/ 624840 h 2423160"/>
                <a:gd name="connsiteX166" fmla="*/ 2355567 w 3925287"/>
                <a:gd name="connsiteY166" fmla="*/ 560070 h 2423160"/>
                <a:gd name="connsiteX167" fmla="*/ 2431767 w 3925287"/>
                <a:gd name="connsiteY167" fmla="*/ 434340 h 2423160"/>
                <a:gd name="connsiteX168" fmla="*/ 2511777 w 3925287"/>
                <a:gd name="connsiteY168" fmla="*/ 327660 h 2423160"/>
                <a:gd name="connsiteX169" fmla="*/ 2534637 w 3925287"/>
                <a:gd name="connsiteY169" fmla="*/ 259080 h 2423160"/>
                <a:gd name="connsiteX170" fmla="*/ 2557497 w 3925287"/>
                <a:gd name="connsiteY170" fmla="*/ 205740 h 2423160"/>
                <a:gd name="connsiteX171" fmla="*/ 2568927 w 3925287"/>
                <a:gd name="connsiteY171" fmla="*/ 198120 h 2423160"/>
                <a:gd name="connsiteX172" fmla="*/ 2585885 w 3925287"/>
                <a:gd name="connsiteY172" fmla="*/ 140970 h 2423160"/>
                <a:gd name="connsiteX173" fmla="*/ 2591787 w 3925287"/>
                <a:gd name="connsiteY173" fmla="*/ 91440 h 2423160"/>
                <a:gd name="connsiteX174" fmla="*/ 2595597 w 3925287"/>
                <a:gd name="connsiteY174" fmla="*/ 0 h 2423160"/>
                <a:gd name="connsiteX175" fmla="*/ 2538447 w 3925287"/>
                <a:gd name="connsiteY175" fmla="*/ 45720 h 2423160"/>
                <a:gd name="connsiteX176" fmla="*/ 2517305 w 3925287"/>
                <a:gd name="connsiteY176" fmla="*/ 76201 h 2423160"/>
                <a:gd name="connsiteX177" fmla="*/ 2513495 w 3925287"/>
                <a:gd name="connsiteY177" fmla="*/ 102870 h 2423160"/>
                <a:gd name="connsiteX178" fmla="*/ 2496537 w 3925287"/>
                <a:gd name="connsiteY178" fmla="*/ 121920 h 2423160"/>
                <a:gd name="connsiteX179" fmla="*/ 2485107 w 3925287"/>
                <a:gd name="connsiteY179" fmla="*/ 102870 h 2423160"/>
                <a:gd name="connsiteX180" fmla="*/ 2431767 w 3925287"/>
                <a:gd name="connsiteY180" fmla="*/ 179070 h 2423160"/>
                <a:gd name="connsiteX181" fmla="*/ 2405097 w 3925287"/>
                <a:gd name="connsiteY181" fmla="*/ 213360 h 2423160"/>
                <a:gd name="connsiteX182" fmla="*/ 2393667 w 3925287"/>
                <a:gd name="connsiteY182" fmla="*/ 236220 h 2423160"/>
                <a:gd name="connsiteX183" fmla="*/ 2363187 w 3925287"/>
                <a:gd name="connsiteY183" fmla="*/ 285750 h 2423160"/>
                <a:gd name="connsiteX184" fmla="*/ 2306037 w 3925287"/>
                <a:gd name="connsiteY184" fmla="*/ 354330 h 2423160"/>
                <a:gd name="connsiteX185" fmla="*/ 2286987 w 3925287"/>
                <a:gd name="connsiteY185" fmla="*/ 388620 h 2423160"/>
                <a:gd name="connsiteX186" fmla="*/ 2302227 w 3925287"/>
                <a:gd name="connsiteY186" fmla="*/ 403860 h 2423160"/>
                <a:gd name="connsiteX187" fmla="*/ 2262035 w 3925287"/>
                <a:gd name="connsiteY187" fmla="*/ 411481 h 2423160"/>
                <a:gd name="connsiteX188" fmla="*/ 2256507 w 3925287"/>
                <a:gd name="connsiteY188" fmla="*/ 441960 h 2423160"/>
                <a:gd name="connsiteX189" fmla="*/ 2248887 w 3925287"/>
                <a:gd name="connsiteY189" fmla="*/ 464820 h 2423160"/>
                <a:gd name="connsiteX190" fmla="*/ 2226027 w 3925287"/>
                <a:gd name="connsiteY190" fmla="*/ 480060 h 2423160"/>
                <a:gd name="connsiteX191" fmla="*/ 2208695 w 3925287"/>
                <a:gd name="connsiteY191" fmla="*/ 502920 h 2423160"/>
                <a:gd name="connsiteX192" fmla="*/ 2176497 w 3925287"/>
                <a:gd name="connsiteY192" fmla="*/ 514350 h 2423160"/>
                <a:gd name="connsiteX193" fmla="*/ 2096487 w 3925287"/>
                <a:gd name="connsiteY193" fmla="*/ 601980 h 2423160"/>
                <a:gd name="connsiteX194" fmla="*/ 1989807 w 3925287"/>
                <a:gd name="connsiteY194" fmla="*/ 624840 h 2423160"/>
                <a:gd name="connsiteX195" fmla="*/ 2033435 w 3925287"/>
                <a:gd name="connsiteY195" fmla="*/ 640080 h 2423160"/>
                <a:gd name="connsiteX196" fmla="*/ 1964855 w 3925287"/>
                <a:gd name="connsiteY196" fmla="*/ 640080 h 2423160"/>
                <a:gd name="connsiteX197" fmla="*/ 1959327 w 3925287"/>
                <a:gd name="connsiteY197" fmla="*/ 636270 h 2423160"/>
                <a:gd name="connsiteX198" fmla="*/ 1947897 w 3925287"/>
                <a:gd name="connsiteY198" fmla="*/ 643890 h 2423160"/>
                <a:gd name="connsiteX199" fmla="*/ 1940277 w 3925287"/>
                <a:gd name="connsiteY199" fmla="*/ 624840 h 2423160"/>
                <a:gd name="connsiteX200" fmla="*/ 1898367 w 3925287"/>
                <a:gd name="connsiteY200" fmla="*/ 613410 h 2423160"/>
                <a:gd name="connsiteX201" fmla="*/ 1925037 w 3925287"/>
                <a:gd name="connsiteY201" fmla="*/ 628650 h 2423160"/>
                <a:gd name="connsiteX202" fmla="*/ 1921227 w 3925287"/>
                <a:gd name="connsiteY202" fmla="*/ 647700 h 2423160"/>
                <a:gd name="connsiteX203" fmla="*/ 1902177 w 3925287"/>
                <a:gd name="connsiteY203" fmla="*/ 605790 h 2423160"/>
                <a:gd name="connsiteX204" fmla="*/ 1913607 w 3925287"/>
                <a:gd name="connsiteY204" fmla="*/ 624840 h 2423160"/>
                <a:gd name="connsiteX205" fmla="*/ 1905987 w 3925287"/>
                <a:gd name="connsiteY205" fmla="*/ 621030 h 2423160"/>
                <a:gd name="connsiteX206" fmla="*/ 1898367 w 3925287"/>
                <a:gd name="connsiteY206" fmla="*/ 617220 h 2423160"/>
                <a:gd name="connsiteX207" fmla="*/ 1907705 w 3925287"/>
                <a:gd name="connsiteY207" fmla="*/ 624840 h 2423160"/>
                <a:gd name="connsiteX208" fmla="*/ 1913607 w 3925287"/>
                <a:gd name="connsiteY208" fmla="*/ 632460 h 2423160"/>
                <a:gd name="connsiteX209" fmla="*/ 1919135 w 3925287"/>
                <a:gd name="connsiteY209" fmla="*/ 621030 h 2423160"/>
                <a:gd name="connsiteX210" fmla="*/ 1932657 w 3925287"/>
                <a:gd name="connsiteY210" fmla="*/ 636270 h 2423160"/>
                <a:gd name="connsiteX211" fmla="*/ 1941995 w 3925287"/>
                <a:gd name="connsiteY211" fmla="*/ 636270 h 2423160"/>
                <a:gd name="connsiteX212" fmla="*/ 1917417 w 3925287"/>
                <a:gd name="connsiteY212" fmla="*/ 636270 h 2423160"/>
                <a:gd name="connsiteX213" fmla="*/ 1909797 w 3925287"/>
                <a:gd name="connsiteY213" fmla="*/ 647700 h 2423160"/>
                <a:gd name="connsiteX214" fmla="*/ 1919135 w 3925287"/>
                <a:gd name="connsiteY214" fmla="*/ 632460 h 2423160"/>
                <a:gd name="connsiteX215" fmla="*/ 1913607 w 3925287"/>
                <a:gd name="connsiteY215" fmla="*/ 636270 h 2423160"/>
                <a:gd name="connsiteX216" fmla="*/ 1919135 w 3925287"/>
                <a:gd name="connsiteY216" fmla="*/ 621030 h 2423160"/>
                <a:gd name="connsiteX217" fmla="*/ 1909797 w 3925287"/>
                <a:gd name="connsiteY217" fmla="*/ 624840 h 2423160"/>
                <a:gd name="connsiteX218" fmla="*/ 1951707 w 3925287"/>
                <a:gd name="connsiteY218" fmla="*/ 643890 h 2423160"/>
                <a:gd name="connsiteX219" fmla="*/ 1959327 w 3925287"/>
                <a:gd name="connsiteY219" fmla="*/ 632460 h 2423160"/>
                <a:gd name="connsiteX220" fmla="*/ 1909797 w 3925287"/>
                <a:gd name="connsiteY220" fmla="*/ 640080 h 2423160"/>
                <a:gd name="connsiteX221" fmla="*/ 1875507 w 3925287"/>
                <a:gd name="connsiteY221" fmla="*/ 640080 h 2423160"/>
                <a:gd name="connsiteX222" fmla="*/ 1966947 w 3925287"/>
                <a:gd name="connsiteY222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102327 w 3925287"/>
                <a:gd name="connsiteY156" fmla="*/ 525780 h 2423160"/>
                <a:gd name="connsiteX157" fmla="*/ 3079467 w 3925287"/>
                <a:gd name="connsiteY157" fmla="*/ 533400 h 2423160"/>
                <a:gd name="connsiteX158" fmla="*/ 3010887 w 3925287"/>
                <a:gd name="connsiteY158" fmla="*/ 541020 h 2423160"/>
                <a:gd name="connsiteX159" fmla="*/ 2965167 w 3925287"/>
                <a:gd name="connsiteY159" fmla="*/ 556260 h 2423160"/>
                <a:gd name="connsiteX160" fmla="*/ 2923257 w 3925287"/>
                <a:gd name="connsiteY160" fmla="*/ 560070 h 2423160"/>
                <a:gd name="connsiteX161" fmla="*/ 2953737 w 3925287"/>
                <a:gd name="connsiteY161" fmla="*/ 613410 h 2423160"/>
                <a:gd name="connsiteX162" fmla="*/ 2877537 w 3925287"/>
                <a:gd name="connsiteY162" fmla="*/ 617220 h 2423160"/>
                <a:gd name="connsiteX163" fmla="*/ 2709897 w 3925287"/>
                <a:gd name="connsiteY163" fmla="*/ 617220 h 2423160"/>
                <a:gd name="connsiteX164" fmla="*/ 2549877 w 3925287"/>
                <a:gd name="connsiteY164" fmla="*/ 628650 h 2423160"/>
                <a:gd name="connsiteX165" fmla="*/ 2315375 w 3925287"/>
                <a:gd name="connsiteY165" fmla="*/ 624840 h 2423160"/>
                <a:gd name="connsiteX166" fmla="*/ 2355567 w 3925287"/>
                <a:gd name="connsiteY166" fmla="*/ 560070 h 2423160"/>
                <a:gd name="connsiteX167" fmla="*/ 2431767 w 3925287"/>
                <a:gd name="connsiteY167" fmla="*/ 434340 h 2423160"/>
                <a:gd name="connsiteX168" fmla="*/ 2511777 w 3925287"/>
                <a:gd name="connsiteY168" fmla="*/ 327660 h 2423160"/>
                <a:gd name="connsiteX169" fmla="*/ 2534637 w 3925287"/>
                <a:gd name="connsiteY169" fmla="*/ 259080 h 2423160"/>
                <a:gd name="connsiteX170" fmla="*/ 2557497 w 3925287"/>
                <a:gd name="connsiteY170" fmla="*/ 205740 h 2423160"/>
                <a:gd name="connsiteX171" fmla="*/ 2568927 w 3925287"/>
                <a:gd name="connsiteY171" fmla="*/ 198120 h 2423160"/>
                <a:gd name="connsiteX172" fmla="*/ 2585885 w 3925287"/>
                <a:gd name="connsiteY172" fmla="*/ 140970 h 2423160"/>
                <a:gd name="connsiteX173" fmla="*/ 2591787 w 3925287"/>
                <a:gd name="connsiteY173" fmla="*/ 91440 h 2423160"/>
                <a:gd name="connsiteX174" fmla="*/ 2595597 w 3925287"/>
                <a:gd name="connsiteY174" fmla="*/ 0 h 2423160"/>
                <a:gd name="connsiteX175" fmla="*/ 2538447 w 3925287"/>
                <a:gd name="connsiteY175" fmla="*/ 45720 h 2423160"/>
                <a:gd name="connsiteX176" fmla="*/ 2517305 w 3925287"/>
                <a:gd name="connsiteY176" fmla="*/ 76201 h 2423160"/>
                <a:gd name="connsiteX177" fmla="*/ 2513495 w 3925287"/>
                <a:gd name="connsiteY177" fmla="*/ 102870 h 2423160"/>
                <a:gd name="connsiteX178" fmla="*/ 2496537 w 3925287"/>
                <a:gd name="connsiteY178" fmla="*/ 121920 h 2423160"/>
                <a:gd name="connsiteX179" fmla="*/ 2485107 w 3925287"/>
                <a:gd name="connsiteY179" fmla="*/ 102870 h 2423160"/>
                <a:gd name="connsiteX180" fmla="*/ 2431767 w 3925287"/>
                <a:gd name="connsiteY180" fmla="*/ 179070 h 2423160"/>
                <a:gd name="connsiteX181" fmla="*/ 2405097 w 3925287"/>
                <a:gd name="connsiteY181" fmla="*/ 213360 h 2423160"/>
                <a:gd name="connsiteX182" fmla="*/ 2393667 w 3925287"/>
                <a:gd name="connsiteY182" fmla="*/ 236220 h 2423160"/>
                <a:gd name="connsiteX183" fmla="*/ 2363187 w 3925287"/>
                <a:gd name="connsiteY183" fmla="*/ 285750 h 2423160"/>
                <a:gd name="connsiteX184" fmla="*/ 2306037 w 3925287"/>
                <a:gd name="connsiteY184" fmla="*/ 354330 h 2423160"/>
                <a:gd name="connsiteX185" fmla="*/ 2286987 w 3925287"/>
                <a:gd name="connsiteY185" fmla="*/ 388620 h 2423160"/>
                <a:gd name="connsiteX186" fmla="*/ 2302227 w 3925287"/>
                <a:gd name="connsiteY186" fmla="*/ 403860 h 2423160"/>
                <a:gd name="connsiteX187" fmla="*/ 2262035 w 3925287"/>
                <a:gd name="connsiteY187" fmla="*/ 411481 h 2423160"/>
                <a:gd name="connsiteX188" fmla="*/ 2256507 w 3925287"/>
                <a:gd name="connsiteY188" fmla="*/ 441960 h 2423160"/>
                <a:gd name="connsiteX189" fmla="*/ 2248887 w 3925287"/>
                <a:gd name="connsiteY189" fmla="*/ 464820 h 2423160"/>
                <a:gd name="connsiteX190" fmla="*/ 2226027 w 3925287"/>
                <a:gd name="connsiteY190" fmla="*/ 480060 h 2423160"/>
                <a:gd name="connsiteX191" fmla="*/ 2208695 w 3925287"/>
                <a:gd name="connsiteY191" fmla="*/ 502920 h 2423160"/>
                <a:gd name="connsiteX192" fmla="*/ 2176497 w 3925287"/>
                <a:gd name="connsiteY192" fmla="*/ 514350 h 2423160"/>
                <a:gd name="connsiteX193" fmla="*/ 2096487 w 3925287"/>
                <a:gd name="connsiteY193" fmla="*/ 601980 h 2423160"/>
                <a:gd name="connsiteX194" fmla="*/ 1989807 w 3925287"/>
                <a:gd name="connsiteY194" fmla="*/ 624840 h 2423160"/>
                <a:gd name="connsiteX195" fmla="*/ 2033435 w 3925287"/>
                <a:gd name="connsiteY195" fmla="*/ 640080 h 2423160"/>
                <a:gd name="connsiteX196" fmla="*/ 1964855 w 3925287"/>
                <a:gd name="connsiteY196" fmla="*/ 640080 h 2423160"/>
                <a:gd name="connsiteX197" fmla="*/ 1959327 w 3925287"/>
                <a:gd name="connsiteY197" fmla="*/ 636270 h 2423160"/>
                <a:gd name="connsiteX198" fmla="*/ 1947897 w 3925287"/>
                <a:gd name="connsiteY198" fmla="*/ 643890 h 2423160"/>
                <a:gd name="connsiteX199" fmla="*/ 1940277 w 3925287"/>
                <a:gd name="connsiteY199" fmla="*/ 624840 h 2423160"/>
                <a:gd name="connsiteX200" fmla="*/ 1898367 w 3925287"/>
                <a:gd name="connsiteY200" fmla="*/ 613410 h 2423160"/>
                <a:gd name="connsiteX201" fmla="*/ 1925037 w 3925287"/>
                <a:gd name="connsiteY201" fmla="*/ 628650 h 2423160"/>
                <a:gd name="connsiteX202" fmla="*/ 1921227 w 3925287"/>
                <a:gd name="connsiteY202" fmla="*/ 647700 h 2423160"/>
                <a:gd name="connsiteX203" fmla="*/ 1902177 w 3925287"/>
                <a:gd name="connsiteY203" fmla="*/ 605790 h 2423160"/>
                <a:gd name="connsiteX204" fmla="*/ 1913607 w 3925287"/>
                <a:gd name="connsiteY204" fmla="*/ 624840 h 2423160"/>
                <a:gd name="connsiteX205" fmla="*/ 1905987 w 3925287"/>
                <a:gd name="connsiteY205" fmla="*/ 621030 h 2423160"/>
                <a:gd name="connsiteX206" fmla="*/ 1898367 w 3925287"/>
                <a:gd name="connsiteY206" fmla="*/ 617220 h 2423160"/>
                <a:gd name="connsiteX207" fmla="*/ 1907705 w 3925287"/>
                <a:gd name="connsiteY207" fmla="*/ 624840 h 2423160"/>
                <a:gd name="connsiteX208" fmla="*/ 1913607 w 3925287"/>
                <a:gd name="connsiteY208" fmla="*/ 632460 h 2423160"/>
                <a:gd name="connsiteX209" fmla="*/ 1919135 w 3925287"/>
                <a:gd name="connsiteY209" fmla="*/ 621030 h 2423160"/>
                <a:gd name="connsiteX210" fmla="*/ 1932657 w 3925287"/>
                <a:gd name="connsiteY210" fmla="*/ 636270 h 2423160"/>
                <a:gd name="connsiteX211" fmla="*/ 1941995 w 3925287"/>
                <a:gd name="connsiteY211" fmla="*/ 636270 h 2423160"/>
                <a:gd name="connsiteX212" fmla="*/ 1917417 w 3925287"/>
                <a:gd name="connsiteY212" fmla="*/ 636270 h 2423160"/>
                <a:gd name="connsiteX213" fmla="*/ 1909797 w 3925287"/>
                <a:gd name="connsiteY213" fmla="*/ 647700 h 2423160"/>
                <a:gd name="connsiteX214" fmla="*/ 1919135 w 3925287"/>
                <a:gd name="connsiteY214" fmla="*/ 632460 h 2423160"/>
                <a:gd name="connsiteX215" fmla="*/ 1913607 w 3925287"/>
                <a:gd name="connsiteY215" fmla="*/ 636270 h 2423160"/>
                <a:gd name="connsiteX216" fmla="*/ 1919135 w 3925287"/>
                <a:gd name="connsiteY216" fmla="*/ 621030 h 2423160"/>
                <a:gd name="connsiteX217" fmla="*/ 1909797 w 3925287"/>
                <a:gd name="connsiteY217" fmla="*/ 624840 h 2423160"/>
                <a:gd name="connsiteX218" fmla="*/ 1951707 w 3925287"/>
                <a:gd name="connsiteY218" fmla="*/ 643890 h 2423160"/>
                <a:gd name="connsiteX219" fmla="*/ 1959327 w 3925287"/>
                <a:gd name="connsiteY219" fmla="*/ 632460 h 2423160"/>
                <a:gd name="connsiteX220" fmla="*/ 1909797 w 3925287"/>
                <a:gd name="connsiteY220" fmla="*/ 640080 h 2423160"/>
                <a:gd name="connsiteX221" fmla="*/ 1875507 w 3925287"/>
                <a:gd name="connsiteY221" fmla="*/ 640080 h 2423160"/>
                <a:gd name="connsiteX222" fmla="*/ 1966947 w 3925287"/>
                <a:gd name="connsiteY222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102327 w 3925287"/>
                <a:gd name="connsiteY156" fmla="*/ 525780 h 2423160"/>
                <a:gd name="connsiteX157" fmla="*/ 3079467 w 3925287"/>
                <a:gd name="connsiteY157" fmla="*/ 533400 h 2423160"/>
                <a:gd name="connsiteX158" fmla="*/ 3010887 w 3925287"/>
                <a:gd name="connsiteY158" fmla="*/ 541020 h 2423160"/>
                <a:gd name="connsiteX159" fmla="*/ 3056607 w 3925287"/>
                <a:gd name="connsiteY159" fmla="*/ 613410 h 2423160"/>
                <a:gd name="connsiteX160" fmla="*/ 2923257 w 3925287"/>
                <a:gd name="connsiteY160" fmla="*/ 560070 h 2423160"/>
                <a:gd name="connsiteX161" fmla="*/ 2953737 w 3925287"/>
                <a:gd name="connsiteY161" fmla="*/ 613410 h 2423160"/>
                <a:gd name="connsiteX162" fmla="*/ 2877537 w 3925287"/>
                <a:gd name="connsiteY162" fmla="*/ 617220 h 2423160"/>
                <a:gd name="connsiteX163" fmla="*/ 2709897 w 3925287"/>
                <a:gd name="connsiteY163" fmla="*/ 617220 h 2423160"/>
                <a:gd name="connsiteX164" fmla="*/ 2549877 w 3925287"/>
                <a:gd name="connsiteY164" fmla="*/ 628650 h 2423160"/>
                <a:gd name="connsiteX165" fmla="*/ 2315375 w 3925287"/>
                <a:gd name="connsiteY165" fmla="*/ 624840 h 2423160"/>
                <a:gd name="connsiteX166" fmla="*/ 2355567 w 3925287"/>
                <a:gd name="connsiteY166" fmla="*/ 560070 h 2423160"/>
                <a:gd name="connsiteX167" fmla="*/ 2431767 w 3925287"/>
                <a:gd name="connsiteY167" fmla="*/ 434340 h 2423160"/>
                <a:gd name="connsiteX168" fmla="*/ 2511777 w 3925287"/>
                <a:gd name="connsiteY168" fmla="*/ 327660 h 2423160"/>
                <a:gd name="connsiteX169" fmla="*/ 2534637 w 3925287"/>
                <a:gd name="connsiteY169" fmla="*/ 259080 h 2423160"/>
                <a:gd name="connsiteX170" fmla="*/ 2557497 w 3925287"/>
                <a:gd name="connsiteY170" fmla="*/ 205740 h 2423160"/>
                <a:gd name="connsiteX171" fmla="*/ 2568927 w 3925287"/>
                <a:gd name="connsiteY171" fmla="*/ 198120 h 2423160"/>
                <a:gd name="connsiteX172" fmla="*/ 2585885 w 3925287"/>
                <a:gd name="connsiteY172" fmla="*/ 140970 h 2423160"/>
                <a:gd name="connsiteX173" fmla="*/ 2591787 w 3925287"/>
                <a:gd name="connsiteY173" fmla="*/ 91440 h 2423160"/>
                <a:gd name="connsiteX174" fmla="*/ 2595597 w 3925287"/>
                <a:gd name="connsiteY174" fmla="*/ 0 h 2423160"/>
                <a:gd name="connsiteX175" fmla="*/ 2538447 w 3925287"/>
                <a:gd name="connsiteY175" fmla="*/ 45720 h 2423160"/>
                <a:gd name="connsiteX176" fmla="*/ 2517305 w 3925287"/>
                <a:gd name="connsiteY176" fmla="*/ 76201 h 2423160"/>
                <a:gd name="connsiteX177" fmla="*/ 2513495 w 3925287"/>
                <a:gd name="connsiteY177" fmla="*/ 102870 h 2423160"/>
                <a:gd name="connsiteX178" fmla="*/ 2496537 w 3925287"/>
                <a:gd name="connsiteY178" fmla="*/ 121920 h 2423160"/>
                <a:gd name="connsiteX179" fmla="*/ 2485107 w 3925287"/>
                <a:gd name="connsiteY179" fmla="*/ 102870 h 2423160"/>
                <a:gd name="connsiteX180" fmla="*/ 2431767 w 3925287"/>
                <a:gd name="connsiteY180" fmla="*/ 179070 h 2423160"/>
                <a:gd name="connsiteX181" fmla="*/ 2405097 w 3925287"/>
                <a:gd name="connsiteY181" fmla="*/ 213360 h 2423160"/>
                <a:gd name="connsiteX182" fmla="*/ 2393667 w 3925287"/>
                <a:gd name="connsiteY182" fmla="*/ 236220 h 2423160"/>
                <a:gd name="connsiteX183" fmla="*/ 2363187 w 3925287"/>
                <a:gd name="connsiteY183" fmla="*/ 285750 h 2423160"/>
                <a:gd name="connsiteX184" fmla="*/ 2306037 w 3925287"/>
                <a:gd name="connsiteY184" fmla="*/ 354330 h 2423160"/>
                <a:gd name="connsiteX185" fmla="*/ 2286987 w 3925287"/>
                <a:gd name="connsiteY185" fmla="*/ 388620 h 2423160"/>
                <a:gd name="connsiteX186" fmla="*/ 2302227 w 3925287"/>
                <a:gd name="connsiteY186" fmla="*/ 403860 h 2423160"/>
                <a:gd name="connsiteX187" fmla="*/ 2262035 w 3925287"/>
                <a:gd name="connsiteY187" fmla="*/ 411481 h 2423160"/>
                <a:gd name="connsiteX188" fmla="*/ 2256507 w 3925287"/>
                <a:gd name="connsiteY188" fmla="*/ 441960 h 2423160"/>
                <a:gd name="connsiteX189" fmla="*/ 2248887 w 3925287"/>
                <a:gd name="connsiteY189" fmla="*/ 464820 h 2423160"/>
                <a:gd name="connsiteX190" fmla="*/ 2226027 w 3925287"/>
                <a:gd name="connsiteY190" fmla="*/ 480060 h 2423160"/>
                <a:gd name="connsiteX191" fmla="*/ 2208695 w 3925287"/>
                <a:gd name="connsiteY191" fmla="*/ 502920 h 2423160"/>
                <a:gd name="connsiteX192" fmla="*/ 2176497 w 3925287"/>
                <a:gd name="connsiteY192" fmla="*/ 514350 h 2423160"/>
                <a:gd name="connsiteX193" fmla="*/ 2096487 w 3925287"/>
                <a:gd name="connsiteY193" fmla="*/ 601980 h 2423160"/>
                <a:gd name="connsiteX194" fmla="*/ 1989807 w 3925287"/>
                <a:gd name="connsiteY194" fmla="*/ 624840 h 2423160"/>
                <a:gd name="connsiteX195" fmla="*/ 2033435 w 3925287"/>
                <a:gd name="connsiteY195" fmla="*/ 640080 h 2423160"/>
                <a:gd name="connsiteX196" fmla="*/ 1964855 w 3925287"/>
                <a:gd name="connsiteY196" fmla="*/ 640080 h 2423160"/>
                <a:gd name="connsiteX197" fmla="*/ 1959327 w 3925287"/>
                <a:gd name="connsiteY197" fmla="*/ 636270 h 2423160"/>
                <a:gd name="connsiteX198" fmla="*/ 1947897 w 3925287"/>
                <a:gd name="connsiteY198" fmla="*/ 643890 h 2423160"/>
                <a:gd name="connsiteX199" fmla="*/ 1940277 w 3925287"/>
                <a:gd name="connsiteY199" fmla="*/ 624840 h 2423160"/>
                <a:gd name="connsiteX200" fmla="*/ 1898367 w 3925287"/>
                <a:gd name="connsiteY200" fmla="*/ 613410 h 2423160"/>
                <a:gd name="connsiteX201" fmla="*/ 1925037 w 3925287"/>
                <a:gd name="connsiteY201" fmla="*/ 628650 h 2423160"/>
                <a:gd name="connsiteX202" fmla="*/ 1921227 w 3925287"/>
                <a:gd name="connsiteY202" fmla="*/ 647700 h 2423160"/>
                <a:gd name="connsiteX203" fmla="*/ 1902177 w 3925287"/>
                <a:gd name="connsiteY203" fmla="*/ 605790 h 2423160"/>
                <a:gd name="connsiteX204" fmla="*/ 1913607 w 3925287"/>
                <a:gd name="connsiteY204" fmla="*/ 624840 h 2423160"/>
                <a:gd name="connsiteX205" fmla="*/ 1905987 w 3925287"/>
                <a:gd name="connsiteY205" fmla="*/ 621030 h 2423160"/>
                <a:gd name="connsiteX206" fmla="*/ 1898367 w 3925287"/>
                <a:gd name="connsiteY206" fmla="*/ 617220 h 2423160"/>
                <a:gd name="connsiteX207" fmla="*/ 1907705 w 3925287"/>
                <a:gd name="connsiteY207" fmla="*/ 624840 h 2423160"/>
                <a:gd name="connsiteX208" fmla="*/ 1913607 w 3925287"/>
                <a:gd name="connsiteY208" fmla="*/ 632460 h 2423160"/>
                <a:gd name="connsiteX209" fmla="*/ 1919135 w 3925287"/>
                <a:gd name="connsiteY209" fmla="*/ 621030 h 2423160"/>
                <a:gd name="connsiteX210" fmla="*/ 1932657 w 3925287"/>
                <a:gd name="connsiteY210" fmla="*/ 636270 h 2423160"/>
                <a:gd name="connsiteX211" fmla="*/ 1941995 w 3925287"/>
                <a:gd name="connsiteY211" fmla="*/ 636270 h 2423160"/>
                <a:gd name="connsiteX212" fmla="*/ 1917417 w 3925287"/>
                <a:gd name="connsiteY212" fmla="*/ 636270 h 2423160"/>
                <a:gd name="connsiteX213" fmla="*/ 1909797 w 3925287"/>
                <a:gd name="connsiteY213" fmla="*/ 647700 h 2423160"/>
                <a:gd name="connsiteX214" fmla="*/ 1919135 w 3925287"/>
                <a:gd name="connsiteY214" fmla="*/ 632460 h 2423160"/>
                <a:gd name="connsiteX215" fmla="*/ 1913607 w 3925287"/>
                <a:gd name="connsiteY215" fmla="*/ 636270 h 2423160"/>
                <a:gd name="connsiteX216" fmla="*/ 1919135 w 3925287"/>
                <a:gd name="connsiteY216" fmla="*/ 621030 h 2423160"/>
                <a:gd name="connsiteX217" fmla="*/ 1909797 w 3925287"/>
                <a:gd name="connsiteY217" fmla="*/ 624840 h 2423160"/>
                <a:gd name="connsiteX218" fmla="*/ 1951707 w 3925287"/>
                <a:gd name="connsiteY218" fmla="*/ 643890 h 2423160"/>
                <a:gd name="connsiteX219" fmla="*/ 1959327 w 3925287"/>
                <a:gd name="connsiteY219" fmla="*/ 632460 h 2423160"/>
                <a:gd name="connsiteX220" fmla="*/ 1909797 w 3925287"/>
                <a:gd name="connsiteY220" fmla="*/ 640080 h 2423160"/>
                <a:gd name="connsiteX221" fmla="*/ 1875507 w 3925287"/>
                <a:gd name="connsiteY221" fmla="*/ 640080 h 2423160"/>
                <a:gd name="connsiteX222" fmla="*/ 1966947 w 3925287"/>
                <a:gd name="connsiteY222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102327 w 3925287"/>
                <a:gd name="connsiteY156" fmla="*/ 525780 h 2423160"/>
                <a:gd name="connsiteX157" fmla="*/ 3079467 w 3925287"/>
                <a:gd name="connsiteY157" fmla="*/ 533400 h 2423160"/>
                <a:gd name="connsiteX158" fmla="*/ 3010887 w 3925287"/>
                <a:gd name="connsiteY158" fmla="*/ 541020 h 2423160"/>
                <a:gd name="connsiteX159" fmla="*/ 3056607 w 3925287"/>
                <a:gd name="connsiteY159" fmla="*/ 613410 h 2423160"/>
                <a:gd name="connsiteX160" fmla="*/ 2999457 w 3925287"/>
                <a:gd name="connsiteY160" fmla="*/ 613410 h 2423160"/>
                <a:gd name="connsiteX161" fmla="*/ 2953737 w 3925287"/>
                <a:gd name="connsiteY161" fmla="*/ 613410 h 2423160"/>
                <a:gd name="connsiteX162" fmla="*/ 2877537 w 3925287"/>
                <a:gd name="connsiteY162" fmla="*/ 617220 h 2423160"/>
                <a:gd name="connsiteX163" fmla="*/ 2709897 w 3925287"/>
                <a:gd name="connsiteY163" fmla="*/ 617220 h 2423160"/>
                <a:gd name="connsiteX164" fmla="*/ 2549877 w 3925287"/>
                <a:gd name="connsiteY164" fmla="*/ 628650 h 2423160"/>
                <a:gd name="connsiteX165" fmla="*/ 2315375 w 3925287"/>
                <a:gd name="connsiteY165" fmla="*/ 624840 h 2423160"/>
                <a:gd name="connsiteX166" fmla="*/ 2355567 w 3925287"/>
                <a:gd name="connsiteY166" fmla="*/ 560070 h 2423160"/>
                <a:gd name="connsiteX167" fmla="*/ 2431767 w 3925287"/>
                <a:gd name="connsiteY167" fmla="*/ 434340 h 2423160"/>
                <a:gd name="connsiteX168" fmla="*/ 2511777 w 3925287"/>
                <a:gd name="connsiteY168" fmla="*/ 327660 h 2423160"/>
                <a:gd name="connsiteX169" fmla="*/ 2534637 w 3925287"/>
                <a:gd name="connsiteY169" fmla="*/ 259080 h 2423160"/>
                <a:gd name="connsiteX170" fmla="*/ 2557497 w 3925287"/>
                <a:gd name="connsiteY170" fmla="*/ 205740 h 2423160"/>
                <a:gd name="connsiteX171" fmla="*/ 2568927 w 3925287"/>
                <a:gd name="connsiteY171" fmla="*/ 198120 h 2423160"/>
                <a:gd name="connsiteX172" fmla="*/ 2585885 w 3925287"/>
                <a:gd name="connsiteY172" fmla="*/ 140970 h 2423160"/>
                <a:gd name="connsiteX173" fmla="*/ 2591787 w 3925287"/>
                <a:gd name="connsiteY173" fmla="*/ 91440 h 2423160"/>
                <a:gd name="connsiteX174" fmla="*/ 2595597 w 3925287"/>
                <a:gd name="connsiteY174" fmla="*/ 0 h 2423160"/>
                <a:gd name="connsiteX175" fmla="*/ 2538447 w 3925287"/>
                <a:gd name="connsiteY175" fmla="*/ 45720 h 2423160"/>
                <a:gd name="connsiteX176" fmla="*/ 2517305 w 3925287"/>
                <a:gd name="connsiteY176" fmla="*/ 76201 h 2423160"/>
                <a:gd name="connsiteX177" fmla="*/ 2513495 w 3925287"/>
                <a:gd name="connsiteY177" fmla="*/ 102870 h 2423160"/>
                <a:gd name="connsiteX178" fmla="*/ 2496537 w 3925287"/>
                <a:gd name="connsiteY178" fmla="*/ 121920 h 2423160"/>
                <a:gd name="connsiteX179" fmla="*/ 2485107 w 3925287"/>
                <a:gd name="connsiteY179" fmla="*/ 102870 h 2423160"/>
                <a:gd name="connsiteX180" fmla="*/ 2431767 w 3925287"/>
                <a:gd name="connsiteY180" fmla="*/ 179070 h 2423160"/>
                <a:gd name="connsiteX181" fmla="*/ 2405097 w 3925287"/>
                <a:gd name="connsiteY181" fmla="*/ 213360 h 2423160"/>
                <a:gd name="connsiteX182" fmla="*/ 2393667 w 3925287"/>
                <a:gd name="connsiteY182" fmla="*/ 236220 h 2423160"/>
                <a:gd name="connsiteX183" fmla="*/ 2363187 w 3925287"/>
                <a:gd name="connsiteY183" fmla="*/ 285750 h 2423160"/>
                <a:gd name="connsiteX184" fmla="*/ 2306037 w 3925287"/>
                <a:gd name="connsiteY184" fmla="*/ 354330 h 2423160"/>
                <a:gd name="connsiteX185" fmla="*/ 2286987 w 3925287"/>
                <a:gd name="connsiteY185" fmla="*/ 388620 h 2423160"/>
                <a:gd name="connsiteX186" fmla="*/ 2302227 w 3925287"/>
                <a:gd name="connsiteY186" fmla="*/ 403860 h 2423160"/>
                <a:gd name="connsiteX187" fmla="*/ 2262035 w 3925287"/>
                <a:gd name="connsiteY187" fmla="*/ 411481 h 2423160"/>
                <a:gd name="connsiteX188" fmla="*/ 2256507 w 3925287"/>
                <a:gd name="connsiteY188" fmla="*/ 441960 h 2423160"/>
                <a:gd name="connsiteX189" fmla="*/ 2248887 w 3925287"/>
                <a:gd name="connsiteY189" fmla="*/ 464820 h 2423160"/>
                <a:gd name="connsiteX190" fmla="*/ 2226027 w 3925287"/>
                <a:gd name="connsiteY190" fmla="*/ 480060 h 2423160"/>
                <a:gd name="connsiteX191" fmla="*/ 2208695 w 3925287"/>
                <a:gd name="connsiteY191" fmla="*/ 502920 h 2423160"/>
                <a:gd name="connsiteX192" fmla="*/ 2176497 w 3925287"/>
                <a:gd name="connsiteY192" fmla="*/ 514350 h 2423160"/>
                <a:gd name="connsiteX193" fmla="*/ 2096487 w 3925287"/>
                <a:gd name="connsiteY193" fmla="*/ 601980 h 2423160"/>
                <a:gd name="connsiteX194" fmla="*/ 1989807 w 3925287"/>
                <a:gd name="connsiteY194" fmla="*/ 624840 h 2423160"/>
                <a:gd name="connsiteX195" fmla="*/ 2033435 w 3925287"/>
                <a:gd name="connsiteY195" fmla="*/ 640080 h 2423160"/>
                <a:gd name="connsiteX196" fmla="*/ 1964855 w 3925287"/>
                <a:gd name="connsiteY196" fmla="*/ 640080 h 2423160"/>
                <a:gd name="connsiteX197" fmla="*/ 1959327 w 3925287"/>
                <a:gd name="connsiteY197" fmla="*/ 636270 h 2423160"/>
                <a:gd name="connsiteX198" fmla="*/ 1947897 w 3925287"/>
                <a:gd name="connsiteY198" fmla="*/ 643890 h 2423160"/>
                <a:gd name="connsiteX199" fmla="*/ 1940277 w 3925287"/>
                <a:gd name="connsiteY199" fmla="*/ 624840 h 2423160"/>
                <a:gd name="connsiteX200" fmla="*/ 1898367 w 3925287"/>
                <a:gd name="connsiteY200" fmla="*/ 613410 h 2423160"/>
                <a:gd name="connsiteX201" fmla="*/ 1925037 w 3925287"/>
                <a:gd name="connsiteY201" fmla="*/ 628650 h 2423160"/>
                <a:gd name="connsiteX202" fmla="*/ 1921227 w 3925287"/>
                <a:gd name="connsiteY202" fmla="*/ 647700 h 2423160"/>
                <a:gd name="connsiteX203" fmla="*/ 1902177 w 3925287"/>
                <a:gd name="connsiteY203" fmla="*/ 605790 h 2423160"/>
                <a:gd name="connsiteX204" fmla="*/ 1913607 w 3925287"/>
                <a:gd name="connsiteY204" fmla="*/ 624840 h 2423160"/>
                <a:gd name="connsiteX205" fmla="*/ 1905987 w 3925287"/>
                <a:gd name="connsiteY205" fmla="*/ 621030 h 2423160"/>
                <a:gd name="connsiteX206" fmla="*/ 1898367 w 3925287"/>
                <a:gd name="connsiteY206" fmla="*/ 617220 h 2423160"/>
                <a:gd name="connsiteX207" fmla="*/ 1907705 w 3925287"/>
                <a:gd name="connsiteY207" fmla="*/ 624840 h 2423160"/>
                <a:gd name="connsiteX208" fmla="*/ 1913607 w 3925287"/>
                <a:gd name="connsiteY208" fmla="*/ 632460 h 2423160"/>
                <a:gd name="connsiteX209" fmla="*/ 1919135 w 3925287"/>
                <a:gd name="connsiteY209" fmla="*/ 621030 h 2423160"/>
                <a:gd name="connsiteX210" fmla="*/ 1932657 w 3925287"/>
                <a:gd name="connsiteY210" fmla="*/ 636270 h 2423160"/>
                <a:gd name="connsiteX211" fmla="*/ 1941995 w 3925287"/>
                <a:gd name="connsiteY211" fmla="*/ 636270 h 2423160"/>
                <a:gd name="connsiteX212" fmla="*/ 1917417 w 3925287"/>
                <a:gd name="connsiteY212" fmla="*/ 636270 h 2423160"/>
                <a:gd name="connsiteX213" fmla="*/ 1909797 w 3925287"/>
                <a:gd name="connsiteY213" fmla="*/ 647700 h 2423160"/>
                <a:gd name="connsiteX214" fmla="*/ 1919135 w 3925287"/>
                <a:gd name="connsiteY214" fmla="*/ 632460 h 2423160"/>
                <a:gd name="connsiteX215" fmla="*/ 1913607 w 3925287"/>
                <a:gd name="connsiteY215" fmla="*/ 636270 h 2423160"/>
                <a:gd name="connsiteX216" fmla="*/ 1919135 w 3925287"/>
                <a:gd name="connsiteY216" fmla="*/ 621030 h 2423160"/>
                <a:gd name="connsiteX217" fmla="*/ 1909797 w 3925287"/>
                <a:gd name="connsiteY217" fmla="*/ 624840 h 2423160"/>
                <a:gd name="connsiteX218" fmla="*/ 1951707 w 3925287"/>
                <a:gd name="connsiteY218" fmla="*/ 643890 h 2423160"/>
                <a:gd name="connsiteX219" fmla="*/ 1959327 w 3925287"/>
                <a:gd name="connsiteY219" fmla="*/ 632460 h 2423160"/>
                <a:gd name="connsiteX220" fmla="*/ 1909797 w 3925287"/>
                <a:gd name="connsiteY220" fmla="*/ 640080 h 2423160"/>
                <a:gd name="connsiteX221" fmla="*/ 1875507 w 3925287"/>
                <a:gd name="connsiteY221" fmla="*/ 640080 h 2423160"/>
                <a:gd name="connsiteX222" fmla="*/ 1966947 w 3925287"/>
                <a:gd name="connsiteY222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102327 w 3925287"/>
                <a:gd name="connsiteY156" fmla="*/ 525780 h 2423160"/>
                <a:gd name="connsiteX157" fmla="*/ 3079467 w 3925287"/>
                <a:gd name="connsiteY157" fmla="*/ 533400 h 2423160"/>
                <a:gd name="connsiteX158" fmla="*/ 3189957 w 3925287"/>
                <a:gd name="connsiteY158" fmla="*/ 621030 h 2423160"/>
                <a:gd name="connsiteX159" fmla="*/ 3056607 w 3925287"/>
                <a:gd name="connsiteY159" fmla="*/ 613410 h 2423160"/>
                <a:gd name="connsiteX160" fmla="*/ 2999457 w 3925287"/>
                <a:gd name="connsiteY160" fmla="*/ 613410 h 2423160"/>
                <a:gd name="connsiteX161" fmla="*/ 2953737 w 3925287"/>
                <a:gd name="connsiteY161" fmla="*/ 613410 h 2423160"/>
                <a:gd name="connsiteX162" fmla="*/ 2877537 w 3925287"/>
                <a:gd name="connsiteY162" fmla="*/ 617220 h 2423160"/>
                <a:gd name="connsiteX163" fmla="*/ 2709897 w 3925287"/>
                <a:gd name="connsiteY163" fmla="*/ 617220 h 2423160"/>
                <a:gd name="connsiteX164" fmla="*/ 2549877 w 3925287"/>
                <a:gd name="connsiteY164" fmla="*/ 628650 h 2423160"/>
                <a:gd name="connsiteX165" fmla="*/ 2315375 w 3925287"/>
                <a:gd name="connsiteY165" fmla="*/ 624840 h 2423160"/>
                <a:gd name="connsiteX166" fmla="*/ 2355567 w 3925287"/>
                <a:gd name="connsiteY166" fmla="*/ 560070 h 2423160"/>
                <a:gd name="connsiteX167" fmla="*/ 2431767 w 3925287"/>
                <a:gd name="connsiteY167" fmla="*/ 434340 h 2423160"/>
                <a:gd name="connsiteX168" fmla="*/ 2511777 w 3925287"/>
                <a:gd name="connsiteY168" fmla="*/ 327660 h 2423160"/>
                <a:gd name="connsiteX169" fmla="*/ 2534637 w 3925287"/>
                <a:gd name="connsiteY169" fmla="*/ 259080 h 2423160"/>
                <a:gd name="connsiteX170" fmla="*/ 2557497 w 3925287"/>
                <a:gd name="connsiteY170" fmla="*/ 205740 h 2423160"/>
                <a:gd name="connsiteX171" fmla="*/ 2568927 w 3925287"/>
                <a:gd name="connsiteY171" fmla="*/ 198120 h 2423160"/>
                <a:gd name="connsiteX172" fmla="*/ 2585885 w 3925287"/>
                <a:gd name="connsiteY172" fmla="*/ 140970 h 2423160"/>
                <a:gd name="connsiteX173" fmla="*/ 2591787 w 3925287"/>
                <a:gd name="connsiteY173" fmla="*/ 91440 h 2423160"/>
                <a:gd name="connsiteX174" fmla="*/ 2595597 w 3925287"/>
                <a:gd name="connsiteY174" fmla="*/ 0 h 2423160"/>
                <a:gd name="connsiteX175" fmla="*/ 2538447 w 3925287"/>
                <a:gd name="connsiteY175" fmla="*/ 45720 h 2423160"/>
                <a:gd name="connsiteX176" fmla="*/ 2517305 w 3925287"/>
                <a:gd name="connsiteY176" fmla="*/ 76201 h 2423160"/>
                <a:gd name="connsiteX177" fmla="*/ 2513495 w 3925287"/>
                <a:gd name="connsiteY177" fmla="*/ 102870 h 2423160"/>
                <a:gd name="connsiteX178" fmla="*/ 2496537 w 3925287"/>
                <a:gd name="connsiteY178" fmla="*/ 121920 h 2423160"/>
                <a:gd name="connsiteX179" fmla="*/ 2485107 w 3925287"/>
                <a:gd name="connsiteY179" fmla="*/ 102870 h 2423160"/>
                <a:gd name="connsiteX180" fmla="*/ 2431767 w 3925287"/>
                <a:gd name="connsiteY180" fmla="*/ 179070 h 2423160"/>
                <a:gd name="connsiteX181" fmla="*/ 2405097 w 3925287"/>
                <a:gd name="connsiteY181" fmla="*/ 213360 h 2423160"/>
                <a:gd name="connsiteX182" fmla="*/ 2393667 w 3925287"/>
                <a:gd name="connsiteY182" fmla="*/ 236220 h 2423160"/>
                <a:gd name="connsiteX183" fmla="*/ 2363187 w 3925287"/>
                <a:gd name="connsiteY183" fmla="*/ 285750 h 2423160"/>
                <a:gd name="connsiteX184" fmla="*/ 2306037 w 3925287"/>
                <a:gd name="connsiteY184" fmla="*/ 354330 h 2423160"/>
                <a:gd name="connsiteX185" fmla="*/ 2286987 w 3925287"/>
                <a:gd name="connsiteY185" fmla="*/ 388620 h 2423160"/>
                <a:gd name="connsiteX186" fmla="*/ 2302227 w 3925287"/>
                <a:gd name="connsiteY186" fmla="*/ 403860 h 2423160"/>
                <a:gd name="connsiteX187" fmla="*/ 2262035 w 3925287"/>
                <a:gd name="connsiteY187" fmla="*/ 411481 h 2423160"/>
                <a:gd name="connsiteX188" fmla="*/ 2256507 w 3925287"/>
                <a:gd name="connsiteY188" fmla="*/ 441960 h 2423160"/>
                <a:gd name="connsiteX189" fmla="*/ 2248887 w 3925287"/>
                <a:gd name="connsiteY189" fmla="*/ 464820 h 2423160"/>
                <a:gd name="connsiteX190" fmla="*/ 2226027 w 3925287"/>
                <a:gd name="connsiteY190" fmla="*/ 480060 h 2423160"/>
                <a:gd name="connsiteX191" fmla="*/ 2208695 w 3925287"/>
                <a:gd name="connsiteY191" fmla="*/ 502920 h 2423160"/>
                <a:gd name="connsiteX192" fmla="*/ 2176497 w 3925287"/>
                <a:gd name="connsiteY192" fmla="*/ 514350 h 2423160"/>
                <a:gd name="connsiteX193" fmla="*/ 2096487 w 3925287"/>
                <a:gd name="connsiteY193" fmla="*/ 601980 h 2423160"/>
                <a:gd name="connsiteX194" fmla="*/ 1989807 w 3925287"/>
                <a:gd name="connsiteY194" fmla="*/ 624840 h 2423160"/>
                <a:gd name="connsiteX195" fmla="*/ 2033435 w 3925287"/>
                <a:gd name="connsiteY195" fmla="*/ 640080 h 2423160"/>
                <a:gd name="connsiteX196" fmla="*/ 1964855 w 3925287"/>
                <a:gd name="connsiteY196" fmla="*/ 640080 h 2423160"/>
                <a:gd name="connsiteX197" fmla="*/ 1959327 w 3925287"/>
                <a:gd name="connsiteY197" fmla="*/ 636270 h 2423160"/>
                <a:gd name="connsiteX198" fmla="*/ 1947897 w 3925287"/>
                <a:gd name="connsiteY198" fmla="*/ 643890 h 2423160"/>
                <a:gd name="connsiteX199" fmla="*/ 1940277 w 3925287"/>
                <a:gd name="connsiteY199" fmla="*/ 624840 h 2423160"/>
                <a:gd name="connsiteX200" fmla="*/ 1898367 w 3925287"/>
                <a:gd name="connsiteY200" fmla="*/ 613410 h 2423160"/>
                <a:gd name="connsiteX201" fmla="*/ 1925037 w 3925287"/>
                <a:gd name="connsiteY201" fmla="*/ 628650 h 2423160"/>
                <a:gd name="connsiteX202" fmla="*/ 1921227 w 3925287"/>
                <a:gd name="connsiteY202" fmla="*/ 647700 h 2423160"/>
                <a:gd name="connsiteX203" fmla="*/ 1902177 w 3925287"/>
                <a:gd name="connsiteY203" fmla="*/ 605790 h 2423160"/>
                <a:gd name="connsiteX204" fmla="*/ 1913607 w 3925287"/>
                <a:gd name="connsiteY204" fmla="*/ 624840 h 2423160"/>
                <a:gd name="connsiteX205" fmla="*/ 1905987 w 3925287"/>
                <a:gd name="connsiteY205" fmla="*/ 621030 h 2423160"/>
                <a:gd name="connsiteX206" fmla="*/ 1898367 w 3925287"/>
                <a:gd name="connsiteY206" fmla="*/ 617220 h 2423160"/>
                <a:gd name="connsiteX207" fmla="*/ 1907705 w 3925287"/>
                <a:gd name="connsiteY207" fmla="*/ 624840 h 2423160"/>
                <a:gd name="connsiteX208" fmla="*/ 1913607 w 3925287"/>
                <a:gd name="connsiteY208" fmla="*/ 632460 h 2423160"/>
                <a:gd name="connsiteX209" fmla="*/ 1919135 w 3925287"/>
                <a:gd name="connsiteY209" fmla="*/ 621030 h 2423160"/>
                <a:gd name="connsiteX210" fmla="*/ 1932657 w 3925287"/>
                <a:gd name="connsiteY210" fmla="*/ 636270 h 2423160"/>
                <a:gd name="connsiteX211" fmla="*/ 1941995 w 3925287"/>
                <a:gd name="connsiteY211" fmla="*/ 636270 h 2423160"/>
                <a:gd name="connsiteX212" fmla="*/ 1917417 w 3925287"/>
                <a:gd name="connsiteY212" fmla="*/ 636270 h 2423160"/>
                <a:gd name="connsiteX213" fmla="*/ 1909797 w 3925287"/>
                <a:gd name="connsiteY213" fmla="*/ 647700 h 2423160"/>
                <a:gd name="connsiteX214" fmla="*/ 1919135 w 3925287"/>
                <a:gd name="connsiteY214" fmla="*/ 632460 h 2423160"/>
                <a:gd name="connsiteX215" fmla="*/ 1913607 w 3925287"/>
                <a:gd name="connsiteY215" fmla="*/ 636270 h 2423160"/>
                <a:gd name="connsiteX216" fmla="*/ 1919135 w 3925287"/>
                <a:gd name="connsiteY216" fmla="*/ 621030 h 2423160"/>
                <a:gd name="connsiteX217" fmla="*/ 1909797 w 3925287"/>
                <a:gd name="connsiteY217" fmla="*/ 624840 h 2423160"/>
                <a:gd name="connsiteX218" fmla="*/ 1951707 w 3925287"/>
                <a:gd name="connsiteY218" fmla="*/ 643890 h 2423160"/>
                <a:gd name="connsiteX219" fmla="*/ 1959327 w 3925287"/>
                <a:gd name="connsiteY219" fmla="*/ 632460 h 2423160"/>
                <a:gd name="connsiteX220" fmla="*/ 1909797 w 3925287"/>
                <a:gd name="connsiteY220" fmla="*/ 640080 h 2423160"/>
                <a:gd name="connsiteX221" fmla="*/ 1875507 w 3925287"/>
                <a:gd name="connsiteY221" fmla="*/ 640080 h 2423160"/>
                <a:gd name="connsiteX222" fmla="*/ 1966947 w 3925287"/>
                <a:gd name="connsiteY222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102327 w 3925287"/>
                <a:gd name="connsiteY156" fmla="*/ 525780 h 2423160"/>
                <a:gd name="connsiteX157" fmla="*/ 3281397 w 3925287"/>
                <a:gd name="connsiteY157" fmla="*/ 621030 h 2423160"/>
                <a:gd name="connsiteX158" fmla="*/ 3189957 w 3925287"/>
                <a:gd name="connsiteY158" fmla="*/ 621030 h 2423160"/>
                <a:gd name="connsiteX159" fmla="*/ 3056607 w 3925287"/>
                <a:gd name="connsiteY159" fmla="*/ 613410 h 2423160"/>
                <a:gd name="connsiteX160" fmla="*/ 2999457 w 3925287"/>
                <a:gd name="connsiteY160" fmla="*/ 613410 h 2423160"/>
                <a:gd name="connsiteX161" fmla="*/ 2953737 w 3925287"/>
                <a:gd name="connsiteY161" fmla="*/ 613410 h 2423160"/>
                <a:gd name="connsiteX162" fmla="*/ 2877537 w 3925287"/>
                <a:gd name="connsiteY162" fmla="*/ 617220 h 2423160"/>
                <a:gd name="connsiteX163" fmla="*/ 2709897 w 3925287"/>
                <a:gd name="connsiteY163" fmla="*/ 617220 h 2423160"/>
                <a:gd name="connsiteX164" fmla="*/ 2549877 w 3925287"/>
                <a:gd name="connsiteY164" fmla="*/ 628650 h 2423160"/>
                <a:gd name="connsiteX165" fmla="*/ 2315375 w 3925287"/>
                <a:gd name="connsiteY165" fmla="*/ 624840 h 2423160"/>
                <a:gd name="connsiteX166" fmla="*/ 2355567 w 3925287"/>
                <a:gd name="connsiteY166" fmla="*/ 560070 h 2423160"/>
                <a:gd name="connsiteX167" fmla="*/ 2431767 w 3925287"/>
                <a:gd name="connsiteY167" fmla="*/ 434340 h 2423160"/>
                <a:gd name="connsiteX168" fmla="*/ 2511777 w 3925287"/>
                <a:gd name="connsiteY168" fmla="*/ 327660 h 2423160"/>
                <a:gd name="connsiteX169" fmla="*/ 2534637 w 3925287"/>
                <a:gd name="connsiteY169" fmla="*/ 259080 h 2423160"/>
                <a:gd name="connsiteX170" fmla="*/ 2557497 w 3925287"/>
                <a:gd name="connsiteY170" fmla="*/ 205740 h 2423160"/>
                <a:gd name="connsiteX171" fmla="*/ 2568927 w 3925287"/>
                <a:gd name="connsiteY171" fmla="*/ 198120 h 2423160"/>
                <a:gd name="connsiteX172" fmla="*/ 2585885 w 3925287"/>
                <a:gd name="connsiteY172" fmla="*/ 140970 h 2423160"/>
                <a:gd name="connsiteX173" fmla="*/ 2591787 w 3925287"/>
                <a:gd name="connsiteY173" fmla="*/ 91440 h 2423160"/>
                <a:gd name="connsiteX174" fmla="*/ 2595597 w 3925287"/>
                <a:gd name="connsiteY174" fmla="*/ 0 h 2423160"/>
                <a:gd name="connsiteX175" fmla="*/ 2538447 w 3925287"/>
                <a:gd name="connsiteY175" fmla="*/ 45720 h 2423160"/>
                <a:gd name="connsiteX176" fmla="*/ 2517305 w 3925287"/>
                <a:gd name="connsiteY176" fmla="*/ 76201 h 2423160"/>
                <a:gd name="connsiteX177" fmla="*/ 2513495 w 3925287"/>
                <a:gd name="connsiteY177" fmla="*/ 102870 h 2423160"/>
                <a:gd name="connsiteX178" fmla="*/ 2496537 w 3925287"/>
                <a:gd name="connsiteY178" fmla="*/ 121920 h 2423160"/>
                <a:gd name="connsiteX179" fmla="*/ 2485107 w 3925287"/>
                <a:gd name="connsiteY179" fmla="*/ 102870 h 2423160"/>
                <a:gd name="connsiteX180" fmla="*/ 2431767 w 3925287"/>
                <a:gd name="connsiteY180" fmla="*/ 179070 h 2423160"/>
                <a:gd name="connsiteX181" fmla="*/ 2405097 w 3925287"/>
                <a:gd name="connsiteY181" fmla="*/ 213360 h 2423160"/>
                <a:gd name="connsiteX182" fmla="*/ 2393667 w 3925287"/>
                <a:gd name="connsiteY182" fmla="*/ 236220 h 2423160"/>
                <a:gd name="connsiteX183" fmla="*/ 2363187 w 3925287"/>
                <a:gd name="connsiteY183" fmla="*/ 285750 h 2423160"/>
                <a:gd name="connsiteX184" fmla="*/ 2306037 w 3925287"/>
                <a:gd name="connsiteY184" fmla="*/ 354330 h 2423160"/>
                <a:gd name="connsiteX185" fmla="*/ 2286987 w 3925287"/>
                <a:gd name="connsiteY185" fmla="*/ 388620 h 2423160"/>
                <a:gd name="connsiteX186" fmla="*/ 2302227 w 3925287"/>
                <a:gd name="connsiteY186" fmla="*/ 403860 h 2423160"/>
                <a:gd name="connsiteX187" fmla="*/ 2262035 w 3925287"/>
                <a:gd name="connsiteY187" fmla="*/ 411481 h 2423160"/>
                <a:gd name="connsiteX188" fmla="*/ 2256507 w 3925287"/>
                <a:gd name="connsiteY188" fmla="*/ 441960 h 2423160"/>
                <a:gd name="connsiteX189" fmla="*/ 2248887 w 3925287"/>
                <a:gd name="connsiteY189" fmla="*/ 464820 h 2423160"/>
                <a:gd name="connsiteX190" fmla="*/ 2226027 w 3925287"/>
                <a:gd name="connsiteY190" fmla="*/ 480060 h 2423160"/>
                <a:gd name="connsiteX191" fmla="*/ 2208695 w 3925287"/>
                <a:gd name="connsiteY191" fmla="*/ 502920 h 2423160"/>
                <a:gd name="connsiteX192" fmla="*/ 2176497 w 3925287"/>
                <a:gd name="connsiteY192" fmla="*/ 514350 h 2423160"/>
                <a:gd name="connsiteX193" fmla="*/ 2096487 w 3925287"/>
                <a:gd name="connsiteY193" fmla="*/ 601980 h 2423160"/>
                <a:gd name="connsiteX194" fmla="*/ 1989807 w 3925287"/>
                <a:gd name="connsiteY194" fmla="*/ 624840 h 2423160"/>
                <a:gd name="connsiteX195" fmla="*/ 2033435 w 3925287"/>
                <a:gd name="connsiteY195" fmla="*/ 640080 h 2423160"/>
                <a:gd name="connsiteX196" fmla="*/ 1964855 w 3925287"/>
                <a:gd name="connsiteY196" fmla="*/ 640080 h 2423160"/>
                <a:gd name="connsiteX197" fmla="*/ 1959327 w 3925287"/>
                <a:gd name="connsiteY197" fmla="*/ 636270 h 2423160"/>
                <a:gd name="connsiteX198" fmla="*/ 1947897 w 3925287"/>
                <a:gd name="connsiteY198" fmla="*/ 643890 h 2423160"/>
                <a:gd name="connsiteX199" fmla="*/ 1940277 w 3925287"/>
                <a:gd name="connsiteY199" fmla="*/ 624840 h 2423160"/>
                <a:gd name="connsiteX200" fmla="*/ 1898367 w 3925287"/>
                <a:gd name="connsiteY200" fmla="*/ 613410 h 2423160"/>
                <a:gd name="connsiteX201" fmla="*/ 1925037 w 3925287"/>
                <a:gd name="connsiteY201" fmla="*/ 628650 h 2423160"/>
                <a:gd name="connsiteX202" fmla="*/ 1921227 w 3925287"/>
                <a:gd name="connsiteY202" fmla="*/ 647700 h 2423160"/>
                <a:gd name="connsiteX203" fmla="*/ 1902177 w 3925287"/>
                <a:gd name="connsiteY203" fmla="*/ 605790 h 2423160"/>
                <a:gd name="connsiteX204" fmla="*/ 1913607 w 3925287"/>
                <a:gd name="connsiteY204" fmla="*/ 624840 h 2423160"/>
                <a:gd name="connsiteX205" fmla="*/ 1905987 w 3925287"/>
                <a:gd name="connsiteY205" fmla="*/ 621030 h 2423160"/>
                <a:gd name="connsiteX206" fmla="*/ 1898367 w 3925287"/>
                <a:gd name="connsiteY206" fmla="*/ 617220 h 2423160"/>
                <a:gd name="connsiteX207" fmla="*/ 1907705 w 3925287"/>
                <a:gd name="connsiteY207" fmla="*/ 624840 h 2423160"/>
                <a:gd name="connsiteX208" fmla="*/ 1913607 w 3925287"/>
                <a:gd name="connsiteY208" fmla="*/ 632460 h 2423160"/>
                <a:gd name="connsiteX209" fmla="*/ 1919135 w 3925287"/>
                <a:gd name="connsiteY209" fmla="*/ 621030 h 2423160"/>
                <a:gd name="connsiteX210" fmla="*/ 1932657 w 3925287"/>
                <a:gd name="connsiteY210" fmla="*/ 636270 h 2423160"/>
                <a:gd name="connsiteX211" fmla="*/ 1941995 w 3925287"/>
                <a:gd name="connsiteY211" fmla="*/ 636270 h 2423160"/>
                <a:gd name="connsiteX212" fmla="*/ 1917417 w 3925287"/>
                <a:gd name="connsiteY212" fmla="*/ 636270 h 2423160"/>
                <a:gd name="connsiteX213" fmla="*/ 1909797 w 3925287"/>
                <a:gd name="connsiteY213" fmla="*/ 647700 h 2423160"/>
                <a:gd name="connsiteX214" fmla="*/ 1919135 w 3925287"/>
                <a:gd name="connsiteY214" fmla="*/ 632460 h 2423160"/>
                <a:gd name="connsiteX215" fmla="*/ 1913607 w 3925287"/>
                <a:gd name="connsiteY215" fmla="*/ 636270 h 2423160"/>
                <a:gd name="connsiteX216" fmla="*/ 1919135 w 3925287"/>
                <a:gd name="connsiteY216" fmla="*/ 621030 h 2423160"/>
                <a:gd name="connsiteX217" fmla="*/ 1909797 w 3925287"/>
                <a:gd name="connsiteY217" fmla="*/ 624840 h 2423160"/>
                <a:gd name="connsiteX218" fmla="*/ 1951707 w 3925287"/>
                <a:gd name="connsiteY218" fmla="*/ 643890 h 2423160"/>
                <a:gd name="connsiteX219" fmla="*/ 1959327 w 3925287"/>
                <a:gd name="connsiteY219" fmla="*/ 632460 h 2423160"/>
                <a:gd name="connsiteX220" fmla="*/ 1909797 w 3925287"/>
                <a:gd name="connsiteY220" fmla="*/ 640080 h 2423160"/>
                <a:gd name="connsiteX221" fmla="*/ 1875507 w 3925287"/>
                <a:gd name="connsiteY221" fmla="*/ 640080 h 2423160"/>
                <a:gd name="connsiteX222" fmla="*/ 1966947 w 3925287"/>
                <a:gd name="connsiteY222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338547 w 3925287"/>
                <a:gd name="connsiteY156" fmla="*/ 617220 h 2423160"/>
                <a:gd name="connsiteX157" fmla="*/ 3281397 w 3925287"/>
                <a:gd name="connsiteY157" fmla="*/ 621030 h 2423160"/>
                <a:gd name="connsiteX158" fmla="*/ 3189957 w 3925287"/>
                <a:gd name="connsiteY158" fmla="*/ 621030 h 2423160"/>
                <a:gd name="connsiteX159" fmla="*/ 3056607 w 3925287"/>
                <a:gd name="connsiteY159" fmla="*/ 613410 h 2423160"/>
                <a:gd name="connsiteX160" fmla="*/ 2999457 w 3925287"/>
                <a:gd name="connsiteY160" fmla="*/ 613410 h 2423160"/>
                <a:gd name="connsiteX161" fmla="*/ 2953737 w 3925287"/>
                <a:gd name="connsiteY161" fmla="*/ 613410 h 2423160"/>
                <a:gd name="connsiteX162" fmla="*/ 2877537 w 3925287"/>
                <a:gd name="connsiteY162" fmla="*/ 617220 h 2423160"/>
                <a:gd name="connsiteX163" fmla="*/ 2709897 w 3925287"/>
                <a:gd name="connsiteY163" fmla="*/ 617220 h 2423160"/>
                <a:gd name="connsiteX164" fmla="*/ 2549877 w 3925287"/>
                <a:gd name="connsiteY164" fmla="*/ 628650 h 2423160"/>
                <a:gd name="connsiteX165" fmla="*/ 2315375 w 3925287"/>
                <a:gd name="connsiteY165" fmla="*/ 624840 h 2423160"/>
                <a:gd name="connsiteX166" fmla="*/ 2355567 w 3925287"/>
                <a:gd name="connsiteY166" fmla="*/ 560070 h 2423160"/>
                <a:gd name="connsiteX167" fmla="*/ 2431767 w 3925287"/>
                <a:gd name="connsiteY167" fmla="*/ 434340 h 2423160"/>
                <a:gd name="connsiteX168" fmla="*/ 2511777 w 3925287"/>
                <a:gd name="connsiteY168" fmla="*/ 327660 h 2423160"/>
                <a:gd name="connsiteX169" fmla="*/ 2534637 w 3925287"/>
                <a:gd name="connsiteY169" fmla="*/ 259080 h 2423160"/>
                <a:gd name="connsiteX170" fmla="*/ 2557497 w 3925287"/>
                <a:gd name="connsiteY170" fmla="*/ 205740 h 2423160"/>
                <a:gd name="connsiteX171" fmla="*/ 2568927 w 3925287"/>
                <a:gd name="connsiteY171" fmla="*/ 198120 h 2423160"/>
                <a:gd name="connsiteX172" fmla="*/ 2585885 w 3925287"/>
                <a:gd name="connsiteY172" fmla="*/ 140970 h 2423160"/>
                <a:gd name="connsiteX173" fmla="*/ 2591787 w 3925287"/>
                <a:gd name="connsiteY173" fmla="*/ 91440 h 2423160"/>
                <a:gd name="connsiteX174" fmla="*/ 2595597 w 3925287"/>
                <a:gd name="connsiteY174" fmla="*/ 0 h 2423160"/>
                <a:gd name="connsiteX175" fmla="*/ 2538447 w 3925287"/>
                <a:gd name="connsiteY175" fmla="*/ 45720 h 2423160"/>
                <a:gd name="connsiteX176" fmla="*/ 2517305 w 3925287"/>
                <a:gd name="connsiteY176" fmla="*/ 76201 h 2423160"/>
                <a:gd name="connsiteX177" fmla="*/ 2513495 w 3925287"/>
                <a:gd name="connsiteY177" fmla="*/ 102870 h 2423160"/>
                <a:gd name="connsiteX178" fmla="*/ 2496537 w 3925287"/>
                <a:gd name="connsiteY178" fmla="*/ 121920 h 2423160"/>
                <a:gd name="connsiteX179" fmla="*/ 2485107 w 3925287"/>
                <a:gd name="connsiteY179" fmla="*/ 102870 h 2423160"/>
                <a:gd name="connsiteX180" fmla="*/ 2431767 w 3925287"/>
                <a:gd name="connsiteY180" fmla="*/ 179070 h 2423160"/>
                <a:gd name="connsiteX181" fmla="*/ 2405097 w 3925287"/>
                <a:gd name="connsiteY181" fmla="*/ 213360 h 2423160"/>
                <a:gd name="connsiteX182" fmla="*/ 2393667 w 3925287"/>
                <a:gd name="connsiteY182" fmla="*/ 236220 h 2423160"/>
                <a:gd name="connsiteX183" fmla="*/ 2363187 w 3925287"/>
                <a:gd name="connsiteY183" fmla="*/ 285750 h 2423160"/>
                <a:gd name="connsiteX184" fmla="*/ 2306037 w 3925287"/>
                <a:gd name="connsiteY184" fmla="*/ 354330 h 2423160"/>
                <a:gd name="connsiteX185" fmla="*/ 2286987 w 3925287"/>
                <a:gd name="connsiteY185" fmla="*/ 388620 h 2423160"/>
                <a:gd name="connsiteX186" fmla="*/ 2302227 w 3925287"/>
                <a:gd name="connsiteY186" fmla="*/ 403860 h 2423160"/>
                <a:gd name="connsiteX187" fmla="*/ 2262035 w 3925287"/>
                <a:gd name="connsiteY187" fmla="*/ 411481 h 2423160"/>
                <a:gd name="connsiteX188" fmla="*/ 2256507 w 3925287"/>
                <a:gd name="connsiteY188" fmla="*/ 441960 h 2423160"/>
                <a:gd name="connsiteX189" fmla="*/ 2248887 w 3925287"/>
                <a:gd name="connsiteY189" fmla="*/ 464820 h 2423160"/>
                <a:gd name="connsiteX190" fmla="*/ 2226027 w 3925287"/>
                <a:gd name="connsiteY190" fmla="*/ 480060 h 2423160"/>
                <a:gd name="connsiteX191" fmla="*/ 2208695 w 3925287"/>
                <a:gd name="connsiteY191" fmla="*/ 502920 h 2423160"/>
                <a:gd name="connsiteX192" fmla="*/ 2176497 w 3925287"/>
                <a:gd name="connsiteY192" fmla="*/ 514350 h 2423160"/>
                <a:gd name="connsiteX193" fmla="*/ 2096487 w 3925287"/>
                <a:gd name="connsiteY193" fmla="*/ 601980 h 2423160"/>
                <a:gd name="connsiteX194" fmla="*/ 1989807 w 3925287"/>
                <a:gd name="connsiteY194" fmla="*/ 624840 h 2423160"/>
                <a:gd name="connsiteX195" fmla="*/ 2033435 w 3925287"/>
                <a:gd name="connsiteY195" fmla="*/ 640080 h 2423160"/>
                <a:gd name="connsiteX196" fmla="*/ 1964855 w 3925287"/>
                <a:gd name="connsiteY196" fmla="*/ 640080 h 2423160"/>
                <a:gd name="connsiteX197" fmla="*/ 1959327 w 3925287"/>
                <a:gd name="connsiteY197" fmla="*/ 636270 h 2423160"/>
                <a:gd name="connsiteX198" fmla="*/ 1947897 w 3925287"/>
                <a:gd name="connsiteY198" fmla="*/ 643890 h 2423160"/>
                <a:gd name="connsiteX199" fmla="*/ 1940277 w 3925287"/>
                <a:gd name="connsiteY199" fmla="*/ 624840 h 2423160"/>
                <a:gd name="connsiteX200" fmla="*/ 1898367 w 3925287"/>
                <a:gd name="connsiteY200" fmla="*/ 613410 h 2423160"/>
                <a:gd name="connsiteX201" fmla="*/ 1925037 w 3925287"/>
                <a:gd name="connsiteY201" fmla="*/ 628650 h 2423160"/>
                <a:gd name="connsiteX202" fmla="*/ 1921227 w 3925287"/>
                <a:gd name="connsiteY202" fmla="*/ 647700 h 2423160"/>
                <a:gd name="connsiteX203" fmla="*/ 1902177 w 3925287"/>
                <a:gd name="connsiteY203" fmla="*/ 605790 h 2423160"/>
                <a:gd name="connsiteX204" fmla="*/ 1913607 w 3925287"/>
                <a:gd name="connsiteY204" fmla="*/ 624840 h 2423160"/>
                <a:gd name="connsiteX205" fmla="*/ 1905987 w 3925287"/>
                <a:gd name="connsiteY205" fmla="*/ 621030 h 2423160"/>
                <a:gd name="connsiteX206" fmla="*/ 1898367 w 3925287"/>
                <a:gd name="connsiteY206" fmla="*/ 617220 h 2423160"/>
                <a:gd name="connsiteX207" fmla="*/ 1907705 w 3925287"/>
                <a:gd name="connsiteY207" fmla="*/ 624840 h 2423160"/>
                <a:gd name="connsiteX208" fmla="*/ 1913607 w 3925287"/>
                <a:gd name="connsiteY208" fmla="*/ 632460 h 2423160"/>
                <a:gd name="connsiteX209" fmla="*/ 1919135 w 3925287"/>
                <a:gd name="connsiteY209" fmla="*/ 621030 h 2423160"/>
                <a:gd name="connsiteX210" fmla="*/ 1932657 w 3925287"/>
                <a:gd name="connsiteY210" fmla="*/ 636270 h 2423160"/>
                <a:gd name="connsiteX211" fmla="*/ 1941995 w 3925287"/>
                <a:gd name="connsiteY211" fmla="*/ 636270 h 2423160"/>
                <a:gd name="connsiteX212" fmla="*/ 1917417 w 3925287"/>
                <a:gd name="connsiteY212" fmla="*/ 636270 h 2423160"/>
                <a:gd name="connsiteX213" fmla="*/ 1909797 w 3925287"/>
                <a:gd name="connsiteY213" fmla="*/ 647700 h 2423160"/>
                <a:gd name="connsiteX214" fmla="*/ 1919135 w 3925287"/>
                <a:gd name="connsiteY214" fmla="*/ 632460 h 2423160"/>
                <a:gd name="connsiteX215" fmla="*/ 1913607 w 3925287"/>
                <a:gd name="connsiteY215" fmla="*/ 636270 h 2423160"/>
                <a:gd name="connsiteX216" fmla="*/ 1919135 w 3925287"/>
                <a:gd name="connsiteY216" fmla="*/ 621030 h 2423160"/>
                <a:gd name="connsiteX217" fmla="*/ 1909797 w 3925287"/>
                <a:gd name="connsiteY217" fmla="*/ 624840 h 2423160"/>
                <a:gd name="connsiteX218" fmla="*/ 1951707 w 3925287"/>
                <a:gd name="connsiteY218" fmla="*/ 643890 h 2423160"/>
                <a:gd name="connsiteX219" fmla="*/ 1959327 w 3925287"/>
                <a:gd name="connsiteY219" fmla="*/ 632460 h 2423160"/>
                <a:gd name="connsiteX220" fmla="*/ 1909797 w 3925287"/>
                <a:gd name="connsiteY220" fmla="*/ 640080 h 2423160"/>
                <a:gd name="connsiteX221" fmla="*/ 1875507 w 3925287"/>
                <a:gd name="connsiteY221" fmla="*/ 640080 h 2423160"/>
                <a:gd name="connsiteX222" fmla="*/ 1966947 w 3925287"/>
                <a:gd name="connsiteY222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125187 w 3925287"/>
                <a:gd name="connsiteY155" fmla="*/ 51816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201387 w 3925287"/>
                <a:gd name="connsiteY154" fmla="*/ 495300 h 2423160"/>
                <a:gd name="connsiteX155" fmla="*/ 3403317 w 3925287"/>
                <a:gd name="connsiteY155" fmla="*/ 57531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277587 w 3925287"/>
                <a:gd name="connsiteY153" fmla="*/ 487680 h 2423160"/>
                <a:gd name="connsiteX154" fmla="*/ 3422367 w 3925287"/>
                <a:gd name="connsiteY154" fmla="*/ 556260 h 2423160"/>
                <a:gd name="connsiteX155" fmla="*/ 3403317 w 3925287"/>
                <a:gd name="connsiteY155" fmla="*/ 57531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300447 w 3925287"/>
                <a:gd name="connsiteY152" fmla="*/ 480060 h 2423160"/>
                <a:gd name="connsiteX153" fmla="*/ 3418557 w 3925287"/>
                <a:gd name="connsiteY153" fmla="*/ 537210 h 2423160"/>
                <a:gd name="connsiteX154" fmla="*/ 3422367 w 3925287"/>
                <a:gd name="connsiteY154" fmla="*/ 556260 h 2423160"/>
                <a:gd name="connsiteX155" fmla="*/ 3403317 w 3925287"/>
                <a:gd name="connsiteY155" fmla="*/ 57531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346167 w 3925287"/>
                <a:gd name="connsiteY151" fmla="*/ 464820 h 2423160"/>
                <a:gd name="connsiteX152" fmla="*/ 3418557 w 3925287"/>
                <a:gd name="connsiteY152" fmla="*/ 525780 h 2423160"/>
                <a:gd name="connsiteX153" fmla="*/ 3418557 w 3925287"/>
                <a:gd name="connsiteY153" fmla="*/ 537210 h 2423160"/>
                <a:gd name="connsiteX154" fmla="*/ 3422367 w 3925287"/>
                <a:gd name="connsiteY154" fmla="*/ 556260 h 2423160"/>
                <a:gd name="connsiteX155" fmla="*/ 3403317 w 3925287"/>
                <a:gd name="connsiteY155" fmla="*/ 57531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437607 w 3925287"/>
                <a:gd name="connsiteY150" fmla="*/ 438150 h 2423160"/>
                <a:gd name="connsiteX151" fmla="*/ 3429987 w 3925287"/>
                <a:gd name="connsiteY151" fmla="*/ 510540 h 2423160"/>
                <a:gd name="connsiteX152" fmla="*/ 3418557 w 3925287"/>
                <a:gd name="connsiteY152" fmla="*/ 525780 h 2423160"/>
                <a:gd name="connsiteX153" fmla="*/ 3418557 w 3925287"/>
                <a:gd name="connsiteY153" fmla="*/ 537210 h 2423160"/>
                <a:gd name="connsiteX154" fmla="*/ 3422367 w 3925287"/>
                <a:gd name="connsiteY154" fmla="*/ 556260 h 2423160"/>
                <a:gd name="connsiteX155" fmla="*/ 3403317 w 3925287"/>
                <a:gd name="connsiteY155" fmla="*/ 57531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498567 w 3925287"/>
                <a:gd name="connsiteY149" fmla="*/ 434340 h 2423160"/>
                <a:gd name="connsiteX150" fmla="*/ 3506187 w 3925287"/>
                <a:gd name="connsiteY150" fmla="*/ 480060 h 2423160"/>
                <a:gd name="connsiteX151" fmla="*/ 3429987 w 3925287"/>
                <a:gd name="connsiteY151" fmla="*/ 510540 h 2423160"/>
                <a:gd name="connsiteX152" fmla="*/ 3418557 w 3925287"/>
                <a:gd name="connsiteY152" fmla="*/ 525780 h 2423160"/>
                <a:gd name="connsiteX153" fmla="*/ 3418557 w 3925287"/>
                <a:gd name="connsiteY153" fmla="*/ 537210 h 2423160"/>
                <a:gd name="connsiteX154" fmla="*/ 3422367 w 3925287"/>
                <a:gd name="connsiteY154" fmla="*/ 556260 h 2423160"/>
                <a:gd name="connsiteX155" fmla="*/ 3403317 w 3925287"/>
                <a:gd name="connsiteY155" fmla="*/ 57531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53625 w 3925287"/>
                <a:gd name="connsiteY148" fmla="*/ 422910 h 2423160"/>
                <a:gd name="connsiteX149" fmla="*/ 3567147 w 3925287"/>
                <a:gd name="connsiteY149" fmla="*/ 472440 h 2423160"/>
                <a:gd name="connsiteX150" fmla="*/ 3506187 w 3925287"/>
                <a:gd name="connsiteY150" fmla="*/ 480060 h 2423160"/>
                <a:gd name="connsiteX151" fmla="*/ 3429987 w 3925287"/>
                <a:gd name="connsiteY151" fmla="*/ 510540 h 2423160"/>
                <a:gd name="connsiteX152" fmla="*/ 3418557 w 3925287"/>
                <a:gd name="connsiteY152" fmla="*/ 525780 h 2423160"/>
                <a:gd name="connsiteX153" fmla="*/ 3418557 w 3925287"/>
                <a:gd name="connsiteY153" fmla="*/ 537210 h 2423160"/>
                <a:gd name="connsiteX154" fmla="*/ 3422367 w 3925287"/>
                <a:gd name="connsiteY154" fmla="*/ 556260 h 2423160"/>
                <a:gd name="connsiteX155" fmla="*/ 3403317 w 3925287"/>
                <a:gd name="connsiteY155" fmla="*/ 57531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50967 w 3925287"/>
                <a:gd name="connsiteY147" fmla="*/ 415290 h 2423160"/>
                <a:gd name="connsiteX148" fmla="*/ 3599345 w 3925287"/>
                <a:gd name="connsiteY148" fmla="*/ 457200 h 2423160"/>
                <a:gd name="connsiteX149" fmla="*/ 3567147 w 3925287"/>
                <a:gd name="connsiteY149" fmla="*/ 472440 h 2423160"/>
                <a:gd name="connsiteX150" fmla="*/ 3506187 w 3925287"/>
                <a:gd name="connsiteY150" fmla="*/ 480060 h 2423160"/>
                <a:gd name="connsiteX151" fmla="*/ 3429987 w 3925287"/>
                <a:gd name="connsiteY151" fmla="*/ 510540 h 2423160"/>
                <a:gd name="connsiteX152" fmla="*/ 3418557 w 3925287"/>
                <a:gd name="connsiteY152" fmla="*/ 525780 h 2423160"/>
                <a:gd name="connsiteX153" fmla="*/ 3418557 w 3925287"/>
                <a:gd name="connsiteY153" fmla="*/ 537210 h 2423160"/>
                <a:gd name="connsiteX154" fmla="*/ 3422367 w 3925287"/>
                <a:gd name="connsiteY154" fmla="*/ 556260 h 2423160"/>
                <a:gd name="connsiteX155" fmla="*/ 3403317 w 3925287"/>
                <a:gd name="connsiteY155" fmla="*/ 57531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599345 w 3925287"/>
                <a:gd name="connsiteY148" fmla="*/ 457200 h 2423160"/>
                <a:gd name="connsiteX149" fmla="*/ 3567147 w 3925287"/>
                <a:gd name="connsiteY149" fmla="*/ 472440 h 2423160"/>
                <a:gd name="connsiteX150" fmla="*/ 3506187 w 3925287"/>
                <a:gd name="connsiteY150" fmla="*/ 480060 h 2423160"/>
                <a:gd name="connsiteX151" fmla="*/ 3429987 w 3925287"/>
                <a:gd name="connsiteY151" fmla="*/ 510540 h 2423160"/>
                <a:gd name="connsiteX152" fmla="*/ 3418557 w 3925287"/>
                <a:gd name="connsiteY152" fmla="*/ 525780 h 2423160"/>
                <a:gd name="connsiteX153" fmla="*/ 3418557 w 3925287"/>
                <a:gd name="connsiteY153" fmla="*/ 537210 h 2423160"/>
                <a:gd name="connsiteX154" fmla="*/ 3422367 w 3925287"/>
                <a:gd name="connsiteY154" fmla="*/ 556260 h 2423160"/>
                <a:gd name="connsiteX155" fmla="*/ 3403317 w 3925287"/>
                <a:gd name="connsiteY155" fmla="*/ 57531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599345 w 3925287"/>
                <a:gd name="connsiteY148" fmla="*/ 457200 h 2423160"/>
                <a:gd name="connsiteX149" fmla="*/ 3567147 w 3925287"/>
                <a:gd name="connsiteY149" fmla="*/ 472440 h 2423160"/>
                <a:gd name="connsiteX150" fmla="*/ 3506187 w 3925287"/>
                <a:gd name="connsiteY150" fmla="*/ 480060 h 2423160"/>
                <a:gd name="connsiteX151" fmla="*/ 3456657 w 3925287"/>
                <a:gd name="connsiteY151" fmla="*/ 529590 h 2423160"/>
                <a:gd name="connsiteX152" fmla="*/ 3418557 w 3925287"/>
                <a:gd name="connsiteY152" fmla="*/ 525780 h 2423160"/>
                <a:gd name="connsiteX153" fmla="*/ 3418557 w 3925287"/>
                <a:gd name="connsiteY153" fmla="*/ 537210 h 2423160"/>
                <a:gd name="connsiteX154" fmla="*/ 3422367 w 3925287"/>
                <a:gd name="connsiteY154" fmla="*/ 556260 h 2423160"/>
                <a:gd name="connsiteX155" fmla="*/ 3403317 w 3925287"/>
                <a:gd name="connsiteY155" fmla="*/ 57531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599345 w 3925287"/>
                <a:gd name="connsiteY148" fmla="*/ 457200 h 2423160"/>
                <a:gd name="connsiteX149" fmla="*/ 3567147 w 3925287"/>
                <a:gd name="connsiteY149" fmla="*/ 472440 h 2423160"/>
                <a:gd name="connsiteX150" fmla="*/ 3506187 w 3925287"/>
                <a:gd name="connsiteY150" fmla="*/ 480060 h 2423160"/>
                <a:gd name="connsiteX151" fmla="*/ 3456657 w 3925287"/>
                <a:gd name="connsiteY151" fmla="*/ 529590 h 2423160"/>
                <a:gd name="connsiteX152" fmla="*/ 3418557 w 3925287"/>
                <a:gd name="connsiteY152" fmla="*/ 525780 h 2423160"/>
                <a:gd name="connsiteX153" fmla="*/ 3418557 w 3925287"/>
                <a:gd name="connsiteY153" fmla="*/ 537210 h 2423160"/>
                <a:gd name="connsiteX154" fmla="*/ 3445227 w 3925287"/>
                <a:gd name="connsiteY154" fmla="*/ 582930 h 2423160"/>
                <a:gd name="connsiteX155" fmla="*/ 3403317 w 3925287"/>
                <a:gd name="connsiteY155" fmla="*/ 57531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599345 w 3925287"/>
                <a:gd name="connsiteY148" fmla="*/ 457200 h 2423160"/>
                <a:gd name="connsiteX149" fmla="*/ 3567147 w 3925287"/>
                <a:gd name="connsiteY149" fmla="*/ 472440 h 2423160"/>
                <a:gd name="connsiteX150" fmla="*/ 3506187 w 3925287"/>
                <a:gd name="connsiteY150" fmla="*/ 480060 h 2423160"/>
                <a:gd name="connsiteX151" fmla="*/ 3456657 w 3925287"/>
                <a:gd name="connsiteY151" fmla="*/ 529590 h 2423160"/>
                <a:gd name="connsiteX152" fmla="*/ 3418557 w 3925287"/>
                <a:gd name="connsiteY152" fmla="*/ 525780 h 2423160"/>
                <a:gd name="connsiteX153" fmla="*/ 3456657 w 3925287"/>
                <a:gd name="connsiteY153" fmla="*/ 552450 h 2423160"/>
                <a:gd name="connsiteX154" fmla="*/ 3445227 w 3925287"/>
                <a:gd name="connsiteY154" fmla="*/ 582930 h 2423160"/>
                <a:gd name="connsiteX155" fmla="*/ 3403317 w 3925287"/>
                <a:gd name="connsiteY155" fmla="*/ 57531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599345 w 3925287"/>
                <a:gd name="connsiteY148" fmla="*/ 457200 h 2423160"/>
                <a:gd name="connsiteX149" fmla="*/ 3567147 w 3925287"/>
                <a:gd name="connsiteY149" fmla="*/ 472440 h 2423160"/>
                <a:gd name="connsiteX150" fmla="*/ 3525237 w 3925287"/>
                <a:gd name="connsiteY150" fmla="*/ 510540 h 2423160"/>
                <a:gd name="connsiteX151" fmla="*/ 3456657 w 3925287"/>
                <a:gd name="connsiteY151" fmla="*/ 529590 h 2423160"/>
                <a:gd name="connsiteX152" fmla="*/ 3418557 w 3925287"/>
                <a:gd name="connsiteY152" fmla="*/ 525780 h 2423160"/>
                <a:gd name="connsiteX153" fmla="*/ 3456657 w 3925287"/>
                <a:gd name="connsiteY153" fmla="*/ 552450 h 2423160"/>
                <a:gd name="connsiteX154" fmla="*/ 3445227 w 3925287"/>
                <a:gd name="connsiteY154" fmla="*/ 582930 h 2423160"/>
                <a:gd name="connsiteX155" fmla="*/ 3403317 w 3925287"/>
                <a:gd name="connsiteY155" fmla="*/ 57531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599345 w 3925287"/>
                <a:gd name="connsiteY148" fmla="*/ 457200 h 2423160"/>
                <a:gd name="connsiteX149" fmla="*/ 3567147 w 3925287"/>
                <a:gd name="connsiteY149" fmla="*/ 472440 h 2423160"/>
                <a:gd name="connsiteX150" fmla="*/ 3525237 w 3925287"/>
                <a:gd name="connsiteY150" fmla="*/ 510540 h 2423160"/>
                <a:gd name="connsiteX151" fmla="*/ 3483327 w 3925287"/>
                <a:gd name="connsiteY151" fmla="*/ 548640 h 2423160"/>
                <a:gd name="connsiteX152" fmla="*/ 3418557 w 3925287"/>
                <a:gd name="connsiteY152" fmla="*/ 525780 h 2423160"/>
                <a:gd name="connsiteX153" fmla="*/ 3456657 w 3925287"/>
                <a:gd name="connsiteY153" fmla="*/ 552450 h 2423160"/>
                <a:gd name="connsiteX154" fmla="*/ 3445227 w 3925287"/>
                <a:gd name="connsiteY154" fmla="*/ 582930 h 2423160"/>
                <a:gd name="connsiteX155" fmla="*/ 3403317 w 3925287"/>
                <a:gd name="connsiteY155" fmla="*/ 57531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599345 w 3925287"/>
                <a:gd name="connsiteY148" fmla="*/ 457200 h 2423160"/>
                <a:gd name="connsiteX149" fmla="*/ 3567147 w 3925287"/>
                <a:gd name="connsiteY149" fmla="*/ 472440 h 2423160"/>
                <a:gd name="connsiteX150" fmla="*/ 3525237 w 3925287"/>
                <a:gd name="connsiteY150" fmla="*/ 510540 h 2423160"/>
                <a:gd name="connsiteX151" fmla="*/ 3483327 w 3925287"/>
                <a:gd name="connsiteY151" fmla="*/ 548640 h 2423160"/>
                <a:gd name="connsiteX152" fmla="*/ 3418557 w 3925287"/>
                <a:gd name="connsiteY152" fmla="*/ 525780 h 2423160"/>
                <a:gd name="connsiteX153" fmla="*/ 3456657 w 3925287"/>
                <a:gd name="connsiteY153" fmla="*/ 552450 h 2423160"/>
                <a:gd name="connsiteX154" fmla="*/ 3445227 w 3925287"/>
                <a:gd name="connsiteY154" fmla="*/ 582930 h 2423160"/>
                <a:gd name="connsiteX155" fmla="*/ 3429987 w 3925287"/>
                <a:gd name="connsiteY155" fmla="*/ 59436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599345 w 3925287"/>
                <a:gd name="connsiteY148" fmla="*/ 457200 h 2423160"/>
                <a:gd name="connsiteX149" fmla="*/ 3567147 w 3925287"/>
                <a:gd name="connsiteY149" fmla="*/ 472440 h 2423160"/>
                <a:gd name="connsiteX150" fmla="*/ 3525237 w 3925287"/>
                <a:gd name="connsiteY150" fmla="*/ 510540 h 2423160"/>
                <a:gd name="connsiteX151" fmla="*/ 3483327 w 3925287"/>
                <a:gd name="connsiteY151" fmla="*/ 548640 h 2423160"/>
                <a:gd name="connsiteX152" fmla="*/ 3468087 w 3925287"/>
                <a:gd name="connsiteY152" fmla="*/ 563880 h 2423160"/>
                <a:gd name="connsiteX153" fmla="*/ 3456657 w 3925287"/>
                <a:gd name="connsiteY153" fmla="*/ 552450 h 2423160"/>
                <a:gd name="connsiteX154" fmla="*/ 3445227 w 3925287"/>
                <a:gd name="connsiteY154" fmla="*/ 582930 h 2423160"/>
                <a:gd name="connsiteX155" fmla="*/ 3429987 w 3925287"/>
                <a:gd name="connsiteY155" fmla="*/ 59436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599345 w 3925287"/>
                <a:gd name="connsiteY148" fmla="*/ 457200 h 2423160"/>
                <a:gd name="connsiteX149" fmla="*/ 3605247 w 3925287"/>
                <a:gd name="connsiteY149" fmla="*/ 480060 h 2423160"/>
                <a:gd name="connsiteX150" fmla="*/ 3525237 w 3925287"/>
                <a:gd name="connsiteY150" fmla="*/ 510540 h 2423160"/>
                <a:gd name="connsiteX151" fmla="*/ 3483327 w 3925287"/>
                <a:gd name="connsiteY151" fmla="*/ 548640 h 2423160"/>
                <a:gd name="connsiteX152" fmla="*/ 3468087 w 3925287"/>
                <a:gd name="connsiteY152" fmla="*/ 563880 h 2423160"/>
                <a:gd name="connsiteX153" fmla="*/ 3456657 w 3925287"/>
                <a:gd name="connsiteY153" fmla="*/ 552450 h 2423160"/>
                <a:gd name="connsiteX154" fmla="*/ 3445227 w 3925287"/>
                <a:gd name="connsiteY154" fmla="*/ 582930 h 2423160"/>
                <a:gd name="connsiteX155" fmla="*/ 3429987 w 3925287"/>
                <a:gd name="connsiteY155" fmla="*/ 59436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599345 w 3925287"/>
                <a:gd name="connsiteY148" fmla="*/ 457200 h 2423160"/>
                <a:gd name="connsiteX149" fmla="*/ 3605247 w 3925287"/>
                <a:gd name="connsiteY149" fmla="*/ 480060 h 2423160"/>
                <a:gd name="connsiteX150" fmla="*/ 3544287 w 3925287"/>
                <a:gd name="connsiteY150" fmla="*/ 521970 h 2423160"/>
                <a:gd name="connsiteX151" fmla="*/ 3483327 w 3925287"/>
                <a:gd name="connsiteY151" fmla="*/ 548640 h 2423160"/>
                <a:gd name="connsiteX152" fmla="*/ 3468087 w 3925287"/>
                <a:gd name="connsiteY152" fmla="*/ 563880 h 2423160"/>
                <a:gd name="connsiteX153" fmla="*/ 3456657 w 3925287"/>
                <a:gd name="connsiteY153" fmla="*/ 552450 h 2423160"/>
                <a:gd name="connsiteX154" fmla="*/ 3445227 w 3925287"/>
                <a:gd name="connsiteY154" fmla="*/ 582930 h 2423160"/>
                <a:gd name="connsiteX155" fmla="*/ 3429987 w 3925287"/>
                <a:gd name="connsiteY155" fmla="*/ 59436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629825 w 3925287"/>
                <a:gd name="connsiteY148" fmla="*/ 464820 h 2423160"/>
                <a:gd name="connsiteX149" fmla="*/ 3605247 w 3925287"/>
                <a:gd name="connsiteY149" fmla="*/ 480060 h 2423160"/>
                <a:gd name="connsiteX150" fmla="*/ 3544287 w 3925287"/>
                <a:gd name="connsiteY150" fmla="*/ 521970 h 2423160"/>
                <a:gd name="connsiteX151" fmla="*/ 3483327 w 3925287"/>
                <a:gd name="connsiteY151" fmla="*/ 548640 h 2423160"/>
                <a:gd name="connsiteX152" fmla="*/ 3468087 w 3925287"/>
                <a:gd name="connsiteY152" fmla="*/ 563880 h 2423160"/>
                <a:gd name="connsiteX153" fmla="*/ 3456657 w 3925287"/>
                <a:gd name="connsiteY153" fmla="*/ 552450 h 2423160"/>
                <a:gd name="connsiteX154" fmla="*/ 3445227 w 3925287"/>
                <a:gd name="connsiteY154" fmla="*/ 582930 h 2423160"/>
                <a:gd name="connsiteX155" fmla="*/ 3429987 w 3925287"/>
                <a:gd name="connsiteY155" fmla="*/ 59436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43887 w 3925287"/>
                <a:gd name="connsiteY17" fmla="*/ 59055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629825 w 3925287"/>
                <a:gd name="connsiteY148" fmla="*/ 464820 h 2423160"/>
                <a:gd name="connsiteX149" fmla="*/ 3605247 w 3925287"/>
                <a:gd name="connsiteY149" fmla="*/ 480060 h 2423160"/>
                <a:gd name="connsiteX150" fmla="*/ 3544287 w 3925287"/>
                <a:gd name="connsiteY150" fmla="*/ 521970 h 2423160"/>
                <a:gd name="connsiteX151" fmla="*/ 3483327 w 3925287"/>
                <a:gd name="connsiteY151" fmla="*/ 548640 h 2423160"/>
                <a:gd name="connsiteX152" fmla="*/ 3487137 w 3925287"/>
                <a:gd name="connsiteY152" fmla="*/ 579120 h 2423160"/>
                <a:gd name="connsiteX153" fmla="*/ 3456657 w 3925287"/>
                <a:gd name="connsiteY153" fmla="*/ 552450 h 2423160"/>
                <a:gd name="connsiteX154" fmla="*/ 3445227 w 3925287"/>
                <a:gd name="connsiteY154" fmla="*/ 582930 h 2423160"/>
                <a:gd name="connsiteX155" fmla="*/ 3429987 w 3925287"/>
                <a:gd name="connsiteY155" fmla="*/ 59436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12467 w 3925287"/>
                <a:gd name="connsiteY15" fmla="*/ 624840 h 2423160"/>
                <a:gd name="connsiteX16" fmla="*/ 374367 w 3925287"/>
                <a:gd name="connsiteY16" fmla="*/ 6172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629825 w 3925287"/>
                <a:gd name="connsiteY148" fmla="*/ 464820 h 2423160"/>
                <a:gd name="connsiteX149" fmla="*/ 3605247 w 3925287"/>
                <a:gd name="connsiteY149" fmla="*/ 480060 h 2423160"/>
                <a:gd name="connsiteX150" fmla="*/ 3544287 w 3925287"/>
                <a:gd name="connsiteY150" fmla="*/ 521970 h 2423160"/>
                <a:gd name="connsiteX151" fmla="*/ 3483327 w 3925287"/>
                <a:gd name="connsiteY151" fmla="*/ 548640 h 2423160"/>
                <a:gd name="connsiteX152" fmla="*/ 3487137 w 3925287"/>
                <a:gd name="connsiteY152" fmla="*/ 579120 h 2423160"/>
                <a:gd name="connsiteX153" fmla="*/ 3456657 w 3925287"/>
                <a:gd name="connsiteY153" fmla="*/ 552450 h 2423160"/>
                <a:gd name="connsiteX154" fmla="*/ 3445227 w 3925287"/>
                <a:gd name="connsiteY154" fmla="*/ 582930 h 2423160"/>
                <a:gd name="connsiteX155" fmla="*/ 3429987 w 3925287"/>
                <a:gd name="connsiteY155" fmla="*/ 59436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46757 w 3925287"/>
                <a:gd name="connsiteY15" fmla="*/ 598170 h 2423160"/>
                <a:gd name="connsiteX16" fmla="*/ 374367 w 3925287"/>
                <a:gd name="connsiteY16" fmla="*/ 6172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629825 w 3925287"/>
                <a:gd name="connsiteY148" fmla="*/ 464820 h 2423160"/>
                <a:gd name="connsiteX149" fmla="*/ 3605247 w 3925287"/>
                <a:gd name="connsiteY149" fmla="*/ 480060 h 2423160"/>
                <a:gd name="connsiteX150" fmla="*/ 3544287 w 3925287"/>
                <a:gd name="connsiteY150" fmla="*/ 521970 h 2423160"/>
                <a:gd name="connsiteX151" fmla="*/ 3483327 w 3925287"/>
                <a:gd name="connsiteY151" fmla="*/ 548640 h 2423160"/>
                <a:gd name="connsiteX152" fmla="*/ 3487137 w 3925287"/>
                <a:gd name="connsiteY152" fmla="*/ 579120 h 2423160"/>
                <a:gd name="connsiteX153" fmla="*/ 3456657 w 3925287"/>
                <a:gd name="connsiteY153" fmla="*/ 552450 h 2423160"/>
                <a:gd name="connsiteX154" fmla="*/ 3445227 w 3925287"/>
                <a:gd name="connsiteY154" fmla="*/ 582930 h 2423160"/>
                <a:gd name="connsiteX155" fmla="*/ 3429987 w 3925287"/>
                <a:gd name="connsiteY155" fmla="*/ 59436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03907 w 3925287"/>
                <a:gd name="connsiteY14" fmla="*/ 643890 h 2423160"/>
                <a:gd name="connsiteX15" fmla="*/ 446757 w 3925287"/>
                <a:gd name="connsiteY15" fmla="*/ 598170 h 2423160"/>
                <a:gd name="connsiteX16" fmla="*/ 397227 w 3925287"/>
                <a:gd name="connsiteY16" fmla="*/ 59436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629825 w 3925287"/>
                <a:gd name="connsiteY148" fmla="*/ 464820 h 2423160"/>
                <a:gd name="connsiteX149" fmla="*/ 3605247 w 3925287"/>
                <a:gd name="connsiteY149" fmla="*/ 480060 h 2423160"/>
                <a:gd name="connsiteX150" fmla="*/ 3544287 w 3925287"/>
                <a:gd name="connsiteY150" fmla="*/ 521970 h 2423160"/>
                <a:gd name="connsiteX151" fmla="*/ 3483327 w 3925287"/>
                <a:gd name="connsiteY151" fmla="*/ 548640 h 2423160"/>
                <a:gd name="connsiteX152" fmla="*/ 3487137 w 3925287"/>
                <a:gd name="connsiteY152" fmla="*/ 579120 h 2423160"/>
                <a:gd name="connsiteX153" fmla="*/ 3456657 w 3925287"/>
                <a:gd name="connsiteY153" fmla="*/ 552450 h 2423160"/>
                <a:gd name="connsiteX154" fmla="*/ 3445227 w 3925287"/>
                <a:gd name="connsiteY154" fmla="*/ 582930 h 2423160"/>
                <a:gd name="connsiteX155" fmla="*/ 3429987 w 3925287"/>
                <a:gd name="connsiteY155" fmla="*/ 59436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5337 w 3925287"/>
                <a:gd name="connsiteY14" fmla="*/ 628650 h 2423160"/>
                <a:gd name="connsiteX15" fmla="*/ 446757 w 3925287"/>
                <a:gd name="connsiteY15" fmla="*/ 598170 h 2423160"/>
                <a:gd name="connsiteX16" fmla="*/ 397227 w 3925287"/>
                <a:gd name="connsiteY16" fmla="*/ 59436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629825 w 3925287"/>
                <a:gd name="connsiteY148" fmla="*/ 464820 h 2423160"/>
                <a:gd name="connsiteX149" fmla="*/ 3605247 w 3925287"/>
                <a:gd name="connsiteY149" fmla="*/ 480060 h 2423160"/>
                <a:gd name="connsiteX150" fmla="*/ 3544287 w 3925287"/>
                <a:gd name="connsiteY150" fmla="*/ 521970 h 2423160"/>
                <a:gd name="connsiteX151" fmla="*/ 3483327 w 3925287"/>
                <a:gd name="connsiteY151" fmla="*/ 548640 h 2423160"/>
                <a:gd name="connsiteX152" fmla="*/ 3487137 w 3925287"/>
                <a:gd name="connsiteY152" fmla="*/ 579120 h 2423160"/>
                <a:gd name="connsiteX153" fmla="*/ 3456657 w 3925287"/>
                <a:gd name="connsiteY153" fmla="*/ 552450 h 2423160"/>
                <a:gd name="connsiteX154" fmla="*/ 3445227 w 3925287"/>
                <a:gd name="connsiteY154" fmla="*/ 582930 h 2423160"/>
                <a:gd name="connsiteX155" fmla="*/ 3429987 w 3925287"/>
                <a:gd name="connsiteY155" fmla="*/ 59436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5337 w 3925287"/>
                <a:gd name="connsiteY14" fmla="*/ 62865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629825 w 3925287"/>
                <a:gd name="connsiteY148" fmla="*/ 464820 h 2423160"/>
                <a:gd name="connsiteX149" fmla="*/ 3605247 w 3925287"/>
                <a:gd name="connsiteY149" fmla="*/ 480060 h 2423160"/>
                <a:gd name="connsiteX150" fmla="*/ 3544287 w 3925287"/>
                <a:gd name="connsiteY150" fmla="*/ 521970 h 2423160"/>
                <a:gd name="connsiteX151" fmla="*/ 3483327 w 3925287"/>
                <a:gd name="connsiteY151" fmla="*/ 548640 h 2423160"/>
                <a:gd name="connsiteX152" fmla="*/ 3487137 w 3925287"/>
                <a:gd name="connsiteY152" fmla="*/ 579120 h 2423160"/>
                <a:gd name="connsiteX153" fmla="*/ 3456657 w 3925287"/>
                <a:gd name="connsiteY153" fmla="*/ 552450 h 2423160"/>
                <a:gd name="connsiteX154" fmla="*/ 3445227 w 3925287"/>
                <a:gd name="connsiteY154" fmla="*/ 582930 h 2423160"/>
                <a:gd name="connsiteX155" fmla="*/ 3429987 w 3925287"/>
                <a:gd name="connsiteY155" fmla="*/ 59436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28464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629825 w 3925287"/>
                <a:gd name="connsiteY148" fmla="*/ 464820 h 2423160"/>
                <a:gd name="connsiteX149" fmla="*/ 3605247 w 3925287"/>
                <a:gd name="connsiteY149" fmla="*/ 480060 h 2423160"/>
                <a:gd name="connsiteX150" fmla="*/ 3544287 w 3925287"/>
                <a:gd name="connsiteY150" fmla="*/ 521970 h 2423160"/>
                <a:gd name="connsiteX151" fmla="*/ 3483327 w 3925287"/>
                <a:gd name="connsiteY151" fmla="*/ 548640 h 2423160"/>
                <a:gd name="connsiteX152" fmla="*/ 3487137 w 3925287"/>
                <a:gd name="connsiteY152" fmla="*/ 579120 h 2423160"/>
                <a:gd name="connsiteX153" fmla="*/ 3456657 w 3925287"/>
                <a:gd name="connsiteY153" fmla="*/ 552450 h 2423160"/>
                <a:gd name="connsiteX154" fmla="*/ 3445227 w 3925287"/>
                <a:gd name="connsiteY154" fmla="*/ 582930 h 2423160"/>
                <a:gd name="connsiteX155" fmla="*/ 3429987 w 3925287"/>
                <a:gd name="connsiteY155" fmla="*/ 59436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629825 w 3925287"/>
                <a:gd name="connsiteY148" fmla="*/ 464820 h 2423160"/>
                <a:gd name="connsiteX149" fmla="*/ 3605247 w 3925287"/>
                <a:gd name="connsiteY149" fmla="*/ 480060 h 2423160"/>
                <a:gd name="connsiteX150" fmla="*/ 3544287 w 3925287"/>
                <a:gd name="connsiteY150" fmla="*/ 521970 h 2423160"/>
                <a:gd name="connsiteX151" fmla="*/ 3483327 w 3925287"/>
                <a:gd name="connsiteY151" fmla="*/ 548640 h 2423160"/>
                <a:gd name="connsiteX152" fmla="*/ 3487137 w 3925287"/>
                <a:gd name="connsiteY152" fmla="*/ 579120 h 2423160"/>
                <a:gd name="connsiteX153" fmla="*/ 3456657 w 3925287"/>
                <a:gd name="connsiteY153" fmla="*/ 552450 h 2423160"/>
                <a:gd name="connsiteX154" fmla="*/ 3445227 w 3925287"/>
                <a:gd name="connsiteY154" fmla="*/ 582930 h 2423160"/>
                <a:gd name="connsiteX155" fmla="*/ 3429987 w 3925287"/>
                <a:gd name="connsiteY155" fmla="*/ 594360 h 2423160"/>
                <a:gd name="connsiteX156" fmla="*/ 3389795 w 3925287"/>
                <a:gd name="connsiteY156" fmla="*/ 601981 h 2423160"/>
                <a:gd name="connsiteX157" fmla="*/ 3338547 w 3925287"/>
                <a:gd name="connsiteY157" fmla="*/ 61722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629825 w 3925287"/>
                <a:gd name="connsiteY148" fmla="*/ 464820 h 2423160"/>
                <a:gd name="connsiteX149" fmla="*/ 3605247 w 3925287"/>
                <a:gd name="connsiteY149" fmla="*/ 480060 h 2423160"/>
                <a:gd name="connsiteX150" fmla="*/ 3544287 w 3925287"/>
                <a:gd name="connsiteY150" fmla="*/ 521970 h 2423160"/>
                <a:gd name="connsiteX151" fmla="*/ 3483327 w 3925287"/>
                <a:gd name="connsiteY151" fmla="*/ 548640 h 2423160"/>
                <a:gd name="connsiteX152" fmla="*/ 3487137 w 3925287"/>
                <a:gd name="connsiteY152" fmla="*/ 579120 h 2423160"/>
                <a:gd name="connsiteX153" fmla="*/ 3456657 w 3925287"/>
                <a:gd name="connsiteY153" fmla="*/ 552450 h 2423160"/>
                <a:gd name="connsiteX154" fmla="*/ 3445227 w 3925287"/>
                <a:gd name="connsiteY154" fmla="*/ 582930 h 2423160"/>
                <a:gd name="connsiteX155" fmla="*/ 3429987 w 3925287"/>
                <a:gd name="connsiteY155" fmla="*/ 594360 h 2423160"/>
                <a:gd name="connsiteX156" fmla="*/ 3389795 w 3925287"/>
                <a:gd name="connsiteY156" fmla="*/ 601981 h 2423160"/>
                <a:gd name="connsiteX157" fmla="*/ 3327117 w 3925287"/>
                <a:gd name="connsiteY157" fmla="*/ 590550 h 2423160"/>
                <a:gd name="connsiteX158" fmla="*/ 3281397 w 3925287"/>
                <a:gd name="connsiteY158" fmla="*/ 621030 h 2423160"/>
                <a:gd name="connsiteX159" fmla="*/ 3189957 w 3925287"/>
                <a:gd name="connsiteY159" fmla="*/ 621030 h 2423160"/>
                <a:gd name="connsiteX160" fmla="*/ 3056607 w 3925287"/>
                <a:gd name="connsiteY160" fmla="*/ 613410 h 2423160"/>
                <a:gd name="connsiteX161" fmla="*/ 2999457 w 3925287"/>
                <a:gd name="connsiteY161" fmla="*/ 613410 h 2423160"/>
                <a:gd name="connsiteX162" fmla="*/ 2953737 w 3925287"/>
                <a:gd name="connsiteY162" fmla="*/ 613410 h 2423160"/>
                <a:gd name="connsiteX163" fmla="*/ 2877537 w 3925287"/>
                <a:gd name="connsiteY163" fmla="*/ 617220 h 2423160"/>
                <a:gd name="connsiteX164" fmla="*/ 2709897 w 3925287"/>
                <a:gd name="connsiteY164" fmla="*/ 617220 h 2423160"/>
                <a:gd name="connsiteX165" fmla="*/ 2549877 w 3925287"/>
                <a:gd name="connsiteY165" fmla="*/ 628650 h 2423160"/>
                <a:gd name="connsiteX166" fmla="*/ 2315375 w 3925287"/>
                <a:gd name="connsiteY166" fmla="*/ 624840 h 2423160"/>
                <a:gd name="connsiteX167" fmla="*/ 2355567 w 3925287"/>
                <a:gd name="connsiteY167" fmla="*/ 560070 h 2423160"/>
                <a:gd name="connsiteX168" fmla="*/ 2431767 w 3925287"/>
                <a:gd name="connsiteY168" fmla="*/ 434340 h 2423160"/>
                <a:gd name="connsiteX169" fmla="*/ 2511777 w 3925287"/>
                <a:gd name="connsiteY169" fmla="*/ 327660 h 2423160"/>
                <a:gd name="connsiteX170" fmla="*/ 2534637 w 3925287"/>
                <a:gd name="connsiteY170" fmla="*/ 259080 h 2423160"/>
                <a:gd name="connsiteX171" fmla="*/ 2557497 w 3925287"/>
                <a:gd name="connsiteY171" fmla="*/ 205740 h 2423160"/>
                <a:gd name="connsiteX172" fmla="*/ 2568927 w 3925287"/>
                <a:gd name="connsiteY172" fmla="*/ 198120 h 2423160"/>
                <a:gd name="connsiteX173" fmla="*/ 2585885 w 3925287"/>
                <a:gd name="connsiteY173" fmla="*/ 140970 h 2423160"/>
                <a:gd name="connsiteX174" fmla="*/ 2591787 w 3925287"/>
                <a:gd name="connsiteY174" fmla="*/ 91440 h 2423160"/>
                <a:gd name="connsiteX175" fmla="*/ 2595597 w 3925287"/>
                <a:gd name="connsiteY175" fmla="*/ 0 h 2423160"/>
                <a:gd name="connsiteX176" fmla="*/ 2538447 w 3925287"/>
                <a:gd name="connsiteY176" fmla="*/ 45720 h 2423160"/>
                <a:gd name="connsiteX177" fmla="*/ 2517305 w 3925287"/>
                <a:gd name="connsiteY177" fmla="*/ 76201 h 2423160"/>
                <a:gd name="connsiteX178" fmla="*/ 2513495 w 3925287"/>
                <a:gd name="connsiteY178" fmla="*/ 102870 h 2423160"/>
                <a:gd name="connsiteX179" fmla="*/ 2496537 w 3925287"/>
                <a:gd name="connsiteY179" fmla="*/ 121920 h 2423160"/>
                <a:gd name="connsiteX180" fmla="*/ 2485107 w 3925287"/>
                <a:gd name="connsiteY180" fmla="*/ 102870 h 2423160"/>
                <a:gd name="connsiteX181" fmla="*/ 2431767 w 3925287"/>
                <a:gd name="connsiteY181" fmla="*/ 179070 h 2423160"/>
                <a:gd name="connsiteX182" fmla="*/ 2405097 w 3925287"/>
                <a:gd name="connsiteY182" fmla="*/ 213360 h 2423160"/>
                <a:gd name="connsiteX183" fmla="*/ 2393667 w 3925287"/>
                <a:gd name="connsiteY183" fmla="*/ 236220 h 2423160"/>
                <a:gd name="connsiteX184" fmla="*/ 2363187 w 3925287"/>
                <a:gd name="connsiteY184" fmla="*/ 285750 h 2423160"/>
                <a:gd name="connsiteX185" fmla="*/ 2306037 w 3925287"/>
                <a:gd name="connsiteY185" fmla="*/ 354330 h 2423160"/>
                <a:gd name="connsiteX186" fmla="*/ 2286987 w 3925287"/>
                <a:gd name="connsiteY186" fmla="*/ 388620 h 2423160"/>
                <a:gd name="connsiteX187" fmla="*/ 2302227 w 3925287"/>
                <a:gd name="connsiteY187" fmla="*/ 403860 h 2423160"/>
                <a:gd name="connsiteX188" fmla="*/ 2262035 w 3925287"/>
                <a:gd name="connsiteY188" fmla="*/ 411481 h 2423160"/>
                <a:gd name="connsiteX189" fmla="*/ 2256507 w 3925287"/>
                <a:gd name="connsiteY189" fmla="*/ 441960 h 2423160"/>
                <a:gd name="connsiteX190" fmla="*/ 2248887 w 3925287"/>
                <a:gd name="connsiteY190" fmla="*/ 464820 h 2423160"/>
                <a:gd name="connsiteX191" fmla="*/ 2226027 w 3925287"/>
                <a:gd name="connsiteY191" fmla="*/ 480060 h 2423160"/>
                <a:gd name="connsiteX192" fmla="*/ 2208695 w 3925287"/>
                <a:gd name="connsiteY192" fmla="*/ 502920 h 2423160"/>
                <a:gd name="connsiteX193" fmla="*/ 2176497 w 3925287"/>
                <a:gd name="connsiteY193" fmla="*/ 514350 h 2423160"/>
                <a:gd name="connsiteX194" fmla="*/ 2096487 w 3925287"/>
                <a:gd name="connsiteY194" fmla="*/ 601980 h 2423160"/>
                <a:gd name="connsiteX195" fmla="*/ 1989807 w 3925287"/>
                <a:gd name="connsiteY195" fmla="*/ 624840 h 2423160"/>
                <a:gd name="connsiteX196" fmla="*/ 2033435 w 3925287"/>
                <a:gd name="connsiteY196" fmla="*/ 640080 h 2423160"/>
                <a:gd name="connsiteX197" fmla="*/ 1964855 w 3925287"/>
                <a:gd name="connsiteY197" fmla="*/ 640080 h 2423160"/>
                <a:gd name="connsiteX198" fmla="*/ 1959327 w 3925287"/>
                <a:gd name="connsiteY198" fmla="*/ 636270 h 2423160"/>
                <a:gd name="connsiteX199" fmla="*/ 1947897 w 3925287"/>
                <a:gd name="connsiteY199" fmla="*/ 643890 h 2423160"/>
                <a:gd name="connsiteX200" fmla="*/ 1940277 w 3925287"/>
                <a:gd name="connsiteY200" fmla="*/ 624840 h 2423160"/>
                <a:gd name="connsiteX201" fmla="*/ 1898367 w 3925287"/>
                <a:gd name="connsiteY201" fmla="*/ 613410 h 2423160"/>
                <a:gd name="connsiteX202" fmla="*/ 1925037 w 3925287"/>
                <a:gd name="connsiteY202" fmla="*/ 628650 h 2423160"/>
                <a:gd name="connsiteX203" fmla="*/ 1921227 w 3925287"/>
                <a:gd name="connsiteY203" fmla="*/ 647700 h 2423160"/>
                <a:gd name="connsiteX204" fmla="*/ 1902177 w 3925287"/>
                <a:gd name="connsiteY204" fmla="*/ 605790 h 2423160"/>
                <a:gd name="connsiteX205" fmla="*/ 1913607 w 3925287"/>
                <a:gd name="connsiteY205" fmla="*/ 624840 h 2423160"/>
                <a:gd name="connsiteX206" fmla="*/ 1905987 w 3925287"/>
                <a:gd name="connsiteY206" fmla="*/ 621030 h 2423160"/>
                <a:gd name="connsiteX207" fmla="*/ 1898367 w 3925287"/>
                <a:gd name="connsiteY207" fmla="*/ 617220 h 2423160"/>
                <a:gd name="connsiteX208" fmla="*/ 1907705 w 3925287"/>
                <a:gd name="connsiteY208" fmla="*/ 624840 h 2423160"/>
                <a:gd name="connsiteX209" fmla="*/ 1913607 w 3925287"/>
                <a:gd name="connsiteY209" fmla="*/ 632460 h 2423160"/>
                <a:gd name="connsiteX210" fmla="*/ 1919135 w 3925287"/>
                <a:gd name="connsiteY210" fmla="*/ 621030 h 2423160"/>
                <a:gd name="connsiteX211" fmla="*/ 1932657 w 3925287"/>
                <a:gd name="connsiteY211" fmla="*/ 636270 h 2423160"/>
                <a:gd name="connsiteX212" fmla="*/ 1941995 w 3925287"/>
                <a:gd name="connsiteY212" fmla="*/ 636270 h 2423160"/>
                <a:gd name="connsiteX213" fmla="*/ 1917417 w 3925287"/>
                <a:gd name="connsiteY213" fmla="*/ 636270 h 2423160"/>
                <a:gd name="connsiteX214" fmla="*/ 1909797 w 3925287"/>
                <a:gd name="connsiteY214" fmla="*/ 647700 h 2423160"/>
                <a:gd name="connsiteX215" fmla="*/ 1919135 w 3925287"/>
                <a:gd name="connsiteY215" fmla="*/ 632460 h 2423160"/>
                <a:gd name="connsiteX216" fmla="*/ 1913607 w 3925287"/>
                <a:gd name="connsiteY216" fmla="*/ 636270 h 2423160"/>
                <a:gd name="connsiteX217" fmla="*/ 1919135 w 3925287"/>
                <a:gd name="connsiteY217" fmla="*/ 621030 h 2423160"/>
                <a:gd name="connsiteX218" fmla="*/ 1909797 w 3925287"/>
                <a:gd name="connsiteY218" fmla="*/ 624840 h 2423160"/>
                <a:gd name="connsiteX219" fmla="*/ 1951707 w 3925287"/>
                <a:gd name="connsiteY219" fmla="*/ 643890 h 2423160"/>
                <a:gd name="connsiteX220" fmla="*/ 1959327 w 3925287"/>
                <a:gd name="connsiteY220" fmla="*/ 632460 h 2423160"/>
                <a:gd name="connsiteX221" fmla="*/ 1909797 w 3925287"/>
                <a:gd name="connsiteY221" fmla="*/ 640080 h 2423160"/>
                <a:gd name="connsiteX222" fmla="*/ 1875507 w 3925287"/>
                <a:gd name="connsiteY222" fmla="*/ 640080 h 2423160"/>
                <a:gd name="connsiteX223" fmla="*/ 1966947 w 3925287"/>
                <a:gd name="connsiteY223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629825 w 3925287"/>
                <a:gd name="connsiteY148" fmla="*/ 464820 h 2423160"/>
                <a:gd name="connsiteX149" fmla="*/ 3605247 w 3925287"/>
                <a:gd name="connsiteY149" fmla="*/ 480060 h 2423160"/>
                <a:gd name="connsiteX150" fmla="*/ 3544287 w 3925287"/>
                <a:gd name="connsiteY150" fmla="*/ 521970 h 2423160"/>
                <a:gd name="connsiteX151" fmla="*/ 3483327 w 3925287"/>
                <a:gd name="connsiteY151" fmla="*/ 548640 h 2423160"/>
                <a:gd name="connsiteX152" fmla="*/ 3487137 w 3925287"/>
                <a:gd name="connsiteY152" fmla="*/ 579120 h 2423160"/>
                <a:gd name="connsiteX153" fmla="*/ 3456657 w 3925287"/>
                <a:gd name="connsiteY153" fmla="*/ 552450 h 2423160"/>
                <a:gd name="connsiteX154" fmla="*/ 3445227 w 3925287"/>
                <a:gd name="connsiteY154" fmla="*/ 582930 h 2423160"/>
                <a:gd name="connsiteX155" fmla="*/ 3429987 w 3925287"/>
                <a:gd name="connsiteY155" fmla="*/ 594360 h 2423160"/>
                <a:gd name="connsiteX156" fmla="*/ 3401225 w 3925287"/>
                <a:gd name="connsiteY156" fmla="*/ 575311 h 2423160"/>
                <a:gd name="connsiteX157" fmla="*/ 3389795 w 3925287"/>
                <a:gd name="connsiteY157" fmla="*/ 601981 h 2423160"/>
                <a:gd name="connsiteX158" fmla="*/ 3327117 w 3925287"/>
                <a:gd name="connsiteY158" fmla="*/ 590550 h 2423160"/>
                <a:gd name="connsiteX159" fmla="*/ 3281397 w 3925287"/>
                <a:gd name="connsiteY159" fmla="*/ 621030 h 2423160"/>
                <a:gd name="connsiteX160" fmla="*/ 3189957 w 3925287"/>
                <a:gd name="connsiteY160" fmla="*/ 621030 h 2423160"/>
                <a:gd name="connsiteX161" fmla="*/ 3056607 w 3925287"/>
                <a:gd name="connsiteY161" fmla="*/ 613410 h 2423160"/>
                <a:gd name="connsiteX162" fmla="*/ 2999457 w 3925287"/>
                <a:gd name="connsiteY162" fmla="*/ 613410 h 2423160"/>
                <a:gd name="connsiteX163" fmla="*/ 2953737 w 3925287"/>
                <a:gd name="connsiteY163" fmla="*/ 613410 h 2423160"/>
                <a:gd name="connsiteX164" fmla="*/ 2877537 w 3925287"/>
                <a:gd name="connsiteY164" fmla="*/ 617220 h 2423160"/>
                <a:gd name="connsiteX165" fmla="*/ 2709897 w 3925287"/>
                <a:gd name="connsiteY165" fmla="*/ 617220 h 2423160"/>
                <a:gd name="connsiteX166" fmla="*/ 2549877 w 3925287"/>
                <a:gd name="connsiteY166" fmla="*/ 628650 h 2423160"/>
                <a:gd name="connsiteX167" fmla="*/ 2315375 w 3925287"/>
                <a:gd name="connsiteY167" fmla="*/ 624840 h 2423160"/>
                <a:gd name="connsiteX168" fmla="*/ 2355567 w 3925287"/>
                <a:gd name="connsiteY168" fmla="*/ 560070 h 2423160"/>
                <a:gd name="connsiteX169" fmla="*/ 2431767 w 3925287"/>
                <a:gd name="connsiteY169" fmla="*/ 434340 h 2423160"/>
                <a:gd name="connsiteX170" fmla="*/ 2511777 w 3925287"/>
                <a:gd name="connsiteY170" fmla="*/ 327660 h 2423160"/>
                <a:gd name="connsiteX171" fmla="*/ 2534637 w 3925287"/>
                <a:gd name="connsiteY171" fmla="*/ 259080 h 2423160"/>
                <a:gd name="connsiteX172" fmla="*/ 2557497 w 3925287"/>
                <a:gd name="connsiteY172" fmla="*/ 205740 h 2423160"/>
                <a:gd name="connsiteX173" fmla="*/ 2568927 w 3925287"/>
                <a:gd name="connsiteY173" fmla="*/ 198120 h 2423160"/>
                <a:gd name="connsiteX174" fmla="*/ 2585885 w 3925287"/>
                <a:gd name="connsiteY174" fmla="*/ 140970 h 2423160"/>
                <a:gd name="connsiteX175" fmla="*/ 2591787 w 3925287"/>
                <a:gd name="connsiteY175" fmla="*/ 91440 h 2423160"/>
                <a:gd name="connsiteX176" fmla="*/ 2595597 w 3925287"/>
                <a:gd name="connsiteY176" fmla="*/ 0 h 2423160"/>
                <a:gd name="connsiteX177" fmla="*/ 2538447 w 3925287"/>
                <a:gd name="connsiteY177" fmla="*/ 45720 h 2423160"/>
                <a:gd name="connsiteX178" fmla="*/ 2517305 w 3925287"/>
                <a:gd name="connsiteY178" fmla="*/ 76201 h 2423160"/>
                <a:gd name="connsiteX179" fmla="*/ 2513495 w 3925287"/>
                <a:gd name="connsiteY179" fmla="*/ 102870 h 2423160"/>
                <a:gd name="connsiteX180" fmla="*/ 2496537 w 3925287"/>
                <a:gd name="connsiteY180" fmla="*/ 121920 h 2423160"/>
                <a:gd name="connsiteX181" fmla="*/ 2485107 w 3925287"/>
                <a:gd name="connsiteY181" fmla="*/ 102870 h 2423160"/>
                <a:gd name="connsiteX182" fmla="*/ 2431767 w 3925287"/>
                <a:gd name="connsiteY182" fmla="*/ 179070 h 2423160"/>
                <a:gd name="connsiteX183" fmla="*/ 2405097 w 3925287"/>
                <a:gd name="connsiteY183" fmla="*/ 213360 h 2423160"/>
                <a:gd name="connsiteX184" fmla="*/ 2393667 w 3925287"/>
                <a:gd name="connsiteY184" fmla="*/ 236220 h 2423160"/>
                <a:gd name="connsiteX185" fmla="*/ 2363187 w 3925287"/>
                <a:gd name="connsiteY185" fmla="*/ 285750 h 2423160"/>
                <a:gd name="connsiteX186" fmla="*/ 2306037 w 3925287"/>
                <a:gd name="connsiteY186" fmla="*/ 354330 h 2423160"/>
                <a:gd name="connsiteX187" fmla="*/ 2286987 w 3925287"/>
                <a:gd name="connsiteY187" fmla="*/ 388620 h 2423160"/>
                <a:gd name="connsiteX188" fmla="*/ 2302227 w 3925287"/>
                <a:gd name="connsiteY188" fmla="*/ 403860 h 2423160"/>
                <a:gd name="connsiteX189" fmla="*/ 2262035 w 3925287"/>
                <a:gd name="connsiteY189" fmla="*/ 411481 h 2423160"/>
                <a:gd name="connsiteX190" fmla="*/ 2256507 w 3925287"/>
                <a:gd name="connsiteY190" fmla="*/ 441960 h 2423160"/>
                <a:gd name="connsiteX191" fmla="*/ 2248887 w 3925287"/>
                <a:gd name="connsiteY191" fmla="*/ 464820 h 2423160"/>
                <a:gd name="connsiteX192" fmla="*/ 2226027 w 3925287"/>
                <a:gd name="connsiteY192" fmla="*/ 480060 h 2423160"/>
                <a:gd name="connsiteX193" fmla="*/ 2208695 w 3925287"/>
                <a:gd name="connsiteY193" fmla="*/ 502920 h 2423160"/>
                <a:gd name="connsiteX194" fmla="*/ 2176497 w 3925287"/>
                <a:gd name="connsiteY194" fmla="*/ 514350 h 2423160"/>
                <a:gd name="connsiteX195" fmla="*/ 2096487 w 3925287"/>
                <a:gd name="connsiteY195" fmla="*/ 601980 h 2423160"/>
                <a:gd name="connsiteX196" fmla="*/ 1989807 w 3925287"/>
                <a:gd name="connsiteY196" fmla="*/ 624840 h 2423160"/>
                <a:gd name="connsiteX197" fmla="*/ 2033435 w 3925287"/>
                <a:gd name="connsiteY197" fmla="*/ 640080 h 2423160"/>
                <a:gd name="connsiteX198" fmla="*/ 1964855 w 3925287"/>
                <a:gd name="connsiteY198" fmla="*/ 640080 h 2423160"/>
                <a:gd name="connsiteX199" fmla="*/ 1959327 w 3925287"/>
                <a:gd name="connsiteY199" fmla="*/ 636270 h 2423160"/>
                <a:gd name="connsiteX200" fmla="*/ 1947897 w 3925287"/>
                <a:gd name="connsiteY200" fmla="*/ 643890 h 2423160"/>
                <a:gd name="connsiteX201" fmla="*/ 1940277 w 3925287"/>
                <a:gd name="connsiteY201" fmla="*/ 624840 h 2423160"/>
                <a:gd name="connsiteX202" fmla="*/ 1898367 w 3925287"/>
                <a:gd name="connsiteY202" fmla="*/ 613410 h 2423160"/>
                <a:gd name="connsiteX203" fmla="*/ 1925037 w 3925287"/>
                <a:gd name="connsiteY203" fmla="*/ 628650 h 2423160"/>
                <a:gd name="connsiteX204" fmla="*/ 1921227 w 3925287"/>
                <a:gd name="connsiteY204" fmla="*/ 647700 h 2423160"/>
                <a:gd name="connsiteX205" fmla="*/ 1902177 w 3925287"/>
                <a:gd name="connsiteY205" fmla="*/ 605790 h 2423160"/>
                <a:gd name="connsiteX206" fmla="*/ 1913607 w 3925287"/>
                <a:gd name="connsiteY206" fmla="*/ 624840 h 2423160"/>
                <a:gd name="connsiteX207" fmla="*/ 1905987 w 3925287"/>
                <a:gd name="connsiteY207" fmla="*/ 621030 h 2423160"/>
                <a:gd name="connsiteX208" fmla="*/ 1898367 w 3925287"/>
                <a:gd name="connsiteY208" fmla="*/ 617220 h 2423160"/>
                <a:gd name="connsiteX209" fmla="*/ 1907705 w 3925287"/>
                <a:gd name="connsiteY209" fmla="*/ 624840 h 2423160"/>
                <a:gd name="connsiteX210" fmla="*/ 1913607 w 3925287"/>
                <a:gd name="connsiteY210" fmla="*/ 632460 h 2423160"/>
                <a:gd name="connsiteX211" fmla="*/ 1919135 w 3925287"/>
                <a:gd name="connsiteY211" fmla="*/ 621030 h 2423160"/>
                <a:gd name="connsiteX212" fmla="*/ 1932657 w 3925287"/>
                <a:gd name="connsiteY212" fmla="*/ 636270 h 2423160"/>
                <a:gd name="connsiteX213" fmla="*/ 1941995 w 3925287"/>
                <a:gd name="connsiteY213" fmla="*/ 636270 h 2423160"/>
                <a:gd name="connsiteX214" fmla="*/ 1917417 w 3925287"/>
                <a:gd name="connsiteY214" fmla="*/ 636270 h 2423160"/>
                <a:gd name="connsiteX215" fmla="*/ 1909797 w 3925287"/>
                <a:gd name="connsiteY215" fmla="*/ 647700 h 2423160"/>
                <a:gd name="connsiteX216" fmla="*/ 1919135 w 3925287"/>
                <a:gd name="connsiteY216" fmla="*/ 632460 h 2423160"/>
                <a:gd name="connsiteX217" fmla="*/ 1913607 w 3925287"/>
                <a:gd name="connsiteY217" fmla="*/ 636270 h 2423160"/>
                <a:gd name="connsiteX218" fmla="*/ 1919135 w 3925287"/>
                <a:gd name="connsiteY218" fmla="*/ 621030 h 2423160"/>
                <a:gd name="connsiteX219" fmla="*/ 1909797 w 3925287"/>
                <a:gd name="connsiteY219" fmla="*/ 624840 h 2423160"/>
                <a:gd name="connsiteX220" fmla="*/ 1951707 w 3925287"/>
                <a:gd name="connsiteY220" fmla="*/ 643890 h 2423160"/>
                <a:gd name="connsiteX221" fmla="*/ 1959327 w 3925287"/>
                <a:gd name="connsiteY221" fmla="*/ 632460 h 2423160"/>
                <a:gd name="connsiteX222" fmla="*/ 1909797 w 3925287"/>
                <a:gd name="connsiteY222" fmla="*/ 640080 h 2423160"/>
                <a:gd name="connsiteX223" fmla="*/ 1875507 w 3925287"/>
                <a:gd name="connsiteY223" fmla="*/ 640080 h 2423160"/>
                <a:gd name="connsiteX224" fmla="*/ 1966947 w 3925287"/>
                <a:gd name="connsiteY224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629825 w 3925287"/>
                <a:gd name="connsiteY148" fmla="*/ 464820 h 2423160"/>
                <a:gd name="connsiteX149" fmla="*/ 3605247 w 3925287"/>
                <a:gd name="connsiteY149" fmla="*/ 480060 h 2423160"/>
                <a:gd name="connsiteX150" fmla="*/ 3544287 w 3925287"/>
                <a:gd name="connsiteY150" fmla="*/ 521970 h 2423160"/>
                <a:gd name="connsiteX151" fmla="*/ 3483327 w 3925287"/>
                <a:gd name="connsiteY151" fmla="*/ 548640 h 2423160"/>
                <a:gd name="connsiteX152" fmla="*/ 3487137 w 3925287"/>
                <a:gd name="connsiteY152" fmla="*/ 579120 h 2423160"/>
                <a:gd name="connsiteX153" fmla="*/ 3456657 w 3925287"/>
                <a:gd name="connsiteY153" fmla="*/ 552450 h 2423160"/>
                <a:gd name="connsiteX154" fmla="*/ 3437607 w 3925287"/>
                <a:gd name="connsiteY154" fmla="*/ 567690 h 2423160"/>
                <a:gd name="connsiteX155" fmla="*/ 3429987 w 3925287"/>
                <a:gd name="connsiteY155" fmla="*/ 594360 h 2423160"/>
                <a:gd name="connsiteX156" fmla="*/ 3401225 w 3925287"/>
                <a:gd name="connsiteY156" fmla="*/ 575311 h 2423160"/>
                <a:gd name="connsiteX157" fmla="*/ 3389795 w 3925287"/>
                <a:gd name="connsiteY157" fmla="*/ 601981 h 2423160"/>
                <a:gd name="connsiteX158" fmla="*/ 3327117 w 3925287"/>
                <a:gd name="connsiteY158" fmla="*/ 590550 h 2423160"/>
                <a:gd name="connsiteX159" fmla="*/ 3281397 w 3925287"/>
                <a:gd name="connsiteY159" fmla="*/ 621030 h 2423160"/>
                <a:gd name="connsiteX160" fmla="*/ 3189957 w 3925287"/>
                <a:gd name="connsiteY160" fmla="*/ 621030 h 2423160"/>
                <a:gd name="connsiteX161" fmla="*/ 3056607 w 3925287"/>
                <a:gd name="connsiteY161" fmla="*/ 613410 h 2423160"/>
                <a:gd name="connsiteX162" fmla="*/ 2999457 w 3925287"/>
                <a:gd name="connsiteY162" fmla="*/ 613410 h 2423160"/>
                <a:gd name="connsiteX163" fmla="*/ 2953737 w 3925287"/>
                <a:gd name="connsiteY163" fmla="*/ 613410 h 2423160"/>
                <a:gd name="connsiteX164" fmla="*/ 2877537 w 3925287"/>
                <a:gd name="connsiteY164" fmla="*/ 617220 h 2423160"/>
                <a:gd name="connsiteX165" fmla="*/ 2709897 w 3925287"/>
                <a:gd name="connsiteY165" fmla="*/ 617220 h 2423160"/>
                <a:gd name="connsiteX166" fmla="*/ 2549877 w 3925287"/>
                <a:gd name="connsiteY166" fmla="*/ 628650 h 2423160"/>
                <a:gd name="connsiteX167" fmla="*/ 2315375 w 3925287"/>
                <a:gd name="connsiteY167" fmla="*/ 624840 h 2423160"/>
                <a:gd name="connsiteX168" fmla="*/ 2355567 w 3925287"/>
                <a:gd name="connsiteY168" fmla="*/ 560070 h 2423160"/>
                <a:gd name="connsiteX169" fmla="*/ 2431767 w 3925287"/>
                <a:gd name="connsiteY169" fmla="*/ 434340 h 2423160"/>
                <a:gd name="connsiteX170" fmla="*/ 2511777 w 3925287"/>
                <a:gd name="connsiteY170" fmla="*/ 327660 h 2423160"/>
                <a:gd name="connsiteX171" fmla="*/ 2534637 w 3925287"/>
                <a:gd name="connsiteY171" fmla="*/ 259080 h 2423160"/>
                <a:gd name="connsiteX172" fmla="*/ 2557497 w 3925287"/>
                <a:gd name="connsiteY172" fmla="*/ 205740 h 2423160"/>
                <a:gd name="connsiteX173" fmla="*/ 2568927 w 3925287"/>
                <a:gd name="connsiteY173" fmla="*/ 198120 h 2423160"/>
                <a:gd name="connsiteX174" fmla="*/ 2585885 w 3925287"/>
                <a:gd name="connsiteY174" fmla="*/ 140970 h 2423160"/>
                <a:gd name="connsiteX175" fmla="*/ 2591787 w 3925287"/>
                <a:gd name="connsiteY175" fmla="*/ 91440 h 2423160"/>
                <a:gd name="connsiteX176" fmla="*/ 2595597 w 3925287"/>
                <a:gd name="connsiteY176" fmla="*/ 0 h 2423160"/>
                <a:gd name="connsiteX177" fmla="*/ 2538447 w 3925287"/>
                <a:gd name="connsiteY177" fmla="*/ 45720 h 2423160"/>
                <a:gd name="connsiteX178" fmla="*/ 2517305 w 3925287"/>
                <a:gd name="connsiteY178" fmla="*/ 76201 h 2423160"/>
                <a:gd name="connsiteX179" fmla="*/ 2513495 w 3925287"/>
                <a:gd name="connsiteY179" fmla="*/ 102870 h 2423160"/>
                <a:gd name="connsiteX180" fmla="*/ 2496537 w 3925287"/>
                <a:gd name="connsiteY180" fmla="*/ 121920 h 2423160"/>
                <a:gd name="connsiteX181" fmla="*/ 2485107 w 3925287"/>
                <a:gd name="connsiteY181" fmla="*/ 102870 h 2423160"/>
                <a:gd name="connsiteX182" fmla="*/ 2431767 w 3925287"/>
                <a:gd name="connsiteY182" fmla="*/ 179070 h 2423160"/>
                <a:gd name="connsiteX183" fmla="*/ 2405097 w 3925287"/>
                <a:gd name="connsiteY183" fmla="*/ 213360 h 2423160"/>
                <a:gd name="connsiteX184" fmla="*/ 2393667 w 3925287"/>
                <a:gd name="connsiteY184" fmla="*/ 236220 h 2423160"/>
                <a:gd name="connsiteX185" fmla="*/ 2363187 w 3925287"/>
                <a:gd name="connsiteY185" fmla="*/ 285750 h 2423160"/>
                <a:gd name="connsiteX186" fmla="*/ 2306037 w 3925287"/>
                <a:gd name="connsiteY186" fmla="*/ 354330 h 2423160"/>
                <a:gd name="connsiteX187" fmla="*/ 2286987 w 3925287"/>
                <a:gd name="connsiteY187" fmla="*/ 388620 h 2423160"/>
                <a:gd name="connsiteX188" fmla="*/ 2302227 w 3925287"/>
                <a:gd name="connsiteY188" fmla="*/ 403860 h 2423160"/>
                <a:gd name="connsiteX189" fmla="*/ 2262035 w 3925287"/>
                <a:gd name="connsiteY189" fmla="*/ 411481 h 2423160"/>
                <a:gd name="connsiteX190" fmla="*/ 2256507 w 3925287"/>
                <a:gd name="connsiteY190" fmla="*/ 441960 h 2423160"/>
                <a:gd name="connsiteX191" fmla="*/ 2248887 w 3925287"/>
                <a:gd name="connsiteY191" fmla="*/ 464820 h 2423160"/>
                <a:gd name="connsiteX192" fmla="*/ 2226027 w 3925287"/>
                <a:gd name="connsiteY192" fmla="*/ 480060 h 2423160"/>
                <a:gd name="connsiteX193" fmla="*/ 2208695 w 3925287"/>
                <a:gd name="connsiteY193" fmla="*/ 502920 h 2423160"/>
                <a:gd name="connsiteX194" fmla="*/ 2176497 w 3925287"/>
                <a:gd name="connsiteY194" fmla="*/ 514350 h 2423160"/>
                <a:gd name="connsiteX195" fmla="*/ 2096487 w 3925287"/>
                <a:gd name="connsiteY195" fmla="*/ 601980 h 2423160"/>
                <a:gd name="connsiteX196" fmla="*/ 1989807 w 3925287"/>
                <a:gd name="connsiteY196" fmla="*/ 624840 h 2423160"/>
                <a:gd name="connsiteX197" fmla="*/ 2033435 w 3925287"/>
                <a:gd name="connsiteY197" fmla="*/ 640080 h 2423160"/>
                <a:gd name="connsiteX198" fmla="*/ 1964855 w 3925287"/>
                <a:gd name="connsiteY198" fmla="*/ 640080 h 2423160"/>
                <a:gd name="connsiteX199" fmla="*/ 1959327 w 3925287"/>
                <a:gd name="connsiteY199" fmla="*/ 636270 h 2423160"/>
                <a:gd name="connsiteX200" fmla="*/ 1947897 w 3925287"/>
                <a:gd name="connsiteY200" fmla="*/ 643890 h 2423160"/>
                <a:gd name="connsiteX201" fmla="*/ 1940277 w 3925287"/>
                <a:gd name="connsiteY201" fmla="*/ 624840 h 2423160"/>
                <a:gd name="connsiteX202" fmla="*/ 1898367 w 3925287"/>
                <a:gd name="connsiteY202" fmla="*/ 613410 h 2423160"/>
                <a:gd name="connsiteX203" fmla="*/ 1925037 w 3925287"/>
                <a:gd name="connsiteY203" fmla="*/ 628650 h 2423160"/>
                <a:gd name="connsiteX204" fmla="*/ 1921227 w 3925287"/>
                <a:gd name="connsiteY204" fmla="*/ 647700 h 2423160"/>
                <a:gd name="connsiteX205" fmla="*/ 1902177 w 3925287"/>
                <a:gd name="connsiteY205" fmla="*/ 605790 h 2423160"/>
                <a:gd name="connsiteX206" fmla="*/ 1913607 w 3925287"/>
                <a:gd name="connsiteY206" fmla="*/ 624840 h 2423160"/>
                <a:gd name="connsiteX207" fmla="*/ 1905987 w 3925287"/>
                <a:gd name="connsiteY207" fmla="*/ 621030 h 2423160"/>
                <a:gd name="connsiteX208" fmla="*/ 1898367 w 3925287"/>
                <a:gd name="connsiteY208" fmla="*/ 617220 h 2423160"/>
                <a:gd name="connsiteX209" fmla="*/ 1907705 w 3925287"/>
                <a:gd name="connsiteY209" fmla="*/ 624840 h 2423160"/>
                <a:gd name="connsiteX210" fmla="*/ 1913607 w 3925287"/>
                <a:gd name="connsiteY210" fmla="*/ 632460 h 2423160"/>
                <a:gd name="connsiteX211" fmla="*/ 1919135 w 3925287"/>
                <a:gd name="connsiteY211" fmla="*/ 621030 h 2423160"/>
                <a:gd name="connsiteX212" fmla="*/ 1932657 w 3925287"/>
                <a:gd name="connsiteY212" fmla="*/ 636270 h 2423160"/>
                <a:gd name="connsiteX213" fmla="*/ 1941995 w 3925287"/>
                <a:gd name="connsiteY213" fmla="*/ 636270 h 2423160"/>
                <a:gd name="connsiteX214" fmla="*/ 1917417 w 3925287"/>
                <a:gd name="connsiteY214" fmla="*/ 636270 h 2423160"/>
                <a:gd name="connsiteX215" fmla="*/ 1909797 w 3925287"/>
                <a:gd name="connsiteY215" fmla="*/ 647700 h 2423160"/>
                <a:gd name="connsiteX216" fmla="*/ 1919135 w 3925287"/>
                <a:gd name="connsiteY216" fmla="*/ 632460 h 2423160"/>
                <a:gd name="connsiteX217" fmla="*/ 1913607 w 3925287"/>
                <a:gd name="connsiteY217" fmla="*/ 636270 h 2423160"/>
                <a:gd name="connsiteX218" fmla="*/ 1919135 w 3925287"/>
                <a:gd name="connsiteY218" fmla="*/ 621030 h 2423160"/>
                <a:gd name="connsiteX219" fmla="*/ 1909797 w 3925287"/>
                <a:gd name="connsiteY219" fmla="*/ 624840 h 2423160"/>
                <a:gd name="connsiteX220" fmla="*/ 1951707 w 3925287"/>
                <a:gd name="connsiteY220" fmla="*/ 643890 h 2423160"/>
                <a:gd name="connsiteX221" fmla="*/ 1959327 w 3925287"/>
                <a:gd name="connsiteY221" fmla="*/ 632460 h 2423160"/>
                <a:gd name="connsiteX222" fmla="*/ 1909797 w 3925287"/>
                <a:gd name="connsiteY222" fmla="*/ 640080 h 2423160"/>
                <a:gd name="connsiteX223" fmla="*/ 1875507 w 3925287"/>
                <a:gd name="connsiteY223" fmla="*/ 640080 h 2423160"/>
                <a:gd name="connsiteX224" fmla="*/ 1966947 w 3925287"/>
                <a:gd name="connsiteY224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629825 w 3925287"/>
                <a:gd name="connsiteY148" fmla="*/ 464820 h 2423160"/>
                <a:gd name="connsiteX149" fmla="*/ 3605247 w 3925287"/>
                <a:gd name="connsiteY149" fmla="*/ 480060 h 2423160"/>
                <a:gd name="connsiteX150" fmla="*/ 3544287 w 3925287"/>
                <a:gd name="connsiteY150" fmla="*/ 521970 h 2423160"/>
                <a:gd name="connsiteX151" fmla="*/ 3483327 w 3925287"/>
                <a:gd name="connsiteY151" fmla="*/ 548640 h 2423160"/>
                <a:gd name="connsiteX152" fmla="*/ 3487137 w 3925287"/>
                <a:gd name="connsiteY152" fmla="*/ 579120 h 2423160"/>
                <a:gd name="connsiteX153" fmla="*/ 3456657 w 3925287"/>
                <a:gd name="connsiteY153" fmla="*/ 552450 h 2423160"/>
                <a:gd name="connsiteX154" fmla="*/ 3437607 w 3925287"/>
                <a:gd name="connsiteY154" fmla="*/ 567690 h 2423160"/>
                <a:gd name="connsiteX155" fmla="*/ 3429987 w 3925287"/>
                <a:gd name="connsiteY155" fmla="*/ 594360 h 2423160"/>
                <a:gd name="connsiteX156" fmla="*/ 3401225 w 3925287"/>
                <a:gd name="connsiteY156" fmla="*/ 575311 h 2423160"/>
                <a:gd name="connsiteX157" fmla="*/ 3389795 w 3925287"/>
                <a:gd name="connsiteY157" fmla="*/ 601981 h 2423160"/>
                <a:gd name="connsiteX158" fmla="*/ 3327117 w 3925287"/>
                <a:gd name="connsiteY158" fmla="*/ 590550 h 2423160"/>
                <a:gd name="connsiteX159" fmla="*/ 3262347 w 3925287"/>
                <a:gd name="connsiteY159" fmla="*/ 594360 h 2423160"/>
                <a:gd name="connsiteX160" fmla="*/ 3189957 w 3925287"/>
                <a:gd name="connsiteY160" fmla="*/ 621030 h 2423160"/>
                <a:gd name="connsiteX161" fmla="*/ 3056607 w 3925287"/>
                <a:gd name="connsiteY161" fmla="*/ 613410 h 2423160"/>
                <a:gd name="connsiteX162" fmla="*/ 2999457 w 3925287"/>
                <a:gd name="connsiteY162" fmla="*/ 613410 h 2423160"/>
                <a:gd name="connsiteX163" fmla="*/ 2953737 w 3925287"/>
                <a:gd name="connsiteY163" fmla="*/ 613410 h 2423160"/>
                <a:gd name="connsiteX164" fmla="*/ 2877537 w 3925287"/>
                <a:gd name="connsiteY164" fmla="*/ 617220 h 2423160"/>
                <a:gd name="connsiteX165" fmla="*/ 2709897 w 3925287"/>
                <a:gd name="connsiteY165" fmla="*/ 617220 h 2423160"/>
                <a:gd name="connsiteX166" fmla="*/ 2549877 w 3925287"/>
                <a:gd name="connsiteY166" fmla="*/ 628650 h 2423160"/>
                <a:gd name="connsiteX167" fmla="*/ 2315375 w 3925287"/>
                <a:gd name="connsiteY167" fmla="*/ 624840 h 2423160"/>
                <a:gd name="connsiteX168" fmla="*/ 2355567 w 3925287"/>
                <a:gd name="connsiteY168" fmla="*/ 560070 h 2423160"/>
                <a:gd name="connsiteX169" fmla="*/ 2431767 w 3925287"/>
                <a:gd name="connsiteY169" fmla="*/ 434340 h 2423160"/>
                <a:gd name="connsiteX170" fmla="*/ 2511777 w 3925287"/>
                <a:gd name="connsiteY170" fmla="*/ 327660 h 2423160"/>
                <a:gd name="connsiteX171" fmla="*/ 2534637 w 3925287"/>
                <a:gd name="connsiteY171" fmla="*/ 259080 h 2423160"/>
                <a:gd name="connsiteX172" fmla="*/ 2557497 w 3925287"/>
                <a:gd name="connsiteY172" fmla="*/ 205740 h 2423160"/>
                <a:gd name="connsiteX173" fmla="*/ 2568927 w 3925287"/>
                <a:gd name="connsiteY173" fmla="*/ 198120 h 2423160"/>
                <a:gd name="connsiteX174" fmla="*/ 2585885 w 3925287"/>
                <a:gd name="connsiteY174" fmla="*/ 140970 h 2423160"/>
                <a:gd name="connsiteX175" fmla="*/ 2591787 w 3925287"/>
                <a:gd name="connsiteY175" fmla="*/ 91440 h 2423160"/>
                <a:gd name="connsiteX176" fmla="*/ 2595597 w 3925287"/>
                <a:gd name="connsiteY176" fmla="*/ 0 h 2423160"/>
                <a:gd name="connsiteX177" fmla="*/ 2538447 w 3925287"/>
                <a:gd name="connsiteY177" fmla="*/ 45720 h 2423160"/>
                <a:gd name="connsiteX178" fmla="*/ 2517305 w 3925287"/>
                <a:gd name="connsiteY178" fmla="*/ 76201 h 2423160"/>
                <a:gd name="connsiteX179" fmla="*/ 2513495 w 3925287"/>
                <a:gd name="connsiteY179" fmla="*/ 102870 h 2423160"/>
                <a:gd name="connsiteX180" fmla="*/ 2496537 w 3925287"/>
                <a:gd name="connsiteY180" fmla="*/ 121920 h 2423160"/>
                <a:gd name="connsiteX181" fmla="*/ 2485107 w 3925287"/>
                <a:gd name="connsiteY181" fmla="*/ 102870 h 2423160"/>
                <a:gd name="connsiteX182" fmla="*/ 2431767 w 3925287"/>
                <a:gd name="connsiteY182" fmla="*/ 179070 h 2423160"/>
                <a:gd name="connsiteX183" fmla="*/ 2405097 w 3925287"/>
                <a:gd name="connsiteY183" fmla="*/ 213360 h 2423160"/>
                <a:gd name="connsiteX184" fmla="*/ 2393667 w 3925287"/>
                <a:gd name="connsiteY184" fmla="*/ 236220 h 2423160"/>
                <a:gd name="connsiteX185" fmla="*/ 2363187 w 3925287"/>
                <a:gd name="connsiteY185" fmla="*/ 285750 h 2423160"/>
                <a:gd name="connsiteX186" fmla="*/ 2306037 w 3925287"/>
                <a:gd name="connsiteY186" fmla="*/ 354330 h 2423160"/>
                <a:gd name="connsiteX187" fmla="*/ 2286987 w 3925287"/>
                <a:gd name="connsiteY187" fmla="*/ 388620 h 2423160"/>
                <a:gd name="connsiteX188" fmla="*/ 2302227 w 3925287"/>
                <a:gd name="connsiteY188" fmla="*/ 403860 h 2423160"/>
                <a:gd name="connsiteX189" fmla="*/ 2262035 w 3925287"/>
                <a:gd name="connsiteY189" fmla="*/ 411481 h 2423160"/>
                <a:gd name="connsiteX190" fmla="*/ 2256507 w 3925287"/>
                <a:gd name="connsiteY190" fmla="*/ 441960 h 2423160"/>
                <a:gd name="connsiteX191" fmla="*/ 2248887 w 3925287"/>
                <a:gd name="connsiteY191" fmla="*/ 464820 h 2423160"/>
                <a:gd name="connsiteX192" fmla="*/ 2226027 w 3925287"/>
                <a:gd name="connsiteY192" fmla="*/ 480060 h 2423160"/>
                <a:gd name="connsiteX193" fmla="*/ 2208695 w 3925287"/>
                <a:gd name="connsiteY193" fmla="*/ 502920 h 2423160"/>
                <a:gd name="connsiteX194" fmla="*/ 2176497 w 3925287"/>
                <a:gd name="connsiteY194" fmla="*/ 514350 h 2423160"/>
                <a:gd name="connsiteX195" fmla="*/ 2096487 w 3925287"/>
                <a:gd name="connsiteY195" fmla="*/ 601980 h 2423160"/>
                <a:gd name="connsiteX196" fmla="*/ 1989807 w 3925287"/>
                <a:gd name="connsiteY196" fmla="*/ 624840 h 2423160"/>
                <a:gd name="connsiteX197" fmla="*/ 2033435 w 3925287"/>
                <a:gd name="connsiteY197" fmla="*/ 640080 h 2423160"/>
                <a:gd name="connsiteX198" fmla="*/ 1964855 w 3925287"/>
                <a:gd name="connsiteY198" fmla="*/ 640080 h 2423160"/>
                <a:gd name="connsiteX199" fmla="*/ 1959327 w 3925287"/>
                <a:gd name="connsiteY199" fmla="*/ 636270 h 2423160"/>
                <a:gd name="connsiteX200" fmla="*/ 1947897 w 3925287"/>
                <a:gd name="connsiteY200" fmla="*/ 643890 h 2423160"/>
                <a:gd name="connsiteX201" fmla="*/ 1940277 w 3925287"/>
                <a:gd name="connsiteY201" fmla="*/ 624840 h 2423160"/>
                <a:gd name="connsiteX202" fmla="*/ 1898367 w 3925287"/>
                <a:gd name="connsiteY202" fmla="*/ 613410 h 2423160"/>
                <a:gd name="connsiteX203" fmla="*/ 1925037 w 3925287"/>
                <a:gd name="connsiteY203" fmla="*/ 628650 h 2423160"/>
                <a:gd name="connsiteX204" fmla="*/ 1921227 w 3925287"/>
                <a:gd name="connsiteY204" fmla="*/ 647700 h 2423160"/>
                <a:gd name="connsiteX205" fmla="*/ 1902177 w 3925287"/>
                <a:gd name="connsiteY205" fmla="*/ 605790 h 2423160"/>
                <a:gd name="connsiteX206" fmla="*/ 1913607 w 3925287"/>
                <a:gd name="connsiteY206" fmla="*/ 624840 h 2423160"/>
                <a:gd name="connsiteX207" fmla="*/ 1905987 w 3925287"/>
                <a:gd name="connsiteY207" fmla="*/ 621030 h 2423160"/>
                <a:gd name="connsiteX208" fmla="*/ 1898367 w 3925287"/>
                <a:gd name="connsiteY208" fmla="*/ 617220 h 2423160"/>
                <a:gd name="connsiteX209" fmla="*/ 1907705 w 3925287"/>
                <a:gd name="connsiteY209" fmla="*/ 624840 h 2423160"/>
                <a:gd name="connsiteX210" fmla="*/ 1913607 w 3925287"/>
                <a:gd name="connsiteY210" fmla="*/ 632460 h 2423160"/>
                <a:gd name="connsiteX211" fmla="*/ 1919135 w 3925287"/>
                <a:gd name="connsiteY211" fmla="*/ 621030 h 2423160"/>
                <a:gd name="connsiteX212" fmla="*/ 1932657 w 3925287"/>
                <a:gd name="connsiteY212" fmla="*/ 636270 h 2423160"/>
                <a:gd name="connsiteX213" fmla="*/ 1941995 w 3925287"/>
                <a:gd name="connsiteY213" fmla="*/ 636270 h 2423160"/>
                <a:gd name="connsiteX214" fmla="*/ 1917417 w 3925287"/>
                <a:gd name="connsiteY214" fmla="*/ 636270 h 2423160"/>
                <a:gd name="connsiteX215" fmla="*/ 1909797 w 3925287"/>
                <a:gd name="connsiteY215" fmla="*/ 647700 h 2423160"/>
                <a:gd name="connsiteX216" fmla="*/ 1919135 w 3925287"/>
                <a:gd name="connsiteY216" fmla="*/ 632460 h 2423160"/>
                <a:gd name="connsiteX217" fmla="*/ 1913607 w 3925287"/>
                <a:gd name="connsiteY217" fmla="*/ 636270 h 2423160"/>
                <a:gd name="connsiteX218" fmla="*/ 1919135 w 3925287"/>
                <a:gd name="connsiteY218" fmla="*/ 621030 h 2423160"/>
                <a:gd name="connsiteX219" fmla="*/ 1909797 w 3925287"/>
                <a:gd name="connsiteY219" fmla="*/ 624840 h 2423160"/>
                <a:gd name="connsiteX220" fmla="*/ 1951707 w 3925287"/>
                <a:gd name="connsiteY220" fmla="*/ 643890 h 2423160"/>
                <a:gd name="connsiteX221" fmla="*/ 1959327 w 3925287"/>
                <a:gd name="connsiteY221" fmla="*/ 632460 h 2423160"/>
                <a:gd name="connsiteX222" fmla="*/ 1909797 w 3925287"/>
                <a:gd name="connsiteY222" fmla="*/ 640080 h 2423160"/>
                <a:gd name="connsiteX223" fmla="*/ 1875507 w 3925287"/>
                <a:gd name="connsiteY223" fmla="*/ 640080 h 2423160"/>
                <a:gd name="connsiteX224" fmla="*/ 1966947 w 3925287"/>
                <a:gd name="connsiteY224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629825 w 3925287"/>
                <a:gd name="connsiteY148" fmla="*/ 464820 h 2423160"/>
                <a:gd name="connsiteX149" fmla="*/ 3605247 w 3925287"/>
                <a:gd name="connsiteY149" fmla="*/ 480060 h 2423160"/>
                <a:gd name="connsiteX150" fmla="*/ 3544287 w 3925287"/>
                <a:gd name="connsiteY150" fmla="*/ 521970 h 2423160"/>
                <a:gd name="connsiteX151" fmla="*/ 3483327 w 3925287"/>
                <a:gd name="connsiteY151" fmla="*/ 548640 h 2423160"/>
                <a:gd name="connsiteX152" fmla="*/ 3487137 w 3925287"/>
                <a:gd name="connsiteY152" fmla="*/ 579120 h 2423160"/>
                <a:gd name="connsiteX153" fmla="*/ 3456657 w 3925287"/>
                <a:gd name="connsiteY153" fmla="*/ 552450 h 2423160"/>
                <a:gd name="connsiteX154" fmla="*/ 3437607 w 3925287"/>
                <a:gd name="connsiteY154" fmla="*/ 567690 h 2423160"/>
                <a:gd name="connsiteX155" fmla="*/ 3429987 w 3925287"/>
                <a:gd name="connsiteY155" fmla="*/ 594360 h 2423160"/>
                <a:gd name="connsiteX156" fmla="*/ 3401225 w 3925287"/>
                <a:gd name="connsiteY156" fmla="*/ 575311 h 2423160"/>
                <a:gd name="connsiteX157" fmla="*/ 3374555 w 3925287"/>
                <a:gd name="connsiteY157" fmla="*/ 575311 h 2423160"/>
                <a:gd name="connsiteX158" fmla="*/ 3327117 w 3925287"/>
                <a:gd name="connsiteY158" fmla="*/ 590550 h 2423160"/>
                <a:gd name="connsiteX159" fmla="*/ 3262347 w 3925287"/>
                <a:gd name="connsiteY159" fmla="*/ 594360 h 2423160"/>
                <a:gd name="connsiteX160" fmla="*/ 3189957 w 3925287"/>
                <a:gd name="connsiteY160" fmla="*/ 621030 h 2423160"/>
                <a:gd name="connsiteX161" fmla="*/ 3056607 w 3925287"/>
                <a:gd name="connsiteY161" fmla="*/ 613410 h 2423160"/>
                <a:gd name="connsiteX162" fmla="*/ 2999457 w 3925287"/>
                <a:gd name="connsiteY162" fmla="*/ 613410 h 2423160"/>
                <a:gd name="connsiteX163" fmla="*/ 2953737 w 3925287"/>
                <a:gd name="connsiteY163" fmla="*/ 613410 h 2423160"/>
                <a:gd name="connsiteX164" fmla="*/ 2877537 w 3925287"/>
                <a:gd name="connsiteY164" fmla="*/ 617220 h 2423160"/>
                <a:gd name="connsiteX165" fmla="*/ 2709897 w 3925287"/>
                <a:gd name="connsiteY165" fmla="*/ 617220 h 2423160"/>
                <a:gd name="connsiteX166" fmla="*/ 2549877 w 3925287"/>
                <a:gd name="connsiteY166" fmla="*/ 628650 h 2423160"/>
                <a:gd name="connsiteX167" fmla="*/ 2315375 w 3925287"/>
                <a:gd name="connsiteY167" fmla="*/ 624840 h 2423160"/>
                <a:gd name="connsiteX168" fmla="*/ 2355567 w 3925287"/>
                <a:gd name="connsiteY168" fmla="*/ 560070 h 2423160"/>
                <a:gd name="connsiteX169" fmla="*/ 2431767 w 3925287"/>
                <a:gd name="connsiteY169" fmla="*/ 434340 h 2423160"/>
                <a:gd name="connsiteX170" fmla="*/ 2511777 w 3925287"/>
                <a:gd name="connsiteY170" fmla="*/ 327660 h 2423160"/>
                <a:gd name="connsiteX171" fmla="*/ 2534637 w 3925287"/>
                <a:gd name="connsiteY171" fmla="*/ 259080 h 2423160"/>
                <a:gd name="connsiteX172" fmla="*/ 2557497 w 3925287"/>
                <a:gd name="connsiteY172" fmla="*/ 205740 h 2423160"/>
                <a:gd name="connsiteX173" fmla="*/ 2568927 w 3925287"/>
                <a:gd name="connsiteY173" fmla="*/ 198120 h 2423160"/>
                <a:gd name="connsiteX174" fmla="*/ 2585885 w 3925287"/>
                <a:gd name="connsiteY174" fmla="*/ 140970 h 2423160"/>
                <a:gd name="connsiteX175" fmla="*/ 2591787 w 3925287"/>
                <a:gd name="connsiteY175" fmla="*/ 91440 h 2423160"/>
                <a:gd name="connsiteX176" fmla="*/ 2595597 w 3925287"/>
                <a:gd name="connsiteY176" fmla="*/ 0 h 2423160"/>
                <a:gd name="connsiteX177" fmla="*/ 2538447 w 3925287"/>
                <a:gd name="connsiteY177" fmla="*/ 45720 h 2423160"/>
                <a:gd name="connsiteX178" fmla="*/ 2517305 w 3925287"/>
                <a:gd name="connsiteY178" fmla="*/ 76201 h 2423160"/>
                <a:gd name="connsiteX179" fmla="*/ 2513495 w 3925287"/>
                <a:gd name="connsiteY179" fmla="*/ 102870 h 2423160"/>
                <a:gd name="connsiteX180" fmla="*/ 2496537 w 3925287"/>
                <a:gd name="connsiteY180" fmla="*/ 121920 h 2423160"/>
                <a:gd name="connsiteX181" fmla="*/ 2485107 w 3925287"/>
                <a:gd name="connsiteY181" fmla="*/ 102870 h 2423160"/>
                <a:gd name="connsiteX182" fmla="*/ 2431767 w 3925287"/>
                <a:gd name="connsiteY182" fmla="*/ 179070 h 2423160"/>
                <a:gd name="connsiteX183" fmla="*/ 2405097 w 3925287"/>
                <a:gd name="connsiteY183" fmla="*/ 213360 h 2423160"/>
                <a:gd name="connsiteX184" fmla="*/ 2393667 w 3925287"/>
                <a:gd name="connsiteY184" fmla="*/ 236220 h 2423160"/>
                <a:gd name="connsiteX185" fmla="*/ 2363187 w 3925287"/>
                <a:gd name="connsiteY185" fmla="*/ 285750 h 2423160"/>
                <a:gd name="connsiteX186" fmla="*/ 2306037 w 3925287"/>
                <a:gd name="connsiteY186" fmla="*/ 354330 h 2423160"/>
                <a:gd name="connsiteX187" fmla="*/ 2286987 w 3925287"/>
                <a:gd name="connsiteY187" fmla="*/ 388620 h 2423160"/>
                <a:gd name="connsiteX188" fmla="*/ 2302227 w 3925287"/>
                <a:gd name="connsiteY188" fmla="*/ 403860 h 2423160"/>
                <a:gd name="connsiteX189" fmla="*/ 2262035 w 3925287"/>
                <a:gd name="connsiteY189" fmla="*/ 411481 h 2423160"/>
                <a:gd name="connsiteX190" fmla="*/ 2256507 w 3925287"/>
                <a:gd name="connsiteY190" fmla="*/ 441960 h 2423160"/>
                <a:gd name="connsiteX191" fmla="*/ 2248887 w 3925287"/>
                <a:gd name="connsiteY191" fmla="*/ 464820 h 2423160"/>
                <a:gd name="connsiteX192" fmla="*/ 2226027 w 3925287"/>
                <a:gd name="connsiteY192" fmla="*/ 480060 h 2423160"/>
                <a:gd name="connsiteX193" fmla="*/ 2208695 w 3925287"/>
                <a:gd name="connsiteY193" fmla="*/ 502920 h 2423160"/>
                <a:gd name="connsiteX194" fmla="*/ 2176497 w 3925287"/>
                <a:gd name="connsiteY194" fmla="*/ 514350 h 2423160"/>
                <a:gd name="connsiteX195" fmla="*/ 2096487 w 3925287"/>
                <a:gd name="connsiteY195" fmla="*/ 601980 h 2423160"/>
                <a:gd name="connsiteX196" fmla="*/ 1989807 w 3925287"/>
                <a:gd name="connsiteY196" fmla="*/ 624840 h 2423160"/>
                <a:gd name="connsiteX197" fmla="*/ 2033435 w 3925287"/>
                <a:gd name="connsiteY197" fmla="*/ 640080 h 2423160"/>
                <a:gd name="connsiteX198" fmla="*/ 1964855 w 3925287"/>
                <a:gd name="connsiteY198" fmla="*/ 640080 h 2423160"/>
                <a:gd name="connsiteX199" fmla="*/ 1959327 w 3925287"/>
                <a:gd name="connsiteY199" fmla="*/ 636270 h 2423160"/>
                <a:gd name="connsiteX200" fmla="*/ 1947897 w 3925287"/>
                <a:gd name="connsiteY200" fmla="*/ 643890 h 2423160"/>
                <a:gd name="connsiteX201" fmla="*/ 1940277 w 3925287"/>
                <a:gd name="connsiteY201" fmla="*/ 624840 h 2423160"/>
                <a:gd name="connsiteX202" fmla="*/ 1898367 w 3925287"/>
                <a:gd name="connsiteY202" fmla="*/ 613410 h 2423160"/>
                <a:gd name="connsiteX203" fmla="*/ 1925037 w 3925287"/>
                <a:gd name="connsiteY203" fmla="*/ 628650 h 2423160"/>
                <a:gd name="connsiteX204" fmla="*/ 1921227 w 3925287"/>
                <a:gd name="connsiteY204" fmla="*/ 647700 h 2423160"/>
                <a:gd name="connsiteX205" fmla="*/ 1902177 w 3925287"/>
                <a:gd name="connsiteY205" fmla="*/ 605790 h 2423160"/>
                <a:gd name="connsiteX206" fmla="*/ 1913607 w 3925287"/>
                <a:gd name="connsiteY206" fmla="*/ 624840 h 2423160"/>
                <a:gd name="connsiteX207" fmla="*/ 1905987 w 3925287"/>
                <a:gd name="connsiteY207" fmla="*/ 621030 h 2423160"/>
                <a:gd name="connsiteX208" fmla="*/ 1898367 w 3925287"/>
                <a:gd name="connsiteY208" fmla="*/ 617220 h 2423160"/>
                <a:gd name="connsiteX209" fmla="*/ 1907705 w 3925287"/>
                <a:gd name="connsiteY209" fmla="*/ 624840 h 2423160"/>
                <a:gd name="connsiteX210" fmla="*/ 1913607 w 3925287"/>
                <a:gd name="connsiteY210" fmla="*/ 632460 h 2423160"/>
                <a:gd name="connsiteX211" fmla="*/ 1919135 w 3925287"/>
                <a:gd name="connsiteY211" fmla="*/ 621030 h 2423160"/>
                <a:gd name="connsiteX212" fmla="*/ 1932657 w 3925287"/>
                <a:gd name="connsiteY212" fmla="*/ 636270 h 2423160"/>
                <a:gd name="connsiteX213" fmla="*/ 1941995 w 3925287"/>
                <a:gd name="connsiteY213" fmla="*/ 636270 h 2423160"/>
                <a:gd name="connsiteX214" fmla="*/ 1917417 w 3925287"/>
                <a:gd name="connsiteY214" fmla="*/ 636270 h 2423160"/>
                <a:gd name="connsiteX215" fmla="*/ 1909797 w 3925287"/>
                <a:gd name="connsiteY215" fmla="*/ 647700 h 2423160"/>
                <a:gd name="connsiteX216" fmla="*/ 1919135 w 3925287"/>
                <a:gd name="connsiteY216" fmla="*/ 632460 h 2423160"/>
                <a:gd name="connsiteX217" fmla="*/ 1913607 w 3925287"/>
                <a:gd name="connsiteY217" fmla="*/ 636270 h 2423160"/>
                <a:gd name="connsiteX218" fmla="*/ 1919135 w 3925287"/>
                <a:gd name="connsiteY218" fmla="*/ 621030 h 2423160"/>
                <a:gd name="connsiteX219" fmla="*/ 1909797 w 3925287"/>
                <a:gd name="connsiteY219" fmla="*/ 624840 h 2423160"/>
                <a:gd name="connsiteX220" fmla="*/ 1951707 w 3925287"/>
                <a:gd name="connsiteY220" fmla="*/ 643890 h 2423160"/>
                <a:gd name="connsiteX221" fmla="*/ 1959327 w 3925287"/>
                <a:gd name="connsiteY221" fmla="*/ 632460 h 2423160"/>
                <a:gd name="connsiteX222" fmla="*/ 1909797 w 3925287"/>
                <a:gd name="connsiteY222" fmla="*/ 640080 h 2423160"/>
                <a:gd name="connsiteX223" fmla="*/ 1875507 w 3925287"/>
                <a:gd name="connsiteY223" fmla="*/ 640080 h 2423160"/>
                <a:gd name="connsiteX224" fmla="*/ 1966947 w 3925287"/>
                <a:gd name="connsiteY224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629825 w 3925287"/>
                <a:gd name="connsiteY148" fmla="*/ 464820 h 2423160"/>
                <a:gd name="connsiteX149" fmla="*/ 3605247 w 3925287"/>
                <a:gd name="connsiteY149" fmla="*/ 480060 h 2423160"/>
                <a:gd name="connsiteX150" fmla="*/ 3544287 w 3925287"/>
                <a:gd name="connsiteY150" fmla="*/ 521970 h 2423160"/>
                <a:gd name="connsiteX151" fmla="*/ 3483327 w 3925287"/>
                <a:gd name="connsiteY151" fmla="*/ 548640 h 2423160"/>
                <a:gd name="connsiteX152" fmla="*/ 3498567 w 3925287"/>
                <a:gd name="connsiteY152" fmla="*/ 548640 h 2423160"/>
                <a:gd name="connsiteX153" fmla="*/ 3456657 w 3925287"/>
                <a:gd name="connsiteY153" fmla="*/ 552450 h 2423160"/>
                <a:gd name="connsiteX154" fmla="*/ 3437607 w 3925287"/>
                <a:gd name="connsiteY154" fmla="*/ 567690 h 2423160"/>
                <a:gd name="connsiteX155" fmla="*/ 3429987 w 3925287"/>
                <a:gd name="connsiteY155" fmla="*/ 594360 h 2423160"/>
                <a:gd name="connsiteX156" fmla="*/ 3401225 w 3925287"/>
                <a:gd name="connsiteY156" fmla="*/ 575311 h 2423160"/>
                <a:gd name="connsiteX157" fmla="*/ 3374555 w 3925287"/>
                <a:gd name="connsiteY157" fmla="*/ 575311 h 2423160"/>
                <a:gd name="connsiteX158" fmla="*/ 3327117 w 3925287"/>
                <a:gd name="connsiteY158" fmla="*/ 590550 h 2423160"/>
                <a:gd name="connsiteX159" fmla="*/ 3262347 w 3925287"/>
                <a:gd name="connsiteY159" fmla="*/ 594360 h 2423160"/>
                <a:gd name="connsiteX160" fmla="*/ 3189957 w 3925287"/>
                <a:gd name="connsiteY160" fmla="*/ 621030 h 2423160"/>
                <a:gd name="connsiteX161" fmla="*/ 3056607 w 3925287"/>
                <a:gd name="connsiteY161" fmla="*/ 613410 h 2423160"/>
                <a:gd name="connsiteX162" fmla="*/ 2999457 w 3925287"/>
                <a:gd name="connsiteY162" fmla="*/ 613410 h 2423160"/>
                <a:gd name="connsiteX163" fmla="*/ 2953737 w 3925287"/>
                <a:gd name="connsiteY163" fmla="*/ 613410 h 2423160"/>
                <a:gd name="connsiteX164" fmla="*/ 2877537 w 3925287"/>
                <a:gd name="connsiteY164" fmla="*/ 617220 h 2423160"/>
                <a:gd name="connsiteX165" fmla="*/ 2709897 w 3925287"/>
                <a:gd name="connsiteY165" fmla="*/ 617220 h 2423160"/>
                <a:gd name="connsiteX166" fmla="*/ 2549877 w 3925287"/>
                <a:gd name="connsiteY166" fmla="*/ 628650 h 2423160"/>
                <a:gd name="connsiteX167" fmla="*/ 2315375 w 3925287"/>
                <a:gd name="connsiteY167" fmla="*/ 624840 h 2423160"/>
                <a:gd name="connsiteX168" fmla="*/ 2355567 w 3925287"/>
                <a:gd name="connsiteY168" fmla="*/ 560070 h 2423160"/>
                <a:gd name="connsiteX169" fmla="*/ 2431767 w 3925287"/>
                <a:gd name="connsiteY169" fmla="*/ 434340 h 2423160"/>
                <a:gd name="connsiteX170" fmla="*/ 2511777 w 3925287"/>
                <a:gd name="connsiteY170" fmla="*/ 327660 h 2423160"/>
                <a:gd name="connsiteX171" fmla="*/ 2534637 w 3925287"/>
                <a:gd name="connsiteY171" fmla="*/ 259080 h 2423160"/>
                <a:gd name="connsiteX172" fmla="*/ 2557497 w 3925287"/>
                <a:gd name="connsiteY172" fmla="*/ 205740 h 2423160"/>
                <a:gd name="connsiteX173" fmla="*/ 2568927 w 3925287"/>
                <a:gd name="connsiteY173" fmla="*/ 198120 h 2423160"/>
                <a:gd name="connsiteX174" fmla="*/ 2585885 w 3925287"/>
                <a:gd name="connsiteY174" fmla="*/ 140970 h 2423160"/>
                <a:gd name="connsiteX175" fmla="*/ 2591787 w 3925287"/>
                <a:gd name="connsiteY175" fmla="*/ 91440 h 2423160"/>
                <a:gd name="connsiteX176" fmla="*/ 2595597 w 3925287"/>
                <a:gd name="connsiteY176" fmla="*/ 0 h 2423160"/>
                <a:gd name="connsiteX177" fmla="*/ 2538447 w 3925287"/>
                <a:gd name="connsiteY177" fmla="*/ 45720 h 2423160"/>
                <a:gd name="connsiteX178" fmla="*/ 2517305 w 3925287"/>
                <a:gd name="connsiteY178" fmla="*/ 76201 h 2423160"/>
                <a:gd name="connsiteX179" fmla="*/ 2513495 w 3925287"/>
                <a:gd name="connsiteY179" fmla="*/ 102870 h 2423160"/>
                <a:gd name="connsiteX180" fmla="*/ 2496537 w 3925287"/>
                <a:gd name="connsiteY180" fmla="*/ 121920 h 2423160"/>
                <a:gd name="connsiteX181" fmla="*/ 2485107 w 3925287"/>
                <a:gd name="connsiteY181" fmla="*/ 102870 h 2423160"/>
                <a:gd name="connsiteX182" fmla="*/ 2431767 w 3925287"/>
                <a:gd name="connsiteY182" fmla="*/ 179070 h 2423160"/>
                <a:gd name="connsiteX183" fmla="*/ 2405097 w 3925287"/>
                <a:gd name="connsiteY183" fmla="*/ 213360 h 2423160"/>
                <a:gd name="connsiteX184" fmla="*/ 2393667 w 3925287"/>
                <a:gd name="connsiteY184" fmla="*/ 236220 h 2423160"/>
                <a:gd name="connsiteX185" fmla="*/ 2363187 w 3925287"/>
                <a:gd name="connsiteY185" fmla="*/ 285750 h 2423160"/>
                <a:gd name="connsiteX186" fmla="*/ 2306037 w 3925287"/>
                <a:gd name="connsiteY186" fmla="*/ 354330 h 2423160"/>
                <a:gd name="connsiteX187" fmla="*/ 2286987 w 3925287"/>
                <a:gd name="connsiteY187" fmla="*/ 388620 h 2423160"/>
                <a:gd name="connsiteX188" fmla="*/ 2302227 w 3925287"/>
                <a:gd name="connsiteY188" fmla="*/ 403860 h 2423160"/>
                <a:gd name="connsiteX189" fmla="*/ 2262035 w 3925287"/>
                <a:gd name="connsiteY189" fmla="*/ 411481 h 2423160"/>
                <a:gd name="connsiteX190" fmla="*/ 2256507 w 3925287"/>
                <a:gd name="connsiteY190" fmla="*/ 441960 h 2423160"/>
                <a:gd name="connsiteX191" fmla="*/ 2248887 w 3925287"/>
                <a:gd name="connsiteY191" fmla="*/ 464820 h 2423160"/>
                <a:gd name="connsiteX192" fmla="*/ 2226027 w 3925287"/>
                <a:gd name="connsiteY192" fmla="*/ 480060 h 2423160"/>
                <a:gd name="connsiteX193" fmla="*/ 2208695 w 3925287"/>
                <a:gd name="connsiteY193" fmla="*/ 502920 h 2423160"/>
                <a:gd name="connsiteX194" fmla="*/ 2176497 w 3925287"/>
                <a:gd name="connsiteY194" fmla="*/ 514350 h 2423160"/>
                <a:gd name="connsiteX195" fmla="*/ 2096487 w 3925287"/>
                <a:gd name="connsiteY195" fmla="*/ 601980 h 2423160"/>
                <a:gd name="connsiteX196" fmla="*/ 1989807 w 3925287"/>
                <a:gd name="connsiteY196" fmla="*/ 624840 h 2423160"/>
                <a:gd name="connsiteX197" fmla="*/ 2033435 w 3925287"/>
                <a:gd name="connsiteY197" fmla="*/ 640080 h 2423160"/>
                <a:gd name="connsiteX198" fmla="*/ 1964855 w 3925287"/>
                <a:gd name="connsiteY198" fmla="*/ 640080 h 2423160"/>
                <a:gd name="connsiteX199" fmla="*/ 1959327 w 3925287"/>
                <a:gd name="connsiteY199" fmla="*/ 636270 h 2423160"/>
                <a:gd name="connsiteX200" fmla="*/ 1947897 w 3925287"/>
                <a:gd name="connsiteY200" fmla="*/ 643890 h 2423160"/>
                <a:gd name="connsiteX201" fmla="*/ 1940277 w 3925287"/>
                <a:gd name="connsiteY201" fmla="*/ 624840 h 2423160"/>
                <a:gd name="connsiteX202" fmla="*/ 1898367 w 3925287"/>
                <a:gd name="connsiteY202" fmla="*/ 613410 h 2423160"/>
                <a:gd name="connsiteX203" fmla="*/ 1925037 w 3925287"/>
                <a:gd name="connsiteY203" fmla="*/ 628650 h 2423160"/>
                <a:gd name="connsiteX204" fmla="*/ 1921227 w 3925287"/>
                <a:gd name="connsiteY204" fmla="*/ 647700 h 2423160"/>
                <a:gd name="connsiteX205" fmla="*/ 1902177 w 3925287"/>
                <a:gd name="connsiteY205" fmla="*/ 605790 h 2423160"/>
                <a:gd name="connsiteX206" fmla="*/ 1913607 w 3925287"/>
                <a:gd name="connsiteY206" fmla="*/ 624840 h 2423160"/>
                <a:gd name="connsiteX207" fmla="*/ 1905987 w 3925287"/>
                <a:gd name="connsiteY207" fmla="*/ 621030 h 2423160"/>
                <a:gd name="connsiteX208" fmla="*/ 1898367 w 3925287"/>
                <a:gd name="connsiteY208" fmla="*/ 617220 h 2423160"/>
                <a:gd name="connsiteX209" fmla="*/ 1907705 w 3925287"/>
                <a:gd name="connsiteY209" fmla="*/ 624840 h 2423160"/>
                <a:gd name="connsiteX210" fmla="*/ 1913607 w 3925287"/>
                <a:gd name="connsiteY210" fmla="*/ 632460 h 2423160"/>
                <a:gd name="connsiteX211" fmla="*/ 1919135 w 3925287"/>
                <a:gd name="connsiteY211" fmla="*/ 621030 h 2423160"/>
                <a:gd name="connsiteX212" fmla="*/ 1932657 w 3925287"/>
                <a:gd name="connsiteY212" fmla="*/ 636270 h 2423160"/>
                <a:gd name="connsiteX213" fmla="*/ 1941995 w 3925287"/>
                <a:gd name="connsiteY213" fmla="*/ 636270 h 2423160"/>
                <a:gd name="connsiteX214" fmla="*/ 1917417 w 3925287"/>
                <a:gd name="connsiteY214" fmla="*/ 636270 h 2423160"/>
                <a:gd name="connsiteX215" fmla="*/ 1909797 w 3925287"/>
                <a:gd name="connsiteY215" fmla="*/ 647700 h 2423160"/>
                <a:gd name="connsiteX216" fmla="*/ 1919135 w 3925287"/>
                <a:gd name="connsiteY216" fmla="*/ 632460 h 2423160"/>
                <a:gd name="connsiteX217" fmla="*/ 1913607 w 3925287"/>
                <a:gd name="connsiteY217" fmla="*/ 636270 h 2423160"/>
                <a:gd name="connsiteX218" fmla="*/ 1919135 w 3925287"/>
                <a:gd name="connsiteY218" fmla="*/ 621030 h 2423160"/>
                <a:gd name="connsiteX219" fmla="*/ 1909797 w 3925287"/>
                <a:gd name="connsiteY219" fmla="*/ 624840 h 2423160"/>
                <a:gd name="connsiteX220" fmla="*/ 1951707 w 3925287"/>
                <a:gd name="connsiteY220" fmla="*/ 643890 h 2423160"/>
                <a:gd name="connsiteX221" fmla="*/ 1959327 w 3925287"/>
                <a:gd name="connsiteY221" fmla="*/ 632460 h 2423160"/>
                <a:gd name="connsiteX222" fmla="*/ 1909797 w 3925287"/>
                <a:gd name="connsiteY222" fmla="*/ 640080 h 2423160"/>
                <a:gd name="connsiteX223" fmla="*/ 1875507 w 3925287"/>
                <a:gd name="connsiteY223" fmla="*/ 640080 h 2423160"/>
                <a:gd name="connsiteX224" fmla="*/ 1966947 w 3925287"/>
                <a:gd name="connsiteY224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629825 w 3925287"/>
                <a:gd name="connsiteY148" fmla="*/ 464820 h 2423160"/>
                <a:gd name="connsiteX149" fmla="*/ 3605247 w 3925287"/>
                <a:gd name="connsiteY149" fmla="*/ 480060 h 2423160"/>
                <a:gd name="connsiteX150" fmla="*/ 3544287 w 3925287"/>
                <a:gd name="connsiteY150" fmla="*/ 521970 h 2423160"/>
                <a:gd name="connsiteX151" fmla="*/ 3515525 w 3925287"/>
                <a:gd name="connsiteY151" fmla="*/ 521971 h 2423160"/>
                <a:gd name="connsiteX152" fmla="*/ 3483327 w 3925287"/>
                <a:gd name="connsiteY152" fmla="*/ 548640 h 2423160"/>
                <a:gd name="connsiteX153" fmla="*/ 3498567 w 3925287"/>
                <a:gd name="connsiteY153" fmla="*/ 548640 h 2423160"/>
                <a:gd name="connsiteX154" fmla="*/ 3456657 w 3925287"/>
                <a:gd name="connsiteY154" fmla="*/ 552450 h 2423160"/>
                <a:gd name="connsiteX155" fmla="*/ 3437607 w 3925287"/>
                <a:gd name="connsiteY155" fmla="*/ 567690 h 2423160"/>
                <a:gd name="connsiteX156" fmla="*/ 3429987 w 3925287"/>
                <a:gd name="connsiteY156" fmla="*/ 594360 h 2423160"/>
                <a:gd name="connsiteX157" fmla="*/ 3401225 w 3925287"/>
                <a:gd name="connsiteY157" fmla="*/ 575311 h 2423160"/>
                <a:gd name="connsiteX158" fmla="*/ 3374555 w 3925287"/>
                <a:gd name="connsiteY158" fmla="*/ 575311 h 2423160"/>
                <a:gd name="connsiteX159" fmla="*/ 3327117 w 3925287"/>
                <a:gd name="connsiteY159" fmla="*/ 590550 h 2423160"/>
                <a:gd name="connsiteX160" fmla="*/ 3262347 w 3925287"/>
                <a:gd name="connsiteY160" fmla="*/ 594360 h 2423160"/>
                <a:gd name="connsiteX161" fmla="*/ 3189957 w 3925287"/>
                <a:gd name="connsiteY161" fmla="*/ 621030 h 2423160"/>
                <a:gd name="connsiteX162" fmla="*/ 3056607 w 3925287"/>
                <a:gd name="connsiteY162" fmla="*/ 613410 h 2423160"/>
                <a:gd name="connsiteX163" fmla="*/ 2999457 w 3925287"/>
                <a:gd name="connsiteY163" fmla="*/ 613410 h 2423160"/>
                <a:gd name="connsiteX164" fmla="*/ 2953737 w 3925287"/>
                <a:gd name="connsiteY164" fmla="*/ 613410 h 2423160"/>
                <a:gd name="connsiteX165" fmla="*/ 2877537 w 3925287"/>
                <a:gd name="connsiteY165" fmla="*/ 617220 h 2423160"/>
                <a:gd name="connsiteX166" fmla="*/ 2709897 w 3925287"/>
                <a:gd name="connsiteY166" fmla="*/ 617220 h 2423160"/>
                <a:gd name="connsiteX167" fmla="*/ 2549877 w 3925287"/>
                <a:gd name="connsiteY167" fmla="*/ 628650 h 2423160"/>
                <a:gd name="connsiteX168" fmla="*/ 2315375 w 3925287"/>
                <a:gd name="connsiteY168" fmla="*/ 624840 h 2423160"/>
                <a:gd name="connsiteX169" fmla="*/ 2355567 w 3925287"/>
                <a:gd name="connsiteY169" fmla="*/ 560070 h 2423160"/>
                <a:gd name="connsiteX170" fmla="*/ 2431767 w 3925287"/>
                <a:gd name="connsiteY170" fmla="*/ 434340 h 2423160"/>
                <a:gd name="connsiteX171" fmla="*/ 2511777 w 3925287"/>
                <a:gd name="connsiteY171" fmla="*/ 327660 h 2423160"/>
                <a:gd name="connsiteX172" fmla="*/ 2534637 w 3925287"/>
                <a:gd name="connsiteY172" fmla="*/ 259080 h 2423160"/>
                <a:gd name="connsiteX173" fmla="*/ 2557497 w 3925287"/>
                <a:gd name="connsiteY173" fmla="*/ 205740 h 2423160"/>
                <a:gd name="connsiteX174" fmla="*/ 2568927 w 3925287"/>
                <a:gd name="connsiteY174" fmla="*/ 198120 h 2423160"/>
                <a:gd name="connsiteX175" fmla="*/ 2585885 w 3925287"/>
                <a:gd name="connsiteY175" fmla="*/ 140970 h 2423160"/>
                <a:gd name="connsiteX176" fmla="*/ 2591787 w 3925287"/>
                <a:gd name="connsiteY176" fmla="*/ 91440 h 2423160"/>
                <a:gd name="connsiteX177" fmla="*/ 2595597 w 3925287"/>
                <a:gd name="connsiteY177" fmla="*/ 0 h 2423160"/>
                <a:gd name="connsiteX178" fmla="*/ 2538447 w 3925287"/>
                <a:gd name="connsiteY178" fmla="*/ 45720 h 2423160"/>
                <a:gd name="connsiteX179" fmla="*/ 2517305 w 3925287"/>
                <a:gd name="connsiteY179" fmla="*/ 76201 h 2423160"/>
                <a:gd name="connsiteX180" fmla="*/ 2513495 w 3925287"/>
                <a:gd name="connsiteY180" fmla="*/ 102870 h 2423160"/>
                <a:gd name="connsiteX181" fmla="*/ 2496537 w 3925287"/>
                <a:gd name="connsiteY181" fmla="*/ 121920 h 2423160"/>
                <a:gd name="connsiteX182" fmla="*/ 2485107 w 3925287"/>
                <a:gd name="connsiteY182" fmla="*/ 102870 h 2423160"/>
                <a:gd name="connsiteX183" fmla="*/ 2431767 w 3925287"/>
                <a:gd name="connsiteY183" fmla="*/ 179070 h 2423160"/>
                <a:gd name="connsiteX184" fmla="*/ 2405097 w 3925287"/>
                <a:gd name="connsiteY184" fmla="*/ 213360 h 2423160"/>
                <a:gd name="connsiteX185" fmla="*/ 2393667 w 3925287"/>
                <a:gd name="connsiteY185" fmla="*/ 236220 h 2423160"/>
                <a:gd name="connsiteX186" fmla="*/ 2363187 w 3925287"/>
                <a:gd name="connsiteY186" fmla="*/ 285750 h 2423160"/>
                <a:gd name="connsiteX187" fmla="*/ 2306037 w 3925287"/>
                <a:gd name="connsiteY187" fmla="*/ 354330 h 2423160"/>
                <a:gd name="connsiteX188" fmla="*/ 2286987 w 3925287"/>
                <a:gd name="connsiteY188" fmla="*/ 388620 h 2423160"/>
                <a:gd name="connsiteX189" fmla="*/ 2302227 w 3925287"/>
                <a:gd name="connsiteY189" fmla="*/ 403860 h 2423160"/>
                <a:gd name="connsiteX190" fmla="*/ 2262035 w 3925287"/>
                <a:gd name="connsiteY190" fmla="*/ 411481 h 2423160"/>
                <a:gd name="connsiteX191" fmla="*/ 2256507 w 3925287"/>
                <a:gd name="connsiteY191" fmla="*/ 441960 h 2423160"/>
                <a:gd name="connsiteX192" fmla="*/ 2248887 w 3925287"/>
                <a:gd name="connsiteY192" fmla="*/ 464820 h 2423160"/>
                <a:gd name="connsiteX193" fmla="*/ 2226027 w 3925287"/>
                <a:gd name="connsiteY193" fmla="*/ 480060 h 2423160"/>
                <a:gd name="connsiteX194" fmla="*/ 2208695 w 3925287"/>
                <a:gd name="connsiteY194" fmla="*/ 502920 h 2423160"/>
                <a:gd name="connsiteX195" fmla="*/ 2176497 w 3925287"/>
                <a:gd name="connsiteY195" fmla="*/ 514350 h 2423160"/>
                <a:gd name="connsiteX196" fmla="*/ 2096487 w 3925287"/>
                <a:gd name="connsiteY196" fmla="*/ 601980 h 2423160"/>
                <a:gd name="connsiteX197" fmla="*/ 1989807 w 3925287"/>
                <a:gd name="connsiteY197" fmla="*/ 624840 h 2423160"/>
                <a:gd name="connsiteX198" fmla="*/ 2033435 w 3925287"/>
                <a:gd name="connsiteY198" fmla="*/ 640080 h 2423160"/>
                <a:gd name="connsiteX199" fmla="*/ 1964855 w 3925287"/>
                <a:gd name="connsiteY199" fmla="*/ 640080 h 2423160"/>
                <a:gd name="connsiteX200" fmla="*/ 1959327 w 3925287"/>
                <a:gd name="connsiteY200" fmla="*/ 636270 h 2423160"/>
                <a:gd name="connsiteX201" fmla="*/ 1947897 w 3925287"/>
                <a:gd name="connsiteY201" fmla="*/ 643890 h 2423160"/>
                <a:gd name="connsiteX202" fmla="*/ 1940277 w 3925287"/>
                <a:gd name="connsiteY202" fmla="*/ 624840 h 2423160"/>
                <a:gd name="connsiteX203" fmla="*/ 1898367 w 3925287"/>
                <a:gd name="connsiteY203" fmla="*/ 613410 h 2423160"/>
                <a:gd name="connsiteX204" fmla="*/ 1925037 w 3925287"/>
                <a:gd name="connsiteY204" fmla="*/ 628650 h 2423160"/>
                <a:gd name="connsiteX205" fmla="*/ 1921227 w 3925287"/>
                <a:gd name="connsiteY205" fmla="*/ 647700 h 2423160"/>
                <a:gd name="connsiteX206" fmla="*/ 1902177 w 3925287"/>
                <a:gd name="connsiteY206" fmla="*/ 605790 h 2423160"/>
                <a:gd name="connsiteX207" fmla="*/ 1913607 w 3925287"/>
                <a:gd name="connsiteY207" fmla="*/ 624840 h 2423160"/>
                <a:gd name="connsiteX208" fmla="*/ 1905987 w 3925287"/>
                <a:gd name="connsiteY208" fmla="*/ 621030 h 2423160"/>
                <a:gd name="connsiteX209" fmla="*/ 1898367 w 3925287"/>
                <a:gd name="connsiteY209" fmla="*/ 617220 h 2423160"/>
                <a:gd name="connsiteX210" fmla="*/ 1907705 w 3925287"/>
                <a:gd name="connsiteY210" fmla="*/ 624840 h 2423160"/>
                <a:gd name="connsiteX211" fmla="*/ 1913607 w 3925287"/>
                <a:gd name="connsiteY211" fmla="*/ 632460 h 2423160"/>
                <a:gd name="connsiteX212" fmla="*/ 1919135 w 3925287"/>
                <a:gd name="connsiteY212" fmla="*/ 621030 h 2423160"/>
                <a:gd name="connsiteX213" fmla="*/ 1932657 w 3925287"/>
                <a:gd name="connsiteY213" fmla="*/ 636270 h 2423160"/>
                <a:gd name="connsiteX214" fmla="*/ 1941995 w 3925287"/>
                <a:gd name="connsiteY214" fmla="*/ 636270 h 2423160"/>
                <a:gd name="connsiteX215" fmla="*/ 1917417 w 3925287"/>
                <a:gd name="connsiteY215" fmla="*/ 636270 h 2423160"/>
                <a:gd name="connsiteX216" fmla="*/ 1909797 w 3925287"/>
                <a:gd name="connsiteY216" fmla="*/ 647700 h 2423160"/>
                <a:gd name="connsiteX217" fmla="*/ 1919135 w 3925287"/>
                <a:gd name="connsiteY217" fmla="*/ 632460 h 2423160"/>
                <a:gd name="connsiteX218" fmla="*/ 1913607 w 3925287"/>
                <a:gd name="connsiteY218" fmla="*/ 636270 h 2423160"/>
                <a:gd name="connsiteX219" fmla="*/ 1919135 w 3925287"/>
                <a:gd name="connsiteY219" fmla="*/ 621030 h 2423160"/>
                <a:gd name="connsiteX220" fmla="*/ 1909797 w 3925287"/>
                <a:gd name="connsiteY220" fmla="*/ 624840 h 2423160"/>
                <a:gd name="connsiteX221" fmla="*/ 1951707 w 3925287"/>
                <a:gd name="connsiteY221" fmla="*/ 643890 h 2423160"/>
                <a:gd name="connsiteX222" fmla="*/ 1959327 w 3925287"/>
                <a:gd name="connsiteY222" fmla="*/ 632460 h 2423160"/>
                <a:gd name="connsiteX223" fmla="*/ 1909797 w 3925287"/>
                <a:gd name="connsiteY223" fmla="*/ 640080 h 2423160"/>
                <a:gd name="connsiteX224" fmla="*/ 1875507 w 3925287"/>
                <a:gd name="connsiteY224" fmla="*/ 640080 h 2423160"/>
                <a:gd name="connsiteX225" fmla="*/ 1966947 w 3925287"/>
                <a:gd name="connsiteY225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62397 w 3925287"/>
                <a:gd name="connsiteY147" fmla="*/ 441960 h 2423160"/>
                <a:gd name="connsiteX148" fmla="*/ 3629825 w 3925287"/>
                <a:gd name="connsiteY148" fmla="*/ 464820 h 2423160"/>
                <a:gd name="connsiteX149" fmla="*/ 3605247 w 3925287"/>
                <a:gd name="connsiteY149" fmla="*/ 480060 h 2423160"/>
                <a:gd name="connsiteX150" fmla="*/ 3559527 w 3925287"/>
                <a:gd name="connsiteY150" fmla="*/ 502920 h 2423160"/>
                <a:gd name="connsiteX151" fmla="*/ 3515525 w 3925287"/>
                <a:gd name="connsiteY151" fmla="*/ 521971 h 2423160"/>
                <a:gd name="connsiteX152" fmla="*/ 3483327 w 3925287"/>
                <a:gd name="connsiteY152" fmla="*/ 548640 h 2423160"/>
                <a:gd name="connsiteX153" fmla="*/ 3498567 w 3925287"/>
                <a:gd name="connsiteY153" fmla="*/ 548640 h 2423160"/>
                <a:gd name="connsiteX154" fmla="*/ 3456657 w 3925287"/>
                <a:gd name="connsiteY154" fmla="*/ 552450 h 2423160"/>
                <a:gd name="connsiteX155" fmla="*/ 3437607 w 3925287"/>
                <a:gd name="connsiteY155" fmla="*/ 567690 h 2423160"/>
                <a:gd name="connsiteX156" fmla="*/ 3429987 w 3925287"/>
                <a:gd name="connsiteY156" fmla="*/ 594360 h 2423160"/>
                <a:gd name="connsiteX157" fmla="*/ 3401225 w 3925287"/>
                <a:gd name="connsiteY157" fmla="*/ 575311 h 2423160"/>
                <a:gd name="connsiteX158" fmla="*/ 3374555 w 3925287"/>
                <a:gd name="connsiteY158" fmla="*/ 575311 h 2423160"/>
                <a:gd name="connsiteX159" fmla="*/ 3327117 w 3925287"/>
                <a:gd name="connsiteY159" fmla="*/ 590550 h 2423160"/>
                <a:gd name="connsiteX160" fmla="*/ 3262347 w 3925287"/>
                <a:gd name="connsiteY160" fmla="*/ 594360 h 2423160"/>
                <a:gd name="connsiteX161" fmla="*/ 3189957 w 3925287"/>
                <a:gd name="connsiteY161" fmla="*/ 621030 h 2423160"/>
                <a:gd name="connsiteX162" fmla="*/ 3056607 w 3925287"/>
                <a:gd name="connsiteY162" fmla="*/ 613410 h 2423160"/>
                <a:gd name="connsiteX163" fmla="*/ 2999457 w 3925287"/>
                <a:gd name="connsiteY163" fmla="*/ 613410 h 2423160"/>
                <a:gd name="connsiteX164" fmla="*/ 2953737 w 3925287"/>
                <a:gd name="connsiteY164" fmla="*/ 613410 h 2423160"/>
                <a:gd name="connsiteX165" fmla="*/ 2877537 w 3925287"/>
                <a:gd name="connsiteY165" fmla="*/ 617220 h 2423160"/>
                <a:gd name="connsiteX166" fmla="*/ 2709897 w 3925287"/>
                <a:gd name="connsiteY166" fmla="*/ 617220 h 2423160"/>
                <a:gd name="connsiteX167" fmla="*/ 2549877 w 3925287"/>
                <a:gd name="connsiteY167" fmla="*/ 628650 h 2423160"/>
                <a:gd name="connsiteX168" fmla="*/ 2315375 w 3925287"/>
                <a:gd name="connsiteY168" fmla="*/ 624840 h 2423160"/>
                <a:gd name="connsiteX169" fmla="*/ 2355567 w 3925287"/>
                <a:gd name="connsiteY169" fmla="*/ 560070 h 2423160"/>
                <a:gd name="connsiteX170" fmla="*/ 2431767 w 3925287"/>
                <a:gd name="connsiteY170" fmla="*/ 434340 h 2423160"/>
                <a:gd name="connsiteX171" fmla="*/ 2511777 w 3925287"/>
                <a:gd name="connsiteY171" fmla="*/ 327660 h 2423160"/>
                <a:gd name="connsiteX172" fmla="*/ 2534637 w 3925287"/>
                <a:gd name="connsiteY172" fmla="*/ 259080 h 2423160"/>
                <a:gd name="connsiteX173" fmla="*/ 2557497 w 3925287"/>
                <a:gd name="connsiteY173" fmla="*/ 205740 h 2423160"/>
                <a:gd name="connsiteX174" fmla="*/ 2568927 w 3925287"/>
                <a:gd name="connsiteY174" fmla="*/ 198120 h 2423160"/>
                <a:gd name="connsiteX175" fmla="*/ 2585885 w 3925287"/>
                <a:gd name="connsiteY175" fmla="*/ 140970 h 2423160"/>
                <a:gd name="connsiteX176" fmla="*/ 2591787 w 3925287"/>
                <a:gd name="connsiteY176" fmla="*/ 91440 h 2423160"/>
                <a:gd name="connsiteX177" fmla="*/ 2595597 w 3925287"/>
                <a:gd name="connsiteY177" fmla="*/ 0 h 2423160"/>
                <a:gd name="connsiteX178" fmla="*/ 2538447 w 3925287"/>
                <a:gd name="connsiteY178" fmla="*/ 45720 h 2423160"/>
                <a:gd name="connsiteX179" fmla="*/ 2517305 w 3925287"/>
                <a:gd name="connsiteY179" fmla="*/ 76201 h 2423160"/>
                <a:gd name="connsiteX180" fmla="*/ 2513495 w 3925287"/>
                <a:gd name="connsiteY180" fmla="*/ 102870 h 2423160"/>
                <a:gd name="connsiteX181" fmla="*/ 2496537 w 3925287"/>
                <a:gd name="connsiteY181" fmla="*/ 121920 h 2423160"/>
                <a:gd name="connsiteX182" fmla="*/ 2485107 w 3925287"/>
                <a:gd name="connsiteY182" fmla="*/ 102870 h 2423160"/>
                <a:gd name="connsiteX183" fmla="*/ 2431767 w 3925287"/>
                <a:gd name="connsiteY183" fmla="*/ 179070 h 2423160"/>
                <a:gd name="connsiteX184" fmla="*/ 2405097 w 3925287"/>
                <a:gd name="connsiteY184" fmla="*/ 213360 h 2423160"/>
                <a:gd name="connsiteX185" fmla="*/ 2393667 w 3925287"/>
                <a:gd name="connsiteY185" fmla="*/ 236220 h 2423160"/>
                <a:gd name="connsiteX186" fmla="*/ 2363187 w 3925287"/>
                <a:gd name="connsiteY186" fmla="*/ 285750 h 2423160"/>
                <a:gd name="connsiteX187" fmla="*/ 2306037 w 3925287"/>
                <a:gd name="connsiteY187" fmla="*/ 354330 h 2423160"/>
                <a:gd name="connsiteX188" fmla="*/ 2286987 w 3925287"/>
                <a:gd name="connsiteY188" fmla="*/ 388620 h 2423160"/>
                <a:gd name="connsiteX189" fmla="*/ 2302227 w 3925287"/>
                <a:gd name="connsiteY189" fmla="*/ 403860 h 2423160"/>
                <a:gd name="connsiteX190" fmla="*/ 2262035 w 3925287"/>
                <a:gd name="connsiteY190" fmla="*/ 411481 h 2423160"/>
                <a:gd name="connsiteX191" fmla="*/ 2256507 w 3925287"/>
                <a:gd name="connsiteY191" fmla="*/ 441960 h 2423160"/>
                <a:gd name="connsiteX192" fmla="*/ 2248887 w 3925287"/>
                <a:gd name="connsiteY192" fmla="*/ 464820 h 2423160"/>
                <a:gd name="connsiteX193" fmla="*/ 2226027 w 3925287"/>
                <a:gd name="connsiteY193" fmla="*/ 480060 h 2423160"/>
                <a:gd name="connsiteX194" fmla="*/ 2208695 w 3925287"/>
                <a:gd name="connsiteY194" fmla="*/ 502920 h 2423160"/>
                <a:gd name="connsiteX195" fmla="*/ 2176497 w 3925287"/>
                <a:gd name="connsiteY195" fmla="*/ 514350 h 2423160"/>
                <a:gd name="connsiteX196" fmla="*/ 2096487 w 3925287"/>
                <a:gd name="connsiteY196" fmla="*/ 601980 h 2423160"/>
                <a:gd name="connsiteX197" fmla="*/ 1989807 w 3925287"/>
                <a:gd name="connsiteY197" fmla="*/ 624840 h 2423160"/>
                <a:gd name="connsiteX198" fmla="*/ 2033435 w 3925287"/>
                <a:gd name="connsiteY198" fmla="*/ 640080 h 2423160"/>
                <a:gd name="connsiteX199" fmla="*/ 1964855 w 3925287"/>
                <a:gd name="connsiteY199" fmla="*/ 640080 h 2423160"/>
                <a:gd name="connsiteX200" fmla="*/ 1959327 w 3925287"/>
                <a:gd name="connsiteY200" fmla="*/ 636270 h 2423160"/>
                <a:gd name="connsiteX201" fmla="*/ 1947897 w 3925287"/>
                <a:gd name="connsiteY201" fmla="*/ 643890 h 2423160"/>
                <a:gd name="connsiteX202" fmla="*/ 1940277 w 3925287"/>
                <a:gd name="connsiteY202" fmla="*/ 624840 h 2423160"/>
                <a:gd name="connsiteX203" fmla="*/ 1898367 w 3925287"/>
                <a:gd name="connsiteY203" fmla="*/ 613410 h 2423160"/>
                <a:gd name="connsiteX204" fmla="*/ 1925037 w 3925287"/>
                <a:gd name="connsiteY204" fmla="*/ 628650 h 2423160"/>
                <a:gd name="connsiteX205" fmla="*/ 1921227 w 3925287"/>
                <a:gd name="connsiteY205" fmla="*/ 647700 h 2423160"/>
                <a:gd name="connsiteX206" fmla="*/ 1902177 w 3925287"/>
                <a:gd name="connsiteY206" fmla="*/ 605790 h 2423160"/>
                <a:gd name="connsiteX207" fmla="*/ 1913607 w 3925287"/>
                <a:gd name="connsiteY207" fmla="*/ 624840 h 2423160"/>
                <a:gd name="connsiteX208" fmla="*/ 1905987 w 3925287"/>
                <a:gd name="connsiteY208" fmla="*/ 621030 h 2423160"/>
                <a:gd name="connsiteX209" fmla="*/ 1898367 w 3925287"/>
                <a:gd name="connsiteY209" fmla="*/ 617220 h 2423160"/>
                <a:gd name="connsiteX210" fmla="*/ 1907705 w 3925287"/>
                <a:gd name="connsiteY210" fmla="*/ 624840 h 2423160"/>
                <a:gd name="connsiteX211" fmla="*/ 1913607 w 3925287"/>
                <a:gd name="connsiteY211" fmla="*/ 632460 h 2423160"/>
                <a:gd name="connsiteX212" fmla="*/ 1919135 w 3925287"/>
                <a:gd name="connsiteY212" fmla="*/ 621030 h 2423160"/>
                <a:gd name="connsiteX213" fmla="*/ 1932657 w 3925287"/>
                <a:gd name="connsiteY213" fmla="*/ 636270 h 2423160"/>
                <a:gd name="connsiteX214" fmla="*/ 1941995 w 3925287"/>
                <a:gd name="connsiteY214" fmla="*/ 636270 h 2423160"/>
                <a:gd name="connsiteX215" fmla="*/ 1917417 w 3925287"/>
                <a:gd name="connsiteY215" fmla="*/ 636270 h 2423160"/>
                <a:gd name="connsiteX216" fmla="*/ 1909797 w 3925287"/>
                <a:gd name="connsiteY216" fmla="*/ 647700 h 2423160"/>
                <a:gd name="connsiteX217" fmla="*/ 1919135 w 3925287"/>
                <a:gd name="connsiteY217" fmla="*/ 632460 h 2423160"/>
                <a:gd name="connsiteX218" fmla="*/ 1913607 w 3925287"/>
                <a:gd name="connsiteY218" fmla="*/ 636270 h 2423160"/>
                <a:gd name="connsiteX219" fmla="*/ 1919135 w 3925287"/>
                <a:gd name="connsiteY219" fmla="*/ 621030 h 2423160"/>
                <a:gd name="connsiteX220" fmla="*/ 1909797 w 3925287"/>
                <a:gd name="connsiteY220" fmla="*/ 624840 h 2423160"/>
                <a:gd name="connsiteX221" fmla="*/ 1951707 w 3925287"/>
                <a:gd name="connsiteY221" fmla="*/ 643890 h 2423160"/>
                <a:gd name="connsiteX222" fmla="*/ 1959327 w 3925287"/>
                <a:gd name="connsiteY222" fmla="*/ 632460 h 2423160"/>
                <a:gd name="connsiteX223" fmla="*/ 1909797 w 3925287"/>
                <a:gd name="connsiteY223" fmla="*/ 640080 h 2423160"/>
                <a:gd name="connsiteX224" fmla="*/ 1875507 w 3925287"/>
                <a:gd name="connsiteY224" fmla="*/ 640080 h 2423160"/>
                <a:gd name="connsiteX225" fmla="*/ 1966947 w 3925287"/>
                <a:gd name="connsiteY225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19547 w 3925287"/>
                <a:gd name="connsiteY146" fmla="*/ 426720 h 2423160"/>
                <a:gd name="connsiteX147" fmla="*/ 3681447 w 3925287"/>
                <a:gd name="connsiteY147" fmla="*/ 457200 h 2423160"/>
                <a:gd name="connsiteX148" fmla="*/ 3629825 w 3925287"/>
                <a:gd name="connsiteY148" fmla="*/ 464820 h 2423160"/>
                <a:gd name="connsiteX149" fmla="*/ 3605247 w 3925287"/>
                <a:gd name="connsiteY149" fmla="*/ 480060 h 2423160"/>
                <a:gd name="connsiteX150" fmla="*/ 3559527 w 3925287"/>
                <a:gd name="connsiteY150" fmla="*/ 502920 h 2423160"/>
                <a:gd name="connsiteX151" fmla="*/ 3515525 w 3925287"/>
                <a:gd name="connsiteY151" fmla="*/ 521971 h 2423160"/>
                <a:gd name="connsiteX152" fmla="*/ 3483327 w 3925287"/>
                <a:gd name="connsiteY152" fmla="*/ 548640 h 2423160"/>
                <a:gd name="connsiteX153" fmla="*/ 3498567 w 3925287"/>
                <a:gd name="connsiteY153" fmla="*/ 548640 h 2423160"/>
                <a:gd name="connsiteX154" fmla="*/ 3456657 w 3925287"/>
                <a:gd name="connsiteY154" fmla="*/ 552450 h 2423160"/>
                <a:gd name="connsiteX155" fmla="*/ 3437607 w 3925287"/>
                <a:gd name="connsiteY155" fmla="*/ 567690 h 2423160"/>
                <a:gd name="connsiteX156" fmla="*/ 3429987 w 3925287"/>
                <a:gd name="connsiteY156" fmla="*/ 594360 h 2423160"/>
                <a:gd name="connsiteX157" fmla="*/ 3401225 w 3925287"/>
                <a:gd name="connsiteY157" fmla="*/ 575311 h 2423160"/>
                <a:gd name="connsiteX158" fmla="*/ 3374555 w 3925287"/>
                <a:gd name="connsiteY158" fmla="*/ 575311 h 2423160"/>
                <a:gd name="connsiteX159" fmla="*/ 3327117 w 3925287"/>
                <a:gd name="connsiteY159" fmla="*/ 590550 h 2423160"/>
                <a:gd name="connsiteX160" fmla="*/ 3262347 w 3925287"/>
                <a:gd name="connsiteY160" fmla="*/ 594360 h 2423160"/>
                <a:gd name="connsiteX161" fmla="*/ 3189957 w 3925287"/>
                <a:gd name="connsiteY161" fmla="*/ 621030 h 2423160"/>
                <a:gd name="connsiteX162" fmla="*/ 3056607 w 3925287"/>
                <a:gd name="connsiteY162" fmla="*/ 613410 h 2423160"/>
                <a:gd name="connsiteX163" fmla="*/ 2999457 w 3925287"/>
                <a:gd name="connsiteY163" fmla="*/ 613410 h 2423160"/>
                <a:gd name="connsiteX164" fmla="*/ 2953737 w 3925287"/>
                <a:gd name="connsiteY164" fmla="*/ 613410 h 2423160"/>
                <a:gd name="connsiteX165" fmla="*/ 2877537 w 3925287"/>
                <a:gd name="connsiteY165" fmla="*/ 617220 h 2423160"/>
                <a:gd name="connsiteX166" fmla="*/ 2709897 w 3925287"/>
                <a:gd name="connsiteY166" fmla="*/ 617220 h 2423160"/>
                <a:gd name="connsiteX167" fmla="*/ 2549877 w 3925287"/>
                <a:gd name="connsiteY167" fmla="*/ 628650 h 2423160"/>
                <a:gd name="connsiteX168" fmla="*/ 2315375 w 3925287"/>
                <a:gd name="connsiteY168" fmla="*/ 624840 h 2423160"/>
                <a:gd name="connsiteX169" fmla="*/ 2355567 w 3925287"/>
                <a:gd name="connsiteY169" fmla="*/ 560070 h 2423160"/>
                <a:gd name="connsiteX170" fmla="*/ 2431767 w 3925287"/>
                <a:gd name="connsiteY170" fmla="*/ 434340 h 2423160"/>
                <a:gd name="connsiteX171" fmla="*/ 2511777 w 3925287"/>
                <a:gd name="connsiteY171" fmla="*/ 327660 h 2423160"/>
                <a:gd name="connsiteX172" fmla="*/ 2534637 w 3925287"/>
                <a:gd name="connsiteY172" fmla="*/ 259080 h 2423160"/>
                <a:gd name="connsiteX173" fmla="*/ 2557497 w 3925287"/>
                <a:gd name="connsiteY173" fmla="*/ 205740 h 2423160"/>
                <a:gd name="connsiteX174" fmla="*/ 2568927 w 3925287"/>
                <a:gd name="connsiteY174" fmla="*/ 198120 h 2423160"/>
                <a:gd name="connsiteX175" fmla="*/ 2585885 w 3925287"/>
                <a:gd name="connsiteY175" fmla="*/ 140970 h 2423160"/>
                <a:gd name="connsiteX176" fmla="*/ 2591787 w 3925287"/>
                <a:gd name="connsiteY176" fmla="*/ 91440 h 2423160"/>
                <a:gd name="connsiteX177" fmla="*/ 2595597 w 3925287"/>
                <a:gd name="connsiteY177" fmla="*/ 0 h 2423160"/>
                <a:gd name="connsiteX178" fmla="*/ 2538447 w 3925287"/>
                <a:gd name="connsiteY178" fmla="*/ 45720 h 2423160"/>
                <a:gd name="connsiteX179" fmla="*/ 2517305 w 3925287"/>
                <a:gd name="connsiteY179" fmla="*/ 76201 h 2423160"/>
                <a:gd name="connsiteX180" fmla="*/ 2513495 w 3925287"/>
                <a:gd name="connsiteY180" fmla="*/ 102870 h 2423160"/>
                <a:gd name="connsiteX181" fmla="*/ 2496537 w 3925287"/>
                <a:gd name="connsiteY181" fmla="*/ 121920 h 2423160"/>
                <a:gd name="connsiteX182" fmla="*/ 2485107 w 3925287"/>
                <a:gd name="connsiteY182" fmla="*/ 102870 h 2423160"/>
                <a:gd name="connsiteX183" fmla="*/ 2431767 w 3925287"/>
                <a:gd name="connsiteY183" fmla="*/ 179070 h 2423160"/>
                <a:gd name="connsiteX184" fmla="*/ 2405097 w 3925287"/>
                <a:gd name="connsiteY184" fmla="*/ 213360 h 2423160"/>
                <a:gd name="connsiteX185" fmla="*/ 2393667 w 3925287"/>
                <a:gd name="connsiteY185" fmla="*/ 236220 h 2423160"/>
                <a:gd name="connsiteX186" fmla="*/ 2363187 w 3925287"/>
                <a:gd name="connsiteY186" fmla="*/ 285750 h 2423160"/>
                <a:gd name="connsiteX187" fmla="*/ 2306037 w 3925287"/>
                <a:gd name="connsiteY187" fmla="*/ 354330 h 2423160"/>
                <a:gd name="connsiteX188" fmla="*/ 2286987 w 3925287"/>
                <a:gd name="connsiteY188" fmla="*/ 388620 h 2423160"/>
                <a:gd name="connsiteX189" fmla="*/ 2302227 w 3925287"/>
                <a:gd name="connsiteY189" fmla="*/ 403860 h 2423160"/>
                <a:gd name="connsiteX190" fmla="*/ 2262035 w 3925287"/>
                <a:gd name="connsiteY190" fmla="*/ 411481 h 2423160"/>
                <a:gd name="connsiteX191" fmla="*/ 2256507 w 3925287"/>
                <a:gd name="connsiteY191" fmla="*/ 441960 h 2423160"/>
                <a:gd name="connsiteX192" fmla="*/ 2248887 w 3925287"/>
                <a:gd name="connsiteY192" fmla="*/ 464820 h 2423160"/>
                <a:gd name="connsiteX193" fmla="*/ 2226027 w 3925287"/>
                <a:gd name="connsiteY193" fmla="*/ 480060 h 2423160"/>
                <a:gd name="connsiteX194" fmla="*/ 2208695 w 3925287"/>
                <a:gd name="connsiteY194" fmla="*/ 502920 h 2423160"/>
                <a:gd name="connsiteX195" fmla="*/ 2176497 w 3925287"/>
                <a:gd name="connsiteY195" fmla="*/ 514350 h 2423160"/>
                <a:gd name="connsiteX196" fmla="*/ 2096487 w 3925287"/>
                <a:gd name="connsiteY196" fmla="*/ 601980 h 2423160"/>
                <a:gd name="connsiteX197" fmla="*/ 1989807 w 3925287"/>
                <a:gd name="connsiteY197" fmla="*/ 624840 h 2423160"/>
                <a:gd name="connsiteX198" fmla="*/ 2033435 w 3925287"/>
                <a:gd name="connsiteY198" fmla="*/ 640080 h 2423160"/>
                <a:gd name="connsiteX199" fmla="*/ 1964855 w 3925287"/>
                <a:gd name="connsiteY199" fmla="*/ 640080 h 2423160"/>
                <a:gd name="connsiteX200" fmla="*/ 1959327 w 3925287"/>
                <a:gd name="connsiteY200" fmla="*/ 636270 h 2423160"/>
                <a:gd name="connsiteX201" fmla="*/ 1947897 w 3925287"/>
                <a:gd name="connsiteY201" fmla="*/ 643890 h 2423160"/>
                <a:gd name="connsiteX202" fmla="*/ 1940277 w 3925287"/>
                <a:gd name="connsiteY202" fmla="*/ 624840 h 2423160"/>
                <a:gd name="connsiteX203" fmla="*/ 1898367 w 3925287"/>
                <a:gd name="connsiteY203" fmla="*/ 613410 h 2423160"/>
                <a:gd name="connsiteX204" fmla="*/ 1925037 w 3925287"/>
                <a:gd name="connsiteY204" fmla="*/ 628650 h 2423160"/>
                <a:gd name="connsiteX205" fmla="*/ 1921227 w 3925287"/>
                <a:gd name="connsiteY205" fmla="*/ 647700 h 2423160"/>
                <a:gd name="connsiteX206" fmla="*/ 1902177 w 3925287"/>
                <a:gd name="connsiteY206" fmla="*/ 605790 h 2423160"/>
                <a:gd name="connsiteX207" fmla="*/ 1913607 w 3925287"/>
                <a:gd name="connsiteY207" fmla="*/ 624840 h 2423160"/>
                <a:gd name="connsiteX208" fmla="*/ 1905987 w 3925287"/>
                <a:gd name="connsiteY208" fmla="*/ 621030 h 2423160"/>
                <a:gd name="connsiteX209" fmla="*/ 1898367 w 3925287"/>
                <a:gd name="connsiteY209" fmla="*/ 617220 h 2423160"/>
                <a:gd name="connsiteX210" fmla="*/ 1907705 w 3925287"/>
                <a:gd name="connsiteY210" fmla="*/ 624840 h 2423160"/>
                <a:gd name="connsiteX211" fmla="*/ 1913607 w 3925287"/>
                <a:gd name="connsiteY211" fmla="*/ 632460 h 2423160"/>
                <a:gd name="connsiteX212" fmla="*/ 1919135 w 3925287"/>
                <a:gd name="connsiteY212" fmla="*/ 621030 h 2423160"/>
                <a:gd name="connsiteX213" fmla="*/ 1932657 w 3925287"/>
                <a:gd name="connsiteY213" fmla="*/ 636270 h 2423160"/>
                <a:gd name="connsiteX214" fmla="*/ 1941995 w 3925287"/>
                <a:gd name="connsiteY214" fmla="*/ 636270 h 2423160"/>
                <a:gd name="connsiteX215" fmla="*/ 1917417 w 3925287"/>
                <a:gd name="connsiteY215" fmla="*/ 636270 h 2423160"/>
                <a:gd name="connsiteX216" fmla="*/ 1909797 w 3925287"/>
                <a:gd name="connsiteY216" fmla="*/ 647700 h 2423160"/>
                <a:gd name="connsiteX217" fmla="*/ 1919135 w 3925287"/>
                <a:gd name="connsiteY217" fmla="*/ 632460 h 2423160"/>
                <a:gd name="connsiteX218" fmla="*/ 1913607 w 3925287"/>
                <a:gd name="connsiteY218" fmla="*/ 636270 h 2423160"/>
                <a:gd name="connsiteX219" fmla="*/ 1919135 w 3925287"/>
                <a:gd name="connsiteY219" fmla="*/ 621030 h 2423160"/>
                <a:gd name="connsiteX220" fmla="*/ 1909797 w 3925287"/>
                <a:gd name="connsiteY220" fmla="*/ 624840 h 2423160"/>
                <a:gd name="connsiteX221" fmla="*/ 1951707 w 3925287"/>
                <a:gd name="connsiteY221" fmla="*/ 643890 h 2423160"/>
                <a:gd name="connsiteX222" fmla="*/ 1959327 w 3925287"/>
                <a:gd name="connsiteY222" fmla="*/ 632460 h 2423160"/>
                <a:gd name="connsiteX223" fmla="*/ 1909797 w 3925287"/>
                <a:gd name="connsiteY223" fmla="*/ 640080 h 2423160"/>
                <a:gd name="connsiteX224" fmla="*/ 1875507 w 3925287"/>
                <a:gd name="connsiteY224" fmla="*/ 640080 h 2423160"/>
                <a:gd name="connsiteX225" fmla="*/ 1966947 w 3925287"/>
                <a:gd name="connsiteY225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772887 w 3925287"/>
                <a:gd name="connsiteY145" fmla="*/ 430530 h 2423160"/>
                <a:gd name="connsiteX146" fmla="*/ 3753837 w 3925287"/>
                <a:gd name="connsiteY146" fmla="*/ 434340 h 2423160"/>
                <a:gd name="connsiteX147" fmla="*/ 3681447 w 3925287"/>
                <a:gd name="connsiteY147" fmla="*/ 457200 h 2423160"/>
                <a:gd name="connsiteX148" fmla="*/ 3629825 w 3925287"/>
                <a:gd name="connsiteY148" fmla="*/ 464820 h 2423160"/>
                <a:gd name="connsiteX149" fmla="*/ 3605247 w 3925287"/>
                <a:gd name="connsiteY149" fmla="*/ 480060 h 2423160"/>
                <a:gd name="connsiteX150" fmla="*/ 3559527 w 3925287"/>
                <a:gd name="connsiteY150" fmla="*/ 502920 h 2423160"/>
                <a:gd name="connsiteX151" fmla="*/ 3515525 w 3925287"/>
                <a:gd name="connsiteY151" fmla="*/ 521971 h 2423160"/>
                <a:gd name="connsiteX152" fmla="*/ 3483327 w 3925287"/>
                <a:gd name="connsiteY152" fmla="*/ 548640 h 2423160"/>
                <a:gd name="connsiteX153" fmla="*/ 3498567 w 3925287"/>
                <a:gd name="connsiteY153" fmla="*/ 548640 h 2423160"/>
                <a:gd name="connsiteX154" fmla="*/ 3456657 w 3925287"/>
                <a:gd name="connsiteY154" fmla="*/ 552450 h 2423160"/>
                <a:gd name="connsiteX155" fmla="*/ 3437607 w 3925287"/>
                <a:gd name="connsiteY155" fmla="*/ 567690 h 2423160"/>
                <a:gd name="connsiteX156" fmla="*/ 3429987 w 3925287"/>
                <a:gd name="connsiteY156" fmla="*/ 594360 h 2423160"/>
                <a:gd name="connsiteX157" fmla="*/ 3401225 w 3925287"/>
                <a:gd name="connsiteY157" fmla="*/ 575311 h 2423160"/>
                <a:gd name="connsiteX158" fmla="*/ 3374555 w 3925287"/>
                <a:gd name="connsiteY158" fmla="*/ 575311 h 2423160"/>
                <a:gd name="connsiteX159" fmla="*/ 3327117 w 3925287"/>
                <a:gd name="connsiteY159" fmla="*/ 590550 h 2423160"/>
                <a:gd name="connsiteX160" fmla="*/ 3262347 w 3925287"/>
                <a:gd name="connsiteY160" fmla="*/ 594360 h 2423160"/>
                <a:gd name="connsiteX161" fmla="*/ 3189957 w 3925287"/>
                <a:gd name="connsiteY161" fmla="*/ 621030 h 2423160"/>
                <a:gd name="connsiteX162" fmla="*/ 3056607 w 3925287"/>
                <a:gd name="connsiteY162" fmla="*/ 613410 h 2423160"/>
                <a:gd name="connsiteX163" fmla="*/ 2999457 w 3925287"/>
                <a:gd name="connsiteY163" fmla="*/ 613410 h 2423160"/>
                <a:gd name="connsiteX164" fmla="*/ 2953737 w 3925287"/>
                <a:gd name="connsiteY164" fmla="*/ 613410 h 2423160"/>
                <a:gd name="connsiteX165" fmla="*/ 2877537 w 3925287"/>
                <a:gd name="connsiteY165" fmla="*/ 617220 h 2423160"/>
                <a:gd name="connsiteX166" fmla="*/ 2709897 w 3925287"/>
                <a:gd name="connsiteY166" fmla="*/ 617220 h 2423160"/>
                <a:gd name="connsiteX167" fmla="*/ 2549877 w 3925287"/>
                <a:gd name="connsiteY167" fmla="*/ 628650 h 2423160"/>
                <a:gd name="connsiteX168" fmla="*/ 2315375 w 3925287"/>
                <a:gd name="connsiteY168" fmla="*/ 624840 h 2423160"/>
                <a:gd name="connsiteX169" fmla="*/ 2355567 w 3925287"/>
                <a:gd name="connsiteY169" fmla="*/ 560070 h 2423160"/>
                <a:gd name="connsiteX170" fmla="*/ 2431767 w 3925287"/>
                <a:gd name="connsiteY170" fmla="*/ 434340 h 2423160"/>
                <a:gd name="connsiteX171" fmla="*/ 2511777 w 3925287"/>
                <a:gd name="connsiteY171" fmla="*/ 327660 h 2423160"/>
                <a:gd name="connsiteX172" fmla="*/ 2534637 w 3925287"/>
                <a:gd name="connsiteY172" fmla="*/ 259080 h 2423160"/>
                <a:gd name="connsiteX173" fmla="*/ 2557497 w 3925287"/>
                <a:gd name="connsiteY173" fmla="*/ 205740 h 2423160"/>
                <a:gd name="connsiteX174" fmla="*/ 2568927 w 3925287"/>
                <a:gd name="connsiteY174" fmla="*/ 198120 h 2423160"/>
                <a:gd name="connsiteX175" fmla="*/ 2585885 w 3925287"/>
                <a:gd name="connsiteY175" fmla="*/ 140970 h 2423160"/>
                <a:gd name="connsiteX176" fmla="*/ 2591787 w 3925287"/>
                <a:gd name="connsiteY176" fmla="*/ 91440 h 2423160"/>
                <a:gd name="connsiteX177" fmla="*/ 2595597 w 3925287"/>
                <a:gd name="connsiteY177" fmla="*/ 0 h 2423160"/>
                <a:gd name="connsiteX178" fmla="*/ 2538447 w 3925287"/>
                <a:gd name="connsiteY178" fmla="*/ 45720 h 2423160"/>
                <a:gd name="connsiteX179" fmla="*/ 2517305 w 3925287"/>
                <a:gd name="connsiteY179" fmla="*/ 76201 h 2423160"/>
                <a:gd name="connsiteX180" fmla="*/ 2513495 w 3925287"/>
                <a:gd name="connsiteY180" fmla="*/ 102870 h 2423160"/>
                <a:gd name="connsiteX181" fmla="*/ 2496537 w 3925287"/>
                <a:gd name="connsiteY181" fmla="*/ 121920 h 2423160"/>
                <a:gd name="connsiteX182" fmla="*/ 2485107 w 3925287"/>
                <a:gd name="connsiteY182" fmla="*/ 102870 h 2423160"/>
                <a:gd name="connsiteX183" fmla="*/ 2431767 w 3925287"/>
                <a:gd name="connsiteY183" fmla="*/ 179070 h 2423160"/>
                <a:gd name="connsiteX184" fmla="*/ 2405097 w 3925287"/>
                <a:gd name="connsiteY184" fmla="*/ 213360 h 2423160"/>
                <a:gd name="connsiteX185" fmla="*/ 2393667 w 3925287"/>
                <a:gd name="connsiteY185" fmla="*/ 236220 h 2423160"/>
                <a:gd name="connsiteX186" fmla="*/ 2363187 w 3925287"/>
                <a:gd name="connsiteY186" fmla="*/ 285750 h 2423160"/>
                <a:gd name="connsiteX187" fmla="*/ 2306037 w 3925287"/>
                <a:gd name="connsiteY187" fmla="*/ 354330 h 2423160"/>
                <a:gd name="connsiteX188" fmla="*/ 2286987 w 3925287"/>
                <a:gd name="connsiteY188" fmla="*/ 388620 h 2423160"/>
                <a:gd name="connsiteX189" fmla="*/ 2302227 w 3925287"/>
                <a:gd name="connsiteY189" fmla="*/ 403860 h 2423160"/>
                <a:gd name="connsiteX190" fmla="*/ 2262035 w 3925287"/>
                <a:gd name="connsiteY190" fmla="*/ 411481 h 2423160"/>
                <a:gd name="connsiteX191" fmla="*/ 2256507 w 3925287"/>
                <a:gd name="connsiteY191" fmla="*/ 441960 h 2423160"/>
                <a:gd name="connsiteX192" fmla="*/ 2248887 w 3925287"/>
                <a:gd name="connsiteY192" fmla="*/ 464820 h 2423160"/>
                <a:gd name="connsiteX193" fmla="*/ 2226027 w 3925287"/>
                <a:gd name="connsiteY193" fmla="*/ 480060 h 2423160"/>
                <a:gd name="connsiteX194" fmla="*/ 2208695 w 3925287"/>
                <a:gd name="connsiteY194" fmla="*/ 502920 h 2423160"/>
                <a:gd name="connsiteX195" fmla="*/ 2176497 w 3925287"/>
                <a:gd name="connsiteY195" fmla="*/ 514350 h 2423160"/>
                <a:gd name="connsiteX196" fmla="*/ 2096487 w 3925287"/>
                <a:gd name="connsiteY196" fmla="*/ 601980 h 2423160"/>
                <a:gd name="connsiteX197" fmla="*/ 1989807 w 3925287"/>
                <a:gd name="connsiteY197" fmla="*/ 624840 h 2423160"/>
                <a:gd name="connsiteX198" fmla="*/ 2033435 w 3925287"/>
                <a:gd name="connsiteY198" fmla="*/ 640080 h 2423160"/>
                <a:gd name="connsiteX199" fmla="*/ 1964855 w 3925287"/>
                <a:gd name="connsiteY199" fmla="*/ 640080 h 2423160"/>
                <a:gd name="connsiteX200" fmla="*/ 1959327 w 3925287"/>
                <a:gd name="connsiteY200" fmla="*/ 636270 h 2423160"/>
                <a:gd name="connsiteX201" fmla="*/ 1947897 w 3925287"/>
                <a:gd name="connsiteY201" fmla="*/ 643890 h 2423160"/>
                <a:gd name="connsiteX202" fmla="*/ 1940277 w 3925287"/>
                <a:gd name="connsiteY202" fmla="*/ 624840 h 2423160"/>
                <a:gd name="connsiteX203" fmla="*/ 1898367 w 3925287"/>
                <a:gd name="connsiteY203" fmla="*/ 613410 h 2423160"/>
                <a:gd name="connsiteX204" fmla="*/ 1925037 w 3925287"/>
                <a:gd name="connsiteY204" fmla="*/ 628650 h 2423160"/>
                <a:gd name="connsiteX205" fmla="*/ 1921227 w 3925287"/>
                <a:gd name="connsiteY205" fmla="*/ 647700 h 2423160"/>
                <a:gd name="connsiteX206" fmla="*/ 1902177 w 3925287"/>
                <a:gd name="connsiteY206" fmla="*/ 605790 h 2423160"/>
                <a:gd name="connsiteX207" fmla="*/ 1913607 w 3925287"/>
                <a:gd name="connsiteY207" fmla="*/ 624840 h 2423160"/>
                <a:gd name="connsiteX208" fmla="*/ 1905987 w 3925287"/>
                <a:gd name="connsiteY208" fmla="*/ 621030 h 2423160"/>
                <a:gd name="connsiteX209" fmla="*/ 1898367 w 3925287"/>
                <a:gd name="connsiteY209" fmla="*/ 617220 h 2423160"/>
                <a:gd name="connsiteX210" fmla="*/ 1907705 w 3925287"/>
                <a:gd name="connsiteY210" fmla="*/ 624840 h 2423160"/>
                <a:gd name="connsiteX211" fmla="*/ 1913607 w 3925287"/>
                <a:gd name="connsiteY211" fmla="*/ 632460 h 2423160"/>
                <a:gd name="connsiteX212" fmla="*/ 1919135 w 3925287"/>
                <a:gd name="connsiteY212" fmla="*/ 621030 h 2423160"/>
                <a:gd name="connsiteX213" fmla="*/ 1932657 w 3925287"/>
                <a:gd name="connsiteY213" fmla="*/ 636270 h 2423160"/>
                <a:gd name="connsiteX214" fmla="*/ 1941995 w 3925287"/>
                <a:gd name="connsiteY214" fmla="*/ 636270 h 2423160"/>
                <a:gd name="connsiteX215" fmla="*/ 1917417 w 3925287"/>
                <a:gd name="connsiteY215" fmla="*/ 636270 h 2423160"/>
                <a:gd name="connsiteX216" fmla="*/ 1909797 w 3925287"/>
                <a:gd name="connsiteY216" fmla="*/ 647700 h 2423160"/>
                <a:gd name="connsiteX217" fmla="*/ 1919135 w 3925287"/>
                <a:gd name="connsiteY217" fmla="*/ 632460 h 2423160"/>
                <a:gd name="connsiteX218" fmla="*/ 1913607 w 3925287"/>
                <a:gd name="connsiteY218" fmla="*/ 636270 h 2423160"/>
                <a:gd name="connsiteX219" fmla="*/ 1919135 w 3925287"/>
                <a:gd name="connsiteY219" fmla="*/ 621030 h 2423160"/>
                <a:gd name="connsiteX220" fmla="*/ 1909797 w 3925287"/>
                <a:gd name="connsiteY220" fmla="*/ 624840 h 2423160"/>
                <a:gd name="connsiteX221" fmla="*/ 1951707 w 3925287"/>
                <a:gd name="connsiteY221" fmla="*/ 643890 h 2423160"/>
                <a:gd name="connsiteX222" fmla="*/ 1959327 w 3925287"/>
                <a:gd name="connsiteY222" fmla="*/ 632460 h 2423160"/>
                <a:gd name="connsiteX223" fmla="*/ 1909797 w 3925287"/>
                <a:gd name="connsiteY223" fmla="*/ 640080 h 2423160"/>
                <a:gd name="connsiteX224" fmla="*/ 1875507 w 3925287"/>
                <a:gd name="connsiteY224" fmla="*/ 640080 h 2423160"/>
                <a:gd name="connsiteX225" fmla="*/ 1966947 w 3925287"/>
                <a:gd name="connsiteY225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803367 w 3925287"/>
                <a:gd name="connsiteY145" fmla="*/ 445770 h 2423160"/>
                <a:gd name="connsiteX146" fmla="*/ 3753837 w 3925287"/>
                <a:gd name="connsiteY146" fmla="*/ 434340 h 2423160"/>
                <a:gd name="connsiteX147" fmla="*/ 3681447 w 3925287"/>
                <a:gd name="connsiteY147" fmla="*/ 457200 h 2423160"/>
                <a:gd name="connsiteX148" fmla="*/ 3629825 w 3925287"/>
                <a:gd name="connsiteY148" fmla="*/ 464820 h 2423160"/>
                <a:gd name="connsiteX149" fmla="*/ 3605247 w 3925287"/>
                <a:gd name="connsiteY149" fmla="*/ 480060 h 2423160"/>
                <a:gd name="connsiteX150" fmla="*/ 3559527 w 3925287"/>
                <a:gd name="connsiteY150" fmla="*/ 502920 h 2423160"/>
                <a:gd name="connsiteX151" fmla="*/ 3515525 w 3925287"/>
                <a:gd name="connsiteY151" fmla="*/ 521971 h 2423160"/>
                <a:gd name="connsiteX152" fmla="*/ 3483327 w 3925287"/>
                <a:gd name="connsiteY152" fmla="*/ 548640 h 2423160"/>
                <a:gd name="connsiteX153" fmla="*/ 3498567 w 3925287"/>
                <a:gd name="connsiteY153" fmla="*/ 548640 h 2423160"/>
                <a:gd name="connsiteX154" fmla="*/ 3456657 w 3925287"/>
                <a:gd name="connsiteY154" fmla="*/ 552450 h 2423160"/>
                <a:gd name="connsiteX155" fmla="*/ 3437607 w 3925287"/>
                <a:gd name="connsiteY155" fmla="*/ 567690 h 2423160"/>
                <a:gd name="connsiteX156" fmla="*/ 3429987 w 3925287"/>
                <a:gd name="connsiteY156" fmla="*/ 594360 h 2423160"/>
                <a:gd name="connsiteX157" fmla="*/ 3401225 w 3925287"/>
                <a:gd name="connsiteY157" fmla="*/ 575311 h 2423160"/>
                <a:gd name="connsiteX158" fmla="*/ 3374555 w 3925287"/>
                <a:gd name="connsiteY158" fmla="*/ 575311 h 2423160"/>
                <a:gd name="connsiteX159" fmla="*/ 3327117 w 3925287"/>
                <a:gd name="connsiteY159" fmla="*/ 590550 h 2423160"/>
                <a:gd name="connsiteX160" fmla="*/ 3262347 w 3925287"/>
                <a:gd name="connsiteY160" fmla="*/ 594360 h 2423160"/>
                <a:gd name="connsiteX161" fmla="*/ 3189957 w 3925287"/>
                <a:gd name="connsiteY161" fmla="*/ 621030 h 2423160"/>
                <a:gd name="connsiteX162" fmla="*/ 3056607 w 3925287"/>
                <a:gd name="connsiteY162" fmla="*/ 613410 h 2423160"/>
                <a:gd name="connsiteX163" fmla="*/ 2999457 w 3925287"/>
                <a:gd name="connsiteY163" fmla="*/ 613410 h 2423160"/>
                <a:gd name="connsiteX164" fmla="*/ 2953737 w 3925287"/>
                <a:gd name="connsiteY164" fmla="*/ 613410 h 2423160"/>
                <a:gd name="connsiteX165" fmla="*/ 2877537 w 3925287"/>
                <a:gd name="connsiteY165" fmla="*/ 617220 h 2423160"/>
                <a:gd name="connsiteX166" fmla="*/ 2709897 w 3925287"/>
                <a:gd name="connsiteY166" fmla="*/ 617220 h 2423160"/>
                <a:gd name="connsiteX167" fmla="*/ 2549877 w 3925287"/>
                <a:gd name="connsiteY167" fmla="*/ 628650 h 2423160"/>
                <a:gd name="connsiteX168" fmla="*/ 2315375 w 3925287"/>
                <a:gd name="connsiteY168" fmla="*/ 624840 h 2423160"/>
                <a:gd name="connsiteX169" fmla="*/ 2355567 w 3925287"/>
                <a:gd name="connsiteY169" fmla="*/ 560070 h 2423160"/>
                <a:gd name="connsiteX170" fmla="*/ 2431767 w 3925287"/>
                <a:gd name="connsiteY170" fmla="*/ 434340 h 2423160"/>
                <a:gd name="connsiteX171" fmla="*/ 2511777 w 3925287"/>
                <a:gd name="connsiteY171" fmla="*/ 327660 h 2423160"/>
                <a:gd name="connsiteX172" fmla="*/ 2534637 w 3925287"/>
                <a:gd name="connsiteY172" fmla="*/ 259080 h 2423160"/>
                <a:gd name="connsiteX173" fmla="*/ 2557497 w 3925287"/>
                <a:gd name="connsiteY173" fmla="*/ 205740 h 2423160"/>
                <a:gd name="connsiteX174" fmla="*/ 2568927 w 3925287"/>
                <a:gd name="connsiteY174" fmla="*/ 198120 h 2423160"/>
                <a:gd name="connsiteX175" fmla="*/ 2585885 w 3925287"/>
                <a:gd name="connsiteY175" fmla="*/ 140970 h 2423160"/>
                <a:gd name="connsiteX176" fmla="*/ 2591787 w 3925287"/>
                <a:gd name="connsiteY176" fmla="*/ 91440 h 2423160"/>
                <a:gd name="connsiteX177" fmla="*/ 2595597 w 3925287"/>
                <a:gd name="connsiteY177" fmla="*/ 0 h 2423160"/>
                <a:gd name="connsiteX178" fmla="*/ 2538447 w 3925287"/>
                <a:gd name="connsiteY178" fmla="*/ 45720 h 2423160"/>
                <a:gd name="connsiteX179" fmla="*/ 2517305 w 3925287"/>
                <a:gd name="connsiteY179" fmla="*/ 76201 h 2423160"/>
                <a:gd name="connsiteX180" fmla="*/ 2513495 w 3925287"/>
                <a:gd name="connsiteY180" fmla="*/ 102870 h 2423160"/>
                <a:gd name="connsiteX181" fmla="*/ 2496537 w 3925287"/>
                <a:gd name="connsiteY181" fmla="*/ 121920 h 2423160"/>
                <a:gd name="connsiteX182" fmla="*/ 2485107 w 3925287"/>
                <a:gd name="connsiteY182" fmla="*/ 102870 h 2423160"/>
                <a:gd name="connsiteX183" fmla="*/ 2431767 w 3925287"/>
                <a:gd name="connsiteY183" fmla="*/ 179070 h 2423160"/>
                <a:gd name="connsiteX184" fmla="*/ 2405097 w 3925287"/>
                <a:gd name="connsiteY184" fmla="*/ 213360 h 2423160"/>
                <a:gd name="connsiteX185" fmla="*/ 2393667 w 3925287"/>
                <a:gd name="connsiteY185" fmla="*/ 236220 h 2423160"/>
                <a:gd name="connsiteX186" fmla="*/ 2363187 w 3925287"/>
                <a:gd name="connsiteY186" fmla="*/ 285750 h 2423160"/>
                <a:gd name="connsiteX187" fmla="*/ 2306037 w 3925287"/>
                <a:gd name="connsiteY187" fmla="*/ 354330 h 2423160"/>
                <a:gd name="connsiteX188" fmla="*/ 2286987 w 3925287"/>
                <a:gd name="connsiteY188" fmla="*/ 388620 h 2423160"/>
                <a:gd name="connsiteX189" fmla="*/ 2302227 w 3925287"/>
                <a:gd name="connsiteY189" fmla="*/ 403860 h 2423160"/>
                <a:gd name="connsiteX190" fmla="*/ 2262035 w 3925287"/>
                <a:gd name="connsiteY190" fmla="*/ 411481 h 2423160"/>
                <a:gd name="connsiteX191" fmla="*/ 2256507 w 3925287"/>
                <a:gd name="connsiteY191" fmla="*/ 441960 h 2423160"/>
                <a:gd name="connsiteX192" fmla="*/ 2248887 w 3925287"/>
                <a:gd name="connsiteY192" fmla="*/ 464820 h 2423160"/>
                <a:gd name="connsiteX193" fmla="*/ 2226027 w 3925287"/>
                <a:gd name="connsiteY193" fmla="*/ 480060 h 2423160"/>
                <a:gd name="connsiteX194" fmla="*/ 2208695 w 3925287"/>
                <a:gd name="connsiteY194" fmla="*/ 502920 h 2423160"/>
                <a:gd name="connsiteX195" fmla="*/ 2176497 w 3925287"/>
                <a:gd name="connsiteY195" fmla="*/ 514350 h 2423160"/>
                <a:gd name="connsiteX196" fmla="*/ 2096487 w 3925287"/>
                <a:gd name="connsiteY196" fmla="*/ 601980 h 2423160"/>
                <a:gd name="connsiteX197" fmla="*/ 1989807 w 3925287"/>
                <a:gd name="connsiteY197" fmla="*/ 624840 h 2423160"/>
                <a:gd name="connsiteX198" fmla="*/ 2033435 w 3925287"/>
                <a:gd name="connsiteY198" fmla="*/ 640080 h 2423160"/>
                <a:gd name="connsiteX199" fmla="*/ 1964855 w 3925287"/>
                <a:gd name="connsiteY199" fmla="*/ 640080 h 2423160"/>
                <a:gd name="connsiteX200" fmla="*/ 1959327 w 3925287"/>
                <a:gd name="connsiteY200" fmla="*/ 636270 h 2423160"/>
                <a:gd name="connsiteX201" fmla="*/ 1947897 w 3925287"/>
                <a:gd name="connsiteY201" fmla="*/ 643890 h 2423160"/>
                <a:gd name="connsiteX202" fmla="*/ 1940277 w 3925287"/>
                <a:gd name="connsiteY202" fmla="*/ 624840 h 2423160"/>
                <a:gd name="connsiteX203" fmla="*/ 1898367 w 3925287"/>
                <a:gd name="connsiteY203" fmla="*/ 613410 h 2423160"/>
                <a:gd name="connsiteX204" fmla="*/ 1925037 w 3925287"/>
                <a:gd name="connsiteY204" fmla="*/ 628650 h 2423160"/>
                <a:gd name="connsiteX205" fmla="*/ 1921227 w 3925287"/>
                <a:gd name="connsiteY205" fmla="*/ 647700 h 2423160"/>
                <a:gd name="connsiteX206" fmla="*/ 1902177 w 3925287"/>
                <a:gd name="connsiteY206" fmla="*/ 605790 h 2423160"/>
                <a:gd name="connsiteX207" fmla="*/ 1913607 w 3925287"/>
                <a:gd name="connsiteY207" fmla="*/ 624840 h 2423160"/>
                <a:gd name="connsiteX208" fmla="*/ 1905987 w 3925287"/>
                <a:gd name="connsiteY208" fmla="*/ 621030 h 2423160"/>
                <a:gd name="connsiteX209" fmla="*/ 1898367 w 3925287"/>
                <a:gd name="connsiteY209" fmla="*/ 617220 h 2423160"/>
                <a:gd name="connsiteX210" fmla="*/ 1907705 w 3925287"/>
                <a:gd name="connsiteY210" fmla="*/ 624840 h 2423160"/>
                <a:gd name="connsiteX211" fmla="*/ 1913607 w 3925287"/>
                <a:gd name="connsiteY211" fmla="*/ 632460 h 2423160"/>
                <a:gd name="connsiteX212" fmla="*/ 1919135 w 3925287"/>
                <a:gd name="connsiteY212" fmla="*/ 621030 h 2423160"/>
                <a:gd name="connsiteX213" fmla="*/ 1932657 w 3925287"/>
                <a:gd name="connsiteY213" fmla="*/ 636270 h 2423160"/>
                <a:gd name="connsiteX214" fmla="*/ 1941995 w 3925287"/>
                <a:gd name="connsiteY214" fmla="*/ 636270 h 2423160"/>
                <a:gd name="connsiteX215" fmla="*/ 1917417 w 3925287"/>
                <a:gd name="connsiteY215" fmla="*/ 636270 h 2423160"/>
                <a:gd name="connsiteX216" fmla="*/ 1909797 w 3925287"/>
                <a:gd name="connsiteY216" fmla="*/ 647700 h 2423160"/>
                <a:gd name="connsiteX217" fmla="*/ 1919135 w 3925287"/>
                <a:gd name="connsiteY217" fmla="*/ 632460 h 2423160"/>
                <a:gd name="connsiteX218" fmla="*/ 1913607 w 3925287"/>
                <a:gd name="connsiteY218" fmla="*/ 636270 h 2423160"/>
                <a:gd name="connsiteX219" fmla="*/ 1919135 w 3925287"/>
                <a:gd name="connsiteY219" fmla="*/ 621030 h 2423160"/>
                <a:gd name="connsiteX220" fmla="*/ 1909797 w 3925287"/>
                <a:gd name="connsiteY220" fmla="*/ 624840 h 2423160"/>
                <a:gd name="connsiteX221" fmla="*/ 1951707 w 3925287"/>
                <a:gd name="connsiteY221" fmla="*/ 643890 h 2423160"/>
                <a:gd name="connsiteX222" fmla="*/ 1959327 w 3925287"/>
                <a:gd name="connsiteY222" fmla="*/ 632460 h 2423160"/>
                <a:gd name="connsiteX223" fmla="*/ 1909797 w 3925287"/>
                <a:gd name="connsiteY223" fmla="*/ 640080 h 2423160"/>
                <a:gd name="connsiteX224" fmla="*/ 1875507 w 3925287"/>
                <a:gd name="connsiteY224" fmla="*/ 640080 h 2423160"/>
                <a:gd name="connsiteX225" fmla="*/ 1966947 w 3925287"/>
                <a:gd name="connsiteY225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52897 w 3925287"/>
                <a:gd name="connsiteY143" fmla="*/ 476250 h 2423160"/>
                <a:gd name="connsiteX144" fmla="*/ 3816515 w 3925287"/>
                <a:gd name="connsiteY144" fmla="*/ 438150 h 2423160"/>
                <a:gd name="connsiteX145" fmla="*/ 3803367 w 3925287"/>
                <a:gd name="connsiteY145" fmla="*/ 445770 h 2423160"/>
                <a:gd name="connsiteX146" fmla="*/ 3753837 w 3925287"/>
                <a:gd name="connsiteY146" fmla="*/ 434340 h 2423160"/>
                <a:gd name="connsiteX147" fmla="*/ 3681447 w 3925287"/>
                <a:gd name="connsiteY147" fmla="*/ 457200 h 2423160"/>
                <a:gd name="connsiteX148" fmla="*/ 3629825 w 3925287"/>
                <a:gd name="connsiteY148" fmla="*/ 464820 h 2423160"/>
                <a:gd name="connsiteX149" fmla="*/ 3605247 w 3925287"/>
                <a:gd name="connsiteY149" fmla="*/ 480060 h 2423160"/>
                <a:gd name="connsiteX150" fmla="*/ 3559527 w 3925287"/>
                <a:gd name="connsiteY150" fmla="*/ 502920 h 2423160"/>
                <a:gd name="connsiteX151" fmla="*/ 3515525 w 3925287"/>
                <a:gd name="connsiteY151" fmla="*/ 521971 h 2423160"/>
                <a:gd name="connsiteX152" fmla="*/ 3483327 w 3925287"/>
                <a:gd name="connsiteY152" fmla="*/ 548640 h 2423160"/>
                <a:gd name="connsiteX153" fmla="*/ 3498567 w 3925287"/>
                <a:gd name="connsiteY153" fmla="*/ 548640 h 2423160"/>
                <a:gd name="connsiteX154" fmla="*/ 3456657 w 3925287"/>
                <a:gd name="connsiteY154" fmla="*/ 552450 h 2423160"/>
                <a:gd name="connsiteX155" fmla="*/ 3437607 w 3925287"/>
                <a:gd name="connsiteY155" fmla="*/ 567690 h 2423160"/>
                <a:gd name="connsiteX156" fmla="*/ 3429987 w 3925287"/>
                <a:gd name="connsiteY156" fmla="*/ 594360 h 2423160"/>
                <a:gd name="connsiteX157" fmla="*/ 3401225 w 3925287"/>
                <a:gd name="connsiteY157" fmla="*/ 575311 h 2423160"/>
                <a:gd name="connsiteX158" fmla="*/ 3374555 w 3925287"/>
                <a:gd name="connsiteY158" fmla="*/ 575311 h 2423160"/>
                <a:gd name="connsiteX159" fmla="*/ 3327117 w 3925287"/>
                <a:gd name="connsiteY159" fmla="*/ 590550 h 2423160"/>
                <a:gd name="connsiteX160" fmla="*/ 3262347 w 3925287"/>
                <a:gd name="connsiteY160" fmla="*/ 594360 h 2423160"/>
                <a:gd name="connsiteX161" fmla="*/ 3189957 w 3925287"/>
                <a:gd name="connsiteY161" fmla="*/ 621030 h 2423160"/>
                <a:gd name="connsiteX162" fmla="*/ 3056607 w 3925287"/>
                <a:gd name="connsiteY162" fmla="*/ 613410 h 2423160"/>
                <a:gd name="connsiteX163" fmla="*/ 2999457 w 3925287"/>
                <a:gd name="connsiteY163" fmla="*/ 613410 h 2423160"/>
                <a:gd name="connsiteX164" fmla="*/ 2953737 w 3925287"/>
                <a:gd name="connsiteY164" fmla="*/ 613410 h 2423160"/>
                <a:gd name="connsiteX165" fmla="*/ 2877537 w 3925287"/>
                <a:gd name="connsiteY165" fmla="*/ 617220 h 2423160"/>
                <a:gd name="connsiteX166" fmla="*/ 2709897 w 3925287"/>
                <a:gd name="connsiteY166" fmla="*/ 617220 h 2423160"/>
                <a:gd name="connsiteX167" fmla="*/ 2549877 w 3925287"/>
                <a:gd name="connsiteY167" fmla="*/ 628650 h 2423160"/>
                <a:gd name="connsiteX168" fmla="*/ 2315375 w 3925287"/>
                <a:gd name="connsiteY168" fmla="*/ 624840 h 2423160"/>
                <a:gd name="connsiteX169" fmla="*/ 2355567 w 3925287"/>
                <a:gd name="connsiteY169" fmla="*/ 560070 h 2423160"/>
                <a:gd name="connsiteX170" fmla="*/ 2431767 w 3925287"/>
                <a:gd name="connsiteY170" fmla="*/ 434340 h 2423160"/>
                <a:gd name="connsiteX171" fmla="*/ 2511777 w 3925287"/>
                <a:gd name="connsiteY171" fmla="*/ 327660 h 2423160"/>
                <a:gd name="connsiteX172" fmla="*/ 2534637 w 3925287"/>
                <a:gd name="connsiteY172" fmla="*/ 259080 h 2423160"/>
                <a:gd name="connsiteX173" fmla="*/ 2557497 w 3925287"/>
                <a:gd name="connsiteY173" fmla="*/ 205740 h 2423160"/>
                <a:gd name="connsiteX174" fmla="*/ 2568927 w 3925287"/>
                <a:gd name="connsiteY174" fmla="*/ 198120 h 2423160"/>
                <a:gd name="connsiteX175" fmla="*/ 2585885 w 3925287"/>
                <a:gd name="connsiteY175" fmla="*/ 140970 h 2423160"/>
                <a:gd name="connsiteX176" fmla="*/ 2591787 w 3925287"/>
                <a:gd name="connsiteY176" fmla="*/ 91440 h 2423160"/>
                <a:gd name="connsiteX177" fmla="*/ 2595597 w 3925287"/>
                <a:gd name="connsiteY177" fmla="*/ 0 h 2423160"/>
                <a:gd name="connsiteX178" fmla="*/ 2538447 w 3925287"/>
                <a:gd name="connsiteY178" fmla="*/ 45720 h 2423160"/>
                <a:gd name="connsiteX179" fmla="*/ 2517305 w 3925287"/>
                <a:gd name="connsiteY179" fmla="*/ 76201 h 2423160"/>
                <a:gd name="connsiteX180" fmla="*/ 2513495 w 3925287"/>
                <a:gd name="connsiteY180" fmla="*/ 102870 h 2423160"/>
                <a:gd name="connsiteX181" fmla="*/ 2496537 w 3925287"/>
                <a:gd name="connsiteY181" fmla="*/ 121920 h 2423160"/>
                <a:gd name="connsiteX182" fmla="*/ 2485107 w 3925287"/>
                <a:gd name="connsiteY182" fmla="*/ 102870 h 2423160"/>
                <a:gd name="connsiteX183" fmla="*/ 2431767 w 3925287"/>
                <a:gd name="connsiteY183" fmla="*/ 179070 h 2423160"/>
                <a:gd name="connsiteX184" fmla="*/ 2405097 w 3925287"/>
                <a:gd name="connsiteY184" fmla="*/ 213360 h 2423160"/>
                <a:gd name="connsiteX185" fmla="*/ 2393667 w 3925287"/>
                <a:gd name="connsiteY185" fmla="*/ 236220 h 2423160"/>
                <a:gd name="connsiteX186" fmla="*/ 2363187 w 3925287"/>
                <a:gd name="connsiteY186" fmla="*/ 285750 h 2423160"/>
                <a:gd name="connsiteX187" fmla="*/ 2306037 w 3925287"/>
                <a:gd name="connsiteY187" fmla="*/ 354330 h 2423160"/>
                <a:gd name="connsiteX188" fmla="*/ 2286987 w 3925287"/>
                <a:gd name="connsiteY188" fmla="*/ 388620 h 2423160"/>
                <a:gd name="connsiteX189" fmla="*/ 2302227 w 3925287"/>
                <a:gd name="connsiteY189" fmla="*/ 403860 h 2423160"/>
                <a:gd name="connsiteX190" fmla="*/ 2262035 w 3925287"/>
                <a:gd name="connsiteY190" fmla="*/ 411481 h 2423160"/>
                <a:gd name="connsiteX191" fmla="*/ 2256507 w 3925287"/>
                <a:gd name="connsiteY191" fmla="*/ 441960 h 2423160"/>
                <a:gd name="connsiteX192" fmla="*/ 2248887 w 3925287"/>
                <a:gd name="connsiteY192" fmla="*/ 464820 h 2423160"/>
                <a:gd name="connsiteX193" fmla="*/ 2226027 w 3925287"/>
                <a:gd name="connsiteY193" fmla="*/ 480060 h 2423160"/>
                <a:gd name="connsiteX194" fmla="*/ 2208695 w 3925287"/>
                <a:gd name="connsiteY194" fmla="*/ 502920 h 2423160"/>
                <a:gd name="connsiteX195" fmla="*/ 2176497 w 3925287"/>
                <a:gd name="connsiteY195" fmla="*/ 514350 h 2423160"/>
                <a:gd name="connsiteX196" fmla="*/ 2096487 w 3925287"/>
                <a:gd name="connsiteY196" fmla="*/ 601980 h 2423160"/>
                <a:gd name="connsiteX197" fmla="*/ 1989807 w 3925287"/>
                <a:gd name="connsiteY197" fmla="*/ 624840 h 2423160"/>
                <a:gd name="connsiteX198" fmla="*/ 2033435 w 3925287"/>
                <a:gd name="connsiteY198" fmla="*/ 640080 h 2423160"/>
                <a:gd name="connsiteX199" fmla="*/ 1964855 w 3925287"/>
                <a:gd name="connsiteY199" fmla="*/ 640080 h 2423160"/>
                <a:gd name="connsiteX200" fmla="*/ 1959327 w 3925287"/>
                <a:gd name="connsiteY200" fmla="*/ 636270 h 2423160"/>
                <a:gd name="connsiteX201" fmla="*/ 1947897 w 3925287"/>
                <a:gd name="connsiteY201" fmla="*/ 643890 h 2423160"/>
                <a:gd name="connsiteX202" fmla="*/ 1940277 w 3925287"/>
                <a:gd name="connsiteY202" fmla="*/ 624840 h 2423160"/>
                <a:gd name="connsiteX203" fmla="*/ 1898367 w 3925287"/>
                <a:gd name="connsiteY203" fmla="*/ 613410 h 2423160"/>
                <a:gd name="connsiteX204" fmla="*/ 1925037 w 3925287"/>
                <a:gd name="connsiteY204" fmla="*/ 628650 h 2423160"/>
                <a:gd name="connsiteX205" fmla="*/ 1921227 w 3925287"/>
                <a:gd name="connsiteY205" fmla="*/ 647700 h 2423160"/>
                <a:gd name="connsiteX206" fmla="*/ 1902177 w 3925287"/>
                <a:gd name="connsiteY206" fmla="*/ 605790 h 2423160"/>
                <a:gd name="connsiteX207" fmla="*/ 1913607 w 3925287"/>
                <a:gd name="connsiteY207" fmla="*/ 624840 h 2423160"/>
                <a:gd name="connsiteX208" fmla="*/ 1905987 w 3925287"/>
                <a:gd name="connsiteY208" fmla="*/ 621030 h 2423160"/>
                <a:gd name="connsiteX209" fmla="*/ 1898367 w 3925287"/>
                <a:gd name="connsiteY209" fmla="*/ 617220 h 2423160"/>
                <a:gd name="connsiteX210" fmla="*/ 1907705 w 3925287"/>
                <a:gd name="connsiteY210" fmla="*/ 624840 h 2423160"/>
                <a:gd name="connsiteX211" fmla="*/ 1913607 w 3925287"/>
                <a:gd name="connsiteY211" fmla="*/ 632460 h 2423160"/>
                <a:gd name="connsiteX212" fmla="*/ 1919135 w 3925287"/>
                <a:gd name="connsiteY212" fmla="*/ 621030 h 2423160"/>
                <a:gd name="connsiteX213" fmla="*/ 1932657 w 3925287"/>
                <a:gd name="connsiteY213" fmla="*/ 636270 h 2423160"/>
                <a:gd name="connsiteX214" fmla="*/ 1941995 w 3925287"/>
                <a:gd name="connsiteY214" fmla="*/ 636270 h 2423160"/>
                <a:gd name="connsiteX215" fmla="*/ 1917417 w 3925287"/>
                <a:gd name="connsiteY215" fmla="*/ 636270 h 2423160"/>
                <a:gd name="connsiteX216" fmla="*/ 1909797 w 3925287"/>
                <a:gd name="connsiteY216" fmla="*/ 647700 h 2423160"/>
                <a:gd name="connsiteX217" fmla="*/ 1919135 w 3925287"/>
                <a:gd name="connsiteY217" fmla="*/ 632460 h 2423160"/>
                <a:gd name="connsiteX218" fmla="*/ 1913607 w 3925287"/>
                <a:gd name="connsiteY218" fmla="*/ 636270 h 2423160"/>
                <a:gd name="connsiteX219" fmla="*/ 1919135 w 3925287"/>
                <a:gd name="connsiteY219" fmla="*/ 621030 h 2423160"/>
                <a:gd name="connsiteX220" fmla="*/ 1909797 w 3925287"/>
                <a:gd name="connsiteY220" fmla="*/ 624840 h 2423160"/>
                <a:gd name="connsiteX221" fmla="*/ 1951707 w 3925287"/>
                <a:gd name="connsiteY221" fmla="*/ 643890 h 2423160"/>
                <a:gd name="connsiteX222" fmla="*/ 1959327 w 3925287"/>
                <a:gd name="connsiteY222" fmla="*/ 632460 h 2423160"/>
                <a:gd name="connsiteX223" fmla="*/ 1909797 w 3925287"/>
                <a:gd name="connsiteY223" fmla="*/ 640080 h 2423160"/>
                <a:gd name="connsiteX224" fmla="*/ 1875507 w 3925287"/>
                <a:gd name="connsiteY224" fmla="*/ 640080 h 2423160"/>
                <a:gd name="connsiteX225" fmla="*/ 1966947 w 3925287"/>
                <a:gd name="connsiteY225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81285 w 3925287"/>
                <a:gd name="connsiteY143" fmla="*/ 487681 h 2423160"/>
                <a:gd name="connsiteX144" fmla="*/ 3852897 w 3925287"/>
                <a:gd name="connsiteY144" fmla="*/ 476250 h 2423160"/>
                <a:gd name="connsiteX145" fmla="*/ 3816515 w 3925287"/>
                <a:gd name="connsiteY145" fmla="*/ 438150 h 2423160"/>
                <a:gd name="connsiteX146" fmla="*/ 3803367 w 3925287"/>
                <a:gd name="connsiteY146" fmla="*/ 445770 h 2423160"/>
                <a:gd name="connsiteX147" fmla="*/ 3753837 w 3925287"/>
                <a:gd name="connsiteY147" fmla="*/ 434340 h 2423160"/>
                <a:gd name="connsiteX148" fmla="*/ 3681447 w 3925287"/>
                <a:gd name="connsiteY148" fmla="*/ 457200 h 2423160"/>
                <a:gd name="connsiteX149" fmla="*/ 3629825 w 3925287"/>
                <a:gd name="connsiteY149" fmla="*/ 464820 h 2423160"/>
                <a:gd name="connsiteX150" fmla="*/ 3605247 w 3925287"/>
                <a:gd name="connsiteY150" fmla="*/ 480060 h 2423160"/>
                <a:gd name="connsiteX151" fmla="*/ 3559527 w 3925287"/>
                <a:gd name="connsiteY151" fmla="*/ 502920 h 2423160"/>
                <a:gd name="connsiteX152" fmla="*/ 3515525 w 3925287"/>
                <a:gd name="connsiteY152" fmla="*/ 521971 h 2423160"/>
                <a:gd name="connsiteX153" fmla="*/ 3483327 w 3925287"/>
                <a:gd name="connsiteY153" fmla="*/ 548640 h 2423160"/>
                <a:gd name="connsiteX154" fmla="*/ 3498567 w 3925287"/>
                <a:gd name="connsiteY154" fmla="*/ 548640 h 2423160"/>
                <a:gd name="connsiteX155" fmla="*/ 3456657 w 3925287"/>
                <a:gd name="connsiteY155" fmla="*/ 552450 h 2423160"/>
                <a:gd name="connsiteX156" fmla="*/ 3437607 w 3925287"/>
                <a:gd name="connsiteY156" fmla="*/ 567690 h 2423160"/>
                <a:gd name="connsiteX157" fmla="*/ 3429987 w 3925287"/>
                <a:gd name="connsiteY157" fmla="*/ 594360 h 2423160"/>
                <a:gd name="connsiteX158" fmla="*/ 3401225 w 3925287"/>
                <a:gd name="connsiteY158" fmla="*/ 575311 h 2423160"/>
                <a:gd name="connsiteX159" fmla="*/ 3374555 w 3925287"/>
                <a:gd name="connsiteY159" fmla="*/ 575311 h 2423160"/>
                <a:gd name="connsiteX160" fmla="*/ 3327117 w 3925287"/>
                <a:gd name="connsiteY160" fmla="*/ 590550 h 2423160"/>
                <a:gd name="connsiteX161" fmla="*/ 3262347 w 3925287"/>
                <a:gd name="connsiteY161" fmla="*/ 594360 h 2423160"/>
                <a:gd name="connsiteX162" fmla="*/ 3189957 w 3925287"/>
                <a:gd name="connsiteY162" fmla="*/ 621030 h 2423160"/>
                <a:gd name="connsiteX163" fmla="*/ 3056607 w 3925287"/>
                <a:gd name="connsiteY163" fmla="*/ 613410 h 2423160"/>
                <a:gd name="connsiteX164" fmla="*/ 2999457 w 3925287"/>
                <a:gd name="connsiteY164" fmla="*/ 613410 h 2423160"/>
                <a:gd name="connsiteX165" fmla="*/ 2953737 w 3925287"/>
                <a:gd name="connsiteY165" fmla="*/ 613410 h 2423160"/>
                <a:gd name="connsiteX166" fmla="*/ 2877537 w 3925287"/>
                <a:gd name="connsiteY166" fmla="*/ 617220 h 2423160"/>
                <a:gd name="connsiteX167" fmla="*/ 2709897 w 3925287"/>
                <a:gd name="connsiteY167" fmla="*/ 617220 h 2423160"/>
                <a:gd name="connsiteX168" fmla="*/ 2549877 w 3925287"/>
                <a:gd name="connsiteY168" fmla="*/ 628650 h 2423160"/>
                <a:gd name="connsiteX169" fmla="*/ 2315375 w 3925287"/>
                <a:gd name="connsiteY169" fmla="*/ 624840 h 2423160"/>
                <a:gd name="connsiteX170" fmla="*/ 2355567 w 3925287"/>
                <a:gd name="connsiteY170" fmla="*/ 560070 h 2423160"/>
                <a:gd name="connsiteX171" fmla="*/ 2431767 w 3925287"/>
                <a:gd name="connsiteY171" fmla="*/ 434340 h 2423160"/>
                <a:gd name="connsiteX172" fmla="*/ 2511777 w 3925287"/>
                <a:gd name="connsiteY172" fmla="*/ 327660 h 2423160"/>
                <a:gd name="connsiteX173" fmla="*/ 2534637 w 3925287"/>
                <a:gd name="connsiteY173" fmla="*/ 259080 h 2423160"/>
                <a:gd name="connsiteX174" fmla="*/ 2557497 w 3925287"/>
                <a:gd name="connsiteY174" fmla="*/ 205740 h 2423160"/>
                <a:gd name="connsiteX175" fmla="*/ 2568927 w 3925287"/>
                <a:gd name="connsiteY175" fmla="*/ 198120 h 2423160"/>
                <a:gd name="connsiteX176" fmla="*/ 2585885 w 3925287"/>
                <a:gd name="connsiteY176" fmla="*/ 140970 h 2423160"/>
                <a:gd name="connsiteX177" fmla="*/ 2591787 w 3925287"/>
                <a:gd name="connsiteY177" fmla="*/ 91440 h 2423160"/>
                <a:gd name="connsiteX178" fmla="*/ 2595597 w 3925287"/>
                <a:gd name="connsiteY178" fmla="*/ 0 h 2423160"/>
                <a:gd name="connsiteX179" fmla="*/ 2538447 w 3925287"/>
                <a:gd name="connsiteY179" fmla="*/ 45720 h 2423160"/>
                <a:gd name="connsiteX180" fmla="*/ 2517305 w 3925287"/>
                <a:gd name="connsiteY180" fmla="*/ 76201 h 2423160"/>
                <a:gd name="connsiteX181" fmla="*/ 2513495 w 3925287"/>
                <a:gd name="connsiteY181" fmla="*/ 102870 h 2423160"/>
                <a:gd name="connsiteX182" fmla="*/ 2496537 w 3925287"/>
                <a:gd name="connsiteY182" fmla="*/ 121920 h 2423160"/>
                <a:gd name="connsiteX183" fmla="*/ 2485107 w 3925287"/>
                <a:gd name="connsiteY183" fmla="*/ 102870 h 2423160"/>
                <a:gd name="connsiteX184" fmla="*/ 2431767 w 3925287"/>
                <a:gd name="connsiteY184" fmla="*/ 179070 h 2423160"/>
                <a:gd name="connsiteX185" fmla="*/ 2405097 w 3925287"/>
                <a:gd name="connsiteY185" fmla="*/ 213360 h 2423160"/>
                <a:gd name="connsiteX186" fmla="*/ 2393667 w 3925287"/>
                <a:gd name="connsiteY186" fmla="*/ 236220 h 2423160"/>
                <a:gd name="connsiteX187" fmla="*/ 2363187 w 3925287"/>
                <a:gd name="connsiteY187" fmla="*/ 285750 h 2423160"/>
                <a:gd name="connsiteX188" fmla="*/ 2306037 w 3925287"/>
                <a:gd name="connsiteY188" fmla="*/ 354330 h 2423160"/>
                <a:gd name="connsiteX189" fmla="*/ 2286987 w 3925287"/>
                <a:gd name="connsiteY189" fmla="*/ 388620 h 2423160"/>
                <a:gd name="connsiteX190" fmla="*/ 2302227 w 3925287"/>
                <a:gd name="connsiteY190" fmla="*/ 403860 h 2423160"/>
                <a:gd name="connsiteX191" fmla="*/ 2262035 w 3925287"/>
                <a:gd name="connsiteY191" fmla="*/ 411481 h 2423160"/>
                <a:gd name="connsiteX192" fmla="*/ 2256507 w 3925287"/>
                <a:gd name="connsiteY192" fmla="*/ 441960 h 2423160"/>
                <a:gd name="connsiteX193" fmla="*/ 2248887 w 3925287"/>
                <a:gd name="connsiteY193" fmla="*/ 464820 h 2423160"/>
                <a:gd name="connsiteX194" fmla="*/ 2226027 w 3925287"/>
                <a:gd name="connsiteY194" fmla="*/ 480060 h 2423160"/>
                <a:gd name="connsiteX195" fmla="*/ 2208695 w 3925287"/>
                <a:gd name="connsiteY195" fmla="*/ 502920 h 2423160"/>
                <a:gd name="connsiteX196" fmla="*/ 2176497 w 3925287"/>
                <a:gd name="connsiteY196" fmla="*/ 514350 h 2423160"/>
                <a:gd name="connsiteX197" fmla="*/ 2096487 w 3925287"/>
                <a:gd name="connsiteY197" fmla="*/ 601980 h 2423160"/>
                <a:gd name="connsiteX198" fmla="*/ 1989807 w 3925287"/>
                <a:gd name="connsiteY198" fmla="*/ 624840 h 2423160"/>
                <a:gd name="connsiteX199" fmla="*/ 2033435 w 3925287"/>
                <a:gd name="connsiteY199" fmla="*/ 640080 h 2423160"/>
                <a:gd name="connsiteX200" fmla="*/ 1964855 w 3925287"/>
                <a:gd name="connsiteY200" fmla="*/ 640080 h 2423160"/>
                <a:gd name="connsiteX201" fmla="*/ 1959327 w 3925287"/>
                <a:gd name="connsiteY201" fmla="*/ 636270 h 2423160"/>
                <a:gd name="connsiteX202" fmla="*/ 1947897 w 3925287"/>
                <a:gd name="connsiteY202" fmla="*/ 643890 h 2423160"/>
                <a:gd name="connsiteX203" fmla="*/ 1940277 w 3925287"/>
                <a:gd name="connsiteY203" fmla="*/ 624840 h 2423160"/>
                <a:gd name="connsiteX204" fmla="*/ 1898367 w 3925287"/>
                <a:gd name="connsiteY204" fmla="*/ 613410 h 2423160"/>
                <a:gd name="connsiteX205" fmla="*/ 1925037 w 3925287"/>
                <a:gd name="connsiteY205" fmla="*/ 628650 h 2423160"/>
                <a:gd name="connsiteX206" fmla="*/ 1921227 w 3925287"/>
                <a:gd name="connsiteY206" fmla="*/ 647700 h 2423160"/>
                <a:gd name="connsiteX207" fmla="*/ 1902177 w 3925287"/>
                <a:gd name="connsiteY207" fmla="*/ 605790 h 2423160"/>
                <a:gd name="connsiteX208" fmla="*/ 1913607 w 3925287"/>
                <a:gd name="connsiteY208" fmla="*/ 624840 h 2423160"/>
                <a:gd name="connsiteX209" fmla="*/ 1905987 w 3925287"/>
                <a:gd name="connsiteY209" fmla="*/ 621030 h 2423160"/>
                <a:gd name="connsiteX210" fmla="*/ 1898367 w 3925287"/>
                <a:gd name="connsiteY210" fmla="*/ 617220 h 2423160"/>
                <a:gd name="connsiteX211" fmla="*/ 1907705 w 3925287"/>
                <a:gd name="connsiteY211" fmla="*/ 624840 h 2423160"/>
                <a:gd name="connsiteX212" fmla="*/ 1913607 w 3925287"/>
                <a:gd name="connsiteY212" fmla="*/ 632460 h 2423160"/>
                <a:gd name="connsiteX213" fmla="*/ 1919135 w 3925287"/>
                <a:gd name="connsiteY213" fmla="*/ 621030 h 2423160"/>
                <a:gd name="connsiteX214" fmla="*/ 1932657 w 3925287"/>
                <a:gd name="connsiteY214" fmla="*/ 636270 h 2423160"/>
                <a:gd name="connsiteX215" fmla="*/ 1941995 w 3925287"/>
                <a:gd name="connsiteY215" fmla="*/ 636270 h 2423160"/>
                <a:gd name="connsiteX216" fmla="*/ 1917417 w 3925287"/>
                <a:gd name="connsiteY216" fmla="*/ 636270 h 2423160"/>
                <a:gd name="connsiteX217" fmla="*/ 1909797 w 3925287"/>
                <a:gd name="connsiteY217" fmla="*/ 647700 h 2423160"/>
                <a:gd name="connsiteX218" fmla="*/ 1919135 w 3925287"/>
                <a:gd name="connsiteY218" fmla="*/ 632460 h 2423160"/>
                <a:gd name="connsiteX219" fmla="*/ 1913607 w 3925287"/>
                <a:gd name="connsiteY219" fmla="*/ 636270 h 2423160"/>
                <a:gd name="connsiteX220" fmla="*/ 1919135 w 3925287"/>
                <a:gd name="connsiteY220" fmla="*/ 621030 h 2423160"/>
                <a:gd name="connsiteX221" fmla="*/ 1909797 w 3925287"/>
                <a:gd name="connsiteY221" fmla="*/ 624840 h 2423160"/>
                <a:gd name="connsiteX222" fmla="*/ 1951707 w 3925287"/>
                <a:gd name="connsiteY222" fmla="*/ 643890 h 2423160"/>
                <a:gd name="connsiteX223" fmla="*/ 1959327 w 3925287"/>
                <a:gd name="connsiteY223" fmla="*/ 632460 h 2423160"/>
                <a:gd name="connsiteX224" fmla="*/ 1909797 w 3925287"/>
                <a:gd name="connsiteY224" fmla="*/ 640080 h 2423160"/>
                <a:gd name="connsiteX225" fmla="*/ 1875507 w 3925287"/>
                <a:gd name="connsiteY225" fmla="*/ 640080 h 2423160"/>
                <a:gd name="connsiteX226" fmla="*/ 1966947 w 3925287"/>
                <a:gd name="connsiteY226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81285 w 3925287"/>
                <a:gd name="connsiteY143" fmla="*/ 487681 h 2423160"/>
                <a:gd name="connsiteX144" fmla="*/ 3864327 w 3925287"/>
                <a:gd name="connsiteY144" fmla="*/ 464820 h 2423160"/>
                <a:gd name="connsiteX145" fmla="*/ 3816515 w 3925287"/>
                <a:gd name="connsiteY145" fmla="*/ 438150 h 2423160"/>
                <a:gd name="connsiteX146" fmla="*/ 3803367 w 3925287"/>
                <a:gd name="connsiteY146" fmla="*/ 445770 h 2423160"/>
                <a:gd name="connsiteX147" fmla="*/ 3753837 w 3925287"/>
                <a:gd name="connsiteY147" fmla="*/ 434340 h 2423160"/>
                <a:gd name="connsiteX148" fmla="*/ 3681447 w 3925287"/>
                <a:gd name="connsiteY148" fmla="*/ 457200 h 2423160"/>
                <a:gd name="connsiteX149" fmla="*/ 3629825 w 3925287"/>
                <a:gd name="connsiteY149" fmla="*/ 464820 h 2423160"/>
                <a:gd name="connsiteX150" fmla="*/ 3605247 w 3925287"/>
                <a:gd name="connsiteY150" fmla="*/ 480060 h 2423160"/>
                <a:gd name="connsiteX151" fmla="*/ 3559527 w 3925287"/>
                <a:gd name="connsiteY151" fmla="*/ 502920 h 2423160"/>
                <a:gd name="connsiteX152" fmla="*/ 3515525 w 3925287"/>
                <a:gd name="connsiteY152" fmla="*/ 521971 h 2423160"/>
                <a:gd name="connsiteX153" fmla="*/ 3483327 w 3925287"/>
                <a:gd name="connsiteY153" fmla="*/ 548640 h 2423160"/>
                <a:gd name="connsiteX154" fmla="*/ 3498567 w 3925287"/>
                <a:gd name="connsiteY154" fmla="*/ 548640 h 2423160"/>
                <a:gd name="connsiteX155" fmla="*/ 3456657 w 3925287"/>
                <a:gd name="connsiteY155" fmla="*/ 552450 h 2423160"/>
                <a:gd name="connsiteX156" fmla="*/ 3437607 w 3925287"/>
                <a:gd name="connsiteY156" fmla="*/ 567690 h 2423160"/>
                <a:gd name="connsiteX157" fmla="*/ 3429987 w 3925287"/>
                <a:gd name="connsiteY157" fmla="*/ 594360 h 2423160"/>
                <a:gd name="connsiteX158" fmla="*/ 3401225 w 3925287"/>
                <a:gd name="connsiteY158" fmla="*/ 575311 h 2423160"/>
                <a:gd name="connsiteX159" fmla="*/ 3374555 w 3925287"/>
                <a:gd name="connsiteY159" fmla="*/ 575311 h 2423160"/>
                <a:gd name="connsiteX160" fmla="*/ 3327117 w 3925287"/>
                <a:gd name="connsiteY160" fmla="*/ 590550 h 2423160"/>
                <a:gd name="connsiteX161" fmla="*/ 3262347 w 3925287"/>
                <a:gd name="connsiteY161" fmla="*/ 594360 h 2423160"/>
                <a:gd name="connsiteX162" fmla="*/ 3189957 w 3925287"/>
                <a:gd name="connsiteY162" fmla="*/ 621030 h 2423160"/>
                <a:gd name="connsiteX163" fmla="*/ 3056607 w 3925287"/>
                <a:gd name="connsiteY163" fmla="*/ 613410 h 2423160"/>
                <a:gd name="connsiteX164" fmla="*/ 2999457 w 3925287"/>
                <a:gd name="connsiteY164" fmla="*/ 613410 h 2423160"/>
                <a:gd name="connsiteX165" fmla="*/ 2953737 w 3925287"/>
                <a:gd name="connsiteY165" fmla="*/ 613410 h 2423160"/>
                <a:gd name="connsiteX166" fmla="*/ 2877537 w 3925287"/>
                <a:gd name="connsiteY166" fmla="*/ 617220 h 2423160"/>
                <a:gd name="connsiteX167" fmla="*/ 2709897 w 3925287"/>
                <a:gd name="connsiteY167" fmla="*/ 617220 h 2423160"/>
                <a:gd name="connsiteX168" fmla="*/ 2549877 w 3925287"/>
                <a:gd name="connsiteY168" fmla="*/ 628650 h 2423160"/>
                <a:gd name="connsiteX169" fmla="*/ 2315375 w 3925287"/>
                <a:gd name="connsiteY169" fmla="*/ 624840 h 2423160"/>
                <a:gd name="connsiteX170" fmla="*/ 2355567 w 3925287"/>
                <a:gd name="connsiteY170" fmla="*/ 560070 h 2423160"/>
                <a:gd name="connsiteX171" fmla="*/ 2431767 w 3925287"/>
                <a:gd name="connsiteY171" fmla="*/ 434340 h 2423160"/>
                <a:gd name="connsiteX172" fmla="*/ 2511777 w 3925287"/>
                <a:gd name="connsiteY172" fmla="*/ 327660 h 2423160"/>
                <a:gd name="connsiteX173" fmla="*/ 2534637 w 3925287"/>
                <a:gd name="connsiteY173" fmla="*/ 259080 h 2423160"/>
                <a:gd name="connsiteX174" fmla="*/ 2557497 w 3925287"/>
                <a:gd name="connsiteY174" fmla="*/ 205740 h 2423160"/>
                <a:gd name="connsiteX175" fmla="*/ 2568927 w 3925287"/>
                <a:gd name="connsiteY175" fmla="*/ 198120 h 2423160"/>
                <a:gd name="connsiteX176" fmla="*/ 2585885 w 3925287"/>
                <a:gd name="connsiteY176" fmla="*/ 140970 h 2423160"/>
                <a:gd name="connsiteX177" fmla="*/ 2591787 w 3925287"/>
                <a:gd name="connsiteY177" fmla="*/ 91440 h 2423160"/>
                <a:gd name="connsiteX178" fmla="*/ 2595597 w 3925287"/>
                <a:gd name="connsiteY178" fmla="*/ 0 h 2423160"/>
                <a:gd name="connsiteX179" fmla="*/ 2538447 w 3925287"/>
                <a:gd name="connsiteY179" fmla="*/ 45720 h 2423160"/>
                <a:gd name="connsiteX180" fmla="*/ 2517305 w 3925287"/>
                <a:gd name="connsiteY180" fmla="*/ 76201 h 2423160"/>
                <a:gd name="connsiteX181" fmla="*/ 2513495 w 3925287"/>
                <a:gd name="connsiteY181" fmla="*/ 102870 h 2423160"/>
                <a:gd name="connsiteX182" fmla="*/ 2496537 w 3925287"/>
                <a:gd name="connsiteY182" fmla="*/ 121920 h 2423160"/>
                <a:gd name="connsiteX183" fmla="*/ 2485107 w 3925287"/>
                <a:gd name="connsiteY183" fmla="*/ 102870 h 2423160"/>
                <a:gd name="connsiteX184" fmla="*/ 2431767 w 3925287"/>
                <a:gd name="connsiteY184" fmla="*/ 179070 h 2423160"/>
                <a:gd name="connsiteX185" fmla="*/ 2405097 w 3925287"/>
                <a:gd name="connsiteY185" fmla="*/ 213360 h 2423160"/>
                <a:gd name="connsiteX186" fmla="*/ 2393667 w 3925287"/>
                <a:gd name="connsiteY186" fmla="*/ 236220 h 2423160"/>
                <a:gd name="connsiteX187" fmla="*/ 2363187 w 3925287"/>
                <a:gd name="connsiteY187" fmla="*/ 285750 h 2423160"/>
                <a:gd name="connsiteX188" fmla="*/ 2306037 w 3925287"/>
                <a:gd name="connsiteY188" fmla="*/ 354330 h 2423160"/>
                <a:gd name="connsiteX189" fmla="*/ 2286987 w 3925287"/>
                <a:gd name="connsiteY189" fmla="*/ 388620 h 2423160"/>
                <a:gd name="connsiteX190" fmla="*/ 2302227 w 3925287"/>
                <a:gd name="connsiteY190" fmla="*/ 403860 h 2423160"/>
                <a:gd name="connsiteX191" fmla="*/ 2262035 w 3925287"/>
                <a:gd name="connsiteY191" fmla="*/ 411481 h 2423160"/>
                <a:gd name="connsiteX192" fmla="*/ 2256507 w 3925287"/>
                <a:gd name="connsiteY192" fmla="*/ 441960 h 2423160"/>
                <a:gd name="connsiteX193" fmla="*/ 2248887 w 3925287"/>
                <a:gd name="connsiteY193" fmla="*/ 464820 h 2423160"/>
                <a:gd name="connsiteX194" fmla="*/ 2226027 w 3925287"/>
                <a:gd name="connsiteY194" fmla="*/ 480060 h 2423160"/>
                <a:gd name="connsiteX195" fmla="*/ 2208695 w 3925287"/>
                <a:gd name="connsiteY195" fmla="*/ 502920 h 2423160"/>
                <a:gd name="connsiteX196" fmla="*/ 2176497 w 3925287"/>
                <a:gd name="connsiteY196" fmla="*/ 514350 h 2423160"/>
                <a:gd name="connsiteX197" fmla="*/ 2096487 w 3925287"/>
                <a:gd name="connsiteY197" fmla="*/ 601980 h 2423160"/>
                <a:gd name="connsiteX198" fmla="*/ 1989807 w 3925287"/>
                <a:gd name="connsiteY198" fmla="*/ 624840 h 2423160"/>
                <a:gd name="connsiteX199" fmla="*/ 2033435 w 3925287"/>
                <a:gd name="connsiteY199" fmla="*/ 640080 h 2423160"/>
                <a:gd name="connsiteX200" fmla="*/ 1964855 w 3925287"/>
                <a:gd name="connsiteY200" fmla="*/ 640080 h 2423160"/>
                <a:gd name="connsiteX201" fmla="*/ 1959327 w 3925287"/>
                <a:gd name="connsiteY201" fmla="*/ 636270 h 2423160"/>
                <a:gd name="connsiteX202" fmla="*/ 1947897 w 3925287"/>
                <a:gd name="connsiteY202" fmla="*/ 643890 h 2423160"/>
                <a:gd name="connsiteX203" fmla="*/ 1940277 w 3925287"/>
                <a:gd name="connsiteY203" fmla="*/ 624840 h 2423160"/>
                <a:gd name="connsiteX204" fmla="*/ 1898367 w 3925287"/>
                <a:gd name="connsiteY204" fmla="*/ 613410 h 2423160"/>
                <a:gd name="connsiteX205" fmla="*/ 1925037 w 3925287"/>
                <a:gd name="connsiteY205" fmla="*/ 628650 h 2423160"/>
                <a:gd name="connsiteX206" fmla="*/ 1921227 w 3925287"/>
                <a:gd name="connsiteY206" fmla="*/ 647700 h 2423160"/>
                <a:gd name="connsiteX207" fmla="*/ 1902177 w 3925287"/>
                <a:gd name="connsiteY207" fmla="*/ 605790 h 2423160"/>
                <a:gd name="connsiteX208" fmla="*/ 1913607 w 3925287"/>
                <a:gd name="connsiteY208" fmla="*/ 624840 h 2423160"/>
                <a:gd name="connsiteX209" fmla="*/ 1905987 w 3925287"/>
                <a:gd name="connsiteY209" fmla="*/ 621030 h 2423160"/>
                <a:gd name="connsiteX210" fmla="*/ 1898367 w 3925287"/>
                <a:gd name="connsiteY210" fmla="*/ 617220 h 2423160"/>
                <a:gd name="connsiteX211" fmla="*/ 1907705 w 3925287"/>
                <a:gd name="connsiteY211" fmla="*/ 624840 h 2423160"/>
                <a:gd name="connsiteX212" fmla="*/ 1913607 w 3925287"/>
                <a:gd name="connsiteY212" fmla="*/ 632460 h 2423160"/>
                <a:gd name="connsiteX213" fmla="*/ 1919135 w 3925287"/>
                <a:gd name="connsiteY213" fmla="*/ 621030 h 2423160"/>
                <a:gd name="connsiteX214" fmla="*/ 1932657 w 3925287"/>
                <a:gd name="connsiteY214" fmla="*/ 636270 h 2423160"/>
                <a:gd name="connsiteX215" fmla="*/ 1941995 w 3925287"/>
                <a:gd name="connsiteY215" fmla="*/ 636270 h 2423160"/>
                <a:gd name="connsiteX216" fmla="*/ 1917417 w 3925287"/>
                <a:gd name="connsiteY216" fmla="*/ 636270 h 2423160"/>
                <a:gd name="connsiteX217" fmla="*/ 1909797 w 3925287"/>
                <a:gd name="connsiteY217" fmla="*/ 647700 h 2423160"/>
                <a:gd name="connsiteX218" fmla="*/ 1919135 w 3925287"/>
                <a:gd name="connsiteY218" fmla="*/ 632460 h 2423160"/>
                <a:gd name="connsiteX219" fmla="*/ 1913607 w 3925287"/>
                <a:gd name="connsiteY219" fmla="*/ 636270 h 2423160"/>
                <a:gd name="connsiteX220" fmla="*/ 1919135 w 3925287"/>
                <a:gd name="connsiteY220" fmla="*/ 621030 h 2423160"/>
                <a:gd name="connsiteX221" fmla="*/ 1909797 w 3925287"/>
                <a:gd name="connsiteY221" fmla="*/ 624840 h 2423160"/>
                <a:gd name="connsiteX222" fmla="*/ 1951707 w 3925287"/>
                <a:gd name="connsiteY222" fmla="*/ 643890 h 2423160"/>
                <a:gd name="connsiteX223" fmla="*/ 1959327 w 3925287"/>
                <a:gd name="connsiteY223" fmla="*/ 632460 h 2423160"/>
                <a:gd name="connsiteX224" fmla="*/ 1909797 w 3925287"/>
                <a:gd name="connsiteY224" fmla="*/ 640080 h 2423160"/>
                <a:gd name="connsiteX225" fmla="*/ 1875507 w 3925287"/>
                <a:gd name="connsiteY225" fmla="*/ 640080 h 2423160"/>
                <a:gd name="connsiteX226" fmla="*/ 1966947 w 3925287"/>
                <a:gd name="connsiteY226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81285 w 3925287"/>
                <a:gd name="connsiteY143" fmla="*/ 487681 h 2423160"/>
                <a:gd name="connsiteX144" fmla="*/ 3864327 w 3925287"/>
                <a:gd name="connsiteY144" fmla="*/ 464820 h 2423160"/>
                <a:gd name="connsiteX145" fmla="*/ 3816515 w 3925287"/>
                <a:gd name="connsiteY145" fmla="*/ 438150 h 2423160"/>
                <a:gd name="connsiteX146" fmla="*/ 3803367 w 3925287"/>
                <a:gd name="connsiteY146" fmla="*/ 445770 h 2423160"/>
                <a:gd name="connsiteX147" fmla="*/ 3753837 w 3925287"/>
                <a:gd name="connsiteY147" fmla="*/ 434340 h 2423160"/>
                <a:gd name="connsiteX148" fmla="*/ 3681447 w 3925287"/>
                <a:gd name="connsiteY148" fmla="*/ 457200 h 2423160"/>
                <a:gd name="connsiteX149" fmla="*/ 3629825 w 3925287"/>
                <a:gd name="connsiteY149" fmla="*/ 464820 h 2423160"/>
                <a:gd name="connsiteX150" fmla="*/ 3605247 w 3925287"/>
                <a:gd name="connsiteY150" fmla="*/ 491490 h 2423160"/>
                <a:gd name="connsiteX151" fmla="*/ 3559527 w 3925287"/>
                <a:gd name="connsiteY151" fmla="*/ 502920 h 2423160"/>
                <a:gd name="connsiteX152" fmla="*/ 3515525 w 3925287"/>
                <a:gd name="connsiteY152" fmla="*/ 521971 h 2423160"/>
                <a:gd name="connsiteX153" fmla="*/ 3483327 w 3925287"/>
                <a:gd name="connsiteY153" fmla="*/ 548640 h 2423160"/>
                <a:gd name="connsiteX154" fmla="*/ 3498567 w 3925287"/>
                <a:gd name="connsiteY154" fmla="*/ 548640 h 2423160"/>
                <a:gd name="connsiteX155" fmla="*/ 3456657 w 3925287"/>
                <a:gd name="connsiteY155" fmla="*/ 552450 h 2423160"/>
                <a:gd name="connsiteX156" fmla="*/ 3437607 w 3925287"/>
                <a:gd name="connsiteY156" fmla="*/ 567690 h 2423160"/>
                <a:gd name="connsiteX157" fmla="*/ 3429987 w 3925287"/>
                <a:gd name="connsiteY157" fmla="*/ 594360 h 2423160"/>
                <a:gd name="connsiteX158" fmla="*/ 3401225 w 3925287"/>
                <a:gd name="connsiteY158" fmla="*/ 575311 h 2423160"/>
                <a:gd name="connsiteX159" fmla="*/ 3374555 w 3925287"/>
                <a:gd name="connsiteY159" fmla="*/ 575311 h 2423160"/>
                <a:gd name="connsiteX160" fmla="*/ 3327117 w 3925287"/>
                <a:gd name="connsiteY160" fmla="*/ 590550 h 2423160"/>
                <a:gd name="connsiteX161" fmla="*/ 3262347 w 3925287"/>
                <a:gd name="connsiteY161" fmla="*/ 594360 h 2423160"/>
                <a:gd name="connsiteX162" fmla="*/ 3189957 w 3925287"/>
                <a:gd name="connsiteY162" fmla="*/ 621030 h 2423160"/>
                <a:gd name="connsiteX163" fmla="*/ 3056607 w 3925287"/>
                <a:gd name="connsiteY163" fmla="*/ 613410 h 2423160"/>
                <a:gd name="connsiteX164" fmla="*/ 2999457 w 3925287"/>
                <a:gd name="connsiteY164" fmla="*/ 613410 h 2423160"/>
                <a:gd name="connsiteX165" fmla="*/ 2953737 w 3925287"/>
                <a:gd name="connsiteY165" fmla="*/ 613410 h 2423160"/>
                <a:gd name="connsiteX166" fmla="*/ 2877537 w 3925287"/>
                <a:gd name="connsiteY166" fmla="*/ 617220 h 2423160"/>
                <a:gd name="connsiteX167" fmla="*/ 2709897 w 3925287"/>
                <a:gd name="connsiteY167" fmla="*/ 617220 h 2423160"/>
                <a:gd name="connsiteX168" fmla="*/ 2549877 w 3925287"/>
                <a:gd name="connsiteY168" fmla="*/ 628650 h 2423160"/>
                <a:gd name="connsiteX169" fmla="*/ 2315375 w 3925287"/>
                <a:gd name="connsiteY169" fmla="*/ 624840 h 2423160"/>
                <a:gd name="connsiteX170" fmla="*/ 2355567 w 3925287"/>
                <a:gd name="connsiteY170" fmla="*/ 560070 h 2423160"/>
                <a:gd name="connsiteX171" fmla="*/ 2431767 w 3925287"/>
                <a:gd name="connsiteY171" fmla="*/ 434340 h 2423160"/>
                <a:gd name="connsiteX172" fmla="*/ 2511777 w 3925287"/>
                <a:gd name="connsiteY172" fmla="*/ 327660 h 2423160"/>
                <a:gd name="connsiteX173" fmla="*/ 2534637 w 3925287"/>
                <a:gd name="connsiteY173" fmla="*/ 259080 h 2423160"/>
                <a:gd name="connsiteX174" fmla="*/ 2557497 w 3925287"/>
                <a:gd name="connsiteY174" fmla="*/ 205740 h 2423160"/>
                <a:gd name="connsiteX175" fmla="*/ 2568927 w 3925287"/>
                <a:gd name="connsiteY175" fmla="*/ 198120 h 2423160"/>
                <a:gd name="connsiteX176" fmla="*/ 2585885 w 3925287"/>
                <a:gd name="connsiteY176" fmla="*/ 140970 h 2423160"/>
                <a:gd name="connsiteX177" fmla="*/ 2591787 w 3925287"/>
                <a:gd name="connsiteY177" fmla="*/ 91440 h 2423160"/>
                <a:gd name="connsiteX178" fmla="*/ 2595597 w 3925287"/>
                <a:gd name="connsiteY178" fmla="*/ 0 h 2423160"/>
                <a:gd name="connsiteX179" fmla="*/ 2538447 w 3925287"/>
                <a:gd name="connsiteY179" fmla="*/ 45720 h 2423160"/>
                <a:gd name="connsiteX180" fmla="*/ 2517305 w 3925287"/>
                <a:gd name="connsiteY180" fmla="*/ 76201 h 2423160"/>
                <a:gd name="connsiteX181" fmla="*/ 2513495 w 3925287"/>
                <a:gd name="connsiteY181" fmla="*/ 102870 h 2423160"/>
                <a:gd name="connsiteX182" fmla="*/ 2496537 w 3925287"/>
                <a:gd name="connsiteY182" fmla="*/ 121920 h 2423160"/>
                <a:gd name="connsiteX183" fmla="*/ 2485107 w 3925287"/>
                <a:gd name="connsiteY183" fmla="*/ 102870 h 2423160"/>
                <a:gd name="connsiteX184" fmla="*/ 2431767 w 3925287"/>
                <a:gd name="connsiteY184" fmla="*/ 179070 h 2423160"/>
                <a:gd name="connsiteX185" fmla="*/ 2405097 w 3925287"/>
                <a:gd name="connsiteY185" fmla="*/ 213360 h 2423160"/>
                <a:gd name="connsiteX186" fmla="*/ 2393667 w 3925287"/>
                <a:gd name="connsiteY186" fmla="*/ 236220 h 2423160"/>
                <a:gd name="connsiteX187" fmla="*/ 2363187 w 3925287"/>
                <a:gd name="connsiteY187" fmla="*/ 285750 h 2423160"/>
                <a:gd name="connsiteX188" fmla="*/ 2306037 w 3925287"/>
                <a:gd name="connsiteY188" fmla="*/ 354330 h 2423160"/>
                <a:gd name="connsiteX189" fmla="*/ 2286987 w 3925287"/>
                <a:gd name="connsiteY189" fmla="*/ 388620 h 2423160"/>
                <a:gd name="connsiteX190" fmla="*/ 2302227 w 3925287"/>
                <a:gd name="connsiteY190" fmla="*/ 403860 h 2423160"/>
                <a:gd name="connsiteX191" fmla="*/ 2262035 w 3925287"/>
                <a:gd name="connsiteY191" fmla="*/ 411481 h 2423160"/>
                <a:gd name="connsiteX192" fmla="*/ 2256507 w 3925287"/>
                <a:gd name="connsiteY192" fmla="*/ 441960 h 2423160"/>
                <a:gd name="connsiteX193" fmla="*/ 2248887 w 3925287"/>
                <a:gd name="connsiteY193" fmla="*/ 464820 h 2423160"/>
                <a:gd name="connsiteX194" fmla="*/ 2226027 w 3925287"/>
                <a:gd name="connsiteY194" fmla="*/ 480060 h 2423160"/>
                <a:gd name="connsiteX195" fmla="*/ 2208695 w 3925287"/>
                <a:gd name="connsiteY195" fmla="*/ 502920 h 2423160"/>
                <a:gd name="connsiteX196" fmla="*/ 2176497 w 3925287"/>
                <a:gd name="connsiteY196" fmla="*/ 514350 h 2423160"/>
                <a:gd name="connsiteX197" fmla="*/ 2096487 w 3925287"/>
                <a:gd name="connsiteY197" fmla="*/ 601980 h 2423160"/>
                <a:gd name="connsiteX198" fmla="*/ 1989807 w 3925287"/>
                <a:gd name="connsiteY198" fmla="*/ 624840 h 2423160"/>
                <a:gd name="connsiteX199" fmla="*/ 2033435 w 3925287"/>
                <a:gd name="connsiteY199" fmla="*/ 640080 h 2423160"/>
                <a:gd name="connsiteX200" fmla="*/ 1964855 w 3925287"/>
                <a:gd name="connsiteY200" fmla="*/ 640080 h 2423160"/>
                <a:gd name="connsiteX201" fmla="*/ 1959327 w 3925287"/>
                <a:gd name="connsiteY201" fmla="*/ 636270 h 2423160"/>
                <a:gd name="connsiteX202" fmla="*/ 1947897 w 3925287"/>
                <a:gd name="connsiteY202" fmla="*/ 643890 h 2423160"/>
                <a:gd name="connsiteX203" fmla="*/ 1940277 w 3925287"/>
                <a:gd name="connsiteY203" fmla="*/ 624840 h 2423160"/>
                <a:gd name="connsiteX204" fmla="*/ 1898367 w 3925287"/>
                <a:gd name="connsiteY204" fmla="*/ 613410 h 2423160"/>
                <a:gd name="connsiteX205" fmla="*/ 1925037 w 3925287"/>
                <a:gd name="connsiteY205" fmla="*/ 628650 h 2423160"/>
                <a:gd name="connsiteX206" fmla="*/ 1921227 w 3925287"/>
                <a:gd name="connsiteY206" fmla="*/ 647700 h 2423160"/>
                <a:gd name="connsiteX207" fmla="*/ 1902177 w 3925287"/>
                <a:gd name="connsiteY207" fmla="*/ 605790 h 2423160"/>
                <a:gd name="connsiteX208" fmla="*/ 1913607 w 3925287"/>
                <a:gd name="connsiteY208" fmla="*/ 624840 h 2423160"/>
                <a:gd name="connsiteX209" fmla="*/ 1905987 w 3925287"/>
                <a:gd name="connsiteY209" fmla="*/ 621030 h 2423160"/>
                <a:gd name="connsiteX210" fmla="*/ 1898367 w 3925287"/>
                <a:gd name="connsiteY210" fmla="*/ 617220 h 2423160"/>
                <a:gd name="connsiteX211" fmla="*/ 1907705 w 3925287"/>
                <a:gd name="connsiteY211" fmla="*/ 624840 h 2423160"/>
                <a:gd name="connsiteX212" fmla="*/ 1913607 w 3925287"/>
                <a:gd name="connsiteY212" fmla="*/ 632460 h 2423160"/>
                <a:gd name="connsiteX213" fmla="*/ 1919135 w 3925287"/>
                <a:gd name="connsiteY213" fmla="*/ 621030 h 2423160"/>
                <a:gd name="connsiteX214" fmla="*/ 1932657 w 3925287"/>
                <a:gd name="connsiteY214" fmla="*/ 636270 h 2423160"/>
                <a:gd name="connsiteX215" fmla="*/ 1941995 w 3925287"/>
                <a:gd name="connsiteY215" fmla="*/ 636270 h 2423160"/>
                <a:gd name="connsiteX216" fmla="*/ 1917417 w 3925287"/>
                <a:gd name="connsiteY216" fmla="*/ 636270 h 2423160"/>
                <a:gd name="connsiteX217" fmla="*/ 1909797 w 3925287"/>
                <a:gd name="connsiteY217" fmla="*/ 647700 h 2423160"/>
                <a:gd name="connsiteX218" fmla="*/ 1919135 w 3925287"/>
                <a:gd name="connsiteY218" fmla="*/ 632460 h 2423160"/>
                <a:gd name="connsiteX219" fmla="*/ 1913607 w 3925287"/>
                <a:gd name="connsiteY219" fmla="*/ 636270 h 2423160"/>
                <a:gd name="connsiteX220" fmla="*/ 1919135 w 3925287"/>
                <a:gd name="connsiteY220" fmla="*/ 621030 h 2423160"/>
                <a:gd name="connsiteX221" fmla="*/ 1909797 w 3925287"/>
                <a:gd name="connsiteY221" fmla="*/ 624840 h 2423160"/>
                <a:gd name="connsiteX222" fmla="*/ 1951707 w 3925287"/>
                <a:gd name="connsiteY222" fmla="*/ 643890 h 2423160"/>
                <a:gd name="connsiteX223" fmla="*/ 1959327 w 3925287"/>
                <a:gd name="connsiteY223" fmla="*/ 632460 h 2423160"/>
                <a:gd name="connsiteX224" fmla="*/ 1909797 w 3925287"/>
                <a:gd name="connsiteY224" fmla="*/ 640080 h 2423160"/>
                <a:gd name="connsiteX225" fmla="*/ 1875507 w 3925287"/>
                <a:gd name="connsiteY225" fmla="*/ 640080 h 2423160"/>
                <a:gd name="connsiteX226" fmla="*/ 1966947 w 3925287"/>
                <a:gd name="connsiteY226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0527 w 3925287"/>
                <a:gd name="connsiteY26" fmla="*/ 48006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81285 w 3925287"/>
                <a:gd name="connsiteY143" fmla="*/ 487681 h 2423160"/>
                <a:gd name="connsiteX144" fmla="*/ 3864327 w 3925287"/>
                <a:gd name="connsiteY144" fmla="*/ 464820 h 2423160"/>
                <a:gd name="connsiteX145" fmla="*/ 3816515 w 3925287"/>
                <a:gd name="connsiteY145" fmla="*/ 438150 h 2423160"/>
                <a:gd name="connsiteX146" fmla="*/ 3803367 w 3925287"/>
                <a:gd name="connsiteY146" fmla="*/ 445770 h 2423160"/>
                <a:gd name="connsiteX147" fmla="*/ 3753837 w 3925287"/>
                <a:gd name="connsiteY147" fmla="*/ 434340 h 2423160"/>
                <a:gd name="connsiteX148" fmla="*/ 3681447 w 3925287"/>
                <a:gd name="connsiteY148" fmla="*/ 457200 h 2423160"/>
                <a:gd name="connsiteX149" fmla="*/ 3664115 w 3925287"/>
                <a:gd name="connsiteY149" fmla="*/ 461011 h 2423160"/>
                <a:gd name="connsiteX150" fmla="*/ 3629825 w 3925287"/>
                <a:gd name="connsiteY150" fmla="*/ 464820 h 2423160"/>
                <a:gd name="connsiteX151" fmla="*/ 3605247 w 3925287"/>
                <a:gd name="connsiteY151" fmla="*/ 491490 h 2423160"/>
                <a:gd name="connsiteX152" fmla="*/ 3559527 w 3925287"/>
                <a:gd name="connsiteY152" fmla="*/ 502920 h 2423160"/>
                <a:gd name="connsiteX153" fmla="*/ 3515525 w 3925287"/>
                <a:gd name="connsiteY153" fmla="*/ 521971 h 2423160"/>
                <a:gd name="connsiteX154" fmla="*/ 3483327 w 3925287"/>
                <a:gd name="connsiteY154" fmla="*/ 548640 h 2423160"/>
                <a:gd name="connsiteX155" fmla="*/ 3498567 w 3925287"/>
                <a:gd name="connsiteY155" fmla="*/ 548640 h 2423160"/>
                <a:gd name="connsiteX156" fmla="*/ 3456657 w 3925287"/>
                <a:gd name="connsiteY156" fmla="*/ 552450 h 2423160"/>
                <a:gd name="connsiteX157" fmla="*/ 3437607 w 3925287"/>
                <a:gd name="connsiteY157" fmla="*/ 567690 h 2423160"/>
                <a:gd name="connsiteX158" fmla="*/ 3429987 w 3925287"/>
                <a:gd name="connsiteY158" fmla="*/ 594360 h 2423160"/>
                <a:gd name="connsiteX159" fmla="*/ 3401225 w 3925287"/>
                <a:gd name="connsiteY159" fmla="*/ 575311 h 2423160"/>
                <a:gd name="connsiteX160" fmla="*/ 3374555 w 3925287"/>
                <a:gd name="connsiteY160" fmla="*/ 575311 h 2423160"/>
                <a:gd name="connsiteX161" fmla="*/ 3327117 w 3925287"/>
                <a:gd name="connsiteY161" fmla="*/ 590550 h 2423160"/>
                <a:gd name="connsiteX162" fmla="*/ 3262347 w 3925287"/>
                <a:gd name="connsiteY162" fmla="*/ 594360 h 2423160"/>
                <a:gd name="connsiteX163" fmla="*/ 3189957 w 3925287"/>
                <a:gd name="connsiteY163" fmla="*/ 621030 h 2423160"/>
                <a:gd name="connsiteX164" fmla="*/ 3056607 w 3925287"/>
                <a:gd name="connsiteY164" fmla="*/ 613410 h 2423160"/>
                <a:gd name="connsiteX165" fmla="*/ 2999457 w 3925287"/>
                <a:gd name="connsiteY165" fmla="*/ 613410 h 2423160"/>
                <a:gd name="connsiteX166" fmla="*/ 2953737 w 3925287"/>
                <a:gd name="connsiteY166" fmla="*/ 613410 h 2423160"/>
                <a:gd name="connsiteX167" fmla="*/ 2877537 w 3925287"/>
                <a:gd name="connsiteY167" fmla="*/ 617220 h 2423160"/>
                <a:gd name="connsiteX168" fmla="*/ 2709897 w 3925287"/>
                <a:gd name="connsiteY168" fmla="*/ 617220 h 2423160"/>
                <a:gd name="connsiteX169" fmla="*/ 2549877 w 3925287"/>
                <a:gd name="connsiteY169" fmla="*/ 628650 h 2423160"/>
                <a:gd name="connsiteX170" fmla="*/ 2315375 w 3925287"/>
                <a:gd name="connsiteY170" fmla="*/ 624840 h 2423160"/>
                <a:gd name="connsiteX171" fmla="*/ 2355567 w 3925287"/>
                <a:gd name="connsiteY171" fmla="*/ 560070 h 2423160"/>
                <a:gd name="connsiteX172" fmla="*/ 2431767 w 3925287"/>
                <a:gd name="connsiteY172" fmla="*/ 434340 h 2423160"/>
                <a:gd name="connsiteX173" fmla="*/ 2511777 w 3925287"/>
                <a:gd name="connsiteY173" fmla="*/ 327660 h 2423160"/>
                <a:gd name="connsiteX174" fmla="*/ 2534637 w 3925287"/>
                <a:gd name="connsiteY174" fmla="*/ 259080 h 2423160"/>
                <a:gd name="connsiteX175" fmla="*/ 2557497 w 3925287"/>
                <a:gd name="connsiteY175" fmla="*/ 205740 h 2423160"/>
                <a:gd name="connsiteX176" fmla="*/ 2568927 w 3925287"/>
                <a:gd name="connsiteY176" fmla="*/ 198120 h 2423160"/>
                <a:gd name="connsiteX177" fmla="*/ 2585885 w 3925287"/>
                <a:gd name="connsiteY177" fmla="*/ 140970 h 2423160"/>
                <a:gd name="connsiteX178" fmla="*/ 2591787 w 3925287"/>
                <a:gd name="connsiteY178" fmla="*/ 91440 h 2423160"/>
                <a:gd name="connsiteX179" fmla="*/ 2595597 w 3925287"/>
                <a:gd name="connsiteY179" fmla="*/ 0 h 2423160"/>
                <a:gd name="connsiteX180" fmla="*/ 2538447 w 3925287"/>
                <a:gd name="connsiteY180" fmla="*/ 45720 h 2423160"/>
                <a:gd name="connsiteX181" fmla="*/ 2517305 w 3925287"/>
                <a:gd name="connsiteY181" fmla="*/ 76201 h 2423160"/>
                <a:gd name="connsiteX182" fmla="*/ 2513495 w 3925287"/>
                <a:gd name="connsiteY182" fmla="*/ 102870 h 2423160"/>
                <a:gd name="connsiteX183" fmla="*/ 2496537 w 3925287"/>
                <a:gd name="connsiteY183" fmla="*/ 121920 h 2423160"/>
                <a:gd name="connsiteX184" fmla="*/ 2485107 w 3925287"/>
                <a:gd name="connsiteY184" fmla="*/ 102870 h 2423160"/>
                <a:gd name="connsiteX185" fmla="*/ 2431767 w 3925287"/>
                <a:gd name="connsiteY185" fmla="*/ 179070 h 2423160"/>
                <a:gd name="connsiteX186" fmla="*/ 2405097 w 3925287"/>
                <a:gd name="connsiteY186" fmla="*/ 213360 h 2423160"/>
                <a:gd name="connsiteX187" fmla="*/ 2393667 w 3925287"/>
                <a:gd name="connsiteY187" fmla="*/ 236220 h 2423160"/>
                <a:gd name="connsiteX188" fmla="*/ 2363187 w 3925287"/>
                <a:gd name="connsiteY188" fmla="*/ 285750 h 2423160"/>
                <a:gd name="connsiteX189" fmla="*/ 2306037 w 3925287"/>
                <a:gd name="connsiteY189" fmla="*/ 354330 h 2423160"/>
                <a:gd name="connsiteX190" fmla="*/ 2286987 w 3925287"/>
                <a:gd name="connsiteY190" fmla="*/ 388620 h 2423160"/>
                <a:gd name="connsiteX191" fmla="*/ 2302227 w 3925287"/>
                <a:gd name="connsiteY191" fmla="*/ 403860 h 2423160"/>
                <a:gd name="connsiteX192" fmla="*/ 2262035 w 3925287"/>
                <a:gd name="connsiteY192" fmla="*/ 411481 h 2423160"/>
                <a:gd name="connsiteX193" fmla="*/ 2256507 w 3925287"/>
                <a:gd name="connsiteY193" fmla="*/ 441960 h 2423160"/>
                <a:gd name="connsiteX194" fmla="*/ 2248887 w 3925287"/>
                <a:gd name="connsiteY194" fmla="*/ 464820 h 2423160"/>
                <a:gd name="connsiteX195" fmla="*/ 2226027 w 3925287"/>
                <a:gd name="connsiteY195" fmla="*/ 480060 h 2423160"/>
                <a:gd name="connsiteX196" fmla="*/ 2208695 w 3925287"/>
                <a:gd name="connsiteY196" fmla="*/ 502920 h 2423160"/>
                <a:gd name="connsiteX197" fmla="*/ 2176497 w 3925287"/>
                <a:gd name="connsiteY197" fmla="*/ 514350 h 2423160"/>
                <a:gd name="connsiteX198" fmla="*/ 2096487 w 3925287"/>
                <a:gd name="connsiteY198" fmla="*/ 601980 h 2423160"/>
                <a:gd name="connsiteX199" fmla="*/ 1989807 w 3925287"/>
                <a:gd name="connsiteY199" fmla="*/ 624840 h 2423160"/>
                <a:gd name="connsiteX200" fmla="*/ 2033435 w 3925287"/>
                <a:gd name="connsiteY200" fmla="*/ 640080 h 2423160"/>
                <a:gd name="connsiteX201" fmla="*/ 1964855 w 3925287"/>
                <a:gd name="connsiteY201" fmla="*/ 640080 h 2423160"/>
                <a:gd name="connsiteX202" fmla="*/ 1959327 w 3925287"/>
                <a:gd name="connsiteY202" fmla="*/ 636270 h 2423160"/>
                <a:gd name="connsiteX203" fmla="*/ 1947897 w 3925287"/>
                <a:gd name="connsiteY203" fmla="*/ 643890 h 2423160"/>
                <a:gd name="connsiteX204" fmla="*/ 1940277 w 3925287"/>
                <a:gd name="connsiteY204" fmla="*/ 624840 h 2423160"/>
                <a:gd name="connsiteX205" fmla="*/ 1898367 w 3925287"/>
                <a:gd name="connsiteY205" fmla="*/ 613410 h 2423160"/>
                <a:gd name="connsiteX206" fmla="*/ 1925037 w 3925287"/>
                <a:gd name="connsiteY206" fmla="*/ 628650 h 2423160"/>
                <a:gd name="connsiteX207" fmla="*/ 1921227 w 3925287"/>
                <a:gd name="connsiteY207" fmla="*/ 647700 h 2423160"/>
                <a:gd name="connsiteX208" fmla="*/ 1902177 w 3925287"/>
                <a:gd name="connsiteY208" fmla="*/ 605790 h 2423160"/>
                <a:gd name="connsiteX209" fmla="*/ 1913607 w 3925287"/>
                <a:gd name="connsiteY209" fmla="*/ 624840 h 2423160"/>
                <a:gd name="connsiteX210" fmla="*/ 1905987 w 3925287"/>
                <a:gd name="connsiteY210" fmla="*/ 621030 h 2423160"/>
                <a:gd name="connsiteX211" fmla="*/ 1898367 w 3925287"/>
                <a:gd name="connsiteY211" fmla="*/ 617220 h 2423160"/>
                <a:gd name="connsiteX212" fmla="*/ 1907705 w 3925287"/>
                <a:gd name="connsiteY212" fmla="*/ 624840 h 2423160"/>
                <a:gd name="connsiteX213" fmla="*/ 1913607 w 3925287"/>
                <a:gd name="connsiteY213" fmla="*/ 632460 h 2423160"/>
                <a:gd name="connsiteX214" fmla="*/ 1919135 w 3925287"/>
                <a:gd name="connsiteY214" fmla="*/ 621030 h 2423160"/>
                <a:gd name="connsiteX215" fmla="*/ 1932657 w 3925287"/>
                <a:gd name="connsiteY215" fmla="*/ 636270 h 2423160"/>
                <a:gd name="connsiteX216" fmla="*/ 1941995 w 3925287"/>
                <a:gd name="connsiteY216" fmla="*/ 636270 h 2423160"/>
                <a:gd name="connsiteX217" fmla="*/ 1917417 w 3925287"/>
                <a:gd name="connsiteY217" fmla="*/ 636270 h 2423160"/>
                <a:gd name="connsiteX218" fmla="*/ 1909797 w 3925287"/>
                <a:gd name="connsiteY218" fmla="*/ 647700 h 2423160"/>
                <a:gd name="connsiteX219" fmla="*/ 1919135 w 3925287"/>
                <a:gd name="connsiteY219" fmla="*/ 632460 h 2423160"/>
                <a:gd name="connsiteX220" fmla="*/ 1913607 w 3925287"/>
                <a:gd name="connsiteY220" fmla="*/ 636270 h 2423160"/>
                <a:gd name="connsiteX221" fmla="*/ 1919135 w 3925287"/>
                <a:gd name="connsiteY221" fmla="*/ 621030 h 2423160"/>
                <a:gd name="connsiteX222" fmla="*/ 1909797 w 3925287"/>
                <a:gd name="connsiteY222" fmla="*/ 624840 h 2423160"/>
                <a:gd name="connsiteX223" fmla="*/ 1951707 w 3925287"/>
                <a:gd name="connsiteY223" fmla="*/ 643890 h 2423160"/>
                <a:gd name="connsiteX224" fmla="*/ 1959327 w 3925287"/>
                <a:gd name="connsiteY224" fmla="*/ 632460 h 2423160"/>
                <a:gd name="connsiteX225" fmla="*/ 1909797 w 3925287"/>
                <a:gd name="connsiteY225" fmla="*/ 640080 h 2423160"/>
                <a:gd name="connsiteX226" fmla="*/ 1875507 w 3925287"/>
                <a:gd name="connsiteY226" fmla="*/ 640080 h 2423160"/>
                <a:gd name="connsiteX227" fmla="*/ 1966947 w 3925287"/>
                <a:gd name="connsiteY227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14347 w 3925287"/>
                <a:gd name="connsiteY23" fmla="*/ 48768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8147 w 3925287"/>
                <a:gd name="connsiteY26" fmla="*/ 50673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81285 w 3925287"/>
                <a:gd name="connsiteY143" fmla="*/ 487681 h 2423160"/>
                <a:gd name="connsiteX144" fmla="*/ 3864327 w 3925287"/>
                <a:gd name="connsiteY144" fmla="*/ 464820 h 2423160"/>
                <a:gd name="connsiteX145" fmla="*/ 3816515 w 3925287"/>
                <a:gd name="connsiteY145" fmla="*/ 438150 h 2423160"/>
                <a:gd name="connsiteX146" fmla="*/ 3803367 w 3925287"/>
                <a:gd name="connsiteY146" fmla="*/ 445770 h 2423160"/>
                <a:gd name="connsiteX147" fmla="*/ 3753837 w 3925287"/>
                <a:gd name="connsiteY147" fmla="*/ 434340 h 2423160"/>
                <a:gd name="connsiteX148" fmla="*/ 3681447 w 3925287"/>
                <a:gd name="connsiteY148" fmla="*/ 457200 h 2423160"/>
                <a:gd name="connsiteX149" fmla="*/ 3664115 w 3925287"/>
                <a:gd name="connsiteY149" fmla="*/ 461011 h 2423160"/>
                <a:gd name="connsiteX150" fmla="*/ 3629825 w 3925287"/>
                <a:gd name="connsiteY150" fmla="*/ 464820 h 2423160"/>
                <a:gd name="connsiteX151" fmla="*/ 3605247 w 3925287"/>
                <a:gd name="connsiteY151" fmla="*/ 491490 h 2423160"/>
                <a:gd name="connsiteX152" fmla="*/ 3559527 w 3925287"/>
                <a:gd name="connsiteY152" fmla="*/ 502920 h 2423160"/>
                <a:gd name="connsiteX153" fmla="*/ 3515525 w 3925287"/>
                <a:gd name="connsiteY153" fmla="*/ 521971 h 2423160"/>
                <a:gd name="connsiteX154" fmla="*/ 3483327 w 3925287"/>
                <a:gd name="connsiteY154" fmla="*/ 548640 h 2423160"/>
                <a:gd name="connsiteX155" fmla="*/ 3498567 w 3925287"/>
                <a:gd name="connsiteY155" fmla="*/ 548640 h 2423160"/>
                <a:gd name="connsiteX156" fmla="*/ 3456657 w 3925287"/>
                <a:gd name="connsiteY156" fmla="*/ 552450 h 2423160"/>
                <a:gd name="connsiteX157" fmla="*/ 3437607 w 3925287"/>
                <a:gd name="connsiteY157" fmla="*/ 567690 h 2423160"/>
                <a:gd name="connsiteX158" fmla="*/ 3429987 w 3925287"/>
                <a:gd name="connsiteY158" fmla="*/ 594360 h 2423160"/>
                <a:gd name="connsiteX159" fmla="*/ 3401225 w 3925287"/>
                <a:gd name="connsiteY159" fmla="*/ 575311 h 2423160"/>
                <a:gd name="connsiteX160" fmla="*/ 3374555 w 3925287"/>
                <a:gd name="connsiteY160" fmla="*/ 575311 h 2423160"/>
                <a:gd name="connsiteX161" fmla="*/ 3327117 w 3925287"/>
                <a:gd name="connsiteY161" fmla="*/ 590550 h 2423160"/>
                <a:gd name="connsiteX162" fmla="*/ 3262347 w 3925287"/>
                <a:gd name="connsiteY162" fmla="*/ 594360 h 2423160"/>
                <a:gd name="connsiteX163" fmla="*/ 3189957 w 3925287"/>
                <a:gd name="connsiteY163" fmla="*/ 621030 h 2423160"/>
                <a:gd name="connsiteX164" fmla="*/ 3056607 w 3925287"/>
                <a:gd name="connsiteY164" fmla="*/ 613410 h 2423160"/>
                <a:gd name="connsiteX165" fmla="*/ 2999457 w 3925287"/>
                <a:gd name="connsiteY165" fmla="*/ 613410 h 2423160"/>
                <a:gd name="connsiteX166" fmla="*/ 2953737 w 3925287"/>
                <a:gd name="connsiteY166" fmla="*/ 613410 h 2423160"/>
                <a:gd name="connsiteX167" fmla="*/ 2877537 w 3925287"/>
                <a:gd name="connsiteY167" fmla="*/ 617220 h 2423160"/>
                <a:gd name="connsiteX168" fmla="*/ 2709897 w 3925287"/>
                <a:gd name="connsiteY168" fmla="*/ 617220 h 2423160"/>
                <a:gd name="connsiteX169" fmla="*/ 2549877 w 3925287"/>
                <a:gd name="connsiteY169" fmla="*/ 628650 h 2423160"/>
                <a:gd name="connsiteX170" fmla="*/ 2315375 w 3925287"/>
                <a:gd name="connsiteY170" fmla="*/ 624840 h 2423160"/>
                <a:gd name="connsiteX171" fmla="*/ 2355567 w 3925287"/>
                <a:gd name="connsiteY171" fmla="*/ 560070 h 2423160"/>
                <a:gd name="connsiteX172" fmla="*/ 2431767 w 3925287"/>
                <a:gd name="connsiteY172" fmla="*/ 434340 h 2423160"/>
                <a:gd name="connsiteX173" fmla="*/ 2511777 w 3925287"/>
                <a:gd name="connsiteY173" fmla="*/ 327660 h 2423160"/>
                <a:gd name="connsiteX174" fmla="*/ 2534637 w 3925287"/>
                <a:gd name="connsiteY174" fmla="*/ 259080 h 2423160"/>
                <a:gd name="connsiteX175" fmla="*/ 2557497 w 3925287"/>
                <a:gd name="connsiteY175" fmla="*/ 205740 h 2423160"/>
                <a:gd name="connsiteX176" fmla="*/ 2568927 w 3925287"/>
                <a:gd name="connsiteY176" fmla="*/ 198120 h 2423160"/>
                <a:gd name="connsiteX177" fmla="*/ 2585885 w 3925287"/>
                <a:gd name="connsiteY177" fmla="*/ 140970 h 2423160"/>
                <a:gd name="connsiteX178" fmla="*/ 2591787 w 3925287"/>
                <a:gd name="connsiteY178" fmla="*/ 91440 h 2423160"/>
                <a:gd name="connsiteX179" fmla="*/ 2595597 w 3925287"/>
                <a:gd name="connsiteY179" fmla="*/ 0 h 2423160"/>
                <a:gd name="connsiteX180" fmla="*/ 2538447 w 3925287"/>
                <a:gd name="connsiteY180" fmla="*/ 45720 h 2423160"/>
                <a:gd name="connsiteX181" fmla="*/ 2517305 w 3925287"/>
                <a:gd name="connsiteY181" fmla="*/ 76201 h 2423160"/>
                <a:gd name="connsiteX182" fmla="*/ 2513495 w 3925287"/>
                <a:gd name="connsiteY182" fmla="*/ 102870 h 2423160"/>
                <a:gd name="connsiteX183" fmla="*/ 2496537 w 3925287"/>
                <a:gd name="connsiteY183" fmla="*/ 121920 h 2423160"/>
                <a:gd name="connsiteX184" fmla="*/ 2485107 w 3925287"/>
                <a:gd name="connsiteY184" fmla="*/ 102870 h 2423160"/>
                <a:gd name="connsiteX185" fmla="*/ 2431767 w 3925287"/>
                <a:gd name="connsiteY185" fmla="*/ 179070 h 2423160"/>
                <a:gd name="connsiteX186" fmla="*/ 2405097 w 3925287"/>
                <a:gd name="connsiteY186" fmla="*/ 213360 h 2423160"/>
                <a:gd name="connsiteX187" fmla="*/ 2393667 w 3925287"/>
                <a:gd name="connsiteY187" fmla="*/ 236220 h 2423160"/>
                <a:gd name="connsiteX188" fmla="*/ 2363187 w 3925287"/>
                <a:gd name="connsiteY188" fmla="*/ 285750 h 2423160"/>
                <a:gd name="connsiteX189" fmla="*/ 2306037 w 3925287"/>
                <a:gd name="connsiteY189" fmla="*/ 354330 h 2423160"/>
                <a:gd name="connsiteX190" fmla="*/ 2286987 w 3925287"/>
                <a:gd name="connsiteY190" fmla="*/ 388620 h 2423160"/>
                <a:gd name="connsiteX191" fmla="*/ 2302227 w 3925287"/>
                <a:gd name="connsiteY191" fmla="*/ 403860 h 2423160"/>
                <a:gd name="connsiteX192" fmla="*/ 2262035 w 3925287"/>
                <a:gd name="connsiteY192" fmla="*/ 411481 h 2423160"/>
                <a:gd name="connsiteX193" fmla="*/ 2256507 w 3925287"/>
                <a:gd name="connsiteY193" fmla="*/ 441960 h 2423160"/>
                <a:gd name="connsiteX194" fmla="*/ 2248887 w 3925287"/>
                <a:gd name="connsiteY194" fmla="*/ 464820 h 2423160"/>
                <a:gd name="connsiteX195" fmla="*/ 2226027 w 3925287"/>
                <a:gd name="connsiteY195" fmla="*/ 480060 h 2423160"/>
                <a:gd name="connsiteX196" fmla="*/ 2208695 w 3925287"/>
                <a:gd name="connsiteY196" fmla="*/ 502920 h 2423160"/>
                <a:gd name="connsiteX197" fmla="*/ 2176497 w 3925287"/>
                <a:gd name="connsiteY197" fmla="*/ 514350 h 2423160"/>
                <a:gd name="connsiteX198" fmla="*/ 2096487 w 3925287"/>
                <a:gd name="connsiteY198" fmla="*/ 601980 h 2423160"/>
                <a:gd name="connsiteX199" fmla="*/ 1989807 w 3925287"/>
                <a:gd name="connsiteY199" fmla="*/ 624840 h 2423160"/>
                <a:gd name="connsiteX200" fmla="*/ 2033435 w 3925287"/>
                <a:gd name="connsiteY200" fmla="*/ 640080 h 2423160"/>
                <a:gd name="connsiteX201" fmla="*/ 1964855 w 3925287"/>
                <a:gd name="connsiteY201" fmla="*/ 640080 h 2423160"/>
                <a:gd name="connsiteX202" fmla="*/ 1959327 w 3925287"/>
                <a:gd name="connsiteY202" fmla="*/ 636270 h 2423160"/>
                <a:gd name="connsiteX203" fmla="*/ 1947897 w 3925287"/>
                <a:gd name="connsiteY203" fmla="*/ 643890 h 2423160"/>
                <a:gd name="connsiteX204" fmla="*/ 1940277 w 3925287"/>
                <a:gd name="connsiteY204" fmla="*/ 624840 h 2423160"/>
                <a:gd name="connsiteX205" fmla="*/ 1898367 w 3925287"/>
                <a:gd name="connsiteY205" fmla="*/ 613410 h 2423160"/>
                <a:gd name="connsiteX206" fmla="*/ 1925037 w 3925287"/>
                <a:gd name="connsiteY206" fmla="*/ 628650 h 2423160"/>
                <a:gd name="connsiteX207" fmla="*/ 1921227 w 3925287"/>
                <a:gd name="connsiteY207" fmla="*/ 647700 h 2423160"/>
                <a:gd name="connsiteX208" fmla="*/ 1902177 w 3925287"/>
                <a:gd name="connsiteY208" fmla="*/ 605790 h 2423160"/>
                <a:gd name="connsiteX209" fmla="*/ 1913607 w 3925287"/>
                <a:gd name="connsiteY209" fmla="*/ 624840 h 2423160"/>
                <a:gd name="connsiteX210" fmla="*/ 1905987 w 3925287"/>
                <a:gd name="connsiteY210" fmla="*/ 621030 h 2423160"/>
                <a:gd name="connsiteX211" fmla="*/ 1898367 w 3925287"/>
                <a:gd name="connsiteY211" fmla="*/ 617220 h 2423160"/>
                <a:gd name="connsiteX212" fmla="*/ 1907705 w 3925287"/>
                <a:gd name="connsiteY212" fmla="*/ 624840 h 2423160"/>
                <a:gd name="connsiteX213" fmla="*/ 1913607 w 3925287"/>
                <a:gd name="connsiteY213" fmla="*/ 632460 h 2423160"/>
                <a:gd name="connsiteX214" fmla="*/ 1919135 w 3925287"/>
                <a:gd name="connsiteY214" fmla="*/ 621030 h 2423160"/>
                <a:gd name="connsiteX215" fmla="*/ 1932657 w 3925287"/>
                <a:gd name="connsiteY215" fmla="*/ 636270 h 2423160"/>
                <a:gd name="connsiteX216" fmla="*/ 1941995 w 3925287"/>
                <a:gd name="connsiteY216" fmla="*/ 636270 h 2423160"/>
                <a:gd name="connsiteX217" fmla="*/ 1917417 w 3925287"/>
                <a:gd name="connsiteY217" fmla="*/ 636270 h 2423160"/>
                <a:gd name="connsiteX218" fmla="*/ 1909797 w 3925287"/>
                <a:gd name="connsiteY218" fmla="*/ 647700 h 2423160"/>
                <a:gd name="connsiteX219" fmla="*/ 1919135 w 3925287"/>
                <a:gd name="connsiteY219" fmla="*/ 632460 h 2423160"/>
                <a:gd name="connsiteX220" fmla="*/ 1913607 w 3925287"/>
                <a:gd name="connsiteY220" fmla="*/ 636270 h 2423160"/>
                <a:gd name="connsiteX221" fmla="*/ 1919135 w 3925287"/>
                <a:gd name="connsiteY221" fmla="*/ 621030 h 2423160"/>
                <a:gd name="connsiteX222" fmla="*/ 1909797 w 3925287"/>
                <a:gd name="connsiteY222" fmla="*/ 624840 h 2423160"/>
                <a:gd name="connsiteX223" fmla="*/ 1951707 w 3925287"/>
                <a:gd name="connsiteY223" fmla="*/ 643890 h 2423160"/>
                <a:gd name="connsiteX224" fmla="*/ 1959327 w 3925287"/>
                <a:gd name="connsiteY224" fmla="*/ 632460 h 2423160"/>
                <a:gd name="connsiteX225" fmla="*/ 1909797 w 3925287"/>
                <a:gd name="connsiteY225" fmla="*/ 640080 h 2423160"/>
                <a:gd name="connsiteX226" fmla="*/ 1875507 w 3925287"/>
                <a:gd name="connsiteY226" fmla="*/ 640080 h 2423160"/>
                <a:gd name="connsiteX227" fmla="*/ 1966947 w 3925287"/>
                <a:gd name="connsiteY227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33397 w 3925287"/>
                <a:gd name="connsiteY23" fmla="*/ 514350 h 2423160"/>
                <a:gd name="connsiteX24" fmla="*/ 180057 w 3925287"/>
                <a:gd name="connsiteY24" fmla="*/ 472440 h 2423160"/>
                <a:gd name="connsiteX25" fmla="*/ 164817 w 3925287"/>
                <a:gd name="connsiteY25" fmla="*/ 483870 h 2423160"/>
                <a:gd name="connsiteX26" fmla="*/ 138147 w 3925287"/>
                <a:gd name="connsiteY26" fmla="*/ 506730 h 2423160"/>
                <a:gd name="connsiteX27" fmla="*/ 58137 w 3925287"/>
                <a:gd name="connsiteY27" fmla="*/ 514350 h 2423160"/>
                <a:gd name="connsiteX28" fmla="*/ 27657 w 3925287"/>
                <a:gd name="connsiteY28" fmla="*/ 567690 h 2423160"/>
                <a:gd name="connsiteX29" fmla="*/ 4797 w 3925287"/>
                <a:gd name="connsiteY29" fmla="*/ 605790 h 2423160"/>
                <a:gd name="connsiteX30" fmla="*/ 987 w 3925287"/>
                <a:gd name="connsiteY30" fmla="*/ 647700 h 2423160"/>
                <a:gd name="connsiteX31" fmla="*/ 16227 w 3925287"/>
                <a:gd name="connsiteY31" fmla="*/ 754380 h 2423160"/>
                <a:gd name="connsiteX32" fmla="*/ 23847 w 3925287"/>
                <a:gd name="connsiteY32" fmla="*/ 845820 h 2423160"/>
                <a:gd name="connsiteX33" fmla="*/ 39087 w 3925287"/>
                <a:gd name="connsiteY33" fmla="*/ 868680 h 2423160"/>
                <a:gd name="connsiteX34" fmla="*/ 61947 w 3925287"/>
                <a:gd name="connsiteY34" fmla="*/ 914400 h 2423160"/>
                <a:gd name="connsiteX35" fmla="*/ 69567 w 3925287"/>
                <a:gd name="connsiteY35" fmla="*/ 1036320 h 2423160"/>
                <a:gd name="connsiteX36" fmla="*/ 115287 w 3925287"/>
                <a:gd name="connsiteY36" fmla="*/ 1127760 h 2423160"/>
                <a:gd name="connsiteX37" fmla="*/ 130527 w 3925287"/>
                <a:gd name="connsiteY37" fmla="*/ 1150620 h 2423160"/>
                <a:gd name="connsiteX38" fmla="*/ 145767 w 3925287"/>
                <a:gd name="connsiteY38" fmla="*/ 1173480 h 2423160"/>
                <a:gd name="connsiteX39" fmla="*/ 161007 w 3925287"/>
                <a:gd name="connsiteY39" fmla="*/ 1219200 h 2423160"/>
                <a:gd name="connsiteX40" fmla="*/ 168627 w 3925287"/>
                <a:gd name="connsiteY40" fmla="*/ 1257300 h 2423160"/>
                <a:gd name="connsiteX41" fmla="*/ 199107 w 3925287"/>
                <a:gd name="connsiteY41" fmla="*/ 1303020 h 2423160"/>
                <a:gd name="connsiteX42" fmla="*/ 214347 w 3925287"/>
                <a:gd name="connsiteY42" fmla="*/ 1325880 h 2423160"/>
                <a:gd name="connsiteX43" fmla="*/ 252447 w 3925287"/>
                <a:gd name="connsiteY43" fmla="*/ 1386840 h 2423160"/>
                <a:gd name="connsiteX44" fmla="*/ 282927 w 3925287"/>
                <a:gd name="connsiteY44" fmla="*/ 1432560 h 2423160"/>
                <a:gd name="connsiteX45" fmla="*/ 298167 w 3925287"/>
                <a:gd name="connsiteY45" fmla="*/ 1455420 h 2423160"/>
                <a:gd name="connsiteX46" fmla="*/ 321027 w 3925287"/>
                <a:gd name="connsiteY46" fmla="*/ 1470660 h 2423160"/>
                <a:gd name="connsiteX47" fmla="*/ 328647 w 3925287"/>
                <a:gd name="connsiteY47" fmla="*/ 1493520 h 2423160"/>
                <a:gd name="connsiteX48" fmla="*/ 343887 w 3925287"/>
                <a:gd name="connsiteY48" fmla="*/ 1607820 h 2423160"/>
                <a:gd name="connsiteX49" fmla="*/ 359127 w 3925287"/>
                <a:gd name="connsiteY49" fmla="*/ 1630680 h 2423160"/>
                <a:gd name="connsiteX50" fmla="*/ 404847 w 3925287"/>
                <a:gd name="connsiteY50" fmla="*/ 1661160 h 2423160"/>
                <a:gd name="connsiteX51" fmla="*/ 442947 w 3925287"/>
                <a:gd name="connsiteY51" fmla="*/ 1699260 h 2423160"/>
                <a:gd name="connsiteX52" fmla="*/ 458187 w 3925287"/>
                <a:gd name="connsiteY52" fmla="*/ 1722120 h 2423160"/>
                <a:gd name="connsiteX53" fmla="*/ 481047 w 3925287"/>
                <a:gd name="connsiteY53" fmla="*/ 1737360 h 2423160"/>
                <a:gd name="connsiteX54" fmla="*/ 503907 w 3925287"/>
                <a:gd name="connsiteY54" fmla="*/ 1767840 h 2423160"/>
                <a:gd name="connsiteX55" fmla="*/ 534387 w 3925287"/>
                <a:gd name="connsiteY55" fmla="*/ 1775460 h 2423160"/>
                <a:gd name="connsiteX56" fmla="*/ 557247 w 3925287"/>
                <a:gd name="connsiteY56" fmla="*/ 1798320 h 2423160"/>
                <a:gd name="connsiteX57" fmla="*/ 595347 w 3925287"/>
                <a:gd name="connsiteY57" fmla="*/ 1866900 h 2423160"/>
                <a:gd name="connsiteX58" fmla="*/ 641067 w 3925287"/>
                <a:gd name="connsiteY58" fmla="*/ 1897380 h 2423160"/>
                <a:gd name="connsiteX59" fmla="*/ 663927 w 3925287"/>
                <a:gd name="connsiteY59" fmla="*/ 1912620 h 2423160"/>
                <a:gd name="connsiteX60" fmla="*/ 709647 w 3925287"/>
                <a:gd name="connsiteY60" fmla="*/ 1927860 h 2423160"/>
                <a:gd name="connsiteX61" fmla="*/ 778227 w 3925287"/>
                <a:gd name="connsiteY61" fmla="*/ 1965960 h 2423160"/>
                <a:gd name="connsiteX62" fmla="*/ 785847 w 3925287"/>
                <a:gd name="connsiteY62" fmla="*/ 1988820 h 2423160"/>
                <a:gd name="connsiteX63" fmla="*/ 862047 w 3925287"/>
                <a:gd name="connsiteY63" fmla="*/ 2065020 h 2423160"/>
                <a:gd name="connsiteX64" fmla="*/ 884907 w 3925287"/>
                <a:gd name="connsiteY64" fmla="*/ 2072640 h 2423160"/>
                <a:gd name="connsiteX65" fmla="*/ 945867 w 3925287"/>
                <a:gd name="connsiteY65" fmla="*/ 2095500 h 2423160"/>
                <a:gd name="connsiteX66" fmla="*/ 968727 w 3925287"/>
                <a:gd name="connsiteY66" fmla="*/ 2141220 h 2423160"/>
                <a:gd name="connsiteX67" fmla="*/ 991587 w 3925287"/>
                <a:gd name="connsiteY67" fmla="*/ 2186940 h 2423160"/>
                <a:gd name="connsiteX68" fmla="*/ 1022067 w 3925287"/>
                <a:gd name="connsiteY68" fmla="*/ 2194560 h 2423160"/>
                <a:gd name="connsiteX69" fmla="*/ 1098267 w 3925287"/>
                <a:gd name="connsiteY69" fmla="*/ 2217420 h 2423160"/>
                <a:gd name="connsiteX70" fmla="*/ 1182087 w 3925287"/>
                <a:gd name="connsiteY70" fmla="*/ 2240280 h 2423160"/>
                <a:gd name="connsiteX71" fmla="*/ 1227807 w 3925287"/>
                <a:gd name="connsiteY71" fmla="*/ 2263140 h 2423160"/>
                <a:gd name="connsiteX72" fmla="*/ 1258287 w 3925287"/>
                <a:gd name="connsiteY72" fmla="*/ 2270760 h 2423160"/>
                <a:gd name="connsiteX73" fmla="*/ 1304007 w 3925287"/>
                <a:gd name="connsiteY73" fmla="*/ 2293620 h 2423160"/>
                <a:gd name="connsiteX74" fmla="*/ 1326867 w 3925287"/>
                <a:gd name="connsiteY74" fmla="*/ 2308860 h 2423160"/>
                <a:gd name="connsiteX75" fmla="*/ 1357347 w 3925287"/>
                <a:gd name="connsiteY75" fmla="*/ 2316480 h 2423160"/>
                <a:gd name="connsiteX76" fmla="*/ 1448787 w 3925287"/>
                <a:gd name="connsiteY76" fmla="*/ 2339340 h 2423160"/>
                <a:gd name="connsiteX77" fmla="*/ 1509747 w 3925287"/>
                <a:gd name="connsiteY77" fmla="*/ 2354580 h 2423160"/>
                <a:gd name="connsiteX78" fmla="*/ 1540227 w 3925287"/>
                <a:gd name="connsiteY78" fmla="*/ 2362200 h 2423160"/>
                <a:gd name="connsiteX79" fmla="*/ 1616427 w 3925287"/>
                <a:gd name="connsiteY79" fmla="*/ 2377440 h 2423160"/>
                <a:gd name="connsiteX80" fmla="*/ 1646907 w 3925287"/>
                <a:gd name="connsiteY80" fmla="*/ 2385060 h 2423160"/>
                <a:gd name="connsiteX81" fmla="*/ 1768827 w 3925287"/>
                <a:gd name="connsiteY81" fmla="*/ 2400300 h 2423160"/>
                <a:gd name="connsiteX82" fmla="*/ 1799307 w 3925287"/>
                <a:gd name="connsiteY82" fmla="*/ 2407920 h 2423160"/>
                <a:gd name="connsiteX83" fmla="*/ 2027907 w 3925287"/>
                <a:gd name="connsiteY83" fmla="*/ 2415540 h 2423160"/>
                <a:gd name="connsiteX84" fmla="*/ 2050767 w 3925287"/>
                <a:gd name="connsiteY84" fmla="*/ 2407920 h 2423160"/>
                <a:gd name="connsiteX85" fmla="*/ 2073627 w 3925287"/>
                <a:gd name="connsiteY85" fmla="*/ 2415540 h 2423160"/>
                <a:gd name="connsiteX86" fmla="*/ 2134587 w 3925287"/>
                <a:gd name="connsiteY86" fmla="*/ 2423160 h 2423160"/>
                <a:gd name="connsiteX87" fmla="*/ 2264127 w 3925287"/>
                <a:gd name="connsiteY87" fmla="*/ 2415540 h 2423160"/>
                <a:gd name="connsiteX88" fmla="*/ 2309847 w 3925287"/>
                <a:gd name="connsiteY88" fmla="*/ 2385060 h 2423160"/>
                <a:gd name="connsiteX89" fmla="*/ 2370807 w 3925287"/>
                <a:gd name="connsiteY89" fmla="*/ 2369820 h 2423160"/>
                <a:gd name="connsiteX90" fmla="*/ 2485107 w 3925287"/>
                <a:gd name="connsiteY90" fmla="*/ 2346960 h 2423160"/>
                <a:gd name="connsiteX91" fmla="*/ 2507967 w 3925287"/>
                <a:gd name="connsiteY91" fmla="*/ 2339340 h 2423160"/>
                <a:gd name="connsiteX92" fmla="*/ 2553687 w 3925287"/>
                <a:gd name="connsiteY92" fmla="*/ 2331720 h 2423160"/>
                <a:gd name="connsiteX93" fmla="*/ 2599407 w 3925287"/>
                <a:gd name="connsiteY93" fmla="*/ 2293620 h 2423160"/>
                <a:gd name="connsiteX94" fmla="*/ 2622267 w 3925287"/>
                <a:gd name="connsiteY94" fmla="*/ 2286000 h 2423160"/>
                <a:gd name="connsiteX95" fmla="*/ 2645127 w 3925287"/>
                <a:gd name="connsiteY95" fmla="*/ 2270760 h 2423160"/>
                <a:gd name="connsiteX96" fmla="*/ 2744187 w 3925287"/>
                <a:gd name="connsiteY96" fmla="*/ 2255520 h 2423160"/>
                <a:gd name="connsiteX97" fmla="*/ 2828007 w 3925287"/>
                <a:gd name="connsiteY97" fmla="*/ 2232660 h 2423160"/>
                <a:gd name="connsiteX98" fmla="*/ 2858487 w 3925287"/>
                <a:gd name="connsiteY98" fmla="*/ 2225040 h 2423160"/>
                <a:gd name="connsiteX99" fmla="*/ 2904207 w 3925287"/>
                <a:gd name="connsiteY99" fmla="*/ 2202180 h 2423160"/>
                <a:gd name="connsiteX100" fmla="*/ 2972787 w 3925287"/>
                <a:gd name="connsiteY100" fmla="*/ 2148840 h 2423160"/>
                <a:gd name="connsiteX101" fmla="*/ 3018507 w 3925287"/>
                <a:gd name="connsiteY101" fmla="*/ 2133600 h 2423160"/>
                <a:gd name="connsiteX102" fmla="*/ 3033747 w 3925287"/>
                <a:gd name="connsiteY102" fmla="*/ 2110740 h 2423160"/>
                <a:gd name="connsiteX103" fmla="*/ 3056607 w 3925287"/>
                <a:gd name="connsiteY103" fmla="*/ 2087880 h 2423160"/>
                <a:gd name="connsiteX104" fmla="*/ 3140427 w 3925287"/>
                <a:gd name="connsiteY104" fmla="*/ 2072640 h 2423160"/>
                <a:gd name="connsiteX105" fmla="*/ 3163287 w 3925287"/>
                <a:gd name="connsiteY105" fmla="*/ 2065020 h 2423160"/>
                <a:gd name="connsiteX106" fmla="*/ 3178527 w 3925287"/>
                <a:gd name="connsiteY106" fmla="*/ 2011680 h 2423160"/>
                <a:gd name="connsiteX107" fmla="*/ 3193767 w 3925287"/>
                <a:gd name="connsiteY107" fmla="*/ 1965960 h 2423160"/>
                <a:gd name="connsiteX108" fmla="*/ 3224247 w 3925287"/>
                <a:gd name="connsiteY108" fmla="*/ 1958340 h 2423160"/>
                <a:gd name="connsiteX109" fmla="*/ 3269967 w 3925287"/>
                <a:gd name="connsiteY109" fmla="*/ 1943100 h 2423160"/>
                <a:gd name="connsiteX110" fmla="*/ 3330927 w 3925287"/>
                <a:gd name="connsiteY110" fmla="*/ 1927860 h 2423160"/>
                <a:gd name="connsiteX111" fmla="*/ 3384267 w 3925287"/>
                <a:gd name="connsiteY111" fmla="*/ 1866900 h 2423160"/>
                <a:gd name="connsiteX112" fmla="*/ 3399507 w 3925287"/>
                <a:gd name="connsiteY112" fmla="*/ 1844040 h 2423160"/>
                <a:gd name="connsiteX113" fmla="*/ 3429987 w 3925287"/>
                <a:gd name="connsiteY113" fmla="*/ 1775460 h 2423160"/>
                <a:gd name="connsiteX114" fmla="*/ 3475707 w 3925287"/>
                <a:gd name="connsiteY114" fmla="*/ 1752600 h 2423160"/>
                <a:gd name="connsiteX115" fmla="*/ 3490947 w 3925287"/>
                <a:gd name="connsiteY115" fmla="*/ 1729740 h 2423160"/>
                <a:gd name="connsiteX116" fmla="*/ 3536667 w 3925287"/>
                <a:gd name="connsiteY116" fmla="*/ 1691640 h 2423160"/>
                <a:gd name="connsiteX117" fmla="*/ 3551907 w 3925287"/>
                <a:gd name="connsiteY117" fmla="*/ 1645920 h 2423160"/>
                <a:gd name="connsiteX118" fmla="*/ 3559527 w 3925287"/>
                <a:gd name="connsiteY118" fmla="*/ 1623060 h 2423160"/>
                <a:gd name="connsiteX119" fmla="*/ 3590007 w 3925287"/>
                <a:gd name="connsiteY119" fmla="*/ 1615440 h 2423160"/>
                <a:gd name="connsiteX120" fmla="*/ 3597627 w 3925287"/>
                <a:gd name="connsiteY120" fmla="*/ 1592580 h 2423160"/>
                <a:gd name="connsiteX121" fmla="*/ 3605247 w 3925287"/>
                <a:gd name="connsiteY121" fmla="*/ 1524000 h 2423160"/>
                <a:gd name="connsiteX122" fmla="*/ 3643347 w 3925287"/>
                <a:gd name="connsiteY122" fmla="*/ 1485900 h 2423160"/>
                <a:gd name="connsiteX123" fmla="*/ 3666207 w 3925287"/>
                <a:gd name="connsiteY123" fmla="*/ 1478280 h 2423160"/>
                <a:gd name="connsiteX124" fmla="*/ 3689067 w 3925287"/>
                <a:gd name="connsiteY124" fmla="*/ 1463040 h 2423160"/>
                <a:gd name="connsiteX125" fmla="*/ 3719547 w 3925287"/>
                <a:gd name="connsiteY125" fmla="*/ 1432560 h 2423160"/>
                <a:gd name="connsiteX126" fmla="*/ 3742407 w 3925287"/>
                <a:gd name="connsiteY126" fmla="*/ 1386840 h 2423160"/>
                <a:gd name="connsiteX127" fmla="*/ 3750027 w 3925287"/>
                <a:gd name="connsiteY127" fmla="*/ 1318260 h 2423160"/>
                <a:gd name="connsiteX128" fmla="*/ 3757647 w 3925287"/>
                <a:gd name="connsiteY128" fmla="*/ 1295400 h 2423160"/>
                <a:gd name="connsiteX129" fmla="*/ 3780507 w 3925287"/>
                <a:gd name="connsiteY129" fmla="*/ 1280160 h 2423160"/>
                <a:gd name="connsiteX130" fmla="*/ 3788127 w 3925287"/>
                <a:gd name="connsiteY130" fmla="*/ 1257300 h 2423160"/>
                <a:gd name="connsiteX131" fmla="*/ 3803367 w 3925287"/>
                <a:gd name="connsiteY131" fmla="*/ 1104900 h 2423160"/>
                <a:gd name="connsiteX132" fmla="*/ 3818607 w 3925287"/>
                <a:gd name="connsiteY132" fmla="*/ 1082040 h 2423160"/>
                <a:gd name="connsiteX133" fmla="*/ 3841467 w 3925287"/>
                <a:gd name="connsiteY133" fmla="*/ 1005840 h 2423160"/>
                <a:gd name="connsiteX134" fmla="*/ 3864327 w 3925287"/>
                <a:gd name="connsiteY134" fmla="*/ 990600 h 2423160"/>
                <a:gd name="connsiteX135" fmla="*/ 3879567 w 3925287"/>
                <a:gd name="connsiteY135" fmla="*/ 944880 h 2423160"/>
                <a:gd name="connsiteX136" fmla="*/ 3894807 w 3925287"/>
                <a:gd name="connsiteY136" fmla="*/ 845820 h 2423160"/>
                <a:gd name="connsiteX137" fmla="*/ 3902427 w 3925287"/>
                <a:gd name="connsiteY137" fmla="*/ 822960 h 2423160"/>
                <a:gd name="connsiteX138" fmla="*/ 3925287 w 3925287"/>
                <a:gd name="connsiteY138" fmla="*/ 800100 h 2423160"/>
                <a:gd name="connsiteX139" fmla="*/ 3917667 w 3925287"/>
                <a:gd name="connsiteY139" fmla="*/ 670560 h 2423160"/>
                <a:gd name="connsiteX140" fmla="*/ 3913857 w 3925287"/>
                <a:gd name="connsiteY140" fmla="*/ 636270 h 2423160"/>
                <a:gd name="connsiteX141" fmla="*/ 3906237 w 3925287"/>
                <a:gd name="connsiteY141" fmla="*/ 556260 h 2423160"/>
                <a:gd name="connsiteX142" fmla="*/ 3881285 w 3925287"/>
                <a:gd name="connsiteY142" fmla="*/ 510540 h 2423160"/>
                <a:gd name="connsiteX143" fmla="*/ 3881285 w 3925287"/>
                <a:gd name="connsiteY143" fmla="*/ 487681 h 2423160"/>
                <a:gd name="connsiteX144" fmla="*/ 3864327 w 3925287"/>
                <a:gd name="connsiteY144" fmla="*/ 464820 h 2423160"/>
                <a:gd name="connsiteX145" fmla="*/ 3816515 w 3925287"/>
                <a:gd name="connsiteY145" fmla="*/ 438150 h 2423160"/>
                <a:gd name="connsiteX146" fmla="*/ 3803367 w 3925287"/>
                <a:gd name="connsiteY146" fmla="*/ 445770 h 2423160"/>
                <a:gd name="connsiteX147" fmla="*/ 3753837 w 3925287"/>
                <a:gd name="connsiteY147" fmla="*/ 434340 h 2423160"/>
                <a:gd name="connsiteX148" fmla="*/ 3681447 w 3925287"/>
                <a:gd name="connsiteY148" fmla="*/ 457200 h 2423160"/>
                <a:gd name="connsiteX149" fmla="*/ 3664115 w 3925287"/>
                <a:gd name="connsiteY149" fmla="*/ 461011 h 2423160"/>
                <a:gd name="connsiteX150" fmla="*/ 3629825 w 3925287"/>
                <a:gd name="connsiteY150" fmla="*/ 464820 h 2423160"/>
                <a:gd name="connsiteX151" fmla="*/ 3605247 w 3925287"/>
                <a:gd name="connsiteY151" fmla="*/ 491490 h 2423160"/>
                <a:gd name="connsiteX152" fmla="*/ 3559527 w 3925287"/>
                <a:gd name="connsiteY152" fmla="*/ 502920 h 2423160"/>
                <a:gd name="connsiteX153" fmla="*/ 3515525 w 3925287"/>
                <a:gd name="connsiteY153" fmla="*/ 521971 h 2423160"/>
                <a:gd name="connsiteX154" fmla="*/ 3483327 w 3925287"/>
                <a:gd name="connsiteY154" fmla="*/ 548640 h 2423160"/>
                <a:gd name="connsiteX155" fmla="*/ 3498567 w 3925287"/>
                <a:gd name="connsiteY155" fmla="*/ 548640 h 2423160"/>
                <a:gd name="connsiteX156" fmla="*/ 3456657 w 3925287"/>
                <a:gd name="connsiteY156" fmla="*/ 552450 h 2423160"/>
                <a:gd name="connsiteX157" fmla="*/ 3437607 w 3925287"/>
                <a:gd name="connsiteY157" fmla="*/ 567690 h 2423160"/>
                <a:gd name="connsiteX158" fmla="*/ 3429987 w 3925287"/>
                <a:gd name="connsiteY158" fmla="*/ 594360 h 2423160"/>
                <a:gd name="connsiteX159" fmla="*/ 3401225 w 3925287"/>
                <a:gd name="connsiteY159" fmla="*/ 575311 h 2423160"/>
                <a:gd name="connsiteX160" fmla="*/ 3374555 w 3925287"/>
                <a:gd name="connsiteY160" fmla="*/ 575311 h 2423160"/>
                <a:gd name="connsiteX161" fmla="*/ 3327117 w 3925287"/>
                <a:gd name="connsiteY161" fmla="*/ 590550 h 2423160"/>
                <a:gd name="connsiteX162" fmla="*/ 3262347 w 3925287"/>
                <a:gd name="connsiteY162" fmla="*/ 594360 h 2423160"/>
                <a:gd name="connsiteX163" fmla="*/ 3189957 w 3925287"/>
                <a:gd name="connsiteY163" fmla="*/ 621030 h 2423160"/>
                <a:gd name="connsiteX164" fmla="*/ 3056607 w 3925287"/>
                <a:gd name="connsiteY164" fmla="*/ 613410 h 2423160"/>
                <a:gd name="connsiteX165" fmla="*/ 2999457 w 3925287"/>
                <a:gd name="connsiteY165" fmla="*/ 613410 h 2423160"/>
                <a:gd name="connsiteX166" fmla="*/ 2953737 w 3925287"/>
                <a:gd name="connsiteY166" fmla="*/ 613410 h 2423160"/>
                <a:gd name="connsiteX167" fmla="*/ 2877537 w 3925287"/>
                <a:gd name="connsiteY167" fmla="*/ 617220 h 2423160"/>
                <a:gd name="connsiteX168" fmla="*/ 2709897 w 3925287"/>
                <a:gd name="connsiteY168" fmla="*/ 617220 h 2423160"/>
                <a:gd name="connsiteX169" fmla="*/ 2549877 w 3925287"/>
                <a:gd name="connsiteY169" fmla="*/ 628650 h 2423160"/>
                <a:gd name="connsiteX170" fmla="*/ 2315375 w 3925287"/>
                <a:gd name="connsiteY170" fmla="*/ 624840 h 2423160"/>
                <a:gd name="connsiteX171" fmla="*/ 2355567 w 3925287"/>
                <a:gd name="connsiteY171" fmla="*/ 560070 h 2423160"/>
                <a:gd name="connsiteX172" fmla="*/ 2431767 w 3925287"/>
                <a:gd name="connsiteY172" fmla="*/ 434340 h 2423160"/>
                <a:gd name="connsiteX173" fmla="*/ 2511777 w 3925287"/>
                <a:gd name="connsiteY173" fmla="*/ 327660 h 2423160"/>
                <a:gd name="connsiteX174" fmla="*/ 2534637 w 3925287"/>
                <a:gd name="connsiteY174" fmla="*/ 259080 h 2423160"/>
                <a:gd name="connsiteX175" fmla="*/ 2557497 w 3925287"/>
                <a:gd name="connsiteY175" fmla="*/ 205740 h 2423160"/>
                <a:gd name="connsiteX176" fmla="*/ 2568927 w 3925287"/>
                <a:gd name="connsiteY176" fmla="*/ 198120 h 2423160"/>
                <a:gd name="connsiteX177" fmla="*/ 2585885 w 3925287"/>
                <a:gd name="connsiteY177" fmla="*/ 140970 h 2423160"/>
                <a:gd name="connsiteX178" fmla="*/ 2591787 w 3925287"/>
                <a:gd name="connsiteY178" fmla="*/ 91440 h 2423160"/>
                <a:gd name="connsiteX179" fmla="*/ 2595597 w 3925287"/>
                <a:gd name="connsiteY179" fmla="*/ 0 h 2423160"/>
                <a:gd name="connsiteX180" fmla="*/ 2538447 w 3925287"/>
                <a:gd name="connsiteY180" fmla="*/ 45720 h 2423160"/>
                <a:gd name="connsiteX181" fmla="*/ 2517305 w 3925287"/>
                <a:gd name="connsiteY181" fmla="*/ 76201 h 2423160"/>
                <a:gd name="connsiteX182" fmla="*/ 2513495 w 3925287"/>
                <a:gd name="connsiteY182" fmla="*/ 102870 h 2423160"/>
                <a:gd name="connsiteX183" fmla="*/ 2496537 w 3925287"/>
                <a:gd name="connsiteY183" fmla="*/ 121920 h 2423160"/>
                <a:gd name="connsiteX184" fmla="*/ 2485107 w 3925287"/>
                <a:gd name="connsiteY184" fmla="*/ 102870 h 2423160"/>
                <a:gd name="connsiteX185" fmla="*/ 2431767 w 3925287"/>
                <a:gd name="connsiteY185" fmla="*/ 179070 h 2423160"/>
                <a:gd name="connsiteX186" fmla="*/ 2405097 w 3925287"/>
                <a:gd name="connsiteY186" fmla="*/ 213360 h 2423160"/>
                <a:gd name="connsiteX187" fmla="*/ 2393667 w 3925287"/>
                <a:gd name="connsiteY187" fmla="*/ 236220 h 2423160"/>
                <a:gd name="connsiteX188" fmla="*/ 2363187 w 3925287"/>
                <a:gd name="connsiteY188" fmla="*/ 285750 h 2423160"/>
                <a:gd name="connsiteX189" fmla="*/ 2306037 w 3925287"/>
                <a:gd name="connsiteY189" fmla="*/ 354330 h 2423160"/>
                <a:gd name="connsiteX190" fmla="*/ 2286987 w 3925287"/>
                <a:gd name="connsiteY190" fmla="*/ 388620 h 2423160"/>
                <a:gd name="connsiteX191" fmla="*/ 2302227 w 3925287"/>
                <a:gd name="connsiteY191" fmla="*/ 403860 h 2423160"/>
                <a:gd name="connsiteX192" fmla="*/ 2262035 w 3925287"/>
                <a:gd name="connsiteY192" fmla="*/ 411481 h 2423160"/>
                <a:gd name="connsiteX193" fmla="*/ 2256507 w 3925287"/>
                <a:gd name="connsiteY193" fmla="*/ 441960 h 2423160"/>
                <a:gd name="connsiteX194" fmla="*/ 2248887 w 3925287"/>
                <a:gd name="connsiteY194" fmla="*/ 464820 h 2423160"/>
                <a:gd name="connsiteX195" fmla="*/ 2226027 w 3925287"/>
                <a:gd name="connsiteY195" fmla="*/ 480060 h 2423160"/>
                <a:gd name="connsiteX196" fmla="*/ 2208695 w 3925287"/>
                <a:gd name="connsiteY196" fmla="*/ 502920 h 2423160"/>
                <a:gd name="connsiteX197" fmla="*/ 2176497 w 3925287"/>
                <a:gd name="connsiteY197" fmla="*/ 514350 h 2423160"/>
                <a:gd name="connsiteX198" fmla="*/ 2096487 w 3925287"/>
                <a:gd name="connsiteY198" fmla="*/ 601980 h 2423160"/>
                <a:gd name="connsiteX199" fmla="*/ 1989807 w 3925287"/>
                <a:gd name="connsiteY199" fmla="*/ 624840 h 2423160"/>
                <a:gd name="connsiteX200" fmla="*/ 2033435 w 3925287"/>
                <a:gd name="connsiteY200" fmla="*/ 640080 h 2423160"/>
                <a:gd name="connsiteX201" fmla="*/ 1964855 w 3925287"/>
                <a:gd name="connsiteY201" fmla="*/ 640080 h 2423160"/>
                <a:gd name="connsiteX202" fmla="*/ 1959327 w 3925287"/>
                <a:gd name="connsiteY202" fmla="*/ 636270 h 2423160"/>
                <a:gd name="connsiteX203" fmla="*/ 1947897 w 3925287"/>
                <a:gd name="connsiteY203" fmla="*/ 643890 h 2423160"/>
                <a:gd name="connsiteX204" fmla="*/ 1940277 w 3925287"/>
                <a:gd name="connsiteY204" fmla="*/ 624840 h 2423160"/>
                <a:gd name="connsiteX205" fmla="*/ 1898367 w 3925287"/>
                <a:gd name="connsiteY205" fmla="*/ 613410 h 2423160"/>
                <a:gd name="connsiteX206" fmla="*/ 1925037 w 3925287"/>
                <a:gd name="connsiteY206" fmla="*/ 628650 h 2423160"/>
                <a:gd name="connsiteX207" fmla="*/ 1921227 w 3925287"/>
                <a:gd name="connsiteY207" fmla="*/ 647700 h 2423160"/>
                <a:gd name="connsiteX208" fmla="*/ 1902177 w 3925287"/>
                <a:gd name="connsiteY208" fmla="*/ 605790 h 2423160"/>
                <a:gd name="connsiteX209" fmla="*/ 1913607 w 3925287"/>
                <a:gd name="connsiteY209" fmla="*/ 624840 h 2423160"/>
                <a:gd name="connsiteX210" fmla="*/ 1905987 w 3925287"/>
                <a:gd name="connsiteY210" fmla="*/ 621030 h 2423160"/>
                <a:gd name="connsiteX211" fmla="*/ 1898367 w 3925287"/>
                <a:gd name="connsiteY211" fmla="*/ 617220 h 2423160"/>
                <a:gd name="connsiteX212" fmla="*/ 1907705 w 3925287"/>
                <a:gd name="connsiteY212" fmla="*/ 624840 h 2423160"/>
                <a:gd name="connsiteX213" fmla="*/ 1913607 w 3925287"/>
                <a:gd name="connsiteY213" fmla="*/ 632460 h 2423160"/>
                <a:gd name="connsiteX214" fmla="*/ 1919135 w 3925287"/>
                <a:gd name="connsiteY214" fmla="*/ 621030 h 2423160"/>
                <a:gd name="connsiteX215" fmla="*/ 1932657 w 3925287"/>
                <a:gd name="connsiteY215" fmla="*/ 636270 h 2423160"/>
                <a:gd name="connsiteX216" fmla="*/ 1941995 w 3925287"/>
                <a:gd name="connsiteY216" fmla="*/ 636270 h 2423160"/>
                <a:gd name="connsiteX217" fmla="*/ 1917417 w 3925287"/>
                <a:gd name="connsiteY217" fmla="*/ 636270 h 2423160"/>
                <a:gd name="connsiteX218" fmla="*/ 1909797 w 3925287"/>
                <a:gd name="connsiteY218" fmla="*/ 647700 h 2423160"/>
                <a:gd name="connsiteX219" fmla="*/ 1919135 w 3925287"/>
                <a:gd name="connsiteY219" fmla="*/ 632460 h 2423160"/>
                <a:gd name="connsiteX220" fmla="*/ 1913607 w 3925287"/>
                <a:gd name="connsiteY220" fmla="*/ 636270 h 2423160"/>
                <a:gd name="connsiteX221" fmla="*/ 1919135 w 3925287"/>
                <a:gd name="connsiteY221" fmla="*/ 621030 h 2423160"/>
                <a:gd name="connsiteX222" fmla="*/ 1909797 w 3925287"/>
                <a:gd name="connsiteY222" fmla="*/ 624840 h 2423160"/>
                <a:gd name="connsiteX223" fmla="*/ 1951707 w 3925287"/>
                <a:gd name="connsiteY223" fmla="*/ 643890 h 2423160"/>
                <a:gd name="connsiteX224" fmla="*/ 1959327 w 3925287"/>
                <a:gd name="connsiteY224" fmla="*/ 632460 h 2423160"/>
                <a:gd name="connsiteX225" fmla="*/ 1909797 w 3925287"/>
                <a:gd name="connsiteY225" fmla="*/ 640080 h 2423160"/>
                <a:gd name="connsiteX226" fmla="*/ 1875507 w 3925287"/>
                <a:gd name="connsiteY226" fmla="*/ 640080 h 2423160"/>
                <a:gd name="connsiteX227" fmla="*/ 1966947 w 3925287"/>
                <a:gd name="connsiteY227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33397 w 3925287"/>
                <a:gd name="connsiteY23" fmla="*/ 514350 h 2423160"/>
                <a:gd name="connsiteX24" fmla="*/ 189395 w 3925287"/>
                <a:gd name="connsiteY24" fmla="*/ 506731 h 2423160"/>
                <a:gd name="connsiteX25" fmla="*/ 180057 w 3925287"/>
                <a:gd name="connsiteY25" fmla="*/ 472440 h 2423160"/>
                <a:gd name="connsiteX26" fmla="*/ 164817 w 3925287"/>
                <a:gd name="connsiteY26" fmla="*/ 483870 h 2423160"/>
                <a:gd name="connsiteX27" fmla="*/ 138147 w 3925287"/>
                <a:gd name="connsiteY27" fmla="*/ 506730 h 2423160"/>
                <a:gd name="connsiteX28" fmla="*/ 58137 w 3925287"/>
                <a:gd name="connsiteY28" fmla="*/ 514350 h 2423160"/>
                <a:gd name="connsiteX29" fmla="*/ 27657 w 3925287"/>
                <a:gd name="connsiteY29" fmla="*/ 567690 h 2423160"/>
                <a:gd name="connsiteX30" fmla="*/ 4797 w 3925287"/>
                <a:gd name="connsiteY30" fmla="*/ 605790 h 2423160"/>
                <a:gd name="connsiteX31" fmla="*/ 987 w 3925287"/>
                <a:gd name="connsiteY31" fmla="*/ 647700 h 2423160"/>
                <a:gd name="connsiteX32" fmla="*/ 16227 w 3925287"/>
                <a:gd name="connsiteY32" fmla="*/ 754380 h 2423160"/>
                <a:gd name="connsiteX33" fmla="*/ 23847 w 3925287"/>
                <a:gd name="connsiteY33" fmla="*/ 845820 h 2423160"/>
                <a:gd name="connsiteX34" fmla="*/ 39087 w 3925287"/>
                <a:gd name="connsiteY34" fmla="*/ 868680 h 2423160"/>
                <a:gd name="connsiteX35" fmla="*/ 61947 w 3925287"/>
                <a:gd name="connsiteY35" fmla="*/ 914400 h 2423160"/>
                <a:gd name="connsiteX36" fmla="*/ 69567 w 3925287"/>
                <a:gd name="connsiteY36" fmla="*/ 1036320 h 2423160"/>
                <a:gd name="connsiteX37" fmla="*/ 115287 w 3925287"/>
                <a:gd name="connsiteY37" fmla="*/ 1127760 h 2423160"/>
                <a:gd name="connsiteX38" fmla="*/ 130527 w 3925287"/>
                <a:gd name="connsiteY38" fmla="*/ 1150620 h 2423160"/>
                <a:gd name="connsiteX39" fmla="*/ 145767 w 3925287"/>
                <a:gd name="connsiteY39" fmla="*/ 1173480 h 2423160"/>
                <a:gd name="connsiteX40" fmla="*/ 161007 w 3925287"/>
                <a:gd name="connsiteY40" fmla="*/ 1219200 h 2423160"/>
                <a:gd name="connsiteX41" fmla="*/ 168627 w 3925287"/>
                <a:gd name="connsiteY41" fmla="*/ 1257300 h 2423160"/>
                <a:gd name="connsiteX42" fmla="*/ 199107 w 3925287"/>
                <a:gd name="connsiteY42" fmla="*/ 1303020 h 2423160"/>
                <a:gd name="connsiteX43" fmla="*/ 214347 w 3925287"/>
                <a:gd name="connsiteY43" fmla="*/ 1325880 h 2423160"/>
                <a:gd name="connsiteX44" fmla="*/ 252447 w 3925287"/>
                <a:gd name="connsiteY44" fmla="*/ 1386840 h 2423160"/>
                <a:gd name="connsiteX45" fmla="*/ 282927 w 3925287"/>
                <a:gd name="connsiteY45" fmla="*/ 1432560 h 2423160"/>
                <a:gd name="connsiteX46" fmla="*/ 298167 w 3925287"/>
                <a:gd name="connsiteY46" fmla="*/ 1455420 h 2423160"/>
                <a:gd name="connsiteX47" fmla="*/ 321027 w 3925287"/>
                <a:gd name="connsiteY47" fmla="*/ 1470660 h 2423160"/>
                <a:gd name="connsiteX48" fmla="*/ 328647 w 3925287"/>
                <a:gd name="connsiteY48" fmla="*/ 1493520 h 2423160"/>
                <a:gd name="connsiteX49" fmla="*/ 343887 w 3925287"/>
                <a:gd name="connsiteY49" fmla="*/ 1607820 h 2423160"/>
                <a:gd name="connsiteX50" fmla="*/ 359127 w 3925287"/>
                <a:gd name="connsiteY50" fmla="*/ 1630680 h 2423160"/>
                <a:gd name="connsiteX51" fmla="*/ 404847 w 3925287"/>
                <a:gd name="connsiteY51" fmla="*/ 1661160 h 2423160"/>
                <a:gd name="connsiteX52" fmla="*/ 442947 w 3925287"/>
                <a:gd name="connsiteY52" fmla="*/ 1699260 h 2423160"/>
                <a:gd name="connsiteX53" fmla="*/ 458187 w 3925287"/>
                <a:gd name="connsiteY53" fmla="*/ 1722120 h 2423160"/>
                <a:gd name="connsiteX54" fmla="*/ 481047 w 3925287"/>
                <a:gd name="connsiteY54" fmla="*/ 1737360 h 2423160"/>
                <a:gd name="connsiteX55" fmla="*/ 503907 w 3925287"/>
                <a:gd name="connsiteY55" fmla="*/ 1767840 h 2423160"/>
                <a:gd name="connsiteX56" fmla="*/ 534387 w 3925287"/>
                <a:gd name="connsiteY56" fmla="*/ 1775460 h 2423160"/>
                <a:gd name="connsiteX57" fmla="*/ 557247 w 3925287"/>
                <a:gd name="connsiteY57" fmla="*/ 1798320 h 2423160"/>
                <a:gd name="connsiteX58" fmla="*/ 595347 w 3925287"/>
                <a:gd name="connsiteY58" fmla="*/ 1866900 h 2423160"/>
                <a:gd name="connsiteX59" fmla="*/ 641067 w 3925287"/>
                <a:gd name="connsiteY59" fmla="*/ 1897380 h 2423160"/>
                <a:gd name="connsiteX60" fmla="*/ 663927 w 3925287"/>
                <a:gd name="connsiteY60" fmla="*/ 1912620 h 2423160"/>
                <a:gd name="connsiteX61" fmla="*/ 709647 w 3925287"/>
                <a:gd name="connsiteY61" fmla="*/ 1927860 h 2423160"/>
                <a:gd name="connsiteX62" fmla="*/ 778227 w 3925287"/>
                <a:gd name="connsiteY62" fmla="*/ 1965960 h 2423160"/>
                <a:gd name="connsiteX63" fmla="*/ 785847 w 3925287"/>
                <a:gd name="connsiteY63" fmla="*/ 1988820 h 2423160"/>
                <a:gd name="connsiteX64" fmla="*/ 862047 w 3925287"/>
                <a:gd name="connsiteY64" fmla="*/ 2065020 h 2423160"/>
                <a:gd name="connsiteX65" fmla="*/ 884907 w 3925287"/>
                <a:gd name="connsiteY65" fmla="*/ 2072640 h 2423160"/>
                <a:gd name="connsiteX66" fmla="*/ 945867 w 3925287"/>
                <a:gd name="connsiteY66" fmla="*/ 2095500 h 2423160"/>
                <a:gd name="connsiteX67" fmla="*/ 968727 w 3925287"/>
                <a:gd name="connsiteY67" fmla="*/ 2141220 h 2423160"/>
                <a:gd name="connsiteX68" fmla="*/ 991587 w 3925287"/>
                <a:gd name="connsiteY68" fmla="*/ 2186940 h 2423160"/>
                <a:gd name="connsiteX69" fmla="*/ 1022067 w 3925287"/>
                <a:gd name="connsiteY69" fmla="*/ 2194560 h 2423160"/>
                <a:gd name="connsiteX70" fmla="*/ 1098267 w 3925287"/>
                <a:gd name="connsiteY70" fmla="*/ 2217420 h 2423160"/>
                <a:gd name="connsiteX71" fmla="*/ 1182087 w 3925287"/>
                <a:gd name="connsiteY71" fmla="*/ 2240280 h 2423160"/>
                <a:gd name="connsiteX72" fmla="*/ 1227807 w 3925287"/>
                <a:gd name="connsiteY72" fmla="*/ 2263140 h 2423160"/>
                <a:gd name="connsiteX73" fmla="*/ 1258287 w 3925287"/>
                <a:gd name="connsiteY73" fmla="*/ 2270760 h 2423160"/>
                <a:gd name="connsiteX74" fmla="*/ 1304007 w 3925287"/>
                <a:gd name="connsiteY74" fmla="*/ 2293620 h 2423160"/>
                <a:gd name="connsiteX75" fmla="*/ 1326867 w 3925287"/>
                <a:gd name="connsiteY75" fmla="*/ 2308860 h 2423160"/>
                <a:gd name="connsiteX76" fmla="*/ 1357347 w 3925287"/>
                <a:gd name="connsiteY76" fmla="*/ 2316480 h 2423160"/>
                <a:gd name="connsiteX77" fmla="*/ 1448787 w 3925287"/>
                <a:gd name="connsiteY77" fmla="*/ 2339340 h 2423160"/>
                <a:gd name="connsiteX78" fmla="*/ 1509747 w 3925287"/>
                <a:gd name="connsiteY78" fmla="*/ 2354580 h 2423160"/>
                <a:gd name="connsiteX79" fmla="*/ 1540227 w 3925287"/>
                <a:gd name="connsiteY79" fmla="*/ 2362200 h 2423160"/>
                <a:gd name="connsiteX80" fmla="*/ 1616427 w 3925287"/>
                <a:gd name="connsiteY80" fmla="*/ 2377440 h 2423160"/>
                <a:gd name="connsiteX81" fmla="*/ 1646907 w 3925287"/>
                <a:gd name="connsiteY81" fmla="*/ 2385060 h 2423160"/>
                <a:gd name="connsiteX82" fmla="*/ 1768827 w 3925287"/>
                <a:gd name="connsiteY82" fmla="*/ 2400300 h 2423160"/>
                <a:gd name="connsiteX83" fmla="*/ 1799307 w 3925287"/>
                <a:gd name="connsiteY83" fmla="*/ 2407920 h 2423160"/>
                <a:gd name="connsiteX84" fmla="*/ 2027907 w 3925287"/>
                <a:gd name="connsiteY84" fmla="*/ 2415540 h 2423160"/>
                <a:gd name="connsiteX85" fmla="*/ 2050767 w 3925287"/>
                <a:gd name="connsiteY85" fmla="*/ 2407920 h 2423160"/>
                <a:gd name="connsiteX86" fmla="*/ 2073627 w 3925287"/>
                <a:gd name="connsiteY86" fmla="*/ 2415540 h 2423160"/>
                <a:gd name="connsiteX87" fmla="*/ 2134587 w 3925287"/>
                <a:gd name="connsiteY87" fmla="*/ 2423160 h 2423160"/>
                <a:gd name="connsiteX88" fmla="*/ 2264127 w 3925287"/>
                <a:gd name="connsiteY88" fmla="*/ 2415540 h 2423160"/>
                <a:gd name="connsiteX89" fmla="*/ 2309847 w 3925287"/>
                <a:gd name="connsiteY89" fmla="*/ 2385060 h 2423160"/>
                <a:gd name="connsiteX90" fmla="*/ 2370807 w 3925287"/>
                <a:gd name="connsiteY90" fmla="*/ 2369820 h 2423160"/>
                <a:gd name="connsiteX91" fmla="*/ 2485107 w 3925287"/>
                <a:gd name="connsiteY91" fmla="*/ 2346960 h 2423160"/>
                <a:gd name="connsiteX92" fmla="*/ 2507967 w 3925287"/>
                <a:gd name="connsiteY92" fmla="*/ 2339340 h 2423160"/>
                <a:gd name="connsiteX93" fmla="*/ 2553687 w 3925287"/>
                <a:gd name="connsiteY93" fmla="*/ 2331720 h 2423160"/>
                <a:gd name="connsiteX94" fmla="*/ 2599407 w 3925287"/>
                <a:gd name="connsiteY94" fmla="*/ 2293620 h 2423160"/>
                <a:gd name="connsiteX95" fmla="*/ 2622267 w 3925287"/>
                <a:gd name="connsiteY95" fmla="*/ 2286000 h 2423160"/>
                <a:gd name="connsiteX96" fmla="*/ 2645127 w 3925287"/>
                <a:gd name="connsiteY96" fmla="*/ 2270760 h 2423160"/>
                <a:gd name="connsiteX97" fmla="*/ 2744187 w 3925287"/>
                <a:gd name="connsiteY97" fmla="*/ 2255520 h 2423160"/>
                <a:gd name="connsiteX98" fmla="*/ 2828007 w 3925287"/>
                <a:gd name="connsiteY98" fmla="*/ 2232660 h 2423160"/>
                <a:gd name="connsiteX99" fmla="*/ 2858487 w 3925287"/>
                <a:gd name="connsiteY99" fmla="*/ 2225040 h 2423160"/>
                <a:gd name="connsiteX100" fmla="*/ 2904207 w 3925287"/>
                <a:gd name="connsiteY100" fmla="*/ 2202180 h 2423160"/>
                <a:gd name="connsiteX101" fmla="*/ 2972787 w 3925287"/>
                <a:gd name="connsiteY101" fmla="*/ 2148840 h 2423160"/>
                <a:gd name="connsiteX102" fmla="*/ 3018507 w 3925287"/>
                <a:gd name="connsiteY102" fmla="*/ 2133600 h 2423160"/>
                <a:gd name="connsiteX103" fmla="*/ 3033747 w 3925287"/>
                <a:gd name="connsiteY103" fmla="*/ 2110740 h 2423160"/>
                <a:gd name="connsiteX104" fmla="*/ 3056607 w 3925287"/>
                <a:gd name="connsiteY104" fmla="*/ 2087880 h 2423160"/>
                <a:gd name="connsiteX105" fmla="*/ 3140427 w 3925287"/>
                <a:gd name="connsiteY105" fmla="*/ 2072640 h 2423160"/>
                <a:gd name="connsiteX106" fmla="*/ 3163287 w 3925287"/>
                <a:gd name="connsiteY106" fmla="*/ 2065020 h 2423160"/>
                <a:gd name="connsiteX107" fmla="*/ 3178527 w 3925287"/>
                <a:gd name="connsiteY107" fmla="*/ 2011680 h 2423160"/>
                <a:gd name="connsiteX108" fmla="*/ 3193767 w 3925287"/>
                <a:gd name="connsiteY108" fmla="*/ 1965960 h 2423160"/>
                <a:gd name="connsiteX109" fmla="*/ 3224247 w 3925287"/>
                <a:gd name="connsiteY109" fmla="*/ 1958340 h 2423160"/>
                <a:gd name="connsiteX110" fmla="*/ 3269967 w 3925287"/>
                <a:gd name="connsiteY110" fmla="*/ 1943100 h 2423160"/>
                <a:gd name="connsiteX111" fmla="*/ 3330927 w 3925287"/>
                <a:gd name="connsiteY111" fmla="*/ 1927860 h 2423160"/>
                <a:gd name="connsiteX112" fmla="*/ 3384267 w 3925287"/>
                <a:gd name="connsiteY112" fmla="*/ 1866900 h 2423160"/>
                <a:gd name="connsiteX113" fmla="*/ 3399507 w 3925287"/>
                <a:gd name="connsiteY113" fmla="*/ 1844040 h 2423160"/>
                <a:gd name="connsiteX114" fmla="*/ 3429987 w 3925287"/>
                <a:gd name="connsiteY114" fmla="*/ 1775460 h 2423160"/>
                <a:gd name="connsiteX115" fmla="*/ 3475707 w 3925287"/>
                <a:gd name="connsiteY115" fmla="*/ 1752600 h 2423160"/>
                <a:gd name="connsiteX116" fmla="*/ 3490947 w 3925287"/>
                <a:gd name="connsiteY116" fmla="*/ 1729740 h 2423160"/>
                <a:gd name="connsiteX117" fmla="*/ 3536667 w 3925287"/>
                <a:gd name="connsiteY117" fmla="*/ 1691640 h 2423160"/>
                <a:gd name="connsiteX118" fmla="*/ 3551907 w 3925287"/>
                <a:gd name="connsiteY118" fmla="*/ 1645920 h 2423160"/>
                <a:gd name="connsiteX119" fmla="*/ 3559527 w 3925287"/>
                <a:gd name="connsiteY119" fmla="*/ 1623060 h 2423160"/>
                <a:gd name="connsiteX120" fmla="*/ 3590007 w 3925287"/>
                <a:gd name="connsiteY120" fmla="*/ 1615440 h 2423160"/>
                <a:gd name="connsiteX121" fmla="*/ 3597627 w 3925287"/>
                <a:gd name="connsiteY121" fmla="*/ 1592580 h 2423160"/>
                <a:gd name="connsiteX122" fmla="*/ 3605247 w 3925287"/>
                <a:gd name="connsiteY122" fmla="*/ 1524000 h 2423160"/>
                <a:gd name="connsiteX123" fmla="*/ 3643347 w 3925287"/>
                <a:gd name="connsiteY123" fmla="*/ 1485900 h 2423160"/>
                <a:gd name="connsiteX124" fmla="*/ 3666207 w 3925287"/>
                <a:gd name="connsiteY124" fmla="*/ 1478280 h 2423160"/>
                <a:gd name="connsiteX125" fmla="*/ 3689067 w 3925287"/>
                <a:gd name="connsiteY125" fmla="*/ 1463040 h 2423160"/>
                <a:gd name="connsiteX126" fmla="*/ 3719547 w 3925287"/>
                <a:gd name="connsiteY126" fmla="*/ 1432560 h 2423160"/>
                <a:gd name="connsiteX127" fmla="*/ 3742407 w 3925287"/>
                <a:gd name="connsiteY127" fmla="*/ 1386840 h 2423160"/>
                <a:gd name="connsiteX128" fmla="*/ 3750027 w 3925287"/>
                <a:gd name="connsiteY128" fmla="*/ 1318260 h 2423160"/>
                <a:gd name="connsiteX129" fmla="*/ 3757647 w 3925287"/>
                <a:gd name="connsiteY129" fmla="*/ 1295400 h 2423160"/>
                <a:gd name="connsiteX130" fmla="*/ 3780507 w 3925287"/>
                <a:gd name="connsiteY130" fmla="*/ 1280160 h 2423160"/>
                <a:gd name="connsiteX131" fmla="*/ 3788127 w 3925287"/>
                <a:gd name="connsiteY131" fmla="*/ 1257300 h 2423160"/>
                <a:gd name="connsiteX132" fmla="*/ 3803367 w 3925287"/>
                <a:gd name="connsiteY132" fmla="*/ 1104900 h 2423160"/>
                <a:gd name="connsiteX133" fmla="*/ 3818607 w 3925287"/>
                <a:gd name="connsiteY133" fmla="*/ 1082040 h 2423160"/>
                <a:gd name="connsiteX134" fmla="*/ 3841467 w 3925287"/>
                <a:gd name="connsiteY134" fmla="*/ 1005840 h 2423160"/>
                <a:gd name="connsiteX135" fmla="*/ 3864327 w 3925287"/>
                <a:gd name="connsiteY135" fmla="*/ 990600 h 2423160"/>
                <a:gd name="connsiteX136" fmla="*/ 3879567 w 3925287"/>
                <a:gd name="connsiteY136" fmla="*/ 944880 h 2423160"/>
                <a:gd name="connsiteX137" fmla="*/ 3894807 w 3925287"/>
                <a:gd name="connsiteY137" fmla="*/ 845820 h 2423160"/>
                <a:gd name="connsiteX138" fmla="*/ 3902427 w 3925287"/>
                <a:gd name="connsiteY138" fmla="*/ 822960 h 2423160"/>
                <a:gd name="connsiteX139" fmla="*/ 3925287 w 3925287"/>
                <a:gd name="connsiteY139" fmla="*/ 800100 h 2423160"/>
                <a:gd name="connsiteX140" fmla="*/ 3917667 w 3925287"/>
                <a:gd name="connsiteY140" fmla="*/ 670560 h 2423160"/>
                <a:gd name="connsiteX141" fmla="*/ 3913857 w 3925287"/>
                <a:gd name="connsiteY141" fmla="*/ 636270 h 2423160"/>
                <a:gd name="connsiteX142" fmla="*/ 3906237 w 3925287"/>
                <a:gd name="connsiteY142" fmla="*/ 556260 h 2423160"/>
                <a:gd name="connsiteX143" fmla="*/ 3881285 w 3925287"/>
                <a:gd name="connsiteY143" fmla="*/ 510540 h 2423160"/>
                <a:gd name="connsiteX144" fmla="*/ 3881285 w 3925287"/>
                <a:gd name="connsiteY144" fmla="*/ 487681 h 2423160"/>
                <a:gd name="connsiteX145" fmla="*/ 3864327 w 3925287"/>
                <a:gd name="connsiteY145" fmla="*/ 464820 h 2423160"/>
                <a:gd name="connsiteX146" fmla="*/ 3816515 w 3925287"/>
                <a:gd name="connsiteY146" fmla="*/ 438150 h 2423160"/>
                <a:gd name="connsiteX147" fmla="*/ 3803367 w 3925287"/>
                <a:gd name="connsiteY147" fmla="*/ 445770 h 2423160"/>
                <a:gd name="connsiteX148" fmla="*/ 3753837 w 3925287"/>
                <a:gd name="connsiteY148" fmla="*/ 434340 h 2423160"/>
                <a:gd name="connsiteX149" fmla="*/ 3681447 w 3925287"/>
                <a:gd name="connsiteY149" fmla="*/ 457200 h 2423160"/>
                <a:gd name="connsiteX150" fmla="*/ 3664115 w 3925287"/>
                <a:gd name="connsiteY150" fmla="*/ 461011 h 2423160"/>
                <a:gd name="connsiteX151" fmla="*/ 3629825 w 3925287"/>
                <a:gd name="connsiteY151" fmla="*/ 464820 h 2423160"/>
                <a:gd name="connsiteX152" fmla="*/ 3605247 w 3925287"/>
                <a:gd name="connsiteY152" fmla="*/ 491490 h 2423160"/>
                <a:gd name="connsiteX153" fmla="*/ 3559527 w 3925287"/>
                <a:gd name="connsiteY153" fmla="*/ 502920 h 2423160"/>
                <a:gd name="connsiteX154" fmla="*/ 3515525 w 3925287"/>
                <a:gd name="connsiteY154" fmla="*/ 521971 h 2423160"/>
                <a:gd name="connsiteX155" fmla="*/ 3483327 w 3925287"/>
                <a:gd name="connsiteY155" fmla="*/ 548640 h 2423160"/>
                <a:gd name="connsiteX156" fmla="*/ 3498567 w 3925287"/>
                <a:gd name="connsiteY156" fmla="*/ 548640 h 2423160"/>
                <a:gd name="connsiteX157" fmla="*/ 3456657 w 3925287"/>
                <a:gd name="connsiteY157" fmla="*/ 552450 h 2423160"/>
                <a:gd name="connsiteX158" fmla="*/ 3437607 w 3925287"/>
                <a:gd name="connsiteY158" fmla="*/ 567690 h 2423160"/>
                <a:gd name="connsiteX159" fmla="*/ 3429987 w 3925287"/>
                <a:gd name="connsiteY159" fmla="*/ 594360 h 2423160"/>
                <a:gd name="connsiteX160" fmla="*/ 3401225 w 3925287"/>
                <a:gd name="connsiteY160" fmla="*/ 575311 h 2423160"/>
                <a:gd name="connsiteX161" fmla="*/ 3374555 w 3925287"/>
                <a:gd name="connsiteY161" fmla="*/ 575311 h 2423160"/>
                <a:gd name="connsiteX162" fmla="*/ 3327117 w 3925287"/>
                <a:gd name="connsiteY162" fmla="*/ 590550 h 2423160"/>
                <a:gd name="connsiteX163" fmla="*/ 3262347 w 3925287"/>
                <a:gd name="connsiteY163" fmla="*/ 594360 h 2423160"/>
                <a:gd name="connsiteX164" fmla="*/ 3189957 w 3925287"/>
                <a:gd name="connsiteY164" fmla="*/ 621030 h 2423160"/>
                <a:gd name="connsiteX165" fmla="*/ 3056607 w 3925287"/>
                <a:gd name="connsiteY165" fmla="*/ 613410 h 2423160"/>
                <a:gd name="connsiteX166" fmla="*/ 2999457 w 3925287"/>
                <a:gd name="connsiteY166" fmla="*/ 613410 h 2423160"/>
                <a:gd name="connsiteX167" fmla="*/ 2953737 w 3925287"/>
                <a:gd name="connsiteY167" fmla="*/ 613410 h 2423160"/>
                <a:gd name="connsiteX168" fmla="*/ 2877537 w 3925287"/>
                <a:gd name="connsiteY168" fmla="*/ 617220 h 2423160"/>
                <a:gd name="connsiteX169" fmla="*/ 2709897 w 3925287"/>
                <a:gd name="connsiteY169" fmla="*/ 617220 h 2423160"/>
                <a:gd name="connsiteX170" fmla="*/ 2549877 w 3925287"/>
                <a:gd name="connsiteY170" fmla="*/ 628650 h 2423160"/>
                <a:gd name="connsiteX171" fmla="*/ 2315375 w 3925287"/>
                <a:gd name="connsiteY171" fmla="*/ 624840 h 2423160"/>
                <a:gd name="connsiteX172" fmla="*/ 2355567 w 3925287"/>
                <a:gd name="connsiteY172" fmla="*/ 560070 h 2423160"/>
                <a:gd name="connsiteX173" fmla="*/ 2431767 w 3925287"/>
                <a:gd name="connsiteY173" fmla="*/ 434340 h 2423160"/>
                <a:gd name="connsiteX174" fmla="*/ 2511777 w 3925287"/>
                <a:gd name="connsiteY174" fmla="*/ 327660 h 2423160"/>
                <a:gd name="connsiteX175" fmla="*/ 2534637 w 3925287"/>
                <a:gd name="connsiteY175" fmla="*/ 259080 h 2423160"/>
                <a:gd name="connsiteX176" fmla="*/ 2557497 w 3925287"/>
                <a:gd name="connsiteY176" fmla="*/ 205740 h 2423160"/>
                <a:gd name="connsiteX177" fmla="*/ 2568927 w 3925287"/>
                <a:gd name="connsiteY177" fmla="*/ 198120 h 2423160"/>
                <a:gd name="connsiteX178" fmla="*/ 2585885 w 3925287"/>
                <a:gd name="connsiteY178" fmla="*/ 140970 h 2423160"/>
                <a:gd name="connsiteX179" fmla="*/ 2591787 w 3925287"/>
                <a:gd name="connsiteY179" fmla="*/ 91440 h 2423160"/>
                <a:gd name="connsiteX180" fmla="*/ 2595597 w 3925287"/>
                <a:gd name="connsiteY180" fmla="*/ 0 h 2423160"/>
                <a:gd name="connsiteX181" fmla="*/ 2538447 w 3925287"/>
                <a:gd name="connsiteY181" fmla="*/ 45720 h 2423160"/>
                <a:gd name="connsiteX182" fmla="*/ 2517305 w 3925287"/>
                <a:gd name="connsiteY182" fmla="*/ 76201 h 2423160"/>
                <a:gd name="connsiteX183" fmla="*/ 2513495 w 3925287"/>
                <a:gd name="connsiteY183" fmla="*/ 102870 h 2423160"/>
                <a:gd name="connsiteX184" fmla="*/ 2496537 w 3925287"/>
                <a:gd name="connsiteY184" fmla="*/ 121920 h 2423160"/>
                <a:gd name="connsiteX185" fmla="*/ 2485107 w 3925287"/>
                <a:gd name="connsiteY185" fmla="*/ 102870 h 2423160"/>
                <a:gd name="connsiteX186" fmla="*/ 2431767 w 3925287"/>
                <a:gd name="connsiteY186" fmla="*/ 179070 h 2423160"/>
                <a:gd name="connsiteX187" fmla="*/ 2405097 w 3925287"/>
                <a:gd name="connsiteY187" fmla="*/ 213360 h 2423160"/>
                <a:gd name="connsiteX188" fmla="*/ 2393667 w 3925287"/>
                <a:gd name="connsiteY188" fmla="*/ 236220 h 2423160"/>
                <a:gd name="connsiteX189" fmla="*/ 2363187 w 3925287"/>
                <a:gd name="connsiteY189" fmla="*/ 285750 h 2423160"/>
                <a:gd name="connsiteX190" fmla="*/ 2306037 w 3925287"/>
                <a:gd name="connsiteY190" fmla="*/ 354330 h 2423160"/>
                <a:gd name="connsiteX191" fmla="*/ 2286987 w 3925287"/>
                <a:gd name="connsiteY191" fmla="*/ 388620 h 2423160"/>
                <a:gd name="connsiteX192" fmla="*/ 2302227 w 3925287"/>
                <a:gd name="connsiteY192" fmla="*/ 403860 h 2423160"/>
                <a:gd name="connsiteX193" fmla="*/ 2262035 w 3925287"/>
                <a:gd name="connsiteY193" fmla="*/ 411481 h 2423160"/>
                <a:gd name="connsiteX194" fmla="*/ 2256507 w 3925287"/>
                <a:gd name="connsiteY194" fmla="*/ 441960 h 2423160"/>
                <a:gd name="connsiteX195" fmla="*/ 2248887 w 3925287"/>
                <a:gd name="connsiteY195" fmla="*/ 464820 h 2423160"/>
                <a:gd name="connsiteX196" fmla="*/ 2226027 w 3925287"/>
                <a:gd name="connsiteY196" fmla="*/ 480060 h 2423160"/>
                <a:gd name="connsiteX197" fmla="*/ 2208695 w 3925287"/>
                <a:gd name="connsiteY197" fmla="*/ 502920 h 2423160"/>
                <a:gd name="connsiteX198" fmla="*/ 2176497 w 3925287"/>
                <a:gd name="connsiteY198" fmla="*/ 514350 h 2423160"/>
                <a:gd name="connsiteX199" fmla="*/ 2096487 w 3925287"/>
                <a:gd name="connsiteY199" fmla="*/ 601980 h 2423160"/>
                <a:gd name="connsiteX200" fmla="*/ 1989807 w 3925287"/>
                <a:gd name="connsiteY200" fmla="*/ 624840 h 2423160"/>
                <a:gd name="connsiteX201" fmla="*/ 2033435 w 3925287"/>
                <a:gd name="connsiteY201" fmla="*/ 640080 h 2423160"/>
                <a:gd name="connsiteX202" fmla="*/ 1964855 w 3925287"/>
                <a:gd name="connsiteY202" fmla="*/ 640080 h 2423160"/>
                <a:gd name="connsiteX203" fmla="*/ 1959327 w 3925287"/>
                <a:gd name="connsiteY203" fmla="*/ 636270 h 2423160"/>
                <a:gd name="connsiteX204" fmla="*/ 1947897 w 3925287"/>
                <a:gd name="connsiteY204" fmla="*/ 643890 h 2423160"/>
                <a:gd name="connsiteX205" fmla="*/ 1940277 w 3925287"/>
                <a:gd name="connsiteY205" fmla="*/ 624840 h 2423160"/>
                <a:gd name="connsiteX206" fmla="*/ 1898367 w 3925287"/>
                <a:gd name="connsiteY206" fmla="*/ 613410 h 2423160"/>
                <a:gd name="connsiteX207" fmla="*/ 1925037 w 3925287"/>
                <a:gd name="connsiteY207" fmla="*/ 628650 h 2423160"/>
                <a:gd name="connsiteX208" fmla="*/ 1921227 w 3925287"/>
                <a:gd name="connsiteY208" fmla="*/ 647700 h 2423160"/>
                <a:gd name="connsiteX209" fmla="*/ 1902177 w 3925287"/>
                <a:gd name="connsiteY209" fmla="*/ 605790 h 2423160"/>
                <a:gd name="connsiteX210" fmla="*/ 1913607 w 3925287"/>
                <a:gd name="connsiteY210" fmla="*/ 624840 h 2423160"/>
                <a:gd name="connsiteX211" fmla="*/ 1905987 w 3925287"/>
                <a:gd name="connsiteY211" fmla="*/ 621030 h 2423160"/>
                <a:gd name="connsiteX212" fmla="*/ 1898367 w 3925287"/>
                <a:gd name="connsiteY212" fmla="*/ 617220 h 2423160"/>
                <a:gd name="connsiteX213" fmla="*/ 1907705 w 3925287"/>
                <a:gd name="connsiteY213" fmla="*/ 624840 h 2423160"/>
                <a:gd name="connsiteX214" fmla="*/ 1913607 w 3925287"/>
                <a:gd name="connsiteY214" fmla="*/ 632460 h 2423160"/>
                <a:gd name="connsiteX215" fmla="*/ 1919135 w 3925287"/>
                <a:gd name="connsiteY215" fmla="*/ 621030 h 2423160"/>
                <a:gd name="connsiteX216" fmla="*/ 1932657 w 3925287"/>
                <a:gd name="connsiteY216" fmla="*/ 636270 h 2423160"/>
                <a:gd name="connsiteX217" fmla="*/ 1941995 w 3925287"/>
                <a:gd name="connsiteY217" fmla="*/ 636270 h 2423160"/>
                <a:gd name="connsiteX218" fmla="*/ 1917417 w 3925287"/>
                <a:gd name="connsiteY218" fmla="*/ 636270 h 2423160"/>
                <a:gd name="connsiteX219" fmla="*/ 1909797 w 3925287"/>
                <a:gd name="connsiteY219" fmla="*/ 647700 h 2423160"/>
                <a:gd name="connsiteX220" fmla="*/ 1919135 w 3925287"/>
                <a:gd name="connsiteY220" fmla="*/ 632460 h 2423160"/>
                <a:gd name="connsiteX221" fmla="*/ 1913607 w 3925287"/>
                <a:gd name="connsiteY221" fmla="*/ 636270 h 2423160"/>
                <a:gd name="connsiteX222" fmla="*/ 1919135 w 3925287"/>
                <a:gd name="connsiteY222" fmla="*/ 621030 h 2423160"/>
                <a:gd name="connsiteX223" fmla="*/ 1909797 w 3925287"/>
                <a:gd name="connsiteY223" fmla="*/ 624840 h 2423160"/>
                <a:gd name="connsiteX224" fmla="*/ 1951707 w 3925287"/>
                <a:gd name="connsiteY224" fmla="*/ 643890 h 2423160"/>
                <a:gd name="connsiteX225" fmla="*/ 1959327 w 3925287"/>
                <a:gd name="connsiteY225" fmla="*/ 632460 h 2423160"/>
                <a:gd name="connsiteX226" fmla="*/ 1909797 w 3925287"/>
                <a:gd name="connsiteY226" fmla="*/ 640080 h 2423160"/>
                <a:gd name="connsiteX227" fmla="*/ 1875507 w 3925287"/>
                <a:gd name="connsiteY227" fmla="*/ 640080 h 2423160"/>
                <a:gd name="connsiteX228" fmla="*/ 1966947 w 3925287"/>
                <a:gd name="connsiteY228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37207 w 3925287"/>
                <a:gd name="connsiteY22" fmla="*/ 487680 h 2423160"/>
                <a:gd name="connsiteX23" fmla="*/ 233397 w 3925287"/>
                <a:gd name="connsiteY23" fmla="*/ 514350 h 2423160"/>
                <a:gd name="connsiteX24" fmla="*/ 189395 w 3925287"/>
                <a:gd name="connsiteY24" fmla="*/ 506731 h 2423160"/>
                <a:gd name="connsiteX25" fmla="*/ 176247 w 3925287"/>
                <a:gd name="connsiteY25" fmla="*/ 495300 h 2423160"/>
                <a:gd name="connsiteX26" fmla="*/ 164817 w 3925287"/>
                <a:gd name="connsiteY26" fmla="*/ 483870 h 2423160"/>
                <a:gd name="connsiteX27" fmla="*/ 138147 w 3925287"/>
                <a:gd name="connsiteY27" fmla="*/ 506730 h 2423160"/>
                <a:gd name="connsiteX28" fmla="*/ 58137 w 3925287"/>
                <a:gd name="connsiteY28" fmla="*/ 514350 h 2423160"/>
                <a:gd name="connsiteX29" fmla="*/ 27657 w 3925287"/>
                <a:gd name="connsiteY29" fmla="*/ 567690 h 2423160"/>
                <a:gd name="connsiteX30" fmla="*/ 4797 w 3925287"/>
                <a:gd name="connsiteY30" fmla="*/ 605790 h 2423160"/>
                <a:gd name="connsiteX31" fmla="*/ 987 w 3925287"/>
                <a:gd name="connsiteY31" fmla="*/ 647700 h 2423160"/>
                <a:gd name="connsiteX32" fmla="*/ 16227 w 3925287"/>
                <a:gd name="connsiteY32" fmla="*/ 754380 h 2423160"/>
                <a:gd name="connsiteX33" fmla="*/ 23847 w 3925287"/>
                <a:gd name="connsiteY33" fmla="*/ 845820 h 2423160"/>
                <a:gd name="connsiteX34" fmla="*/ 39087 w 3925287"/>
                <a:gd name="connsiteY34" fmla="*/ 868680 h 2423160"/>
                <a:gd name="connsiteX35" fmla="*/ 61947 w 3925287"/>
                <a:gd name="connsiteY35" fmla="*/ 914400 h 2423160"/>
                <a:gd name="connsiteX36" fmla="*/ 69567 w 3925287"/>
                <a:gd name="connsiteY36" fmla="*/ 1036320 h 2423160"/>
                <a:gd name="connsiteX37" fmla="*/ 115287 w 3925287"/>
                <a:gd name="connsiteY37" fmla="*/ 1127760 h 2423160"/>
                <a:gd name="connsiteX38" fmla="*/ 130527 w 3925287"/>
                <a:gd name="connsiteY38" fmla="*/ 1150620 h 2423160"/>
                <a:gd name="connsiteX39" fmla="*/ 145767 w 3925287"/>
                <a:gd name="connsiteY39" fmla="*/ 1173480 h 2423160"/>
                <a:gd name="connsiteX40" fmla="*/ 161007 w 3925287"/>
                <a:gd name="connsiteY40" fmla="*/ 1219200 h 2423160"/>
                <a:gd name="connsiteX41" fmla="*/ 168627 w 3925287"/>
                <a:gd name="connsiteY41" fmla="*/ 1257300 h 2423160"/>
                <a:gd name="connsiteX42" fmla="*/ 199107 w 3925287"/>
                <a:gd name="connsiteY42" fmla="*/ 1303020 h 2423160"/>
                <a:gd name="connsiteX43" fmla="*/ 214347 w 3925287"/>
                <a:gd name="connsiteY43" fmla="*/ 1325880 h 2423160"/>
                <a:gd name="connsiteX44" fmla="*/ 252447 w 3925287"/>
                <a:gd name="connsiteY44" fmla="*/ 1386840 h 2423160"/>
                <a:gd name="connsiteX45" fmla="*/ 282927 w 3925287"/>
                <a:gd name="connsiteY45" fmla="*/ 1432560 h 2423160"/>
                <a:gd name="connsiteX46" fmla="*/ 298167 w 3925287"/>
                <a:gd name="connsiteY46" fmla="*/ 1455420 h 2423160"/>
                <a:gd name="connsiteX47" fmla="*/ 321027 w 3925287"/>
                <a:gd name="connsiteY47" fmla="*/ 1470660 h 2423160"/>
                <a:gd name="connsiteX48" fmla="*/ 328647 w 3925287"/>
                <a:gd name="connsiteY48" fmla="*/ 1493520 h 2423160"/>
                <a:gd name="connsiteX49" fmla="*/ 343887 w 3925287"/>
                <a:gd name="connsiteY49" fmla="*/ 1607820 h 2423160"/>
                <a:gd name="connsiteX50" fmla="*/ 359127 w 3925287"/>
                <a:gd name="connsiteY50" fmla="*/ 1630680 h 2423160"/>
                <a:gd name="connsiteX51" fmla="*/ 404847 w 3925287"/>
                <a:gd name="connsiteY51" fmla="*/ 1661160 h 2423160"/>
                <a:gd name="connsiteX52" fmla="*/ 442947 w 3925287"/>
                <a:gd name="connsiteY52" fmla="*/ 1699260 h 2423160"/>
                <a:gd name="connsiteX53" fmla="*/ 458187 w 3925287"/>
                <a:gd name="connsiteY53" fmla="*/ 1722120 h 2423160"/>
                <a:gd name="connsiteX54" fmla="*/ 481047 w 3925287"/>
                <a:gd name="connsiteY54" fmla="*/ 1737360 h 2423160"/>
                <a:gd name="connsiteX55" fmla="*/ 503907 w 3925287"/>
                <a:gd name="connsiteY55" fmla="*/ 1767840 h 2423160"/>
                <a:gd name="connsiteX56" fmla="*/ 534387 w 3925287"/>
                <a:gd name="connsiteY56" fmla="*/ 1775460 h 2423160"/>
                <a:gd name="connsiteX57" fmla="*/ 557247 w 3925287"/>
                <a:gd name="connsiteY57" fmla="*/ 1798320 h 2423160"/>
                <a:gd name="connsiteX58" fmla="*/ 595347 w 3925287"/>
                <a:gd name="connsiteY58" fmla="*/ 1866900 h 2423160"/>
                <a:gd name="connsiteX59" fmla="*/ 641067 w 3925287"/>
                <a:gd name="connsiteY59" fmla="*/ 1897380 h 2423160"/>
                <a:gd name="connsiteX60" fmla="*/ 663927 w 3925287"/>
                <a:gd name="connsiteY60" fmla="*/ 1912620 h 2423160"/>
                <a:gd name="connsiteX61" fmla="*/ 709647 w 3925287"/>
                <a:gd name="connsiteY61" fmla="*/ 1927860 h 2423160"/>
                <a:gd name="connsiteX62" fmla="*/ 778227 w 3925287"/>
                <a:gd name="connsiteY62" fmla="*/ 1965960 h 2423160"/>
                <a:gd name="connsiteX63" fmla="*/ 785847 w 3925287"/>
                <a:gd name="connsiteY63" fmla="*/ 1988820 h 2423160"/>
                <a:gd name="connsiteX64" fmla="*/ 862047 w 3925287"/>
                <a:gd name="connsiteY64" fmla="*/ 2065020 h 2423160"/>
                <a:gd name="connsiteX65" fmla="*/ 884907 w 3925287"/>
                <a:gd name="connsiteY65" fmla="*/ 2072640 h 2423160"/>
                <a:gd name="connsiteX66" fmla="*/ 945867 w 3925287"/>
                <a:gd name="connsiteY66" fmla="*/ 2095500 h 2423160"/>
                <a:gd name="connsiteX67" fmla="*/ 968727 w 3925287"/>
                <a:gd name="connsiteY67" fmla="*/ 2141220 h 2423160"/>
                <a:gd name="connsiteX68" fmla="*/ 991587 w 3925287"/>
                <a:gd name="connsiteY68" fmla="*/ 2186940 h 2423160"/>
                <a:gd name="connsiteX69" fmla="*/ 1022067 w 3925287"/>
                <a:gd name="connsiteY69" fmla="*/ 2194560 h 2423160"/>
                <a:gd name="connsiteX70" fmla="*/ 1098267 w 3925287"/>
                <a:gd name="connsiteY70" fmla="*/ 2217420 h 2423160"/>
                <a:gd name="connsiteX71" fmla="*/ 1182087 w 3925287"/>
                <a:gd name="connsiteY71" fmla="*/ 2240280 h 2423160"/>
                <a:gd name="connsiteX72" fmla="*/ 1227807 w 3925287"/>
                <a:gd name="connsiteY72" fmla="*/ 2263140 h 2423160"/>
                <a:gd name="connsiteX73" fmla="*/ 1258287 w 3925287"/>
                <a:gd name="connsiteY73" fmla="*/ 2270760 h 2423160"/>
                <a:gd name="connsiteX74" fmla="*/ 1304007 w 3925287"/>
                <a:gd name="connsiteY74" fmla="*/ 2293620 h 2423160"/>
                <a:gd name="connsiteX75" fmla="*/ 1326867 w 3925287"/>
                <a:gd name="connsiteY75" fmla="*/ 2308860 h 2423160"/>
                <a:gd name="connsiteX76" fmla="*/ 1357347 w 3925287"/>
                <a:gd name="connsiteY76" fmla="*/ 2316480 h 2423160"/>
                <a:gd name="connsiteX77" fmla="*/ 1448787 w 3925287"/>
                <a:gd name="connsiteY77" fmla="*/ 2339340 h 2423160"/>
                <a:gd name="connsiteX78" fmla="*/ 1509747 w 3925287"/>
                <a:gd name="connsiteY78" fmla="*/ 2354580 h 2423160"/>
                <a:gd name="connsiteX79" fmla="*/ 1540227 w 3925287"/>
                <a:gd name="connsiteY79" fmla="*/ 2362200 h 2423160"/>
                <a:gd name="connsiteX80" fmla="*/ 1616427 w 3925287"/>
                <a:gd name="connsiteY80" fmla="*/ 2377440 h 2423160"/>
                <a:gd name="connsiteX81" fmla="*/ 1646907 w 3925287"/>
                <a:gd name="connsiteY81" fmla="*/ 2385060 h 2423160"/>
                <a:gd name="connsiteX82" fmla="*/ 1768827 w 3925287"/>
                <a:gd name="connsiteY82" fmla="*/ 2400300 h 2423160"/>
                <a:gd name="connsiteX83" fmla="*/ 1799307 w 3925287"/>
                <a:gd name="connsiteY83" fmla="*/ 2407920 h 2423160"/>
                <a:gd name="connsiteX84" fmla="*/ 2027907 w 3925287"/>
                <a:gd name="connsiteY84" fmla="*/ 2415540 h 2423160"/>
                <a:gd name="connsiteX85" fmla="*/ 2050767 w 3925287"/>
                <a:gd name="connsiteY85" fmla="*/ 2407920 h 2423160"/>
                <a:gd name="connsiteX86" fmla="*/ 2073627 w 3925287"/>
                <a:gd name="connsiteY86" fmla="*/ 2415540 h 2423160"/>
                <a:gd name="connsiteX87" fmla="*/ 2134587 w 3925287"/>
                <a:gd name="connsiteY87" fmla="*/ 2423160 h 2423160"/>
                <a:gd name="connsiteX88" fmla="*/ 2264127 w 3925287"/>
                <a:gd name="connsiteY88" fmla="*/ 2415540 h 2423160"/>
                <a:gd name="connsiteX89" fmla="*/ 2309847 w 3925287"/>
                <a:gd name="connsiteY89" fmla="*/ 2385060 h 2423160"/>
                <a:gd name="connsiteX90" fmla="*/ 2370807 w 3925287"/>
                <a:gd name="connsiteY90" fmla="*/ 2369820 h 2423160"/>
                <a:gd name="connsiteX91" fmla="*/ 2485107 w 3925287"/>
                <a:gd name="connsiteY91" fmla="*/ 2346960 h 2423160"/>
                <a:gd name="connsiteX92" fmla="*/ 2507967 w 3925287"/>
                <a:gd name="connsiteY92" fmla="*/ 2339340 h 2423160"/>
                <a:gd name="connsiteX93" fmla="*/ 2553687 w 3925287"/>
                <a:gd name="connsiteY93" fmla="*/ 2331720 h 2423160"/>
                <a:gd name="connsiteX94" fmla="*/ 2599407 w 3925287"/>
                <a:gd name="connsiteY94" fmla="*/ 2293620 h 2423160"/>
                <a:gd name="connsiteX95" fmla="*/ 2622267 w 3925287"/>
                <a:gd name="connsiteY95" fmla="*/ 2286000 h 2423160"/>
                <a:gd name="connsiteX96" fmla="*/ 2645127 w 3925287"/>
                <a:gd name="connsiteY96" fmla="*/ 2270760 h 2423160"/>
                <a:gd name="connsiteX97" fmla="*/ 2744187 w 3925287"/>
                <a:gd name="connsiteY97" fmla="*/ 2255520 h 2423160"/>
                <a:gd name="connsiteX98" fmla="*/ 2828007 w 3925287"/>
                <a:gd name="connsiteY98" fmla="*/ 2232660 h 2423160"/>
                <a:gd name="connsiteX99" fmla="*/ 2858487 w 3925287"/>
                <a:gd name="connsiteY99" fmla="*/ 2225040 h 2423160"/>
                <a:gd name="connsiteX100" fmla="*/ 2904207 w 3925287"/>
                <a:gd name="connsiteY100" fmla="*/ 2202180 h 2423160"/>
                <a:gd name="connsiteX101" fmla="*/ 2972787 w 3925287"/>
                <a:gd name="connsiteY101" fmla="*/ 2148840 h 2423160"/>
                <a:gd name="connsiteX102" fmla="*/ 3018507 w 3925287"/>
                <a:gd name="connsiteY102" fmla="*/ 2133600 h 2423160"/>
                <a:gd name="connsiteX103" fmla="*/ 3033747 w 3925287"/>
                <a:gd name="connsiteY103" fmla="*/ 2110740 h 2423160"/>
                <a:gd name="connsiteX104" fmla="*/ 3056607 w 3925287"/>
                <a:gd name="connsiteY104" fmla="*/ 2087880 h 2423160"/>
                <a:gd name="connsiteX105" fmla="*/ 3140427 w 3925287"/>
                <a:gd name="connsiteY105" fmla="*/ 2072640 h 2423160"/>
                <a:gd name="connsiteX106" fmla="*/ 3163287 w 3925287"/>
                <a:gd name="connsiteY106" fmla="*/ 2065020 h 2423160"/>
                <a:gd name="connsiteX107" fmla="*/ 3178527 w 3925287"/>
                <a:gd name="connsiteY107" fmla="*/ 2011680 h 2423160"/>
                <a:gd name="connsiteX108" fmla="*/ 3193767 w 3925287"/>
                <a:gd name="connsiteY108" fmla="*/ 1965960 h 2423160"/>
                <a:gd name="connsiteX109" fmla="*/ 3224247 w 3925287"/>
                <a:gd name="connsiteY109" fmla="*/ 1958340 h 2423160"/>
                <a:gd name="connsiteX110" fmla="*/ 3269967 w 3925287"/>
                <a:gd name="connsiteY110" fmla="*/ 1943100 h 2423160"/>
                <a:gd name="connsiteX111" fmla="*/ 3330927 w 3925287"/>
                <a:gd name="connsiteY111" fmla="*/ 1927860 h 2423160"/>
                <a:gd name="connsiteX112" fmla="*/ 3384267 w 3925287"/>
                <a:gd name="connsiteY112" fmla="*/ 1866900 h 2423160"/>
                <a:gd name="connsiteX113" fmla="*/ 3399507 w 3925287"/>
                <a:gd name="connsiteY113" fmla="*/ 1844040 h 2423160"/>
                <a:gd name="connsiteX114" fmla="*/ 3429987 w 3925287"/>
                <a:gd name="connsiteY114" fmla="*/ 1775460 h 2423160"/>
                <a:gd name="connsiteX115" fmla="*/ 3475707 w 3925287"/>
                <a:gd name="connsiteY115" fmla="*/ 1752600 h 2423160"/>
                <a:gd name="connsiteX116" fmla="*/ 3490947 w 3925287"/>
                <a:gd name="connsiteY116" fmla="*/ 1729740 h 2423160"/>
                <a:gd name="connsiteX117" fmla="*/ 3536667 w 3925287"/>
                <a:gd name="connsiteY117" fmla="*/ 1691640 h 2423160"/>
                <a:gd name="connsiteX118" fmla="*/ 3551907 w 3925287"/>
                <a:gd name="connsiteY118" fmla="*/ 1645920 h 2423160"/>
                <a:gd name="connsiteX119" fmla="*/ 3559527 w 3925287"/>
                <a:gd name="connsiteY119" fmla="*/ 1623060 h 2423160"/>
                <a:gd name="connsiteX120" fmla="*/ 3590007 w 3925287"/>
                <a:gd name="connsiteY120" fmla="*/ 1615440 h 2423160"/>
                <a:gd name="connsiteX121" fmla="*/ 3597627 w 3925287"/>
                <a:gd name="connsiteY121" fmla="*/ 1592580 h 2423160"/>
                <a:gd name="connsiteX122" fmla="*/ 3605247 w 3925287"/>
                <a:gd name="connsiteY122" fmla="*/ 1524000 h 2423160"/>
                <a:gd name="connsiteX123" fmla="*/ 3643347 w 3925287"/>
                <a:gd name="connsiteY123" fmla="*/ 1485900 h 2423160"/>
                <a:gd name="connsiteX124" fmla="*/ 3666207 w 3925287"/>
                <a:gd name="connsiteY124" fmla="*/ 1478280 h 2423160"/>
                <a:gd name="connsiteX125" fmla="*/ 3689067 w 3925287"/>
                <a:gd name="connsiteY125" fmla="*/ 1463040 h 2423160"/>
                <a:gd name="connsiteX126" fmla="*/ 3719547 w 3925287"/>
                <a:gd name="connsiteY126" fmla="*/ 1432560 h 2423160"/>
                <a:gd name="connsiteX127" fmla="*/ 3742407 w 3925287"/>
                <a:gd name="connsiteY127" fmla="*/ 1386840 h 2423160"/>
                <a:gd name="connsiteX128" fmla="*/ 3750027 w 3925287"/>
                <a:gd name="connsiteY128" fmla="*/ 1318260 h 2423160"/>
                <a:gd name="connsiteX129" fmla="*/ 3757647 w 3925287"/>
                <a:gd name="connsiteY129" fmla="*/ 1295400 h 2423160"/>
                <a:gd name="connsiteX130" fmla="*/ 3780507 w 3925287"/>
                <a:gd name="connsiteY130" fmla="*/ 1280160 h 2423160"/>
                <a:gd name="connsiteX131" fmla="*/ 3788127 w 3925287"/>
                <a:gd name="connsiteY131" fmla="*/ 1257300 h 2423160"/>
                <a:gd name="connsiteX132" fmla="*/ 3803367 w 3925287"/>
                <a:gd name="connsiteY132" fmla="*/ 1104900 h 2423160"/>
                <a:gd name="connsiteX133" fmla="*/ 3818607 w 3925287"/>
                <a:gd name="connsiteY133" fmla="*/ 1082040 h 2423160"/>
                <a:gd name="connsiteX134" fmla="*/ 3841467 w 3925287"/>
                <a:gd name="connsiteY134" fmla="*/ 1005840 h 2423160"/>
                <a:gd name="connsiteX135" fmla="*/ 3864327 w 3925287"/>
                <a:gd name="connsiteY135" fmla="*/ 990600 h 2423160"/>
                <a:gd name="connsiteX136" fmla="*/ 3879567 w 3925287"/>
                <a:gd name="connsiteY136" fmla="*/ 944880 h 2423160"/>
                <a:gd name="connsiteX137" fmla="*/ 3894807 w 3925287"/>
                <a:gd name="connsiteY137" fmla="*/ 845820 h 2423160"/>
                <a:gd name="connsiteX138" fmla="*/ 3902427 w 3925287"/>
                <a:gd name="connsiteY138" fmla="*/ 822960 h 2423160"/>
                <a:gd name="connsiteX139" fmla="*/ 3925287 w 3925287"/>
                <a:gd name="connsiteY139" fmla="*/ 800100 h 2423160"/>
                <a:gd name="connsiteX140" fmla="*/ 3917667 w 3925287"/>
                <a:gd name="connsiteY140" fmla="*/ 670560 h 2423160"/>
                <a:gd name="connsiteX141" fmla="*/ 3913857 w 3925287"/>
                <a:gd name="connsiteY141" fmla="*/ 636270 h 2423160"/>
                <a:gd name="connsiteX142" fmla="*/ 3906237 w 3925287"/>
                <a:gd name="connsiteY142" fmla="*/ 556260 h 2423160"/>
                <a:gd name="connsiteX143" fmla="*/ 3881285 w 3925287"/>
                <a:gd name="connsiteY143" fmla="*/ 510540 h 2423160"/>
                <a:gd name="connsiteX144" fmla="*/ 3881285 w 3925287"/>
                <a:gd name="connsiteY144" fmla="*/ 487681 h 2423160"/>
                <a:gd name="connsiteX145" fmla="*/ 3864327 w 3925287"/>
                <a:gd name="connsiteY145" fmla="*/ 464820 h 2423160"/>
                <a:gd name="connsiteX146" fmla="*/ 3816515 w 3925287"/>
                <a:gd name="connsiteY146" fmla="*/ 438150 h 2423160"/>
                <a:gd name="connsiteX147" fmla="*/ 3803367 w 3925287"/>
                <a:gd name="connsiteY147" fmla="*/ 445770 h 2423160"/>
                <a:gd name="connsiteX148" fmla="*/ 3753837 w 3925287"/>
                <a:gd name="connsiteY148" fmla="*/ 434340 h 2423160"/>
                <a:gd name="connsiteX149" fmla="*/ 3681447 w 3925287"/>
                <a:gd name="connsiteY149" fmla="*/ 457200 h 2423160"/>
                <a:gd name="connsiteX150" fmla="*/ 3664115 w 3925287"/>
                <a:gd name="connsiteY150" fmla="*/ 461011 h 2423160"/>
                <a:gd name="connsiteX151" fmla="*/ 3629825 w 3925287"/>
                <a:gd name="connsiteY151" fmla="*/ 464820 h 2423160"/>
                <a:gd name="connsiteX152" fmla="*/ 3605247 w 3925287"/>
                <a:gd name="connsiteY152" fmla="*/ 491490 h 2423160"/>
                <a:gd name="connsiteX153" fmla="*/ 3559527 w 3925287"/>
                <a:gd name="connsiteY153" fmla="*/ 502920 h 2423160"/>
                <a:gd name="connsiteX154" fmla="*/ 3515525 w 3925287"/>
                <a:gd name="connsiteY154" fmla="*/ 521971 h 2423160"/>
                <a:gd name="connsiteX155" fmla="*/ 3483327 w 3925287"/>
                <a:gd name="connsiteY155" fmla="*/ 548640 h 2423160"/>
                <a:gd name="connsiteX156" fmla="*/ 3498567 w 3925287"/>
                <a:gd name="connsiteY156" fmla="*/ 548640 h 2423160"/>
                <a:gd name="connsiteX157" fmla="*/ 3456657 w 3925287"/>
                <a:gd name="connsiteY157" fmla="*/ 552450 h 2423160"/>
                <a:gd name="connsiteX158" fmla="*/ 3437607 w 3925287"/>
                <a:gd name="connsiteY158" fmla="*/ 567690 h 2423160"/>
                <a:gd name="connsiteX159" fmla="*/ 3429987 w 3925287"/>
                <a:gd name="connsiteY159" fmla="*/ 594360 h 2423160"/>
                <a:gd name="connsiteX160" fmla="*/ 3401225 w 3925287"/>
                <a:gd name="connsiteY160" fmla="*/ 575311 h 2423160"/>
                <a:gd name="connsiteX161" fmla="*/ 3374555 w 3925287"/>
                <a:gd name="connsiteY161" fmla="*/ 575311 h 2423160"/>
                <a:gd name="connsiteX162" fmla="*/ 3327117 w 3925287"/>
                <a:gd name="connsiteY162" fmla="*/ 590550 h 2423160"/>
                <a:gd name="connsiteX163" fmla="*/ 3262347 w 3925287"/>
                <a:gd name="connsiteY163" fmla="*/ 594360 h 2423160"/>
                <a:gd name="connsiteX164" fmla="*/ 3189957 w 3925287"/>
                <a:gd name="connsiteY164" fmla="*/ 621030 h 2423160"/>
                <a:gd name="connsiteX165" fmla="*/ 3056607 w 3925287"/>
                <a:gd name="connsiteY165" fmla="*/ 613410 h 2423160"/>
                <a:gd name="connsiteX166" fmla="*/ 2999457 w 3925287"/>
                <a:gd name="connsiteY166" fmla="*/ 613410 h 2423160"/>
                <a:gd name="connsiteX167" fmla="*/ 2953737 w 3925287"/>
                <a:gd name="connsiteY167" fmla="*/ 613410 h 2423160"/>
                <a:gd name="connsiteX168" fmla="*/ 2877537 w 3925287"/>
                <a:gd name="connsiteY168" fmla="*/ 617220 h 2423160"/>
                <a:gd name="connsiteX169" fmla="*/ 2709897 w 3925287"/>
                <a:gd name="connsiteY169" fmla="*/ 617220 h 2423160"/>
                <a:gd name="connsiteX170" fmla="*/ 2549877 w 3925287"/>
                <a:gd name="connsiteY170" fmla="*/ 628650 h 2423160"/>
                <a:gd name="connsiteX171" fmla="*/ 2315375 w 3925287"/>
                <a:gd name="connsiteY171" fmla="*/ 624840 h 2423160"/>
                <a:gd name="connsiteX172" fmla="*/ 2355567 w 3925287"/>
                <a:gd name="connsiteY172" fmla="*/ 560070 h 2423160"/>
                <a:gd name="connsiteX173" fmla="*/ 2431767 w 3925287"/>
                <a:gd name="connsiteY173" fmla="*/ 434340 h 2423160"/>
                <a:gd name="connsiteX174" fmla="*/ 2511777 w 3925287"/>
                <a:gd name="connsiteY174" fmla="*/ 327660 h 2423160"/>
                <a:gd name="connsiteX175" fmla="*/ 2534637 w 3925287"/>
                <a:gd name="connsiteY175" fmla="*/ 259080 h 2423160"/>
                <a:gd name="connsiteX176" fmla="*/ 2557497 w 3925287"/>
                <a:gd name="connsiteY176" fmla="*/ 205740 h 2423160"/>
                <a:gd name="connsiteX177" fmla="*/ 2568927 w 3925287"/>
                <a:gd name="connsiteY177" fmla="*/ 198120 h 2423160"/>
                <a:gd name="connsiteX178" fmla="*/ 2585885 w 3925287"/>
                <a:gd name="connsiteY178" fmla="*/ 140970 h 2423160"/>
                <a:gd name="connsiteX179" fmla="*/ 2591787 w 3925287"/>
                <a:gd name="connsiteY179" fmla="*/ 91440 h 2423160"/>
                <a:gd name="connsiteX180" fmla="*/ 2595597 w 3925287"/>
                <a:gd name="connsiteY180" fmla="*/ 0 h 2423160"/>
                <a:gd name="connsiteX181" fmla="*/ 2538447 w 3925287"/>
                <a:gd name="connsiteY181" fmla="*/ 45720 h 2423160"/>
                <a:gd name="connsiteX182" fmla="*/ 2517305 w 3925287"/>
                <a:gd name="connsiteY182" fmla="*/ 76201 h 2423160"/>
                <a:gd name="connsiteX183" fmla="*/ 2513495 w 3925287"/>
                <a:gd name="connsiteY183" fmla="*/ 102870 h 2423160"/>
                <a:gd name="connsiteX184" fmla="*/ 2496537 w 3925287"/>
                <a:gd name="connsiteY184" fmla="*/ 121920 h 2423160"/>
                <a:gd name="connsiteX185" fmla="*/ 2485107 w 3925287"/>
                <a:gd name="connsiteY185" fmla="*/ 102870 h 2423160"/>
                <a:gd name="connsiteX186" fmla="*/ 2431767 w 3925287"/>
                <a:gd name="connsiteY186" fmla="*/ 179070 h 2423160"/>
                <a:gd name="connsiteX187" fmla="*/ 2405097 w 3925287"/>
                <a:gd name="connsiteY187" fmla="*/ 213360 h 2423160"/>
                <a:gd name="connsiteX188" fmla="*/ 2393667 w 3925287"/>
                <a:gd name="connsiteY188" fmla="*/ 236220 h 2423160"/>
                <a:gd name="connsiteX189" fmla="*/ 2363187 w 3925287"/>
                <a:gd name="connsiteY189" fmla="*/ 285750 h 2423160"/>
                <a:gd name="connsiteX190" fmla="*/ 2306037 w 3925287"/>
                <a:gd name="connsiteY190" fmla="*/ 354330 h 2423160"/>
                <a:gd name="connsiteX191" fmla="*/ 2286987 w 3925287"/>
                <a:gd name="connsiteY191" fmla="*/ 388620 h 2423160"/>
                <a:gd name="connsiteX192" fmla="*/ 2302227 w 3925287"/>
                <a:gd name="connsiteY192" fmla="*/ 403860 h 2423160"/>
                <a:gd name="connsiteX193" fmla="*/ 2262035 w 3925287"/>
                <a:gd name="connsiteY193" fmla="*/ 411481 h 2423160"/>
                <a:gd name="connsiteX194" fmla="*/ 2256507 w 3925287"/>
                <a:gd name="connsiteY194" fmla="*/ 441960 h 2423160"/>
                <a:gd name="connsiteX195" fmla="*/ 2248887 w 3925287"/>
                <a:gd name="connsiteY195" fmla="*/ 464820 h 2423160"/>
                <a:gd name="connsiteX196" fmla="*/ 2226027 w 3925287"/>
                <a:gd name="connsiteY196" fmla="*/ 480060 h 2423160"/>
                <a:gd name="connsiteX197" fmla="*/ 2208695 w 3925287"/>
                <a:gd name="connsiteY197" fmla="*/ 502920 h 2423160"/>
                <a:gd name="connsiteX198" fmla="*/ 2176497 w 3925287"/>
                <a:gd name="connsiteY198" fmla="*/ 514350 h 2423160"/>
                <a:gd name="connsiteX199" fmla="*/ 2096487 w 3925287"/>
                <a:gd name="connsiteY199" fmla="*/ 601980 h 2423160"/>
                <a:gd name="connsiteX200" fmla="*/ 1989807 w 3925287"/>
                <a:gd name="connsiteY200" fmla="*/ 624840 h 2423160"/>
                <a:gd name="connsiteX201" fmla="*/ 2033435 w 3925287"/>
                <a:gd name="connsiteY201" fmla="*/ 640080 h 2423160"/>
                <a:gd name="connsiteX202" fmla="*/ 1964855 w 3925287"/>
                <a:gd name="connsiteY202" fmla="*/ 640080 h 2423160"/>
                <a:gd name="connsiteX203" fmla="*/ 1959327 w 3925287"/>
                <a:gd name="connsiteY203" fmla="*/ 636270 h 2423160"/>
                <a:gd name="connsiteX204" fmla="*/ 1947897 w 3925287"/>
                <a:gd name="connsiteY204" fmla="*/ 643890 h 2423160"/>
                <a:gd name="connsiteX205" fmla="*/ 1940277 w 3925287"/>
                <a:gd name="connsiteY205" fmla="*/ 624840 h 2423160"/>
                <a:gd name="connsiteX206" fmla="*/ 1898367 w 3925287"/>
                <a:gd name="connsiteY206" fmla="*/ 613410 h 2423160"/>
                <a:gd name="connsiteX207" fmla="*/ 1925037 w 3925287"/>
                <a:gd name="connsiteY207" fmla="*/ 628650 h 2423160"/>
                <a:gd name="connsiteX208" fmla="*/ 1921227 w 3925287"/>
                <a:gd name="connsiteY208" fmla="*/ 647700 h 2423160"/>
                <a:gd name="connsiteX209" fmla="*/ 1902177 w 3925287"/>
                <a:gd name="connsiteY209" fmla="*/ 605790 h 2423160"/>
                <a:gd name="connsiteX210" fmla="*/ 1913607 w 3925287"/>
                <a:gd name="connsiteY210" fmla="*/ 624840 h 2423160"/>
                <a:gd name="connsiteX211" fmla="*/ 1905987 w 3925287"/>
                <a:gd name="connsiteY211" fmla="*/ 621030 h 2423160"/>
                <a:gd name="connsiteX212" fmla="*/ 1898367 w 3925287"/>
                <a:gd name="connsiteY212" fmla="*/ 617220 h 2423160"/>
                <a:gd name="connsiteX213" fmla="*/ 1907705 w 3925287"/>
                <a:gd name="connsiteY213" fmla="*/ 624840 h 2423160"/>
                <a:gd name="connsiteX214" fmla="*/ 1913607 w 3925287"/>
                <a:gd name="connsiteY214" fmla="*/ 632460 h 2423160"/>
                <a:gd name="connsiteX215" fmla="*/ 1919135 w 3925287"/>
                <a:gd name="connsiteY215" fmla="*/ 621030 h 2423160"/>
                <a:gd name="connsiteX216" fmla="*/ 1932657 w 3925287"/>
                <a:gd name="connsiteY216" fmla="*/ 636270 h 2423160"/>
                <a:gd name="connsiteX217" fmla="*/ 1941995 w 3925287"/>
                <a:gd name="connsiteY217" fmla="*/ 636270 h 2423160"/>
                <a:gd name="connsiteX218" fmla="*/ 1917417 w 3925287"/>
                <a:gd name="connsiteY218" fmla="*/ 636270 h 2423160"/>
                <a:gd name="connsiteX219" fmla="*/ 1909797 w 3925287"/>
                <a:gd name="connsiteY219" fmla="*/ 647700 h 2423160"/>
                <a:gd name="connsiteX220" fmla="*/ 1919135 w 3925287"/>
                <a:gd name="connsiteY220" fmla="*/ 632460 h 2423160"/>
                <a:gd name="connsiteX221" fmla="*/ 1913607 w 3925287"/>
                <a:gd name="connsiteY221" fmla="*/ 636270 h 2423160"/>
                <a:gd name="connsiteX222" fmla="*/ 1919135 w 3925287"/>
                <a:gd name="connsiteY222" fmla="*/ 621030 h 2423160"/>
                <a:gd name="connsiteX223" fmla="*/ 1909797 w 3925287"/>
                <a:gd name="connsiteY223" fmla="*/ 624840 h 2423160"/>
                <a:gd name="connsiteX224" fmla="*/ 1951707 w 3925287"/>
                <a:gd name="connsiteY224" fmla="*/ 643890 h 2423160"/>
                <a:gd name="connsiteX225" fmla="*/ 1959327 w 3925287"/>
                <a:gd name="connsiteY225" fmla="*/ 632460 h 2423160"/>
                <a:gd name="connsiteX226" fmla="*/ 1909797 w 3925287"/>
                <a:gd name="connsiteY226" fmla="*/ 640080 h 2423160"/>
                <a:gd name="connsiteX227" fmla="*/ 1875507 w 3925287"/>
                <a:gd name="connsiteY227" fmla="*/ 640080 h 2423160"/>
                <a:gd name="connsiteX228" fmla="*/ 1966947 w 3925287"/>
                <a:gd name="connsiteY228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6065 w 3925287"/>
                <a:gd name="connsiteY21" fmla="*/ 476251 h 2423160"/>
                <a:gd name="connsiteX22" fmla="*/ 248637 w 3925287"/>
                <a:gd name="connsiteY22" fmla="*/ 506730 h 2423160"/>
                <a:gd name="connsiteX23" fmla="*/ 233397 w 3925287"/>
                <a:gd name="connsiteY23" fmla="*/ 514350 h 2423160"/>
                <a:gd name="connsiteX24" fmla="*/ 189395 w 3925287"/>
                <a:gd name="connsiteY24" fmla="*/ 506731 h 2423160"/>
                <a:gd name="connsiteX25" fmla="*/ 176247 w 3925287"/>
                <a:gd name="connsiteY25" fmla="*/ 495300 h 2423160"/>
                <a:gd name="connsiteX26" fmla="*/ 164817 w 3925287"/>
                <a:gd name="connsiteY26" fmla="*/ 483870 h 2423160"/>
                <a:gd name="connsiteX27" fmla="*/ 138147 w 3925287"/>
                <a:gd name="connsiteY27" fmla="*/ 506730 h 2423160"/>
                <a:gd name="connsiteX28" fmla="*/ 58137 w 3925287"/>
                <a:gd name="connsiteY28" fmla="*/ 514350 h 2423160"/>
                <a:gd name="connsiteX29" fmla="*/ 27657 w 3925287"/>
                <a:gd name="connsiteY29" fmla="*/ 567690 h 2423160"/>
                <a:gd name="connsiteX30" fmla="*/ 4797 w 3925287"/>
                <a:gd name="connsiteY30" fmla="*/ 605790 h 2423160"/>
                <a:gd name="connsiteX31" fmla="*/ 987 w 3925287"/>
                <a:gd name="connsiteY31" fmla="*/ 647700 h 2423160"/>
                <a:gd name="connsiteX32" fmla="*/ 16227 w 3925287"/>
                <a:gd name="connsiteY32" fmla="*/ 754380 h 2423160"/>
                <a:gd name="connsiteX33" fmla="*/ 23847 w 3925287"/>
                <a:gd name="connsiteY33" fmla="*/ 845820 h 2423160"/>
                <a:gd name="connsiteX34" fmla="*/ 39087 w 3925287"/>
                <a:gd name="connsiteY34" fmla="*/ 868680 h 2423160"/>
                <a:gd name="connsiteX35" fmla="*/ 61947 w 3925287"/>
                <a:gd name="connsiteY35" fmla="*/ 914400 h 2423160"/>
                <a:gd name="connsiteX36" fmla="*/ 69567 w 3925287"/>
                <a:gd name="connsiteY36" fmla="*/ 1036320 h 2423160"/>
                <a:gd name="connsiteX37" fmla="*/ 115287 w 3925287"/>
                <a:gd name="connsiteY37" fmla="*/ 1127760 h 2423160"/>
                <a:gd name="connsiteX38" fmla="*/ 130527 w 3925287"/>
                <a:gd name="connsiteY38" fmla="*/ 1150620 h 2423160"/>
                <a:gd name="connsiteX39" fmla="*/ 145767 w 3925287"/>
                <a:gd name="connsiteY39" fmla="*/ 1173480 h 2423160"/>
                <a:gd name="connsiteX40" fmla="*/ 161007 w 3925287"/>
                <a:gd name="connsiteY40" fmla="*/ 1219200 h 2423160"/>
                <a:gd name="connsiteX41" fmla="*/ 168627 w 3925287"/>
                <a:gd name="connsiteY41" fmla="*/ 1257300 h 2423160"/>
                <a:gd name="connsiteX42" fmla="*/ 199107 w 3925287"/>
                <a:gd name="connsiteY42" fmla="*/ 1303020 h 2423160"/>
                <a:gd name="connsiteX43" fmla="*/ 214347 w 3925287"/>
                <a:gd name="connsiteY43" fmla="*/ 1325880 h 2423160"/>
                <a:gd name="connsiteX44" fmla="*/ 252447 w 3925287"/>
                <a:gd name="connsiteY44" fmla="*/ 1386840 h 2423160"/>
                <a:gd name="connsiteX45" fmla="*/ 282927 w 3925287"/>
                <a:gd name="connsiteY45" fmla="*/ 1432560 h 2423160"/>
                <a:gd name="connsiteX46" fmla="*/ 298167 w 3925287"/>
                <a:gd name="connsiteY46" fmla="*/ 1455420 h 2423160"/>
                <a:gd name="connsiteX47" fmla="*/ 321027 w 3925287"/>
                <a:gd name="connsiteY47" fmla="*/ 1470660 h 2423160"/>
                <a:gd name="connsiteX48" fmla="*/ 328647 w 3925287"/>
                <a:gd name="connsiteY48" fmla="*/ 1493520 h 2423160"/>
                <a:gd name="connsiteX49" fmla="*/ 343887 w 3925287"/>
                <a:gd name="connsiteY49" fmla="*/ 1607820 h 2423160"/>
                <a:gd name="connsiteX50" fmla="*/ 359127 w 3925287"/>
                <a:gd name="connsiteY50" fmla="*/ 1630680 h 2423160"/>
                <a:gd name="connsiteX51" fmla="*/ 404847 w 3925287"/>
                <a:gd name="connsiteY51" fmla="*/ 1661160 h 2423160"/>
                <a:gd name="connsiteX52" fmla="*/ 442947 w 3925287"/>
                <a:gd name="connsiteY52" fmla="*/ 1699260 h 2423160"/>
                <a:gd name="connsiteX53" fmla="*/ 458187 w 3925287"/>
                <a:gd name="connsiteY53" fmla="*/ 1722120 h 2423160"/>
                <a:gd name="connsiteX54" fmla="*/ 481047 w 3925287"/>
                <a:gd name="connsiteY54" fmla="*/ 1737360 h 2423160"/>
                <a:gd name="connsiteX55" fmla="*/ 503907 w 3925287"/>
                <a:gd name="connsiteY55" fmla="*/ 1767840 h 2423160"/>
                <a:gd name="connsiteX56" fmla="*/ 534387 w 3925287"/>
                <a:gd name="connsiteY56" fmla="*/ 1775460 h 2423160"/>
                <a:gd name="connsiteX57" fmla="*/ 557247 w 3925287"/>
                <a:gd name="connsiteY57" fmla="*/ 1798320 h 2423160"/>
                <a:gd name="connsiteX58" fmla="*/ 595347 w 3925287"/>
                <a:gd name="connsiteY58" fmla="*/ 1866900 h 2423160"/>
                <a:gd name="connsiteX59" fmla="*/ 641067 w 3925287"/>
                <a:gd name="connsiteY59" fmla="*/ 1897380 h 2423160"/>
                <a:gd name="connsiteX60" fmla="*/ 663927 w 3925287"/>
                <a:gd name="connsiteY60" fmla="*/ 1912620 h 2423160"/>
                <a:gd name="connsiteX61" fmla="*/ 709647 w 3925287"/>
                <a:gd name="connsiteY61" fmla="*/ 1927860 h 2423160"/>
                <a:gd name="connsiteX62" fmla="*/ 778227 w 3925287"/>
                <a:gd name="connsiteY62" fmla="*/ 1965960 h 2423160"/>
                <a:gd name="connsiteX63" fmla="*/ 785847 w 3925287"/>
                <a:gd name="connsiteY63" fmla="*/ 1988820 h 2423160"/>
                <a:gd name="connsiteX64" fmla="*/ 862047 w 3925287"/>
                <a:gd name="connsiteY64" fmla="*/ 2065020 h 2423160"/>
                <a:gd name="connsiteX65" fmla="*/ 884907 w 3925287"/>
                <a:gd name="connsiteY65" fmla="*/ 2072640 h 2423160"/>
                <a:gd name="connsiteX66" fmla="*/ 945867 w 3925287"/>
                <a:gd name="connsiteY66" fmla="*/ 2095500 h 2423160"/>
                <a:gd name="connsiteX67" fmla="*/ 968727 w 3925287"/>
                <a:gd name="connsiteY67" fmla="*/ 2141220 h 2423160"/>
                <a:gd name="connsiteX68" fmla="*/ 991587 w 3925287"/>
                <a:gd name="connsiteY68" fmla="*/ 2186940 h 2423160"/>
                <a:gd name="connsiteX69" fmla="*/ 1022067 w 3925287"/>
                <a:gd name="connsiteY69" fmla="*/ 2194560 h 2423160"/>
                <a:gd name="connsiteX70" fmla="*/ 1098267 w 3925287"/>
                <a:gd name="connsiteY70" fmla="*/ 2217420 h 2423160"/>
                <a:gd name="connsiteX71" fmla="*/ 1182087 w 3925287"/>
                <a:gd name="connsiteY71" fmla="*/ 2240280 h 2423160"/>
                <a:gd name="connsiteX72" fmla="*/ 1227807 w 3925287"/>
                <a:gd name="connsiteY72" fmla="*/ 2263140 h 2423160"/>
                <a:gd name="connsiteX73" fmla="*/ 1258287 w 3925287"/>
                <a:gd name="connsiteY73" fmla="*/ 2270760 h 2423160"/>
                <a:gd name="connsiteX74" fmla="*/ 1304007 w 3925287"/>
                <a:gd name="connsiteY74" fmla="*/ 2293620 h 2423160"/>
                <a:gd name="connsiteX75" fmla="*/ 1326867 w 3925287"/>
                <a:gd name="connsiteY75" fmla="*/ 2308860 h 2423160"/>
                <a:gd name="connsiteX76" fmla="*/ 1357347 w 3925287"/>
                <a:gd name="connsiteY76" fmla="*/ 2316480 h 2423160"/>
                <a:gd name="connsiteX77" fmla="*/ 1448787 w 3925287"/>
                <a:gd name="connsiteY77" fmla="*/ 2339340 h 2423160"/>
                <a:gd name="connsiteX78" fmla="*/ 1509747 w 3925287"/>
                <a:gd name="connsiteY78" fmla="*/ 2354580 h 2423160"/>
                <a:gd name="connsiteX79" fmla="*/ 1540227 w 3925287"/>
                <a:gd name="connsiteY79" fmla="*/ 2362200 h 2423160"/>
                <a:gd name="connsiteX80" fmla="*/ 1616427 w 3925287"/>
                <a:gd name="connsiteY80" fmla="*/ 2377440 h 2423160"/>
                <a:gd name="connsiteX81" fmla="*/ 1646907 w 3925287"/>
                <a:gd name="connsiteY81" fmla="*/ 2385060 h 2423160"/>
                <a:gd name="connsiteX82" fmla="*/ 1768827 w 3925287"/>
                <a:gd name="connsiteY82" fmla="*/ 2400300 h 2423160"/>
                <a:gd name="connsiteX83" fmla="*/ 1799307 w 3925287"/>
                <a:gd name="connsiteY83" fmla="*/ 2407920 h 2423160"/>
                <a:gd name="connsiteX84" fmla="*/ 2027907 w 3925287"/>
                <a:gd name="connsiteY84" fmla="*/ 2415540 h 2423160"/>
                <a:gd name="connsiteX85" fmla="*/ 2050767 w 3925287"/>
                <a:gd name="connsiteY85" fmla="*/ 2407920 h 2423160"/>
                <a:gd name="connsiteX86" fmla="*/ 2073627 w 3925287"/>
                <a:gd name="connsiteY86" fmla="*/ 2415540 h 2423160"/>
                <a:gd name="connsiteX87" fmla="*/ 2134587 w 3925287"/>
                <a:gd name="connsiteY87" fmla="*/ 2423160 h 2423160"/>
                <a:gd name="connsiteX88" fmla="*/ 2264127 w 3925287"/>
                <a:gd name="connsiteY88" fmla="*/ 2415540 h 2423160"/>
                <a:gd name="connsiteX89" fmla="*/ 2309847 w 3925287"/>
                <a:gd name="connsiteY89" fmla="*/ 2385060 h 2423160"/>
                <a:gd name="connsiteX90" fmla="*/ 2370807 w 3925287"/>
                <a:gd name="connsiteY90" fmla="*/ 2369820 h 2423160"/>
                <a:gd name="connsiteX91" fmla="*/ 2485107 w 3925287"/>
                <a:gd name="connsiteY91" fmla="*/ 2346960 h 2423160"/>
                <a:gd name="connsiteX92" fmla="*/ 2507967 w 3925287"/>
                <a:gd name="connsiteY92" fmla="*/ 2339340 h 2423160"/>
                <a:gd name="connsiteX93" fmla="*/ 2553687 w 3925287"/>
                <a:gd name="connsiteY93" fmla="*/ 2331720 h 2423160"/>
                <a:gd name="connsiteX94" fmla="*/ 2599407 w 3925287"/>
                <a:gd name="connsiteY94" fmla="*/ 2293620 h 2423160"/>
                <a:gd name="connsiteX95" fmla="*/ 2622267 w 3925287"/>
                <a:gd name="connsiteY95" fmla="*/ 2286000 h 2423160"/>
                <a:gd name="connsiteX96" fmla="*/ 2645127 w 3925287"/>
                <a:gd name="connsiteY96" fmla="*/ 2270760 h 2423160"/>
                <a:gd name="connsiteX97" fmla="*/ 2744187 w 3925287"/>
                <a:gd name="connsiteY97" fmla="*/ 2255520 h 2423160"/>
                <a:gd name="connsiteX98" fmla="*/ 2828007 w 3925287"/>
                <a:gd name="connsiteY98" fmla="*/ 2232660 h 2423160"/>
                <a:gd name="connsiteX99" fmla="*/ 2858487 w 3925287"/>
                <a:gd name="connsiteY99" fmla="*/ 2225040 h 2423160"/>
                <a:gd name="connsiteX100" fmla="*/ 2904207 w 3925287"/>
                <a:gd name="connsiteY100" fmla="*/ 2202180 h 2423160"/>
                <a:gd name="connsiteX101" fmla="*/ 2972787 w 3925287"/>
                <a:gd name="connsiteY101" fmla="*/ 2148840 h 2423160"/>
                <a:gd name="connsiteX102" fmla="*/ 3018507 w 3925287"/>
                <a:gd name="connsiteY102" fmla="*/ 2133600 h 2423160"/>
                <a:gd name="connsiteX103" fmla="*/ 3033747 w 3925287"/>
                <a:gd name="connsiteY103" fmla="*/ 2110740 h 2423160"/>
                <a:gd name="connsiteX104" fmla="*/ 3056607 w 3925287"/>
                <a:gd name="connsiteY104" fmla="*/ 2087880 h 2423160"/>
                <a:gd name="connsiteX105" fmla="*/ 3140427 w 3925287"/>
                <a:gd name="connsiteY105" fmla="*/ 2072640 h 2423160"/>
                <a:gd name="connsiteX106" fmla="*/ 3163287 w 3925287"/>
                <a:gd name="connsiteY106" fmla="*/ 2065020 h 2423160"/>
                <a:gd name="connsiteX107" fmla="*/ 3178527 w 3925287"/>
                <a:gd name="connsiteY107" fmla="*/ 2011680 h 2423160"/>
                <a:gd name="connsiteX108" fmla="*/ 3193767 w 3925287"/>
                <a:gd name="connsiteY108" fmla="*/ 1965960 h 2423160"/>
                <a:gd name="connsiteX109" fmla="*/ 3224247 w 3925287"/>
                <a:gd name="connsiteY109" fmla="*/ 1958340 h 2423160"/>
                <a:gd name="connsiteX110" fmla="*/ 3269967 w 3925287"/>
                <a:gd name="connsiteY110" fmla="*/ 1943100 h 2423160"/>
                <a:gd name="connsiteX111" fmla="*/ 3330927 w 3925287"/>
                <a:gd name="connsiteY111" fmla="*/ 1927860 h 2423160"/>
                <a:gd name="connsiteX112" fmla="*/ 3384267 w 3925287"/>
                <a:gd name="connsiteY112" fmla="*/ 1866900 h 2423160"/>
                <a:gd name="connsiteX113" fmla="*/ 3399507 w 3925287"/>
                <a:gd name="connsiteY113" fmla="*/ 1844040 h 2423160"/>
                <a:gd name="connsiteX114" fmla="*/ 3429987 w 3925287"/>
                <a:gd name="connsiteY114" fmla="*/ 1775460 h 2423160"/>
                <a:gd name="connsiteX115" fmla="*/ 3475707 w 3925287"/>
                <a:gd name="connsiteY115" fmla="*/ 1752600 h 2423160"/>
                <a:gd name="connsiteX116" fmla="*/ 3490947 w 3925287"/>
                <a:gd name="connsiteY116" fmla="*/ 1729740 h 2423160"/>
                <a:gd name="connsiteX117" fmla="*/ 3536667 w 3925287"/>
                <a:gd name="connsiteY117" fmla="*/ 1691640 h 2423160"/>
                <a:gd name="connsiteX118" fmla="*/ 3551907 w 3925287"/>
                <a:gd name="connsiteY118" fmla="*/ 1645920 h 2423160"/>
                <a:gd name="connsiteX119" fmla="*/ 3559527 w 3925287"/>
                <a:gd name="connsiteY119" fmla="*/ 1623060 h 2423160"/>
                <a:gd name="connsiteX120" fmla="*/ 3590007 w 3925287"/>
                <a:gd name="connsiteY120" fmla="*/ 1615440 h 2423160"/>
                <a:gd name="connsiteX121" fmla="*/ 3597627 w 3925287"/>
                <a:gd name="connsiteY121" fmla="*/ 1592580 h 2423160"/>
                <a:gd name="connsiteX122" fmla="*/ 3605247 w 3925287"/>
                <a:gd name="connsiteY122" fmla="*/ 1524000 h 2423160"/>
                <a:gd name="connsiteX123" fmla="*/ 3643347 w 3925287"/>
                <a:gd name="connsiteY123" fmla="*/ 1485900 h 2423160"/>
                <a:gd name="connsiteX124" fmla="*/ 3666207 w 3925287"/>
                <a:gd name="connsiteY124" fmla="*/ 1478280 h 2423160"/>
                <a:gd name="connsiteX125" fmla="*/ 3689067 w 3925287"/>
                <a:gd name="connsiteY125" fmla="*/ 1463040 h 2423160"/>
                <a:gd name="connsiteX126" fmla="*/ 3719547 w 3925287"/>
                <a:gd name="connsiteY126" fmla="*/ 1432560 h 2423160"/>
                <a:gd name="connsiteX127" fmla="*/ 3742407 w 3925287"/>
                <a:gd name="connsiteY127" fmla="*/ 1386840 h 2423160"/>
                <a:gd name="connsiteX128" fmla="*/ 3750027 w 3925287"/>
                <a:gd name="connsiteY128" fmla="*/ 1318260 h 2423160"/>
                <a:gd name="connsiteX129" fmla="*/ 3757647 w 3925287"/>
                <a:gd name="connsiteY129" fmla="*/ 1295400 h 2423160"/>
                <a:gd name="connsiteX130" fmla="*/ 3780507 w 3925287"/>
                <a:gd name="connsiteY130" fmla="*/ 1280160 h 2423160"/>
                <a:gd name="connsiteX131" fmla="*/ 3788127 w 3925287"/>
                <a:gd name="connsiteY131" fmla="*/ 1257300 h 2423160"/>
                <a:gd name="connsiteX132" fmla="*/ 3803367 w 3925287"/>
                <a:gd name="connsiteY132" fmla="*/ 1104900 h 2423160"/>
                <a:gd name="connsiteX133" fmla="*/ 3818607 w 3925287"/>
                <a:gd name="connsiteY133" fmla="*/ 1082040 h 2423160"/>
                <a:gd name="connsiteX134" fmla="*/ 3841467 w 3925287"/>
                <a:gd name="connsiteY134" fmla="*/ 1005840 h 2423160"/>
                <a:gd name="connsiteX135" fmla="*/ 3864327 w 3925287"/>
                <a:gd name="connsiteY135" fmla="*/ 990600 h 2423160"/>
                <a:gd name="connsiteX136" fmla="*/ 3879567 w 3925287"/>
                <a:gd name="connsiteY136" fmla="*/ 944880 h 2423160"/>
                <a:gd name="connsiteX137" fmla="*/ 3894807 w 3925287"/>
                <a:gd name="connsiteY137" fmla="*/ 845820 h 2423160"/>
                <a:gd name="connsiteX138" fmla="*/ 3902427 w 3925287"/>
                <a:gd name="connsiteY138" fmla="*/ 822960 h 2423160"/>
                <a:gd name="connsiteX139" fmla="*/ 3925287 w 3925287"/>
                <a:gd name="connsiteY139" fmla="*/ 800100 h 2423160"/>
                <a:gd name="connsiteX140" fmla="*/ 3917667 w 3925287"/>
                <a:gd name="connsiteY140" fmla="*/ 670560 h 2423160"/>
                <a:gd name="connsiteX141" fmla="*/ 3913857 w 3925287"/>
                <a:gd name="connsiteY141" fmla="*/ 636270 h 2423160"/>
                <a:gd name="connsiteX142" fmla="*/ 3906237 w 3925287"/>
                <a:gd name="connsiteY142" fmla="*/ 556260 h 2423160"/>
                <a:gd name="connsiteX143" fmla="*/ 3881285 w 3925287"/>
                <a:gd name="connsiteY143" fmla="*/ 510540 h 2423160"/>
                <a:gd name="connsiteX144" fmla="*/ 3881285 w 3925287"/>
                <a:gd name="connsiteY144" fmla="*/ 487681 h 2423160"/>
                <a:gd name="connsiteX145" fmla="*/ 3864327 w 3925287"/>
                <a:gd name="connsiteY145" fmla="*/ 464820 h 2423160"/>
                <a:gd name="connsiteX146" fmla="*/ 3816515 w 3925287"/>
                <a:gd name="connsiteY146" fmla="*/ 438150 h 2423160"/>
                <a:gd name="connsiteX147" fmla="*/ 3803367 w 3925287"/>
                <a:gd name="connsiteY147" fmla="*/ 445770 h 2423160"/>
                <a:gd name="connsiteX148" fmla="*/ 3753837 w 3925287"/>
                <a:gd name="connsiteY148" fmla="*/ 434340 h 2423160"/>
                <a:gd name="connsiteX149" fmla="*/ 3681447 w 3925287"/>
                <a:gd name="connsiteY149" fmla="*/ 457200 h 2423160"/>
                <a:gd name="connsiteX150" fmla="*/ 3664115 w 3925287"/>
                <a:gd name="connsiteY150" fmla="*/ 461011 h 2423160"/>
                <a:gd name="connsiteX151" fmla="*/ 3629825 w 3925287"/>
                <a:gd name="connsiteY151" fmla="*/ 464820 h 2423160"/>
                <a:gd name="connsiteX152" fmla="*/ 3605247 w 3925287"/>
                <a:gd name="connsiteY152" fmla="*/ 491490 h 2423160"/>
                <a:gd name="connsiteX153" fmla="*/ 3559527 w 3925287"/>
                <a:gd name="connsiteY153" fmla="*/ 502920 h 2423160"/>
                <a:gd name="connsiteX154" fmla="*/ 3515525 w 3925287"/>
                <a:gd name="connsiteY154" fmla="*/ 521971 h 2423160"/>
                <a:gd name="connsiteX155" fmla="*/ 3483327 w 3925287"/>
                <a:gd name="connsiteY155" fmla="*/ 548640 h 2423160"/>
                <a:gd name="connsiteX156" fmla="*/ 3498567 w 3925287"/>
                <a:gd name="connsiteY156" fmla="*/ 548640 h 2423160"/>
                <a:gd name="connsiteX157" fmla="*/ 3456657 w 3925287"/>
                <a:gd name="connsiteY157" fmla="*/ 552450 h 2423160"/>
                <a:gd name="connsiteX158" fmla="*/ 3437607 w 3925287"/>
                <a:gd name="connsiteY158" fmla="*/ 567690 h 2423160"/>
                <a:gd name="connsiteX159" fmla="*/ 3429987 w 3925287"/>
                <a:gd name="connsiteY159" fmla="*/ 594360 h 2423160"/>
                <a:gd name="connsiteX160" fmla="*/ 3401225 w 3925287"/>
                <a:gd name="connsiteY160" fmla="*/ 575311 h 2423160"/>
                <a:gd name="connsiteX161" fmla="*/ 3374555 w 3925287"/>
                <a:gd name="connsiteY161" fmla="*/ 575311 h 2423160"/>
                <a:gd name="connsiteX162" fmla="*/ 3327117 w 3925287"/>
                <a:gd name="connsiteY162" fmla="*/ 590550 h 2423160"/>
                <a:gd name="connsiteX163" fmla="*/ 3262347 w 3925287"/>
                <a:gd name="connsiteY163" fmla="*/ 594360 h 2423160"/>
                <a:gd name="connsiteX164" fmla="*/ 3189957 w 3925287"/>
                <a:gd name="connsiteY164" fmla="*/ 621030 h 2423160"/>
                <a:gd name="connsiteX165" fmla="*/ 3056607 w 3925287"/>
                <a:gd name="connsiteY165" fmla="*/ 613410 h 2423160"/>
                <a:gd name="connsiteX166" fmla="*/ 2999457 w 3925287"/>
                <a:gd name="connsiteY166" fmla="*/ 613410 h 2423160"/>
                <a:gd name="connsiteX167" fmla="*/ 2953737 w 3925287"/>
                <a:gd name="connsiteY167" fmla="*/ 613410 h 2423160"/>
                <a:gd name="connsiteX168" fmla="*/ 2877537 w 3925287"/>
                <a:gd name="connsiteY168" fmla="*/ 617220 h 2423160"/>
                <a:gd name="connsiteX169" fmla="*/ 2709897 w 3925287"/>
                <a:gd name="connsiteY169" fmla="*/ 617220 h 2423160"/>
                <a:gd name="connsiteX170" fmla="*/ 2549877 w 3925287"/>
                <a:gd name="connsiteY170" fmla="*/ 628650 h 2423160"/>
                <a:gd name="connsiteX171" fmla="*/ 2315375 w 3925287"/>
                <a:gd name="connsiteY171" fmla="*/ 624840 h 2423160"/>
                <a:gd name="connsiteX172" fmla="*/ 2355567 w 3925287"/>
                <a:gd name="connsiteY172" fmla="*/ 560070 h 2423160"/>
                <a:gd name="connsiteX173" fmla="*/ 2431767 w 3925287"/>
                <a:gd name="connsiteY173" fmla="*/ 434340 h 2423160"/>
                <a:gd name="connsiteX174" fmla="*/ 2511777 w 3925287"/>
                <a:gd name="connsiteY174" fmla="*/ 327660 h 2423160"/>
                <a:gd name="connsiteX175" fmla="*/ 2534637 w 3925287"/>
                <a:gd name="connsiteY175" fmla="*/ 259080 h 2423160"/>
                <a:gd name="connsiteX176" fmla="*/ 2557497 w 3925287"/>
                <a:gd name="connsiteY176" fmla="*/ 205740 h 2423160"/>
                <a:gd name="connsiteX177" fmla="*/ 2568927 w 3925287"/>
                <a:gd name="connsiteY177" fmla="*/ 198120 h 2423160"/>
                <a:gd name="connsiteX178" fmla="*/ 2585885 w 3925287"/>
                <a:gd name="connsiteY178" fmla="*/ 140970 h 2423160"/>
                <a:gd name="connsiteX179" fmla="*/ 2591787 w 3925287"/>
                <a:gd name="connsiteY179" fmla="*/ 91440 h 2423160"/>
                <a:gd name="connsiteX180" fmla="*/ 2595597 w 3925287"/>
                <a:gd name="connsiteY180" fmla="*/ 0 h 2423160"/>
                <a:gd name="connsiteX181" fmla="*/ 2538447 w 3925287"/>
                <a:gd name="connsiteY181" fmla="*/ 45720 h 2423160"/>
                <a:gd name="connsiteX182" fmla="*/ 2517305 w 3925287"/>
                <a:gd name="connsiteY182" fmla="*/ 76201 h 2423160"/>
                <a:gd name="connsiteX183" fmla="*/ 2513495 w 3925287"/>
                <a:gd name="connsiteY183" fmla="*/ 102870 h 2423160"/>
                <a:gd name="connsiteX184" fmla="*/ 2496537 w 3925287"/>
                <a:gd name="connsiteY184" fmla="*/ 121920 h 2423160"/>
                <a:gd name="connsiteX185" fmla="*/ 2485107 w 3925287"/>
                <a:gd name="connsiteY185" fmla="*/ 102870 h 2423160"/>
                <a:gd name="connsiteX186" fmla="*/ 2431767 w 3925287"/>
                <a:gd name="connsiteY186" fmla="*/ 179070 h 2423160"/>
                <a:gd name="connsiteX187" fmla="*/ 2405097 w 3925287"/>
                <a:gd name="connsiteY187" fmla="*/ 213360 h 2423160"/>
                <a:gd name="connsiteX188" fmla="*/ 2393667 w 3925287"/>
                <a:gd name="connsiteY188" fmla="*/ 236220 h 2423160"/>
                <a:gd name="connsiteX189" fmla="*/ 2363187 w 3925287"/>
                <a:gd name="connsiteY189" fmla="*/ 285750 h 2423160"/>
                <a:gd name="connsiteX190" fmla="*/ 2306037 w 3925287"/>
                <a:gd name="connsiteY190" fmla="*/ 354330 h 2423160"/>
                <a:gd name="connsiteX191" fmla="*/ 2286987 w 3925287"/>
                <a:gd name="connsiteY191" fmla="*/ 388620 h 2423160"/>
                <a:gd name="connsiteX192" fmla="*/ 2302227 w 3925287"/>
                <a:gd name="connsiteY192" fmla="*/ 403860 h 2423160"/>
                <a:gd name="connsiteX193" fmla="*/ 2262035 w 3925287"/>
                <a:gd name="connsiteY193" fmla="*/ 411481 h 2423160"/>
                <a:gd name="connsiteX194" fmla="*/ 2256507 w 3925287"/>
                <a:gd name="connsiteY194" fmla="*/ 441960 h 2423160"/>
                <a:gd name="connsiteX195" fmla="*/ 2248887 w 3925287"/>
                <a:gd name="connsiteY195" fmla="*/ 464820 h 2423160"/>
                <a:gd name="connsiteX196" fmla="*/ 2226027 w 3925287"/>
                <a:gd name="connsiteY196" fmla="*/ 480060 h 2423160"/>
                <a:gd name="connsiteX197" fmla="*/ 2208695 w 3925287"/>
                <a:gd name="connsiteY197" fmla="*/ 502920 h 2423160"/>
                <a:gd name="connsiteX198" fmla="*/ 2176497 w 3925287"/>
                <a:gd name="connsiteY198" fmla="*/ 514350 h 2423160"/>
                <a:gd name="connsiteX199" fmla="*/ 2096487 w 3925287"/>
                <a:gd name="connsiteY199" fmla="*/ 601980 h 2423160"/>
                <a:gd name="connsiteX200" fmla="*/ 1989807 w 3925287"/>
                <a:gd name="connsiteY200" fmla="*/ 624840 h 2423160"/>
                <a:gd name="connsiteX201" fmla="*/ 2033435 w 3925287"/>
                <a:gd name="connsiteY201" fmla="*/ 640080 h 2423160"/>
                <a:gd name="connsiteX202" fmla="*/ 1964855 w 3925287"/>
                <a:gd name="connsiteY202" fmla="*/ 640080 h 2423160"/>
                <a:gd name="connsiteX203" fmla="*/ 1959327 w 3925287"/>
                <a:gd name="connsiteY203" fmla="*/ 636270 h 2423160"/>
                <a:gd name="connsiteX204" fmla="*/ 1947897 w 3925287"/>
                <a:gd name="connsiteY204" fmla="*/ 643890 h 2423160"/>
                <a:gd name="connsiteX205" fmla="*/ 1940277 w 3925287"/>
                <a:gd name="connsiteY205" fmla="*/ 624840 h 2423160"/>
                <a:gd name="connsiteX206" fmla="*/ 1898367 w 3925287"/>
                <a:gd name="connsiteY206" fmla="*/ 613410 h 2423160"/>
                <a:gd name="connsiteX207" fmla="*/ 1925037 w 3925287"/>
                <a:gd name="connsiteY207" fmla="*/ 628650 h 2423160"/>
                <a:gd name="connsiteX208" fmla="*/ 1921227 w 3925287"/>
                <a:gd name="connsiteY208" fmla="*/ 647700 h 2423160"/>
                <a:gd name="connsiteX209" fmla="*/ 1902177 w 3925287"/>
                <a:gd name="connsiteY209" fmla="*/ 605790 h 2423160"/>
                <a:gd name="connsiteX210" fmla="*/ 1913607 w 3925287"/>
                <a:gd name="connsiteY210" fmla="*/ 624840 h 2423160"/>
                <a:gd name="connsiteX211" fmla="*/ 1905987 w 3925287"/>
                <a:gd name="connsiteY211" fmla="*/ 621030 h 2423160"/>
                <a:gd name="connsiteX212" fmla="*/ 1898367 w 3925287"/>
                <a:gd name="connsiteY212" fmla="*/ 617220 h 2423160"/>
                <a:gd name="connsiteX213" fmla="*/ 1907705 w 3925287"/>
                <a:gd name="connsiteY213" fmla="*/ 624840 h 2423160"/>
                <a:gd name="connsiteX214" fmla="*/ 1913607 w 3925287"/>
                <a:gd name="connsiteY214" fmla="*/ 632460 h 2423160"/>
                <a:gd name="connsiteX215" fmla="*/ 1919135 w 3925287"/>
                <a:gd name="connsiteY215" fmla="*/ 621030 h 2423160"/>
                <a:gd name="connsiteX216" fmla="*/ 1932657 w 3925287"/>
                <a:gd name="connsiteY216" fmla="*/ 636270 h 2423160"/>
                <a:gd name="connsiteX217" fmla="*/ 1941995 w 3925287"/>
                <a:gd name="connsiteY217" fmla="*/ 636270 h 2423160"/>
                <a:gd name="connsiteX218" fmla="*/ 1917417 w 3925287"/>
                <a:gd name="connsiteY218" fmla="*/ 636270 h 2423160"/>
                <a:gd name="connsiteX219" fmla="*/ 1909797 w 3925287"/>
                <a:gd name="connsiteY219" fmla="*/ 647700 h 2423160"/>
                <a:gd name="connsiteX220" fmla="*/ 1919135 w 3925287"/>
                <a:gd name="connsiteY220" fmla="*/ 632460 h 2423160"/>
                <a:gd name="connsiteX221" fmla="*/ 1913607 w 3925287"/>
                <a:gd name="connsiteY221" fmla="*/ 636270 h 2423160"/>
                <a:gd name="connsiteX222" fmla="*/ 1919135 w 3925287"/>
                <a:gd name="connsiteY222" fmla="*/ 621030 h 2423160"/>
                <a:gd name="connsiteX223" fmla="*/ 1909797 w 3925287"/>
                <a:gd name="connsiteY223" fmla="*/ 624840 h 2423160"/>
                <a:gd name="connsiteX224" fmla="*/ 1951707 w 3925287"/>
                <a:gd name="connsiteY224" fmla="*/ 643890 h 2423160"/>
                <a:gd name="connsiteX225" fmla="*/ 1959327 w 3925287"/>
                <a:gd name="connsiteY225" fmla="*/ 632460 h 2423160"/>
                <a:gd name="connsiteX226" fmla="*/ 1909797 w 3925287"/>
                <a:gd name="connsiteY226" fmla="*/ 640080 h 2423160"/>
                <a:gd name="connsiteX227" fmla="*/ 1875507 w 3925287"/>
                <a:gd name="connsiteY227" fmla="*/ 640080 h 2423160"/>
                <a:gd name="connsiteX228" fmla="*/ 1966947 w 3925287"/>
                <a:gd name="connsiteY228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18934 w 3925287"/>
                <a:gd name="connsiteY19" fmla="*/ 525780 h 2423160"/>
                <a:gd name="connsiteX20" fmla="*/ 244827 w 3925287"/>
                <a:gd name="connsiteY20" fmla="*/ 506730 h 2423160"/>
                <a:gd name="connsiteX21" fmla="*/ 219875 w 3925287"/>
                <a:gd name="connsiteY21" fmla="*/ 495301 h 2423160"/>
                <a:gd name="connsiteX22" fmla="*/ 248637 w 3925287"/>
                <a:gd name="connsiteY22" fmla="*/ 506730 h 2423160"/>
                <a:gd name="connsiteX23" fmla="*/ 233397 w 3925287"/>
                <a:gd name="connsiteY23" fmla="*/ 514350 h 2423160"/>
                <a:gd name="connsiteX24" fmla="*/ 189395 w 3925287"/>
                <a:gd name="connsiteY24" fmla="*/ 506731 h 2423160"/>
                <a:gd name="connsiteX25" fmla="*/ 176247 w 3925287"/>
                <a:gd name="connsiteY25" fmla="*/ 495300 h 2423160"/>
                <a:gd name="connsiteX26" fmla="*/ 164817 w 3925287"/>
                <a:gd name="connsiteY26" fmla="*/ 483870 h 2423160"/>
                <a:gd name="connsiteX27" fmla="*/ 138147 w 3925287"/>
                <a:gd name="connsiteY27" fmla="*/ 506730 h 2423160"/>
                <a:gd name="connsiteX28" fmla="*/ 58137 w 3925287"/>
                <a:gd name="connsiteY28" fmla="*/ 514350 h 2423160"/>
                <a:gd name="connsiteX29" fmla="*/ 27657 w 3925287"/>
                <a:gd name="connsiteY29" fmla="*/ 567690 h 2423160"/>
                <a:gd name="connsiteX30" fmla="*/ 4797 w 3925287"/>
                <a:gd name="connsiteY30" fmla="*/ 605790 h 2423160"/>
                <a:gd name="connsiteX31" fmla="*/ 987 w 3925287"/>
                <a:gd name="connsiteY31" fmla="*/ 647700 h 2423160"/>
                <a:gd name="connsiteX32" fmla="*/ 16227 w 3925287"/>
                <a:gd name="connsiteY32" fmla="*/ 754380 h 2423160"/>
                <a:gd name="connsiteX33" fmla="*/ 23847 w 3925287"/>
                <a:gd name="connsiteY33" fmla="*/ 845820 h 2423160"/>
                <a:gd name="connsiteX34" fmla="*/ 39087 w 3925287"/>
                <a:gd name="connsiteY34" fmla="*/ 868680 h 2423160"/>
                <a:gd name="connsiteX35" fmla="*/ 61947 w 3925287"/>
                <a:gd name="connsiteY35" fmla="*/ 914400 h 2423160"/>
                <a:gd name="connsiteX36" fmla="*/ 69567 w 3925287"/>
                <a:gd name="connsiteY36" fmla="*/ 1036320 h 2423160"/>
                <a:gd name="connsiteX37" fmla="*/ 115287 w 3925287"/>
                <a:gd name="connsiteY37" fmla="*/ 1127760 h 2423160"/>
                <a:gd name="connsiteX38" fmla="*/ 130527 w 3925287"/>
                <a:gd name="connsiteY38" fmla="*/ 1150620 h 2423160"/>
                <a:gd name="connsiteX39" fmla="*/ 145767 w 3925287"/>
                <a:gd name="connsiteY39" fmla="*/ 1173480 h 2423160"/>
                <a:gd name="connsiteX40" fmla="*/ 161007 w 3925287"/>
                <a:gd name="connsiteY40" fmla="*/ 1219200 h 2423160"/>
                <a:gd name="connsiteX41" fmla="*/ 168627 w 3925287"/>
                <a:gd name="connsiteY41" fmla="*/ 1257300 h 2423160"/>
                <a:gd name="connsiteX42" fmla="*/ 199107 w 3925287"/>
                <a:gd name="connsiteY42" fmla="*/ 1303020 h 2423160"/>
                <a:gd name="connsiteX43" fmla="*/ 214347 w 3925287"/>
                <a:gd name="connsiteY43" fmla="*/ 1325880 h 2423160"/>
                <a:gd name="connsiteX44" fmla="*/ 252447 w 3925287"/>
                <a:gd name="connsiteY44" fmla="*/ 1386840 h 2423160"/>
                <a:gd name="connsiteX45" fmla="*/ 282927 w 3925287"/>
                <a:gd name="connsiteY45" fmla="*/ 1432560 h 2423160"/>
                <a:gd name="connsiteX46" fmla="*/ 298167 w 3925287"/>
                <a:gd name="connsiteY46" fmla="*/ 1455420 h 2423160"/>
                <a:gd name="connsiteX47" fmla="*/ 321027 w 3925287"/>
                <a:gd name="connsiteY47" fmla="*/ 1470660 h 2423160"/>
                <a:gd name="connsiteX48" fmla="*/ 328647 w 3925287"/>
                <a:gd name="connsiteY48" fmla="*/ 1493520 h 2423160"/>
                <a:gd name="connsiteX49" fmla="*/ 343887 w 3925287"/>
                <a:gd name="connsiteY49" fmla="*/ 1607820 h 2423160"/>
                <a:gd name="connsiteX50" fmla="*/ 359127 w 3925287"/>
                <a:gd name="connsiteY50" fmla="*/ 1630680 h 2423160"/>
                <a:gd name="connsiteX51" fmla="*/ 404847 w 3925287"/>
                <a:gd name="connsiteY51" fmla="*/ 1661160 h 2423160"/>
                <a:gd name="connsiteX52" fmla="*/ 442947 w 3925287"/>
                <a:gd name="connsiteY52" fmla="*/ 1699260 h 2423160"/>
                <a:gd name="connsiteX53" fmla="*/ 458187 w 3925287"/>
                <a:gd name="connsiteY53" fmla="*/ 1722120 h 2423160"/>
                <a:gd name="connsiteX54" fmla="*/ 481047 w 3925287"/>
                <a:gd name="connsiteY54" fmla="*/ 1737360 h 2423160"/>
                <a:gd name="connsiteX55" fmla="*/ 503907 w 3925287"/>
                <a:gd name="connsiteY55" fmla="*/ 1767840 h 2423160"/>
                <a:gd name="connsiteX56" fmla="*/ 534387 w 3925287"/>
                <a:gd name="connsiteY56" fmla="*/ 1775460 h 2423160"/>
                <a:gd name="connsiteX57" fmla="*/ 557247 w 3925287"/>
                <a:gd name="connsiteY57" fmla="*/ 1798320 h 2423160"/>
                <a:gd name="connsiteX58" fmla="*/ 595347 w 3925287"/>
                <a:gd name="connsiteY58" fmla="*/ 1866900 h 2423160"/>
                <a:gd name="connsiteX59" fmla="*/ 641067 w 3925287"/>
                <a:gd name="connsiteY59" fmla="*/ 1897380 h 2423160"/>
                <a:gd name="connsiteX60" fmla="*/ 663927 w 3925287"/>
                <a:gd name="connsiteY60" fmla="*/ 1912620 h 2423160"/>
                <a:gd name="connsiteX61" fmla="*/ 709647 w 3925287"/>
                <a:gd name="connsiteY61" fmla="*/ 1927860 h 2423160"/>
                <a:gd name="connsiteX62" fmla="*/ 778227 w 3925287"/>
                <a:gd name="connsiteY62" fmla="*/ 1965960 h 2423160"/>
                <a:gd name="connsiteX63" fmla="*/ 785847 w 3925287"/>
                <a:gd name="connsiteY63" fmla="*/ 1988820 h 2423160"/>
                <a:gd name="connsiteX64" fmla="*/ 862047 w 3925287"/>
                <a:gd name="connsiteY64" fmla="*/ 2065020 h 2423160"/>
                <a:gd name="connsiteX65" fmla="*/ 884907 w 3925287"/>
                <a:gd name="connsiteY65" fmla="*/ 2072640 h 2423160"/>
                <a:gd name="connsiteX66" fmla="*/ 945867 w 3925287"/>
                <a:gd name="connsiteY66" fmla="*/ 2095500 h 2423160"/>
                <a:gd name="connsiteX67" fmla="*/ 968727 w 3925287"/>
                <a:gd name="connsiteY67" fmla="*/ 2141220 h 2423160"/>
                <a:gd name="connsiteX68" fmla="*/ 991587 w 3925287"/>
                <a:gd name="connsiteY68" fmla="*/ 2186940 h 2423160"/>
                <a:gd name="connsiteX69" fmla="*/ 1022067 w 3925287"/>
                <a:gd name="connsiteY69" fmla="*/ 2194560 h 2423160"/>
                <a:gd name="connsiteX70" fmla="*/ 1098267 w 3925287"/>
                <a:gd name="connsiteY70" fmla="*/ 2217420 h 2423160"/>
                <a:gd name="connsiteX71" fmla="*/ 1182087 w 3925287"/>
                <a:gd name="connsiteY71" fmla="*/ 2240280 h 2423160"/>
                <a:gd name="connsiteX72" fmla="*/ 1227807 w 3925287"/>
                <a:gd name="connsiteY72" fmla="*/ 2263140 h 2423160"/>
                <a:gd name="connsiteX73" fmla="*/ 1258287 w 3925287"/>
                <a:gd name="connsiteY73" fmla="*/ 2270760 h 2423160"/>
                <a:gd name="connsiteX74" fmla="*/ 1304007 w 3925287"/>
                <a:gd name="connsiteY74" fmla="*/ 2293620 h 2423160"/>
                <a:gd name="connsiteX75" fmla="*/ 1326867 w 3925287"/>
                <a:gd name="connsiteY75" fmla="*/ 2308860 h 2423160"/>
                <a:gd name="connsiteX76" fmla="*/ 1357347 w 3925287"/>
                <a:gd name="connsiteY76" fmla="*/ 2316480 h 2423160"/>
                <a:gd name="connsiteX77" fmla="*/ 1448787 w 3925287"/>
                <a:gd name="connsiteY77" fmla="*/ 2339340 h 2423160"/>
                <a:gd name="connsiteX78" fmla="*/ 1509747 w 3925287"/>
                <a:gd name="connsiteY78" fmla="*/ 2354580 h 2423160"/>
                <a:gd name="connsiteX79" fmla="*/ 1540227 w 3925287"/>
                <a:gd name="connsiteY79" fmla="*/ 2362200 h 2423160"/>
                <a:gd name="connsiteX80" fmla="*/ 1616427 w 3925287"/>
                <a:gd name="connsiteY80" fmla="*/ 2377440 h 2423160"/>
                <a:gd name="connsiteX81" fmla="*/ 1646907 w 3925287"/>
                <a:gd name="connsiteY81" fmla="*/ 2385060 h 2423160"/>
                <a:gd name="connsiteX82" fmla="*/ 1768827 w 3925287"/>
                <a:gd name="connsiteY82" fmla="*/ 2400300 h 2423160"/>
                <a:gd name="connsiteX83" fmla="*/ 1799307 w 3925287"/>
                <a:gd name="connsiteY83" fmla="*/ 2407920 h 2423160"/>
                <a:gd name="connsiteX84" fmla="*/ 2027907 w 3925287"/>
                <a:gd name="connsiteY84" fmla="*/ 2415540 h 2423160"/>
                <a:gd name="connsiteX85" fmla="*/ 2050767 w 3925287"/>
                <a:gd name="connsiteY85" fmla="*/ 2407920 h 2423160"/>
                <a:gd name="connsiteX86" fmla="*/ 2073627 w 3925287"/>
                <a:gd name="connsiteY86" fmla="*/ 2415540 h 2423160"/>
                <a:gd name="connsiteX87" fmla="*/ 2134587 w 3925287"/>
                <a:gd name="connsiteY87" fmla="*/ 2423160 h 2423160"/>
                <a:gd name="connsiteX88" fmla="*/ 2264127 w 3925287"/>
                <a:gd name="connsiteY88" fmla="*/ 2415540 h 2423160"/>
                <a:gd name="connsiteX89" fmla="*/ 2309847 w 3925287"/>
                <a:gd name="connsiteY89" fmla="*/ 2385060 h 2423160"/>
                <a:gd name="connsiteX90" fmla="*/ 2370807 w 3925287"/>
                <a:gd name="connsiteY90" fmla="*/ 2369820 h 2423160"/>
                <a:gd name="connsiteX91" fmla="*/ 2485107 w 3925287"/>
                <a:gd name="connsiteY91" fmla="*/ 2346960 h 2423160"/>
                <a:gd name="connsiteX92" fmla="*/ 2507967 w 3925287"/>
                <a:gd name="connsiteY92" fmla="*/ 2339340 h 2423160"/>
                <a:gd name="connsiteX93" fmla="*/ 2553687 w 3925287"/>
                <a:gd name="connsiteY93" fmla="*/ 2331720 h 2423160"/>
                <a:gd name="connsiteX94" fmla="*/ 2599407 w 3925287"/>
                <a:gd name="connsiteY94" fmla="*/ 2293620 h 2423160"/>
                <a:gd name="connsiteX95" fmla="*/ 2622267 w 3925287"/>
                <a:gd name="connsiteY95" fmla="*/ 2286000 h 2423160"/>
                <a:gd name="connsiteX96" fmla="*/ 2645127 w 3925287"/>
                <a:gd name="connsiteY96" fmla="*/ 2270760 h 2423160"/>
                <a:gd name="connsiteX97" fmla="*/ 2744187 w 3925287"/>
                <a:gd name="connsiteY97" fmla="*/ 2255520 h 2423160"/>
                <a:gd name="connsiteX98" fmla="*/ 2828007 w 3925287"/>
                <a:gd name="connsiteY98" fmla="*/ 2232660 h 2423160"/>
                <a:gd name="connsiteX99" fmla="*/ 2858487 w 3925287"/>
                <a:gd name="connsiteY99" fmla="*/ 2225040 h 2423160"/>
                <a:gd name="connsiteX100" fmla="*/ 2904207 w 3925287"/>
                <a:gd name="connsiteY100" fmla="*/ 2202180 h 2423160"/>
                <a:gd name="connsiteX101" fmla="*/ 2972787 w 3925287"/>
                <a:gd name="connsiteY101" fmla="*/ 2148840 h 2423160"/>
                <a:gd name="connsiteX102" fmla="*/ 3018507 w 3925287"/>
                <a:gd name="connsiteY102" fmla="*/ 2133600 h 2423160"/>
                <a:gd name="connsiteX103" fmla="*/ 3033747 w 3925287"/>
                <a:gd name="connsiteY103" fmla="*/ 2110740 h 2423160"/>
                <a:gd name="connsiteX104" fmla="*/ 3056607 w 3925287"/>
                <a:gd name="connsiteY104" fmla="*/ 2087880 h 2423160"/>
                <a:gd name="connsiteX105" fmla="*/ 3140427 w 3925287"/>
                <a:gd name="connsiteY105" fmla="*/ 2072640 h 2423160"/>
                <a:gd name="connsiteX106" fmla="*/ 3163287 w 3925287"/>
                <a:gd name="connsiteY106" fmla="*/ 2065020 h 2423160"/>
                <a:gd name="connsiteX107" fmla="*/ 3178527 w 3925287"/>
                <a:gd name="connsiteY107" fmla="*/ 2011680 h 2423160"/>
                <a:gd name="connsiteX108" fmla="*/ 3193767 w 3925287"/>
                <a:gd name="connsiteY108" fmla="*/ 1965960 h 2423160"/>
                <a:gd name="connsiteX109" fmla="*/ 3224247 w 3925287"/>
                <a:gd name="connsiteY109" fmla="*/ 1958340 h 2423160"/>
                <a:gd name="connsiteX110" fmla="*/ 3269967 w 3925287"/>
                <a:gd name="connsiteY110" fmla="*/ 1943100 h 2423160"/>
                <a:gd name="connsiteX111" fmla="*/ 3330927 w 3925287"/>
                <a:gd name="connsiteY111" fmla="*/ 1927860 h 2423160"/>
                <a:gd name="connsiteX112" fmla="*/ 3384267 w 3925287"/>
                <a:gd name="connsiteY112" fmla="*/ 1866900 h 2423160"/>
                <a:gd name="connsiteX113" fmla="*/ 3399507 w 3925287"/>
                <a:gd name="connsiteY113" fmla="*/ 1844040 h 2423160"/>
                <a:gd name="connsiteX114" fmla="*/ 3429987 w 3925287"/>
                <a:gd name="connsiteY114" fmla="*/ 1775460 h 2423160"/>
                <a:gd name="connsiteX115" fmla="*/ 3475707 w 3925287"/>
                <a:gd name="connsiteY115" fmla="*/ 1752600 h 2423160"/>
                <a:gd name="connsiteX116" fmla="*/ 3490947 w 3925287"/>
                <a:gd name="connsiteY116" fmla="*/ 1729740 h 2423160"/>
                <a:gd name="connsiteX117" fmla="*/ 3536667 w 3925287"/>
                <a:gd name="connsiteY117" fmla="*/ 1691640 h 2423160"/>
                <a:gd name="connsiteX118" fmla="*/ 3551907 w 3925287"/>
                <a:gd name="connsiteY118" fmla="*/ 1645920 h 2423160"/>
                <a:gd name="connsiteX119" fmla="*/ 3559527 w 3925287"/>
                <a:gd name="connsiteY119" fmla="*/ 1623060 h 2423160"/>
                <a:gd name="connsiteX120" fmla="*/ 3590007 w 3925287"/>
                <a:gd name="connsiteY120" fmla="*/ 1615440 h 2423160"/>
                <a:gd name="connsiteX121" fmla="*/ 3597627 w 3925287"/>
                <a:gd name="connsiteY121" fmla="*/ 1592580 h 2423160"/>
                <a:gd name="connsiteX122" fmla="*/ 3605247 w 3925287"/>
                <a:gd name="connsiteY122" fmla="*/ 1524000 h 2423160"/>
                <a:gd name="connsiteX123" fmla="*/ 3643347 w 3925287"/>
                <a:gd name="connsiteY123" fmla="*/ 1485900 h 2423160"/>
                <a:gd name="connsiteX124" fmla="*/ 3666207 w 3925287"/>
                <a:gd name="connsiteY124" fmla="*/ 1478280 h 2423160"/>
                <a:gd name="connsiteX125" fmla="*/ 3689067 w 3925287"/>
                <a:gd name="connsiteY125" fmla="*/ 1463040 h 2423160"/>
                <a:gd name="connsiteX126" fmla="*/ 3719547 w 3925287"/>
                <a:gd name="connsiteY126" fmla="*/ 1432560 h 2423160"/>
                <a:gd name="connsiteX127" fmla="*/ 3742407 w 3925287"/>
                <a:gd name="connsiteY127" fmla="*/ 1386840 h 2423160"/>
                <a:gd name="connsiteX128" fmla="*/ 3750027 w 3925287"/>
                <a:gd name="connsiteY128" fmla="*/ 1318260 h 2423160"/>
                <a:gd name="connsiteX129" fmla="*/ 3757647 w 3925287"/>
                <a:gd name="connsiteY129" fmla="*/ 1295400 h 2423160"/>
                <a:gd name="connsiteX130" fmla="*/ 3780507 w 3925287"/>
                <a:gd name="connsiteY130" fmla="*/ 1280160 h 2423160"/>
                <a:gd name="connsiteX131" fmla="*/ 3788127 w 3925287"/>
                <a:gd name="connsiteY131" fmla="*/ 1257300 h 2423160"/>
                <a:gd name="connsiteX132" fmla="*/ 3803367 w 3925287"/>
                <a:gd name="connsiteY132" fmla="*/ 1104900 h 2423160"/>
                <a:gd name="connsiteX133" fmla="*/ 3818607 w 3925287"/>
                <a:gd name="connsiteY133" fmla="*/ 1082040 h 2423160"/>
                <a:gd name="connsiteX134" fmla="*/ 3841467 w 3925287"/>
                <a:gd name="connsiteY134" fmla="*/ 1005840 h 2423160"/>
                <a:gd name="connsiteX135" fmla="*/ 3864327 w 3925287"/>
                <a:gd name="connsiteY135" fmla="*/ 990600 h 2423160"/>
                <a:gd name="connsiteX136" fmla="*/ 3879567 w 3925287"/>
                <a:gd name="connsiteY136" fmla="*/ 944880 h 2423160"/>
                <a:gd name="connsiteX137" fmla="*/ 3894807 w 3925287"/>
                <a:gd name="connsiteY137" fmla="*/ 845820 h 2423160"/>
                <a:gd name="connsiteX138" fmla="*/ 3902427 w 3925287"/>
                <a:gd name="connsiteY138" fmla="*/ 822960 h 2423160"/>
                <a:gd name="connsiteX139" fmla="*/ 3925287 w 3925287"/>
                <a:gd name="connsiteY139" fmla="*/ 800100 h 2423160"/>
                <a:gd name="connsiteX140" fmla="*/ 3917667 w 3925287"/>
                <a:gd name="connsiteY140" fmla="*/ 670560 h 2423160"/>
                <a:gd name="connsiteX141" fmla="*/ 3913857 w 3925287"/>
                <a:gd name="connsiteY141" fmla="*/ 636270 h 2423160"/>
                <a:gd name="connsiteX142" fmla="*/ 3906237 w 3925287"/>
                <a:gd name="connsiteY142" fmla="*/ 556260 h 2423160"/>
                <a:gd name="connsiteX143" fmla="*/ 3881285 w 3925287"/>
                <a:gd name="connsiteY143" fmla="*/ 510540 h 2423160"/>
                <a:gd name="connsiteX144" fmla="*/ 3881285 w 3925287"/>
                <a:gd name="connsiteY144" fmla="*/ 487681 h 2423160"/>
                <a:gd name="connsiteX145" fmla="*/ 3864327 w 3925287"/>
                <a:gd name="connsiteY145" fmla="*/ 464820 h 2423160"/>
                <a:gd name="connsiteX146" fmla="*/ 3816515 w 3925287"/>
                <a:gd name="connsiteY146" fmla="*/ 438150 h 2423160"/>
                <a:gd name="connsiteX147" fmla="*/ 3803367 w 3925287"/>
                <a:gd name="connsiteY147" fmla="*/ 445770 h 2423160"/>
                <a:gd name="connsiteX148" fmla="*/ 3753837 w 3925287"/>
                <a:gd name="connsiteY148" fmla="*/ 434340 h 2423160"/>
                <a:gd name="connsiteX149" fmla="*/ 3681447 w 3925287"/>
                <a:gd name="connsiteY149" fmla="*/ 457200 h 2423160"/>
                <a:gd name="connsiteX150" fmla="*/ 3664115 w 3925287"/>
                <a:gd name="connsiteY150" fmla="*/ 461011 h 2423160"/>
                <a:gd name="connsiteX151" fmla="*/ 3629825 w 3925287"/>
                <a:gd name="connsiteY151" fmla="*/ 464820 h 2423160"/>
                <a:gd name="connsiteX152" fmla="*/ 3605247 w 3925287"/>
                <a:gd name="connsiteY152" fmla="*/ 491490 h 2423160"/>
                <a:gd name="connsiteX153" fmla="*/ 3559527 w 3925287"/>
                <a:gd name="connsiteY153" fmla="*/ 502920 h 2423160"/>
                <a:gd name="connsiteX154" fmla="*/ 3515525 w 3925287"/>
                <a:gd name="connsiteY154" fmla="*/ 521971 h 2423160"/>
                <a:gd name="connsiteX155" fmla="*/ 3483327 w 3925287"/>
                <a:gd name="connsiteY155" fmla="*/ 548640 h 2423160"/>
                <a:gd name="connsiteX156" fmla="*/ 3498567 w 3925287"/>
                <a:gd name="connsiteY156" fmla="*/ 548640 h 2423160"/>
                <a:gd name="connsiteX157" fmla="*/ 3456657 w 3925287"/>
                <a:gd name="connsiteY157" fmla="*/ 552450 h 2423160"/>
                <a:gd name="connsiteX158" fmla="*/ 3437607 w 3925287"/>
                <a:gd name="connsiteY158" fmla="*/ 567690 h 2423160"/>
                <a:gd name="connsiteX159" fmla="*/ 3429987 w 3925287"/>
                <a:gd name="connsiteY159" fmla="*/ 594360 h 2423160"/>
                <a:gd name="connsiteX160" fmla="*/ 3401225 w 3925287"/>
                <a:gd name="connsiteY160" fmla="*/ 575311 h 2423160"/>
                <a:gd name="connsiteX161" fmla="*/ 3374555 w 3925287"/>
                <a:gd name="connsiteY161" fmla="*/ 575311 h 2423160"/>
                <a:gd name="connsiteX162" fmla="*/ 3327117 w 3925287"/>
                <a:gd name="connsiteY162" fmla="*/ 590550 h 2423160"/>
                <a:gd name="connsiteX163" fmla="*/ 3262347 w 3925287"/>
                <a:gd name="connsiteY163" fmla="*/ 594360 h 2423160"/>
                <a:gd name="connsiteX164" fmla="*/ 3189957 w 3925287"/>
                <a:gd name="connsiteY164" fmla="*/ 621030 h 2423160"/>
                <a:gd name="connsiteX165" fmla="*/ 3056607 w 3925287"/>
                <a:gd name="connsiteY165" fmla="*/ 613410 h 2423160"/>
                <a:gd name="connsiteX166" fmla="*/ 2999457 w 3925287"/>
                <a:gd name="connsiteY166" fmla="*/ 613410 h 2423160"/>
                <a:gd name="connsiteX167" fmla="*/ 2953737 w 3925287"/>
                <a:gd name="connsiteY167" fmla="*/ 613410 h 2423160"/>
                <a:gd name="connsiteX168" fmla="*/ 2877537 w 3925287"/>
                <a:gd name="connsiteY168" fmla="*/ 617220 h 2423160"/>
                <a:gd name="connsiteX169" fmla="*/ 2709897 w 3925287"/>
                <a:gd name="connsiteY169" fmla="*/ 617220 h 2423160"/>
                <a:gd name="connsiteX170" fmla="*/ 2549877 w 3925287"/>
                <a:gd name="connsiteY170" fmla="*/ 628650 h 2423160"/>
                <a:gd name="connsiteX171" fmla="*/ 2315375 w 3925287"/>
                <a:gd name="connsiteY171" fmla="*/ 624840 h 2423160"/>
                <a:gd name="connsiteX172" fmla="*/ 2355567 w 3925287"/>
                <a:gd name="connsiteY172" fmla="*/ 560070 h 2423160"/>
                <a:gd name="connsiteX173" fmla="*/ 2431767 w 3925287"/>
                <a:gd name="connsiteY173" fmla="*/ 434340 h 2423160"/>
                <a:gd name="connsiteX174" fmla="*/ 2511777 w 3925287"/>
                <a:gd name="connsiteY174" fmla="*/ 327660 h 2423160"/>
                <a:gd name="connsiteX175" fmla="*/ 2534637 w 3925287"/>
                <a:gd name="connsiteY175" fmla="*/ 259080 h 2423160"/>
                <a:gd name="connsiteX176" fmla="*/ 2557497 w 3925287"/>
                <a:gd name="connsiteY176" fmla="*/ 205740 h 2423160"/>
                <a:gd name="connsiteX177" fmla="*/ 2568927 w 3925287"/>
                <a:gd name="connsiteY177" fmla="*/ 198120 h 2423160"/>
                <a:gd name="connsiteX178" fmla="*/ 2585885 w 3925287"/>
                <a:gd name="connsiteY178" fmla="*/ 140970 h 2423160"/>
                <a:gd name="connsiteX179" fmla="*/ 2591787 w 3925287"/>
                <a:gd name="connsiteY179" fmla="*/ 91440 h 2423160"/>
                <a:gd name="connsiteX180" fmla="*/ 2595597 w 3925287"/>
                <a:gd name="connsiteY180" fmla="*/ 0 h 2423160"/>
                <a:gd name="connsiteX181" fmla="*/ 2538447 w 3925287"/>
                <a:gd name="connsiteY181" fmla="*/ 45720 h 2423160"/>
                <a:gd name="connsiteX182" fmla="*/ 2517305 w 3925287"/>
                <a:gd name="connsiteY182" fmla="*/ 76201 h 2423160"/>
                <a:gd name="connsiteX183" fmla="*/ 2513495 w 3925287"/>
                <a:gd name="connsiteY183" fmla="*/ 102870 h 2423160"/>
                <a:gd name="connsiteX184" fmla="*/ 2496537 w 3925287"/>
                <a:gd name="connsiteY184" fmla="*/ 121920 h 2423160"/>
                <a:gd name="connsiteX185" fmla="*/ 2485107 w 3925287"/>
                <a:gd name="connsiteY185" fmla="*/ 102870 h 2423160"/>
                <a:gd name="connsiteX186" fmla="*/ 2431767 w 3925287"/>
                <a:gd name="connsiteY186" fmla="*/ 179070 h 2423160"/>
                <a:gd name="connsiteX187" fmla="*/ 2405097 w 3925287"/>
                <a:gd name="connsiteY187" fmla="*/ 213360 h 2423160"/>
                <a:gd name="connsiteX188" fmla="*/ 2393667 w 3925287"/>
                <a:gd name="connsiteY188" fmla="*/ 236220 h 2423160"/>
                <a:gd name="connsiteX189" fmla="*/ 2363187 w 3925287"/>
                <a:gd name="connsiteY189" fmla="*/ 285750 h 2423160"/>
                <a:gd name="connsiteX190" fmla="*/ 2306037 w 3925287"/>
                <a:gd name="connsiteY190" fmla="*/ 354330 h 2423160"/>
                <a:gd name="connsiteX191" fmla="*/ 2286987 w 3925287"/>
                <a:gd name="connsiteY191" fmla="*/ 388620 h 2423160"/>
                <a:gd name="connsiteX192" fmla="*/ 2302227 w 3925287"/>
                <a:gd name="connsiteY192" fmla="*/ 403860 h 2423160"/>
                <a:gd name="connsiteX193" fmla="*/ 2262035 w 3925287"/>
                <a:gd name="connsiteY193" fmla="*/ 411481 h 2423160"/>
                <a:gd name="connsiteX194" fmla="*/ 2256507 w 3925287"/>
                <a:gd name="connsiteY194" fmla="*/ 441960 h 2423160"/>
                <a:gd name="connsiteX195" fmla="*/ 2248887 w 3925287"/>
                <a:gd name="connsiteY195" fmla="*/ 464820 h 2423160"/>
                <a:gd name="connsiteX196" fmla="*/ 2226027 w 3925287"/>
                <a:gd name="connsiteY196" fmla="*/ 480060 h 2423160"/>
                <a:gd name="connsiteX197" fmla="*/ 2208695 w 3925287"/>
                <a:gd name="connsiteY197" fmla="*/ 502920 h 2423160"/>
                <a:gd name="connsiteX198" fmla="*/ 2176497 w 3925287"/>
                <a:gd name="connsiteY198" fmla="*/ 514350 h 2423160"/>
                <a:gd name="connsiteX199" fmla="*/ 2096487 w 3925287"/>
                <a:gd name="connsiteY199" fmla="*/ 601980 h 2423160"/>
                <a:gd name="connsiteX200" fmla="*/ 1989807 w 3925287"/>
                <a:gd name="connsiteY200" fmla="*/ 624840 h 2423160"/>
                <a:gd name="connsiteX201" fmla="*/ 2033435 w 3925287"/>
                <a:gd name="connsiteY201" fmla="*/ 640080 h 2423160"/>
                <a:gd name="connsiteX202" fmla="*/ 1964855 w 3925287"/>
                <a:gd name="connsiteY202" fmla="*/ 640080 h 2423160"/>
                <a:gd name="connsiteX203" fmla="*/ 1959327 w 3925287"/>
                <a:gd name="connsiteY203" fmla="*/ 636270 h 2423160"/>
                <a:gd name="connsiteX204" fmla="*/ 1947897 w 3925287"/>
                <a:gd name="connsiteY204" fmla="*/ 643890 h 2423160"/>
                <a:gd name="connsiteX205" fmla="*/ 1940277 w 3925287"/>
                <a:gd name="connsiteY205" fmla="*/ 624840 h 2423160"/>
                <a:gd name="connsiteX206" fmla="*/ 1898367 w 3925287"/>
                <a:gd name="connsiteY206" fmla="*/ 613410 h 2423160"/>
                <a:gd name="connsiteX207" fmla="*/ 1925037 w 3925287"/>
                <a:gd name="connsiteY207" fmla="*/ 628650 h 2423160"/>
                <a:gd name="connsiteX208" fmla="*/ 1921227 w 3925287"/>
                <a:gd name="connsiteY208" fmla="*/ 647700 h 2423160"/>
                <a:gd name="connsiteX209" fmla="*/ 1902177 w 3925287"/>
                <a:gd name="connsiteY209" fmla="*/ 605790 h 2423160"/>
                <a:gd name="connsiteX210" fmla="*/ 1913607 w 3925287"/>
                <a:gd name="connsiteY210" fmla="*/ 624840 h 2423160"/>
                <a:gd name="connsiteX211" fmla="*/ 1905987 w 3925287"/>
                <a:gd name="connsiteY211" fmla="*/ 621030 h 2423160"/>
                <a:gd name="connsiteX212" fmla="*/ 1898367 w 3925287"/>
                <a:gd name="connsiteY212" fmla="*/ 617220 h 2423160"/>
                <a:gd name="connsiteX213" fmla="*/ 1907705 w 3925287"/>
                <a:gd name="connsiteY213" fmla="*/ 624840 h 2423160"/>
                <a:gd name="connsiteX214" fmla="*/ 1913607 w 3925287"/>
                <a:gd name="connsiteY214" fmla="*/ 632460 h 2423160"/>
                <a:gd name="connsiteX215" fmla="*/ 1919135 w 3925287"/>
                <a:gd name="connsiteY215" fmla="*/ 621030 h 2423160"/>
                <a:gd name="connsiteX216" fmla="*/ 1932657 w 3925287"/>
                <a:gd name="connsiteY216" fmla="*/ 636270 h 2423160"/>
                <a:gd name="connsiteX217" fmla="*/ 1941995 w 3925287"/>
                <a:gd name="connsiteY217" fmla="*/ 636270 h 2423160"/>
                <a:gd name="connsiteX218" fmla="*/ 1917417 w 3925287"/>
                <a:gd name="connsiteY218" fmla="*/ 636270 h 2423160"/>
                <a:gd name="connsiteX219" fmla="*/ 1909797 w 3925287"/>
                <a:gd name="connsiteY219" fmla="*/ 647700 h 2423160"/>
                <a:gd name="connsiteX220" fmla="*/ 1919135 w 3925287"/>
                <a:gd name="connsiteY220" fmla="*/ 632460 h 2423160"/>
                <a:gd name="connsiteX221" fmla="*/ 1913607 w 3925287"/>
                <a:gd name="connsiteY221" fmla="*/ 636270 h 2423160"/>
                <a:gd name="connsiteX222" fmla="*/ 1919135 w 3925287"/>
                <a:gd name="connsiteY222" fmla="*/ 621030 h 2423160"/>
                <a:gd name="connsiteX223" fmla="*/ 1909797 w 3925287"/>
                <a:gd name="connsiteY223" fmla="*/ 624840 h 2423160"/>
                <a:gd name="connsiteX224" fmla="*/ 1951707 w 3925287"/>
                <a:gd name="connsiteY224" fmla="*/ 643890 h 2423160"/>
                <a:gd name="connsiteX225" fmla="*/ 1959327 w 3925287"/>
                <a:gd name="connsiteY225" fmla="*/ 632460 h 2423160"/>
                <a:gd name="connsiteX226" fmla="*/ 1909797 w 3925287"/>
                <a:gd name="connsiteY226" fmla="*/ 640080 h 2423160"/>
                <a:gd name="connsiteX227" fmla="*/ 1875507 w 3925287"/>
                <a:gd name="connsiteY227" fmla="*/ 640080 h 2423160"/>
                <a:gd name="connsiteX228" fmla="*/ 1966947 w 3925287"/>
                <a:gd name="connsiteY228" fmla="*/ 640080 h 2423160"/>
                <a:gd name="connsiteX0" fmla="*/ 1966947 w 3925287"/>
                <a:gd name="connsiteY0" fmla="*/ 640080 h 2423160"/>
                <a:gd name="connsiteX1" fmla="*/ 1852647 w 3925287"/>
                <a:gd name="connsiteY1" fmla="*/ 651510 h 2423160"/>
                <a:gd name="connsiteX2" fmla="*/ 1795497 w 3925287"/>
                <a:gd name="connsiteY2" fmla="*/ 643890 h 2423160"/>
                <a:gd name="connsiteX3" fmla="*/ 1745967 w 3925287"/>
                <a:gd name="connsiteY3" fmla="*/ 647700 h 2423160"/>
                <a:gd name="connsiteX4" fmla="*/ 1700247 w 3925287"/>
                <a:gd name="connsiteY4" fmla="*/ 632460 h 2423160"/>
                <a:gd name="connsiteX5" fmla="*/ 1662147 w 3925287"/>
                <a:gd name="connsiteY5" fmla="*/ 636270 h 2423160"/>
                <a:gd name="connsiteX6" fmla="*/ 1368777 w 3925287"/>
                <a:gd name="connsiteY6" fmla="*/ 643890 h 2423160"/>
                <a:gd name="connsiteX7" fmla="*/ 1326867 w 3925287"/>
                <a:gd name="connsiteY7" fmla="*/ 651510 h 2423160"/>
                <a:gd name="connsiteX8" fmla="*/ 1243047 w 3925287"/>
                <a:gd name="connsiteY8" fmla="*/ 643890 h 2423160"/>
                <a:gd name="connsiteX9" fmla="*/ 1155417 w 3925287"/>
                <a:gd name="connsiteY9" fmla="*/ 659130 h 2423160"/>
                <a:gd name="connsiteX10" fmla="*/ 1003017 w 3925287"/>
                <a:gd name="connsiteY10" fmla="*/ 647700 h 2423160"/>
                <a:gd name="connsiteX11" fmla="*/ 850617 w 3925287"/>
                <a:gd name="connsiteY11" fmla="*/ 640080 h 2423160"/>
                <a:gd name="connsiteX12" fmla="*/ 717267 w 3925287"/>
                <a:gd name="connsiteY12" fmla="*/ 640080 h 2423160"/>
                <a:gd name="connsiteX13" fmla="*/ 606777 w 3925287"/>
                <a:gd name="connsiteY13" fmla="*/ 640080 h 2423160"/>
                <a:gd name="connsiteX14" fmla="*/ 519147 w 3925287"/>
                <a:gd name="connsiteY14" fmla="*/ 617220 h 2423160"/>
                <a:gd name="connsiteX15" fmla="*/ 446757 w 3925287"/>
                <a:gd name="connsiteY15" fmla="*/ 598170 h 2423160"/>
                <a:gd name="connsiteX16" fmla="*/ 401037 w 3925287"/>
                <a:gd name="connsiteY16" fmla="*/ 579120 h 2423160"/>
                <a:gd name="connsiteX17" fmla="*/ 370557 w 3925287"/>
                <a:gd name="connsiteY17" fmla="*/ 567690 h 2423160"/>
                <a:gd name="connsiteX18" fmla="*/ 286737 w 3925287"/>
                <a:gd name="connsiteY18" fmla="*/ 533400 h 2423160"/>
                <a:gd name="connsiteX19" fmla="*/ 326554 w 3925287"/>
                <a:gd name="connsiteY19" fmla="*/ 541020 h 2423160"/>
                <a:gd name="connsiteX20" fmla="*/ 244827 w 3925287"/>
                <a:gd name="connsiteY20" fmla="*/ 506730 h 2423160"/>
                <a:gd name="connsiteX21" fmla="*/ 219875 w 3925287"/>
                <a:gd name="connsiteY21" fmla="*/ 495301 h 2423160"/>
                <a:gd name="connsiteX22" fmla="*/ 248637 w 3925287"/>
                <a:gd name="connsiteY22" fmla="*/ 506730 h 2423160"/>
                <a:gd name="connsiteX23" fmla="*/ 233397 w 3925287"/>
                <a:gd name="connsiteY23" fmla="*/ 514350 h 2423160"/>
                <a:gd name="connsiteX24" fmla="*/ 189395 w 3925287"/>
                <a:gd name="connsiteY24" fmla="*/ 506731 h 2423160"/>
                <a:gd name="connsiteX25" fmla="*/ 176247 w 3925287"/>
                <a:gd name="connsiteY25" fmla="*/ 495300 h 2423160"/>
                <a:gd name="connsiteX26" fmla="*/ 164817 w 3925287"/>
                <a:gd name="connsiteY26" fmla="*/ 483870 h 2423160"/>
                <a:gd name="connsiteX27" fmla="*/ 138147 w 3925287"/>
                <a:gd name="connsiteY27" fmla="*/ 506730 h 2423160"/>
                <a:gd name="connsiteX28" fmla="*/ 58137 w 3925287"/>
                <a:gd name="connsiteY28" fmla="*/ 514350 h 2423160"/>
                <a:gd name="connsiteX29" fmla="*/ 27657 w 3925287"/>
                <a:gd name="connsiteY29" fmla="*/ 567690 h 2423160"/>
                <a:gd name="connsiteX30" fmla="*/ 4797 w 3925287"/>
                <a:gd name="connsiteY30" fmla="*/ 605790 h 2423160"/>
                <a:gd name="connsiteX31" fmla="*/ 987 w 3925287"/>
                <a:gd name="connsiteY31" fmla="*/ 647700 h 2423160"/>
                <a:gd name="connsiteX32" fmla="*/ 16227 w 3925287"/>
                <a:gd name="connsiteY32" fmla="*/ 754380 h 2423160"/>
                <a:gd name="connsiteX33" fmla="*/ 23847 w 3925287"/>
                <a:gd name="connsiteY33" fmla="*/ 845820 h 2423160"/>
                <a:gd name="connsiteX34" fmla="*/ 39087 w 3925287"/>
                <a:gd name="connsiteY34" fmla="*/ 868680 h 2423160"/>
                <a:gd name="connsiteX35" fmla="*/ 61947 w 3925287"/>
                <a:gd name="connsiteY35" fmla="*/ 914400 h 2423160"/>
                <a:gd name="connsiteX36" fmla="*/ 69567 w 3925287"/>
                <a:gd name="connsiteY36" fmla="*/ 1036320 h 2423160"/>
                <a:gd name="connsiteX37" fmla="*/ 115287 w 3925287"/>
                <a:gd name="connsiteY37" fmla="*/ 1127760 h 2423160"/>
                <a:gd name="connsiteX38" fmla="*/ 130527 w 3925287"/>
                <a:gd name="connsiteY38" fmla="*/ 1150620 h 2423160"/>
                <a:gd name="connsiteX39" fmla="*/ 145767 w 3925287"/>
                <a:gd name="connsiteY39" fmla="*/ 1173480 h 2423160"/>
                <a:gd name="connsiteX40" fmla="*/ 161007 w 3925287"/>
                <a:gd name="connsiteY40" fmla="*/ 1219200 h 2423160"/>
                <a:gd name="connsiteX41" fmla="*/ 168627 w 3925287"/>
                <a:gd name="connsiteY41" fmla="*/ 1257300 h 2423160"/>
                <a:gd name="connsiteX42" fmla="*/ 199107 w 3925287"/>
                <a:gd name="connsiteY42" fmla="*/ 1303020 h 2423160"/>
                <a:gd name="connsiteX43" fmla="*/ 214347 w 3925287"/>
                <a:gd name="connsiteY43" fmla="*/ 1325880 h 2423160"/>
                <a:gd name="connsiteX44" fmla="*/ 252447 w 3925287"/>
                <a:gd name="connsiteY44" fmla="*/ 1386840 h 2423160"/>
                <a:gd name="connsiteX45" fmla="*/ 282927 w 3925287"/>
                <a:gd name="connsiteY45" fmla="*/ 1432560 h 2423160"/>
                <a:gd name="connsiteX46" fmla="*/ 298167 w 3925287"/>
                <a:gd name="connsiteY46" fmla="*/ 1455420 h 2423160"/>
                <a:gd name="connsiteX47" fmla="*/ 321027 w 3925287"/>
                <a:gd name="connsiteY47" fmla="*/ 1470660 h 2423160"/>
                <a:gd name="connsiteX48" fmla="*/ 328647 w 3925287"/>
                <a:gd name="connsiteY48" fmla="*/ 1493520 h 2423160"/>
                <a:gd name="connsiteX49" fmla="*/ 343887 w 3925287"/>
                <a:gd name="connsiteY49" fmla="*/ 1607820 h 2423160"/>
                <a:gd name="connsiteX50" fmla="*/ 359127 w 3925287"/>
                <a:gd name="connsiteY50" fmla="*/ 1630680 h 2423160"/>
                <a:gd name="connsiteX51" fmla="*/ 404847 w 3925287"/>
                <a:gd name="connsiteY51" fmla="*/ 1661160 h 2423160"/>
                <a:gd name="connsiteX52" fmla="*/ 442947 w 3925287"/>
                <a:gd name="connsiteY52" fmla="*/ 1699260 h 2423160"/>
                <a:gd name="connsiteX53" fmla="*/ 458187 w 3925287"/>
                <a:gd name="connsiteY53" fmla="*/ 1722120 h 2423160"/>
                <a:gd name="connsiteX54" fmla="*/ 481047 w 3925287"/>
                <a:gd name="connsiteY54" fmla="*/ 1737360 h 2423160"/>
                <a:gd name="connsiteX55" fmla="*/ 503907 w 3925287"/>
                <a:gd name="connsiteY55" fmla="*/ 1767840 h 2423160"/>
                <a:gd name="connsiteX56" fmla="*/ 534387 w 3925287"/>
                <a:gd name="connsiteY56" fmla="*/ 1775460 h 2423160"/>
                <a:gd name="connsiteX57" fmla="*/ 557247 w 3925287"/>
                <a:gd name="connsiteY57" fmla="*/ 1798320 h 2423160"/>
                <a:gd name="connsiteX58" fmla="*/ 595347 w 3925287"/>
                <a:gd name="connsiteY58" fmla="*/ 1866900 h 2423160"/>
                <a:gd name="connsiteX59" fmla="*/ 641067 w 3925287"/>
                <a:gd name="connsiteY59" fmla="*/ 1897380 h 2423160"/>
                <a:gd name="connsiteX60" fmla="*/ 663927 w 3925287"/>
                <a:gd name="connsiteY60" fmla="*/ 1912620 h 2423160"/>
                <a:gd name="connsiteX61" fmla="*/ 709647 w 3925287"/>
                <a:gd name="connsiteY61" fmla="*/ 1927860 h 2423160"/>
                <a:gd name="connsiteX62" fmla="*/ 778227 w 3925287"/>
                <a:gd name="connsiteY62" fmla="*/ 1965960 h 2423160"/>
                <a:gd name="connsiteX63" fmla="*/ 785847 w 3925287"/>
                <a:gd name="connsiteY63" fmla="*/ 1988820 h 2423160"/>
                <a:gd name="connsiteX64" fmla="*/ 862047 w 3925287"/>
                <a:gd name="connsiteY64" fmla="*/ 2065020 h 2423160"/>
                <a:gd name="connsiteX65" fmla="*/ 884907 w 3925287"/>
                <a:gd name="connsiteY65" fmla="*/ 2072640 h 2423160"/>
                <a:gd name="connsiteX66" fmla="*/ 945867 w 3925287"/>
                <a:gd name="connsiteY66" fmla="*/ 2095500 h 2423160"/>
                <a:gd name="connsiteX67" fmla="*/ 968727 w 3925287"/>
                <a:gd name="connsiteY67" fmla="*/ 2141220 h 2423160"/>
                <a:gd name="connsiteX68" fmla="*/ 991587 w 3925287"/>
                <a:gd name="connsiteY68" fmla="*/ 2186940 h 2423160"/>
                <a:gd name="connsiteX69" fmla="*/ 1022067 w 3925287"/>
                <a:gd name="connsiteY69" fmla="*/ 2194560 h 2423160"/>
                <a:gd name="connsiteX70" fmla="*/ 1098267 w 3925287"/>
                <a:gd name="connsiteY70" fmla="*/ 2217420 h 2423160"/>
                <a:gd name="connsiteX71" fmla="*/ 1182087 w 3925287"/>
                <a:gd name="connsiteY71" fmla="*/ 2240280 h 2423160"/>
                <a:gd name="connsiteX72" fmla="*/ 1227807 w 3925287"/>
                <a:gd name="connsiteY72" fmla="*/ 2263140 h 2423160"/>
                <a:gd name="connsiteX73" fmla="*/ 1258287 w 3925287"/>
                <a:gd name="connsiteY73" fmla="*/ 2270760 h 2423160"/>
                <a:gd name="connsiteX74" fmla="*/ 1304007 w 3925287"/>
                <a:gd name="connsiteY74" fmla="*/ 2293620 h 2423160"/>
                <a:gd name="connsiteX75" fmla="*/ 1326867 w 3925287"/>
                <a:gd name="connsiteY75" fmla="*/ 2308860 h 2423160"/>
                <a:gd name="connsiteX76" fmla="*/ 1357347 w 3925287"/>
                <a:gd name="connsiteY76" fmla="*/ 2316480 h 2423160"/>
                <a:gd name="connsiteX77" fmla="*/ 1448787 w 3925287"/>
                <a:gd name="connsiteY77" fmla="*/ 2339340 h 2423160"/>
                <a:gd name="connsiteX78" fmla="*/ 1509747 w 3925287"/>
                <a:gd name="connsiteY78" fmla="*/ 2354580 h 2423160"/>
                <a:gd name="connsiteX79" fmla="*/ 1540227 w 3925287"/>
                <a:gd name="connsiteY79" fmla="*/ 2362200 h 2423160"/>
                <a:gd name="connsiteX80" fmla="*/ 1616427 w 3925287"/>
                <a:gd name="connsiteY80" fmla="*/ 2377440 h 2423160"/>
                <a:gd name="connsiteX81" fmla="*/ 1646907 w 3925287"/>
                <a:gd name="connsiteY81" fmla="*/ 2385060 h 2423160"/>
                <a:gd name="connsiteX82" fmla="*/ 1768827 w 3925287"/>
                <a:gd name="connsiteY82" fmla="*/ 2400300 h 2423160"/>
                <a:gd name="connsiteX83" fmla="*/ 1799307 w 3925287"/>
                <a:gd name="connsiteY83" fmla="*/ 2407920 h 2423160"/>
                <a:gd name="connsiteX84" fmla="*/ 2027907 w 3925287"/>
                <a:gd name="connsiteY84" fmla="*/ 2415540 h 2423160"/>
                <a:gd name="connsiteX85" fmla="*/ 2050767 w 3925287"/>
                <a:gd name="connsiteY85" fmla="*/ 2407920 h 2423160"/>
                <a:gd name="connsiteX86" fmla="*/ 2073627 w 3925287"/>
                <a:gd name="connsiteY86" fmla="*/ 2415540 h 2423160"/>
                <a:gd name="connsiteX87" fmla="*/ 2134587 w 3925287"/>
                <a:gd name="connsiteY87" fmla="*/ 2423160 h 2423160"/>
                <a:gd name="connsiteX88" fmla="*/ 2264127 w 3925287"/>
                <a:gd name="connsiteY88" fmla="*/ 2415540 h 2423160"/>
                <a:gd name="connsiteX89" fmla="*/ 2309847 w 3925287"/>
                <a:gd name="connsiteY89" fmla="*/ 2385060 h 2423160"/>
                <a:gd name="connsiteX90" fmla="*/ 2370807 w 3925287"/>
                <a:gd name="connsiteY90" fmla="*/ 2369820 h 2423160"/>
                <a:gd name="connsiteX91" fmla="*/ 2485107 w 3925287"/>
                <a:gd name="connsiteY91" fmla="*/ 2346960 h 2423160"/>
                <a:gd name="connsiteX92" fmla="*/ 2507967 w 3925287"/>
                <a:gd name="connsiteY92" fmla="*/ 2339340 h 2423160"/>
                <a:gd name="connsiteX93" fmla="*/ 2553687 w 3925287"/>
                <a:gd name="connsiteY93" fmla="*/ 2331720 h 2423160"/>
                <a:gd name="connsiteX94" fmla="*/ 2599407 w 3925287"/>
                <a:gd name="connsiteY94" fmla="*/ 2293620 h 2423160"/>
                <a:gd name="connsiteX95" fmla="*/ 2622267 w 3925287"/>
                <a:gd name="connsiteY95" fmla="*/ 2286000 h 2423160"/>
                <a:gd name="connsiteX96" fmla="*/ 2645127 w 3925287"/>
                <a:gd name="connsiteY96" fmla="*/ 2270760 h 2423160"/>
                <a:gd name="connsiteX97" fmla="*/ 2744187 w 3925287"/>
                <a:gd name="connsiteY97" fmla="*/ 2255520 h 2423160"/>
                <a:gd name="connsiteX98" fmla="*/ 2828007 w 3925287"/>
                <a:gd name="connsiteY98" fmla="*/ 2232660 h 2423160"/>
                <a:gd name="connsiteX99" fmla="*/ 2858487 w 3925287"/>
                <a:gd name="connsiteY99" fmla="*/ 2225040 h 2423160"/>
                <a:gd name="connsiteX100" fmla="*/ 2904207 w 3925287"/>
                <a:gd name="connsiteY100" fmla="*/ 2202180 h 2423160"/>
                <a:gd name="connsiteX101" fmla="*/ 2972787 w 3925287"/>
                <a:gd name="connsiteY101" fmla="*/ 2148840 h 2423160"/>
                <a:gd name="connsiteX102" fmla="*/ 3018507 w 3925287"/>
                <a:gd name="connsiteY102" fmla="*/ 2133600 h 2423160"/>
                <a:gd name="connsiteX103" fmla="*/ 3033747 w 3925287"/>
                <a:gd name="connsiteY103" fmla="*/ 2110740 h 2423160"/>
                <a:gd name="connsiteX104" fmla="*/ 3056607 w 3925287"/>
                <a:gd name="connsiteY104" fmla="*/ 2087880 h 2423160"/>
                <a:gd name="connsiteX105" fmla="*/ 3140427 w 3925287"/>
                <a:gd name="connsiteY105" fmla="*/ 2072640 h 2423160"/>
                <a:gd name="connsiteX106" fmla="*/ 3163287 w 3925287"/>
                <a:gd name="connsiteY106" fmla="*/ 2065020 h 2423160"/>
                <a:gd name="connsiteX107" fmla="*/ 3178527 w 3925287"/>
                <a:gd name="connsiteY107" fmla="*/ 2011680 h 2423160"/>
                <a:gd name="connsiteX108" fmla="*/ 3193767 w 3925287"/>
                <a:gd name="connsiteY108" fmla="*/ 1965960 h 2423160"/>
                <a:gd name="connsiteX109" fmla="*/ 3224247 w 3925287"/>
                <a:gd name="connsiteY109" fmla="*/ 1958340 h 2423160"/>
                <a:gd name="connsiteX110" fmla="*/ 3269967 w 3925287"/>
                <a:gd name="connsiteY110" fmla="*/ 1943100 h 2423160"/>
                <a:gd name="connsiteX111" fmla="*/ 3330927 w 3925287"/>
                <a:gd name="connsiteY111" fmla="*/ 1927860 h 2423160"/>
                <a:gd name="connsiteX112" fmla="*/ 3384267 w 3925287"/>
                <a:gd name="connsiteY112" fmla="*/ 1866900 h 2423160"/>
                <a:gd name="connsiteX113" fmla="*/ 3399507 w 3925287"/>
                <a:gd name="connsiteY113" fmla="*/ 1844040 h 2423160"/>
                <a:gd name="connsiteX114" fmla="*/ 3429987 w 3925287"/>
                <a:gd name="connsiteY114" fmla="*/ 1775460 h 2423160"/>
                <a:gd name="connsiteX115" fmla="*/ 3475707 w 3925287"/>
                <a:gd name="connsiteY115" fmla="*/ 1752600 h 2423160"/>
                <a:gd name="connsiteX116" fmla="*/ 3490947 w 3925287"/>
                <a:gd name="connsiteY116" fmla="*/ 1729740 h 2423160"/>
                <a:gd name="connsiteX117" fmla="*/ 3536667 w 3925287"/>
                <a:gd name="connsiteY117" fmla="*/ 1691640 h 2423160"/>
                <a:gd name="connsiteX118" fmla="*/ 3551907 w 3925287"/>
                <a:gd name="connsiteY118" fmla="*/ 1645920 h 2423160"/>
                <a:gd name="connsiteX119" fmla="*/ 3559527 w 3925287"/>
                <a:gd name="connsiteY119" fmla="*/ 1623060 h 2423160"/>
                <a:gd name="connsiteX120" fmla="*/ 3590007 w 3925287"/>
                <a:gd name="connsiteY120" fmla="*/ 1615440 h 2423160"/>
                <a:gd name="connsiteX121" fmla="*/ 3597627 w 3925287"/>
                <a:gd name="connsiteY121" fmla="*/ 1592580 h 2423160"/>
                <a:gd name="connsiteX122" fmla="*/ 3605247 w 3925287"/>
                <a:gd name="connsiteY122" fmla="*/ 1524000 h 2423160"/>
                <a:gd name="connsiteX123" fmla="*/ 3643347 w 3925287"/>
                <a:gd name="connsiteY123" fmla="*/ 1485900 h 2423160"/>
                <a:gd name="connsiteX124" fmla="*/ 3666207 w 3925287"/>
                <a:gd name="connsiteY124" fmla="*/ 1478280 h 2423160"/>
                <a:gd name="connsiteX125" fmla="*/ 3689067 w 3925287"/>
                <a:gd name="connsiteY125" fmla="*/ 1463040 h 2423160"/>
                <a:gd name="connsiteX126" fmla="*/ 3719547 w 3925287"/>
                <a:gd name="connsiteY126" fmla="*/ 1432560 h 2423160"/>
                <a:gd name="connsiteX127" fmla="*/ 3742407 w 3925287"/>
                <a:gd name="connsiteY127" fmla="*/ 1386840 h 2423160"/>
                <a:gd name="connsiteX128" fmla="*/ 3750027 w 3925287"/>
                <a:gd name="connsiteY128" fmla="*/ 1318260 h 2423160"/>
                <a:gd name="connsiteX129" fmla="*/ 3757647 w 3925287"/>
                <a:gd name="connsiteY129" fmla="*/ 1295400 h 2423160"/>
                <a:gd name="connsiteX130" fmla="*/ 3780507 w 3925287"/>
                <a:gd name="connsiteY130" fmla="*/ 1280160 h 2423160"/>
                <a:gd name="connsiteX131" fmla="*/ 3788127 w 3925287"/>
                <a:gd name="connsiteY131" fmla="*/ 1257300 h 2423160"/>
                <a:gd name="connsiteX132" fmla="*/ 3803367 w 3925287"/>
                <a:gd name="connsiteY132" fmla="*/ 1104900 h 2423160"/>
                <a:gd name="connsiteX133" fmla="*/ 3818607 w 3925287"/>
                <a:gd name="connsiteY133" fmla="*/ 1082040 h 2423160"/>
                <a:gd name="connsiteX134" fmla="*/ 3841467 w 3925287"/>
                <a:gd name="connsiteY134" fmla="*/ 1005840 h 2423160"/>
                <a:gd name="connsiteX135" fmla="*/ 3864327 w 3925287"/>
                <a:gd name="connsiteY135" fmla="*/ 990600 h 2423160"/>
                <a:gd name="connsiteX136" fmla="*/ 3879567 w 3925287"/>
                <a:gd name="connsiteY136" fmla="*/ 944880 h 2423160"/>
                <a:gd name="connsiteX137" fmla="*/ 3894807 w 3925287"/>
                <a:gd name="connsiteY137" fmla="*/ 845820 h 2423160"/>
                <a:gd name="connsiteX138" fmla="*/ 3902427 w 3925287"/>
                <a:gd name="connsiteY138" fmla="*/ 822960 h 2423160"/>
                <a:gd name="connsiteX139" fmla="*/ 3925287 w 3925287"/>
                <a:gd name="connsiteY139" fmla="*/ 800100 h 2423160"/>
                <a:gd name="connsiteX140" fmla="*/ 3917667 w 3925287"/>
                <a:gd name="connsiteY140" fmla="*/ 670560 h 2423160"/>
                <a:gd name="connsiteX141" fmla="*/ 3913857 w 3925287"/>
                <a:gd name="connsiteY141" fmla="*/ 636270 h 2423160"/>
                <a:gd name="connsiteX142" fmla="*/ 3906237 w 3925287"/>
                <a:gd name="connsiteY142" fmla="*/ 556260 h 2423160"/>
                <a:gd name="connsiteX143" fmla="*/ 3881285 w 3925287"/>
                <a:gd name="connsiteY143" fmla="*/ 510540 h 2423160"/>
                <a:gd name="connsiteX144" fmla="*/ 3881285 w 3925287"/>
                <a:gd name="connsiteY144" fmla="*/ 487681 h 2423160"/>
                <a:gd name="connsiteX145" fmla="*/ 3864327 w 3925287"/>
                <a:gd name="connsiteY145" fmla="*/ 464820 h 2423160"/>
                <a:gd name="connsiteX146" fmla="*/ 3816515 w 3925287"/>
                <a:gd name="connsiteY146" fmla="*/ 438150 h 2423160"/>
                <a:gd name="connsiteX147" fmla="*/ 3803367 w 3925287"/>
                <a:gd name="connsiteY147" fmla="*/ 445770 h 2423160"/>
                <a:gd name="connsiteX148" fmla="*/ 3753837 w 3925287"/>
                <a:gd name="connsiteY148" fmla="*/ 434340 h 2423160"/>
                <a:gd name="connsiteX149" fmla="*/ 3681447 w 3925287"/>
                <a:gd name="connsiteY149" fmla="*/ 457200 h 2423160"/>
                <a:gd name="connsiteX150" fmla="*/ 3664115 w 3925287"/>
                <a:gd name="connsiteY150" fmla="*/ 461011 h 2423160"/>
                <a:gd name="connsiteX151" fmla="*/ 3629825 w 3925287"/>
                <a:gd name="connsiteY151" fmla="*/ 464820 h 2423160"/>
                <a:gd name="connsiteX152" fmla="*/ 3605247 w 3925287"/>
                <a:gd name="connsiteY152" fmla="*/ 491490 h 2423160"/>
                <a:gd name="connsiteX153" fmla="*/ 3559527 w 3925287"/>
                <a:gd name="connsiteY153" fmla="*/ 502920 h 2423160"/>
                <a:gd name="connsiteX154" fmla="*/ 3515525 w 3925287"/>
                <a:gd name="connsiteY154" fmla="*/ 521971 h 2423160"/>
                <a:gd name="connsiteX155" fmla="*/ 3483327 w 3925287"/>
                <a:gd name="connsiteY155" fmla="*/ 548640 h 2423160"/>
                <a:gd name="connsiteX156" fmla="*/ 3498567 w 3925287"/>
                <a:gd name="connsiteY156" fmla="*/ 548640 h 2423160"/>
                <a:gd name="connsiteX157" fmla="*/ 3456657 w 3925287"/>
                <a:gd name="connsiteY157" fmla="*/ 552450 h 2423160"/>
                <a:gd name="connsiteX158" fmla="*/ 3437607 w 3925287"/>
                <a:gd name="connsiteY158" fmla="*/ 567690 h 2423160"/>
                <a:gd name="connsiteX159" fmla="*/ 3429987 w 3925287"/>
                <a:gd name="connsiteY159" fmla="*/ 594360 h 2423160"/>
                <a:gd name="connsiteX160" fmla="*/ 3401225 w 3925287"/>
                <a:gd name="connsiteY160" fmla="*/ 575311 h 2423160"/>
                <a:gd name="connsiteX161" fmla="*/ 3374555 w 3925287"/>
                <a:gd name="connsiteY161" fmla="*/ 575311 h 2423160"/>
                <a:gd name="connsiteX162" fmla="*/ 3327117 w 3925287"/>
                <a:gd name="connsiteY162" fmla="*/ 590550 h 2423160"/>
                <a:gd name="connsiteX163" fmla="*/ 3262347 w 3925287"/>
                <a:gd name="connsiteY163" fmla="*/ 594360 h 2423160"/>
                <a:gd name="connsiteX164" fmla="*/ 3189957 w 3925287"/>
                <a:gd name="connsiteY164" fmla="*/ 621030 h 2423160"/>
                <a:gd name="connsiteX165" fmla="*/ 3056607 w 3925287"/>
                <a:gd name="connsiteY165" fmla="*/ 613410 h 2423160"/>
                <a:gd name="connsiteX166" fmla="*/ 2999457 w 3925287"/>
                <a:gd name="connsiteY166" fmla="*/ 613410 h 2423160"/>
                <a:gd name="connsiteX167" fmla="*/ 2953737 w 3925287"/>
                <a:gd name="connsiteY167" fmla="*/ 613410 h 2423160"/>
                <a:gd name="connsiteX168" fmla="*/ 2877537 w 3925287"/>
                <a:gd name="connsiteY168" fmla="*/ 617220 h 2423160"/>
                <a:gd name="connsiteX169" fmla="*/ 2709897 w 3925287"/>
                <a:gd name="connsiteY169" fmla="*/ 617220 h 2423160"/>
                <a:gd name="connsiteX170" fmla="*/ 2549877 w 3925287"/>
                <a:gd name="connsiteY170" fmla="*/ 628650 h 2423160"/>
                <a:gd name="connsiteX171" fmla="*/ 2315375 w 3925287"/>
                <a:gd name="connsiteY171" fmla="*/ 624840 h 2423160"/>
                <a:gd name="connsiteX172" fmla="*/ 2355567 w 3925287"/>
                <a:gd name="connsiteY172" fmla="*/ 560070 h 2423160"/>
                <a:gd name="connsiteX173" fmla="*/ 2431767 w 3925287"/>
                <a:gd name="connsiteY173" fmla="*/ 434340 h 2423160"/>
                <a:gd name="connsiteX174" fmla="*/ 2511777 w 3925287"/>
                <a:gd name="connsiteY174" fmla="*/ 327660 h 2423160"/>
                <a:gd name="connsiteX175" fmla="*/ 2534637 w 3925287"/>
                <a:gd name="connsiteY175" fmla="*/ 259080 h 2423160"/>
                <a:gd name="connsiteX176" fmla="*/ 2557497 w 3925287"/>
                <a:gd name="connsiteY176" fmla="*/ 205740 h 2423160"/>
                <a:gd name="connsiteX177" fmla="*/ 2568927 w 3925287"/>
                <a:gd name="connsiteY177" fmla="*/ 198120 h 2423160"/>
                <a:gd name="connsiteX178" fmla="*/ 2585885 w 3925287"/>
                <a:gd name="connsiteY178" fmla="*/ 140970 h 2423160"/>
                <a:gd name="connsiteX179" fmla="*/ 2591787 w 3925287"/>
                <a:gd name="connsiteY179" fmla="*/ 91440 h 2423160"/>
                <a:gd name="connsiteX180" fmla="*/ 2595597 w 3925287"/>
                <a:gd name="connsiteY180" fmla="*/ 0 h 2423160"/>
                <a:gd name="connsiteX181" fmla="*/ 2538447 w 3925287"/>
                <a:gd name="connsiteY181" fmla="*/ 45720 h 2423160"/>
                <a:gd name="connsiteX182" fmla="*/ 2517305 w 3925287"/>
                <a:gd name="connsiteY182" fmla="*/ 76201 h 2423160"/>
                <a:gd name="connsiteX183" fmla="*/ 2513495 w 3925287"/>
                <a:gd name="connsiteY183" fmla="*/ 102870 h 2423160"/>
                <a:gd name="connsiteX184" fmla="*/ 2496537 w 3925287"/>
                <a:gd name="connsiteY184" fmla="*/ 121920 h 2423160"/>
                <a:gd name="connsiteX185" fmla="*/ 2485107 w 3925287"/>
                <a:gd name="connsiteY185" fmla="*/ 102870 h 2423160"/>
                <a:gd name="connsiteX186" fmla="*/ 2431767 w 3925287"/>
                <a:gd name="connsiteY186" fmla="*/ 179070 h 2423160"/>
                <a:gd name="connsiteX187" fmla="*/ 2405097 w 3925287"/>
                <a:gd name="connsiteY187" fmla="*/ 213360 h 2423160"/>
                <a:gd name="connsiteX188" fmla="*/ 2393667 w 3925287"/>
                <a:gd name="connsiteY188" fmla="*/ 236220 h 2423160"/>
                <a:gd name="connsiteX189" fmla="*/ 2363187 w 3925287"/>
                <a:gd name="connsiteY189" fmla="*/ 285750 h 2423160"/>
                <a:gd name="connsiteX190" fmla="*/ 2306037 w 3925287"/>
                <a:gd name="connsiteY190" fmla="*/ 354330 h 2423160"/>
                <a:gd name="connsiteX191" fmla="*/ 2286987 w 3925287"/>
                <a:gd name="connsiteY191" fmla="*/ 388620 h 2423160"/>
                <a:gd name="connsiteX192" fmla="*/ 2302227 w 3925287"/>
                <a:gd name="connsiteY192" fmla="*/ 403860 h 2423160"/>
                <a:gd name="connsiteX193" fmla="*/ 2262035 w 3925287"/>
                <a:gd name="connsiteY193" fmla="*/ 411481 h 2423160"/>
                <a:gd name="connsiteX194" fmla="*/ 2256507 w 3925287"/>
                <a:gd name="connsiteY194" fmla="*/ 441960 h 2423160"/>
                <a:gd name="connsiteX195" fmla="*/ 2248887 w 3925287"/>
                <a:gd name="connsiteY195" fmla="*/ 464820 h 2423160"/>
                <a:gd name="connsiteX196" fmla="*/ 2226027 w 3925287"/>
                <a:gd name="connsiteY196" fmla="*/ 480060 h 2423160"/>
                <a:gd name="connsiteX197" fmla="*/ 2208695 w 3925287"/>
                <a:gd name="connsiteY197" fmla="*/ 502920 h 2423160"/>
                <a:gd name="connsiteX198" fmla="*/ 2176497 w 3925287"/>
                <a:gd name="connsiteY198" fmla="*/ 514350 h 2423160"/>
                <a:gd name="connsiteX199" fmla="*/ 2096487 w 3925287"/>
                <a:gd name="connsiteY199" fmla="*/ 601980 h 2423160"/>
                <a:gd name="connsiteX200" fmla="*/ 1989807 w 3925287"/>
                <a:gd name="connsiteY200" fmla="*/ 624840 h 2423160"/>
                <a:gd name="connsiteX201" fmla="*/ 2033435 w 3925287"/>
                <a:gd name="connsiteY201" fmla="*/ 640080 h 2423160"/>
                <a:gd name="connsiteX202" fmla="*/ 1964855 w 3925287"/>
                <a:gd name="connsiteY202" fmla="*/ 640080 h 2423160"/>
                <a:gd name="connsiteX203" fmla="*/ 1959327 w 3925287"/>
                <a:gd name="connsiteY203" fmla="*/ 636270 h 2423160"/>
                <a:gd name="connsiteX204" fmla="*/ 1947897 w 3925287"/>
                <a:gd name="connsiteY204" fmla="*/ 643890 h 2423160"/>
                <a:gd name="connsiteX205" fmla="*/ 1940277 w 3925287"/>
                <a:gd name="connsiteY205" fmla="*/ 624840 h 2423160"/>
                <a:gd name="connsiteX206" fmla="*/ 1898367 w 3925287"/>
                <a:gd name="connsiteY206" fmla="*/ 613410 h 2423160"/>
                <a:gd name="connsiteX207" fmla="*/ 1925037 w 3925287"/>
                <a:gd name="connsiteY207" fmla="*/ 628650 h 2423160"/>
                <a:gd name="connsiteX208" fmla="*/ 1921227 w 3925287"/>
                <a:gd name="connsiteY208" fmla="*/ 647700 h 2423160"/>
                <a:gd name="connsiteX209" fmla="*/ 1902177 w 3925287"/>
                <a:gd name="connsiteY209" fmla="*/ 605790 h 2423160"/>
                <a:gd name="connsiteX210" fmla="*/ 1913607 w 3925287"/>
                <a:gd name="connsiteY210" fmla="*/ 624840 h 2423160"/>
                <a:gd name="connsiteX211" fmla="*/ 1905987 w 3925287"/>
                <a:gd name="connsiteY211" fmla="*/ 621030 h 2423160"/>
                <a:gd name="connsiteX212" fmla="*/ 1898367 w 3925287"/>
                <a:gd name="connsiteY212" fmla="*/ 617220 h 2423160"/>
                <a:gd name="connsiteX213" fmla="*/ 1907705 w 3925287"/>
                <a:gd name="connsiteY213" fmla="*/ 624840 h 2423160"/>
                <a:gd name="connsiteX214" fmla="*/ 1913607 w 3925287"/>
                <a:gd name="connsiteY214" fmla="*/ 632460 h 2423160"/>
                <a:gd name="connsiteX215" fmla="*/ 1919135 w 3925287"/>
                <a:gd name="connsiteY215" fmla="*/ 621030 h 2423160"/>
                <a:gd name="connsiteX216" fmla="*/ 1932657 w 3925287"/>
                <a:gd name="connsiteY216" fmla="*/ 636270 h 2423160"/>
                <a:gd name="connsiteX217" fmla="*/ 1941995 w 3925287"/>
                <a:gd name="connsiteY217" fmla="*/ 636270 h 2423160"/>
                <a:gd name="connsiteX218" fmla="*/ 1917417 w 3925287"/>
                <a:gd name="connsiteY218" fmla="*/ 636270 h 2423160"/>
                <a:gd name="connsiteX219" fmla="*/ 1909797 w 3925287"/>
                <a:gd name="connsiteY219" fmla="*/ 647700 h 2423160"/>
                <a:gd name="connsiteX220" fmla="*/ 1919135 w 3925287"/>
                <a:gd name="connsiteY220" fmla="*/ 632460 h 2423160"/>
                <a:gd name="connsiteX221" fmla="*/ 1913607 w 3925287"/>
                <a:gd name="connsiteY221" fmla="*/ 636270 h 2423160"/>
                <a:gd name="connsiteX222" fmla="*/ 1919135 w 3925287"/>
                <a:gd name="connsiteY222" fmla="*/ 621030 h 2423160"/>
                <a:gd name="connsiteX223" fmla="*/ 1909797 w 3925287"/>
                <a:gd name="connsiteY223" fmla="*/ 624840 h 2423160"/>
                <a:gd name="connsiteX224" fmla="*/ 1951707 w 3925287"/>
                <a:gd name="connsiteY224" fmla="*/ 643890 h 2423160"/>
                <a:gd name="connsiteX225" fmla="*/ 1959327 w 3925287"/>
                <a:gd name="connsiteY225" fmla="*/ 632460 h 2423160"/>
                <a:gd name="connsiteX226" fmla="*/ 1909797 w 3925287"/>
                <a:gd name="connsiteY226" fmla="*/ 640080 h 2423160"/>
                <a:gd name="connsiteX227" fmla="*/ 1875507 w 3925287"/>
                <a:gd name="connsiteY227" fmla="*/ 640080 h 2423160"/>
                <a:gd name="connsiteX228" fmla="*/ 1966947 w 3925287"/>
                <a:gd name="connsiteY228" fmla="*/ 640080 h 2423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</a:cxnLst>
              <a:rect l="l" t="t" r="r" b="b"/>
              <a:pathLst>
                <a:path w="3925287" h="2423160">
                  <a:moveTo>
                    <a:pt x="1966947" y="640080"/>
                  </a:moveTo>
                  <a:cubicBezTo>
                    <a:pt x="1882871" y="656895"/>
                    <a:pt x="1900081" y="635699"/>
                    <a:pt x="1852647" y="651510"/>
                  </a:cubicBezTo>
                  <a:cubicBezTo>
                    <a:pt x="1837407" y="648970"/>
                    <a:pt x="1813277" y="644525"/>
                    <a:pt x="1795497" y="643890"/>
                  </a:cubicBezTo>
                  <a:cubicBezTo>
                    <a:pt x="1777717" y="643255"/>
                    <a:pt x="1761842" y="649605"/>
                    <a:pt x="1745967" y="647700"/>
                  </a:cubicBezTo>
                  <a:cubicBezTo>
                    <a:pt x="1730092" y="645795"/>
                    <a:pt x="1714217" y="634365"/>
                    <a:pt x="1700247" y="632460"/>
                  </a:cubicBezTo>
                  <a:cubicBezTo>
                    <a:pt x="1686277" y="630555"/>
                    <a:pt x="1717392" y="634365"/>
                    <a:pt x="1662147" y="636270"/>
                  </a:cubicBezTo>
                  <a:lnTo>
                    <a:pt x="1368777" y="643890"/>
                  </a:lnTo>
                  <a:cubicBezTo>
                    <a:pt x="1312897" y="646430"/>
                    <a:pt x="1347822" y="651510"/>
                    <a:pt x="1326867" y="651510"/>
                  </a:cubicBezTo>
                  <a:cubicBezTo>
                    <a:pt x="1305912" y="651510"/>
                    <a:pt x="1271622" y="642620"/>
                    <a:pt x="1243047" y="643890"/>
                  </a:cubicBezTo>
                  <a:cubicBezTo>
                    <a:pt x="1214472" y="645160"/>
                    <a:pt x="1195422" y="658495"/>
                    <a:pt x="1155417" y="659130"/>
                  </a:cubicBezTo>
                  <a:cubicBezTo>
                    <a:pt x="1115412" y="659765"/>
                    <a:pt x="1140575" y="655792"/>
                    <a:pt x="1003017" y="647700"/>
                  </a:cubicBezTo>
                  <a:cubicBezTo>
                    <a:pt x="943836" y="627973"/>
                    <a:pt x="898242" y="641350"/>
                    <a:pt x="850617" y="640080"/>
                  </a:cubicBezTo>
                  <a:cubicBezTo>
                    <a:pt x="802992" y="638810"/>
                    <a:pt x="757907" y="640080"/>
                    <a:pt x="717267" y="640080"/>
                  </a:cubicBezTo>
                  <a:cubicBezTo>
                    <a:pt x="680437" y="640080"/>
                    <a:pt x="639797" y="643890"/>
                    <a:pt x="606777" y="640080"/>
                  </a:cubicBezTo>
                  <a:cubicBezTo>
                    <a:pt x="573757" y="636270"/>
                    <a:pt x="554707" y="619760"/>
                    <a:pt x="519147" y="617220"/>
                  </a:cubicBezTo>
                  <a:cubicBezTo>
                    <a:pt x="511527" y="612140"/>
                    <a:pt x="466442" y="604520"/>
                    <a:pt x="446757" y="598170"/>
                  </a:cubicBezTo>
                  <a:cubicBezTo>
                    <a:pt x="427072" y="591820"/>
                    <a:pt x="413737" y="584200"/>
                    <a:pt x="401037" y="579120"/>
                  </a:cubicBezTo>
                  <a:cubicBezTo>
                    <a:pt x="388337" y="574040"/>
                    <a:pt x="425167" y="604520"/>
                    <a:pt x="370557" y="567690"/>
                  </a:cubicBezTo>
                  <a:cubicBezTo>
                    <a:pt x="360397" y="538480"/>
                    <a:pt x="294071" y="537845"/>
                    <a:pt x="286737" y="533400"/>
                  </a:cubicBezTo>
                  <a:cubicBezTo>
                    <a:pt x="279403" y="528955"/>
                    <a:pt x="334174" y="543560"/>
                    <a:pt x="326554" y="541020"/>
                  </a:cubicBezTo>
                  <a:cubicBezTo>
                    <a:pt x="318934" y="538480"/>
                    <a:pt x="262607" y="514350"/>
                    <a:pt x="244827" y="506730"/>
                  </a:cubicBezTo>
                  <a:cubicBezTo>
                    <a:pt x="227047" y="499110"/>
                    <a:pt x="229400" y="497206"/>
                    <a:pt x="219875" y="495301"/>
                  </a:cubicBezTo>
                  <a:cubicBezTo>
                    <a:pt x="210350" y="493396"/>
                    <a:pt x="246383" y="503555"/>
                    <a:pt x="248637" y="506730"/>
                  </a:cubicBezTo>
                  <a:cubicBezTo>
                    <a:pt x="250891" y="509905"/>
                    <a:pt x="243271" y="514350"/>
                    <a:pt x="233397" y="514350"/>
                  </a:cubicBezTo>
                  <a:cubicBezTo>
                    <a:pt x="223523" y="514350"/>
                    <a:pt x="198285" y="513716"/>
                    <a:pt x="189395" y="506731"/>
                  </a:cubicBezTo>
                  <a:cubicBezTo>
                    <a:pt x="180505" y="499746"/>
                    <a:pt x="180978" y="492760"/>
                    <a:pt x="176247" y="495300"/>
                  </a:cubicBezTo>
                  <a:cubicBezTo>
                    <a:pt x="168627" y="497840"/>
                    <a:pt x="171167" y="481965"/>
                    <a:pt x="164817" y="483870"/>
                  </a:cubicBezTo>
                  <a:cubicBezTo>
                    <a:pt x="158467" y="485775"/>
                    <a:pt x="155927" y="501650"/>
                    <a:pt x="138147" y="506730"/>
                  </a:cubicBezTo>
                  <a:cubicBezTo>
                    <a:pt x="120367" y="511810"/>
                    <a:pt x="93284" y="502634"/>
                    <a:pt x="58137" y="514350"/>
                  </a:cubicBezTo>
                  <a:cubicBezTo>
                    <a:pt x="53561" y="532653"/>
                    <a:pt x="36547" y="552450"/>
                    <a:pt x="27657" y="567690"/>
                  </a:cubicBezTo>
                  <a:cubicBezTo>
                    <a:pt x="18767" y="582930"/>
                    <a:pt x="12417" y="603250"/>
                    <a:pt x="4797" y="605790"/>
                  </a:cubicBezTo>
                  <a:cubicBezTo>
                    <a:pt x="-283" y="613410"/>
                    <a:pt x="-918" y="622935"/>
                    <a:pt x="987" y="647700"/>
                  </a:cubicBezTo>
                  <a:cubicBezTo>
                    <a:pt x="2892" y="672465"/>
                    <a:pt x="7224" y="718367"/>
                    <a:pt x="16227" y="754380"/>
                  </a:cubicBezTo>
                  <a:cubicBezTo>
                    <a:pt x="18767" y="784860"/>
                    <a:pt x="17849" y="815828"/>
                    <a:pt x="23847" y="845820"/>
                  </a:cubicBezTo>
                  <a:cubicBezTo>
                    <a:pt x="25643" y="854800"/>
                    <a:pt x="34991" y="860489"/>
                    <a:pt x="39087" y="868680"/>
                  </a:cubicBezTo>
                  <a:cubicBezTo>
                    <a:pt x="70635" y="931776"/>
                    <a:pt x="18271" y="848886"/>
                    <a:pt x="61947" y="914400"/>
                  </a:cubicBezTo>
                  <a:cubicBezTo>
                    <a:pt x="64487" y="955040"/>
                    <a:pt x="64065" y="995974"/>
                    <a:pt x="69567" y="1036320"/>
                  </a:cubicBezTo>
                  <a:cubicBezTo>
                    <a:pt x="74975" y="1075981"/>
                    <a:pt x="93710" y="1095395"/>
                    <a:pt x="115287" y="1127760"/>
                  </a:cubicBezTo>
                  <a:lnTo>
                    <a:pt x="130527" y="1150620"/>
                  </a:lnTo>
                  <a:cubicBezTo>
                    <a:pt x="135607" y="1158240"/>
                    <a:pt x="142871" y="1164792"/>
                    <a:pt x="145767" y="1173480"/>
                  </a:cubicBezTo>
                  <a:cubicBezTo>
                    <a:pt x="150847" y="1188720"/>
                    <a:pt x="157857" y="1203448"/>
                    <a:pt x="161007" y="1219200"/>
                  </a:cubicBezTo>
                  <a:cubicBezTo>
                    <a:pt x="163547" y="1231900"/>
                    <a:pt x="163268" y="1245509"/>
                    <a:pt x="168627" y="1257300"/>
                  </a:cubicBezTo>
                  <a:cubicBezTo>
                    <a:pt x="176206" y="1273974"/>
                    <a:pt x="188947" y="1287780"/>
                    <a:pt x="199107" y="1303020"/>
                  </a:cubicBezTo>
                  <a:cubicBezTo>
                    <a:pt x="204187" y="1310640"/>
                    <a:pt x="211451" y="1317192"/>
                    <a:pt x="214347" y="1325880"/>
                  </a:cubicBezTo>
                  <a:cubicBezTo>
                    <a:pt x="232483" y="1380288"/>
                    <a:pt x="216221" y="1362689"/>
                    <a:pt x="252447" y="1386840"/>
                  </a:cubicBezTo>
                  <a:lnTo>
                    <a:pt x="282927" y="1432560"/>
                  </a:lnTo>
                  <a:cubicBezTo>
                    <a:pt x="288007" y="1440180"/>
                    <a:pt x="290547" y="1450340"/>
                    <a:pt x="298167" y="1455420"/>
                  </a:cubicBezTo>
                  <a:lnTo>
                    <a:pt x="321027" y="1470660"/>
                  </a:lnTo>
                  <a:cubicBezTo>
                    <a:pt x="323567" y="1478280"/>
                    <a:pt x="327585" y="1485558"/>
                    <a:pt x="328647" y="1493520"/>
                  </a:cubicBezTo>
                  <a:cubicBezTo>
                    <a:pt x="331742" y="1516735"/>
                    <a:pt x="327958" y="1575963"/>
                    <a:pt x="343887" y="1607820"/>
                  </a:cubicBezTo>
                  <a:cubicBezTo>
                    <a:pt x="347983" y="1616011"/>
                    <a:pt x="352235" y="1624649"/>
                    <a:pt x="359127" y="1630680"/>
                  </a:cubicBezTo>
                  <a:cubicBezTo>
                    <a:pt x="372911" y="1642741"/>
                    <a:pt x="404847" y="1661160"/>
                    <a:pt x="404847" y="1661160"/>
                  </a:cubicBezTo>
                  <a:cubicBezTo>
                    <a:pt x="445487" y="1722120"/>
                    <a:pt x="392147" y="1648460"/>
                    <a:pt x="442947" y="1699260"/>
                  </a:cubicBezTo>
                  <a:cubicBezTo>
                    <a:pt x="449423" y="1705736"/>
                    <a:pt x="451711" y="1715644"/>
                    <a:pt x="458187" y="1722120"/>
                  </a:cubicBezTo>
                  <a:cubicBezTo>
                    <a:pt x="464663" y="1728596"/>
                    <a:pt x="474571" y="1730884"/>
                    <a:pt x="481047" y="1737360"/>
                  </a:cubicBezTo>
                  <a:cubicBezTo>
                    <a:pt x="490027" y="1746340"/>
                    <a:pt x="493573" y="1760458"/>
                    <a:pt x="503907" y="1767840"/>
                  </a:cubicBezTo>
                  <a:cubicBezTo>
                    <a:pt x="512429" y="1773927"/>
                    <a:pt x="524227" y="1772920"/>
                    <a:pt x="534387" y="1775460"/>
                  </a:cubicBezTo>
                  <a:cubicBezTo>
                    <a:pt x="542007" y="1783080"/>
                    <a:pt x="551269" y="1789354"/>
                    <a:pt x="557247" y="1798320"/>
                  </a:cubicBezTo>
                  <a:cubicBezTo>
                    <a:pt x="579481" y="1831670"/>
                    <a:pt x="540295" y="1830199"/>
                    <a:pt x="595347" y="1866900"/>
                  </a:cubicBezTo>
                  <a:lnTo>
                    <a:pt x="641067" y="1897380"/>
                  </a:lnTo>
                  <a:cubicBezTo>
                    <a:pt x="648687" y="1902460"/>
                    <a:pt x="655239" y="1909724"/>
                    <a:pt x="663927" y="1912620"/>
                  </a:cubicBezTo>
                  <a:cubicBezTo>
                    <a:pt x="679167" y="1917700"/>
                    <a:pt x="696281" y="1918949"/>
                    <a:pt x="709647" y="1927860"/>
                  </a:cubicBezTo>
                  <a:cubicBezTo>
                    <a:pt x="762050" y="1962795"/>
                    <a:pt x="737991" y="1952548"/>
                    <a:pt x="778227" y="1965960"/>
                  </a:cubicBezTo>
                  <a:cubicBezTo>
                    <a:pt x="780767" y="1973580"/>
                    <a:pt x="781946" y="1981799"/>
                    <a:pt x="785847" y="1988820"/>
                  </a:cubicBezTo>
                  <a:cubicBezTo>
                    <a:pt x="804320" y="2022071"/>
                    <a:pt x="823254" y="2052089"/>
                    <a:pt x="862047" y="2065020"/>
                  </a:cubicBezTo>
                  <a:cubicBezTo>
                    <a:pt x="869667" y="2067560"/>
                    <a:pt x="877723" y="2069048"/>
                    <a:pt x="884907" y="2072640"/>
                  </a:cubicBezTo>
                  <a:cubicBezTo>
                    <a:pt x="937230" y="2098802"/>
                    <a:pt x="872360" y="2080799"/>
                    <a:pt x="945867" y="2095500"/>
                  </a:cubicBezTo>
                  <a:cubicBezTo>
                    <a:pt x="965020" y="2152959"/>
                    <a:pt x="939184" y="2082134"/>
                    <a:pt x="968727" y="2141220"/>
                  </a:cubicBezTo>
                  <a:cubicBezTo>
                    <a:pt x="976334" y="2156434"/>
                    <a:pt x="975209" y="2176021"/>
                    <a:pt x="991587" y="2186940"/>
                  </a:cubicBezTo>
                  <a:cubicBezTo>
                    <a:pt x="1000301" y="2192749"/>
                    <a:pt x="1012036" y="2191551"/>
                    <a:pt x="1022067" y="2194560"/>
                  </a:cubicBezTo>
                  <a:cubicBezTo>
                    <a:pt x="1114826" y="2222388"/>
                    <a:pt x="1028014" y="2199857"/>
                    <a:pt x="1098267" y="2217420"/>
                  </a:cubicBezTo>
                  <a:cubicBezTo>
                    <a:pt x="1141837" y="2246467"/>
                    <a:pt x="1103831" y="2226052"/>
                    <a:pt x="1182087" y="2240280"/>
                  </a:cubicBezTo>
                  <a:cubicBezTo>
                    <a:pt x="1219265" y="2247040"/>
                    <a:pt x="1191844" y="2247727"/>
                    <a:pt x="1227807" y="2263140"/>
                  </a:cubicBezTo>
                  <a:cubicBezTo>
                    <a:pt x="1237433" y="2267265"/>
                    <a:pt x="1248127" y="2268220"/>
                    <a:pt x="1258287" y="2270760"/>
                  </a:cubicBezTo>
                  <a:cubicBezTo>
                    <a:pt x="1323801" y="2314436"/>
                    <a:pt x="1240911" y="2262072"/>
                    <a:pt x="1304007" y="2293620"/>
                  </a:cubicBezTo>
                  <a:cubicBezTo>
                    <a:pt x="1312198" y="2297716"/>
                    <a:pt x="1318449" y="2305252"/>
                    <a:pt x="1326867" y="2308860"/>
                  </a:cubicBezTo>
                  <a:cubicBezTo>
                    <a:pt x="1336493" y="2312985"/>
                    <a:pt x="1347316" y="2313471"/>
                    <a:pt x="1357347" y="2316480"/>
                  </a:cubicBezTo>
                  <a:cubicBezTo>
                    <a:pt x="1476767" y="2352306"/>
                    <a:pt x="1330436" y="2313979"/>
                    <a:pt x="1448787" y="2339340"/>
                  </a:cubicBezTo>
                  <a:cubicBezTo>
                    <a:pt x="1469267" y="2343729"/>
                    <a:pt x="1489427" y="2349500"/>
                    <a:pt x="1509747" y="2354580"/>
                  </a:cubicBezTo>
                  <a:cubicBezTo>
                    <a:pt x="1519907" y="2357120"/>
                    <a:pt x="1529958" y="2360146"/>
                    <a:pt x="1540227" y="2362200"/>
                  </a:cubicBezTo>
                  <a:cubicBezTo>
                    <a:pt x="1565627" y="2367280"/>
                    <a:pt x="1591297" y="2371158"/>
                    <a:pt x="1616427" y="2377440"/>
                  </a:cubicBezTo>
                  <a:cubicBezTo>
                    <a:pt x="1626587" y="2379980"/>
                    <a:pt x="1636550" y="2383506"/>
                    <a:pt x="1646907" y="2385060"/>
                  </a:cubicBezTo>
                  <a:cubicBezTo>
                    <a:pt x="1687410" y="2391135"/>
                    <a:pt x="1729094" y="2390367"/>
                    <a:pt x="1768827" y="2400300"/>
                  </a:cubicBezTo>
                  <a:cubicBezTo>
                    <a:pt x="1778987" y="2402840"/>
                    <a:pt x="1788852" y="2407305"/>
                    <a:pt x="1799307" y="2407920"/>
                  </a:cubicBezTo>
                  <a:cubicBezTo>
                    <a:pt x="1875418" y="2412397"/>
                    <a:pt x="1951707" y="2413000"/>
                    <a:pt x="2027907" y="2415540"/>
                  </a:cubicBezTo>
                  <a:cubicBezTo>
                    <a:pt x="2035527" y="2413000"/>
                    <a:pt x="2042735" y="2407920"/>
                    <a:pt x="2050767" y="2407920"/>
                  </a:cubicBezTo>
                  <a:cubicBezTo>
                    <a:pt x="2058799" y="2407920"/>
                    <a:pt x="2065724" y="2414103"/>
                    <a:pt x="2073627" y="2415540"/>
                  </a:cubicBezTo>
                  <a:cubicBezTo>
                    <a:pt x="2093775" y="2419203"/>
                    <a:pt x="2114267" y="2420620"/>
                    <a:pt x="2134587" y="2423160"/>
                  </a:cubicBezTo>
                  <a:cubicBezTo>
                    <a:pt x="2177767" y="2420620"/>
                    <a:pt x="2221860" y="2424729"/>
                    <a:pt x="2264127" y="2415540"/>
                  </a:cubicBezTo>
                  <a:cubicBezTo>
                    <a:pt x="2282025" y="2411649"/>
                    <a:pt x="2292471" y="2390852"/>
                    <a:pt x="2309847" y="2385060"/>
                  </a:cubicBezTo>
                  <a:cubicBezTo>
                    <a:pt x="2353548" y="2370493"/>
                    <a:pt x="2311038" y="2383613"/>
                    <a:pt x="2370807" y="2369820"/>
                  </a:cubicBezTo>
                  <a:cubicBezTo>
                    <a:pt x="2466338" y="2347774"/>
                    <a:pt x="2396329" y="2359643"/>
                    <a:pt x="2485107" y="2346960"/>
                  </a:cubicBezTo>
                  <a:cubicBezTo>
                    <a:pt x="2492727" y="2344420"/>
                    <a:pt x="2500126" y="2341082"/>
                    <a:pt x="2507967" y="2339340"/>
                  </a:cubicBezTo>
                  <a:cubicBezTo>
                    <a:pt x="2523049" y="2335988"/>
                    <a:pt x="2539030" y="2336606"/>
                    <a:pt x="2553687" y="2331720"/>
                  </a:cubicBezTo>
                  <a:cubicBezTo>
                    <a:pt x="2578618" y="2323410"/>
                    <a:pt x="2578186" y="2307768"/>
                    <a:pt x="2599407" y="2293620"/>
                  </a:cubicBezTo>
                  <a:cubicBezTo>
                    <a:pt x="2606090" y="2289165"/>
                    <a:pt x="2615083" y="2289592"/>
                    <a:pt x="2622267" y="2286000"/>
                  </a:cubicBezTo>
                  <a:cubicBezTo>
                    <a:pt x="2630458" y="2281904"/>
                    <a:pt x="2636439" y="2273656"/>
                    <a:pt x="2645127" y="2270760"/>
                  </a:cubicBezTo>
                  <a:cubicBezTo>
                    <a:pt x="2653562" y="2267948"/>
                    <a:pt x="2739490" y="2256303"/>
                    <a:pt x="2744187" y="2255520"/>
                  </a:cubicBezTo>
                  <a:cubicBezTo>
                    <a:pt x="2823265" y="2242340"/>
                    <a:pt x="2738712" y="2254984"/>
                    <a:pt x="2828007" y="2232660"/>
                  </a:cubicBezTo>
                  <a:cubicBezTo>
                    <a:pt x="2838167" y="2230120"/>
                    <a:pt x="2848417" y="2227917"/>
                    <a:pt x="2858487" y="2225040"/>
                  </a:cubicBezTo>
                  <a:cubicBezTo>
                    <a:pt x="2879406" y="2219063"/>
                    <a:pt x="2886783" y="2216700"/>
                    <a:pt x="2904207" y="2202180"/>
                  </a:cubicBezTo>
                  <a:cubicBezTo>
                    <a:pt x="2930506" y="2180264"/>
                    <a:pt x="2934269" y="2161679"/>
                    <a:pt x="2972787" y="2148840"/>
                  </a:cubicBezTo>
                  <a:lnTo>
                    <a:pt x="3018507" y="2133600"/>
                  </a:lnTo>
                  <a:cubicBezTo>
                    <a:pt x="3023587" y="2125980"/>
                    <a:pt x="3027884" y="2117775"/>
                    <a:pt x="3033747" y="2110740"/>
                  </a:cubicBezTo>
                  <a:cubicBezTo>
                    <a:pt x="3040646" y="2102461"/>
                    <a:pt x="3047641" y="2093858"/>
                    <a:pt x="3056607" y="2087880"/>
                  </a:cubicBezTo>
                  <a:cubicBezTo>
                    <a:pt x="3072871" y="2077037"/>
                    <a:pt x="3137843" y="2072963"/>
                    <a:pt x="3140427" y="2072640"/>
                  </a:cubicBezTo>
                  <a:cubicBezTo>
                    <a:pt x="3148047" y="2070100"/>
                    <a:pt x="3157607" y="2070700"/>
                    <a:pt x="3163287" y="2065020"/>
                  </a:cubicBezTo>
                  <a:cubicBezTo>
                    <a:pt x="3166945" y="2061362"/>
                    <a:pt x="3178442" y="2011962"/>
                    <a:pt x="3178527" y="2011680"/>
                  </a:cubicBezTo>
                  <a:cubicBezTo>
                    <a:pt x="3183143" y="1996293"/>
                    <a:pt x="3178182" y="1969856"/>
                    <a:pt x="3193767" y="1965960"/>
                  </a:cubicBezTo>
                  <a:cubicBezTo>
                    <a:pt x="3203927" y="1963420"/>
                    <a:pt x="3214216" y="1961349"/>
                    <a:pt x="3224247" y="1958340"/>
                  </a:cubicBezTo>
                  <a:cubicBezTo>
                    <a:pt x="3239634" y="1953724"/>
                    <a:pt x="3254215" y="1946250"/>
                    <a:pt x="3269967" y="1943100"/>
                  </a:cubicBezTo>
                  <a:cubicBezTo>
                    <a:pt x="3315943" y="1933905"/>
                    <a:pt x="3295780" y="1939576"/>
                    <a:pt x="3330927" y="1927860"/>
                  </a:cubicBezTo>
                  <a:cubicBezTo>
                    <a:pt x="3366487" y="1874520"/>
                    <a:pt x="3346167" y="1892300"/>
                    <a:pt x="3384267" y="1866900"/>
                  </a:cubicBezTo>
                  <a:cubicBezTo>
                    <a:pt x="3389347" y="1859280"/>
                    <a:pt x="3395788" y="1852409"/>
                    <a:pt x="3399507" y="1844040"/>
                  </a:cubicBezTo>
                  <a:cubicBezTo>
                    <a:pt x="3411579" y="1816877"/>
                    <a:pt x="3409293" y="1796154"/>
                    <a:pt x="3429987" y="1775460"/>
                  </a:cubicBezTo>
                  <a:cubicBezTo>
                    <a:pt x="3444759" y="1760688"/>
                    <a:pt x="3457114" y="1758798"/>
                    <a:pt x="3475707" y="1752600"/>
                  </a:cubicBezTo>
                  <a:cubicBezTo>
                    <a:pt x="3480787" y="1744980"/>
                    <a:pt x="3485084" y="1736775"/>
                    <a:pt x="3490947" y="1729740"/>
                  </a:cubicBezTo>
                  <a:cubicBezTo>
                    <a:pt x="3509282" y="1707738"/>
                    <a:pt x="3514190" y="1706625"/>
                    <a:pt x="3536667" y="1691640"/>
                  </a:cubicBezTo>
                  <a:lnTo>
                    <a:pt x="3551907" y="1645920"/>
                  </a:lnTo>
                  <a:cubicBezTo>
                    <a:pt x="3554447" y="1638300"/>
                    <a:pt x="3551735" y="1625008"/>
                    <a:pt x="3559527" y="1623060"/>
                  </a:cubicBezTo>
                  <a:lnTo>
                    <a:pt x="3590007" y="1615440"/>
                  </a:lnTo>
                  <a:cubicBezTo>
                    <a:pt x="3592547" y="1607820"/>
                    <a:pt x="3596307" y="1600503"/>
                    <a:pt x="3597627" y="1592580"/>
                  </a:cubicBezTo>
                  <a:cubicBezTo>
                    <a:pt x="3601408" y="1569892"/>
                    <a:pt x="3599669" y="1546314"/>
                    <a:pt x="3605247" y="1524000"/>
                  </a:cubicBezTo>
                  <a:cubicBezTo>
                    <a:pt x="3609601" y="1506583"/>
                    <a:pt x="3628833" y="1493157"/>
                    <a:pt x="3643347" y="1485900"/>
                  </a:cubicBezTo>
                  <a:cubicBezTo>
                    <a:pt x="3650531" y="1482308"/>
                    <a:pt x="3659023" y="1481872"/>
                    <a:pt x="3666207" y="1478280"/>
                  </a:cubicBezTo>
                  <a:cubicBezTo>
                    <a:pt x="3674398" y="1474184"/>
                    <a:pt x="3681447" y="1468120"/>
                    <a:pt x="3689067" y="1463040"/>
                  </a:cubicBezTo>
                  <a:cubicBezTo>
                    <a:pt x="3705692" y="1413164"/>
                    <a:pt x="3682602" y="1462116"/>
                    <a:pt x="3719547" y="1432560"/>
                  </a:cubicBezTo>
                  <a:cubicBezTo>
                    <a:pt x="3732976" y="1421817"/>
                    <a:pt x="3737387" y="1401899"/>
                    <a:pt x="3742407" y="1386840"/>
                  </a:cubicBezTo>
                  <a:cubicBezTo>
                    <a:pt x="3744947" y="1363980"/>
                    <a:pt x="3746246" y="1340948"/>
                    <a:pt x="3750027" y="1318260"/>
                  </a:cubicBezTo>
                  <a:cubicBezTo>
                    <a:pt x="3751347" y="1310337"/>
                    <a:pt x="3752629" y="1301672"/>
                    <a:pt x="3757647" y="1295400"/>
                  </a:cubicBezTo>
                  <a:cubicBezTo>
                    <a:pt x="3763368" y="1288249"/>
                    <a:pt x="3772887" y="1285240"/>
                    <a:pt x="3780507" y="1280160"/>
                  </a:cubicBezTo>
                  <a:cubicBezTo>
                    <a:pt x="3783047" y="1272540"/>
                    <a:pt x="3787065" y="1265262"/>
                    <a:pt x="3788127" y="1257300"/>
                  </a:cubicBezTo>
                  <a:cubicBezTo>
                    <a:pt x="3789118" y="1249864"/>
                    <a:pt x="3797530" y="1126302"/>
                    <a:pt x="3803367" y="1104900"/>
                  </a:cubicBezTo>
                  <a:cubicBezTo>
                    <a:pt x="3805777" y="1096065"/>
                    <a:pt x="3813527" y="1089660"/>
                    <a:pt x="3818607" y="1082040"/>
                  </a:cubicBezTo>
                  <a:cubicBezTo>
                    <a:pt x="3850073" y="1067516"/>
                    <a:pt x="3818365" y="1028942"/>
                    <a:pt x="3841467" y="1005840"/>
                  </a:cubicBezTo>
                  <a:cubicBezTo>
                    <a:pt x="3847943" y="999364"/>
                    <a:pt x="3856707" y="995680"/>
                    <a:pt x="3864327" y="990600"/>
                  </a:cubicBezTo>
                  <a:cubicBezTo>
                    <a:pt x="3869407" y="975360"/>
                    <a:pt x="3877793" y="960846"/>
                    <a:pt x="3879567" y="944880"/>
                  </a:cubicBezTo>
                  <a:cubicBezTo>
                    <a:pt x="3885708" y="889608"/>
                    <a:pt x="3882808" y="887815"/>
                    <a:pt x="3894807" y="845820"/>
                  </a:cubicBezTo>
                  <a:cubicBezTo>
                    <a:pt x="3897014" y="838097"/>
                    <a:pt x="3897972" y="829643"/>
                    <a:pt x="3902427" y="822960"/>
                  </a:cubicBezTo>
                  <a:cubicBezTo>
                    <a:pt x="3908405" y="813994"/>
                    <a:pt x="3917667" y="807720"/>
                    <a:pt x="3925287" y="800100"/>
                  </a:cubicBezTo>
                  <a:cubicBezTo>
                    <a:pt x="3922974" y="779287"/>
                    <a:pt x="3919572" y="697865"/>
                    <a:pt x="3917667" y="670560"/>
                  </a:cubicBezTo>
                  <a:cubicBezTo>
                    <a:pt x="3915762" y="643255"/>
                    <a:pt x="3910047" y="647700"/>
                    <a:pt x="3913857" y="636270"/>
                  </a:cubicBezTo>
                  <a:cubicBezTo>
                    <a:pt x="3911317" y="605790"/>
                    <a:pt x="3911666" y="577215"/>
                    <a:pt x="3906237" y="556260"/>
                  </a:cubicBezTo>
                  <a:cubicBezTo>
                    <a:pt x="3900808" y="535305"/>
                    <a:pt x="3888619" y="520700"/>
                    <a:pt x="3881285" y="510540"/>
                  </a:cubicBezTo>
                  <a:cubicBezTo>
                    <a:pt x="3873951" y="500380"/>
                    <a:pt x="3886016" y="493396"/>
                    <a:pt x="3881285" y="487681"/>
                  </a:cubicBezTo>
                  <a:cubicBezTo>
                    <a:pt x="3876554" y="481966"/>
                    <a:pt x="3875122" y="473075"/>
                    <a:pt x="3864327" y="464820"/>
                  </a:cubicBezTo>
                  <a:cubicBezTo>
                    <a:pt x="3853532" y="456565"/>
                    <a:pt x="3829850" y="442595"/>
                    <a:pt x="3816515" y="438150"/>
                  </a:cubicBezTo>
                  <a:cubicBezTo>
                    <a:pt x="3803180" y="433705"/>
                    <a:pt x="3846833" y="469900"/>
                    <a:pt x="3803367" y="445770"/>
                  </a:cubicBezTo>
                  <a:cubicBezTo>
                    <a:pt x="3800827" y="438150"/>
                    <a:pt x="3774157" y="432435"/>
                    <a:pt x="3753837" y="434340"/>
                  </a:cubicBezTo>
                  <a:cubicBezTo>
                    <a:pt x="3733517" y="436245"/>
                    <a:pt x="3696401" y="452755"/>
                    <a:pt x="3681447" y="457200"/>
                  </a:cubicBezTo>
                  <a:cubicBezTo>
                    <a:pt x="3666493" y="461645"/>
                    <a:pt x="3672719" y="459741"/>
                    <a:pt x="3664115" y="461011"/>
                  </a:cubicBezTo>
                  <a:cubicBezTo>
                    <a:pt x="3655511" y="462281"/>
                    <a:pt x="3636461" y="459105"/>
                    <a:pt x="3629825" y="464820"/>
                  </a:cubicBezTo>
                  <a:cubicBezTo>
                    <a:pt x="3623189" y="470535"/>
                    <a:pt x="3619503" y="493395"/>
                    <a:pt x="3605247" y="491490"/>
                  </a:cubicBezTo>
                  <a:cubicBezTo>
                    <a:pt x="3587208" y="485477"/>
                    <a:pt x="3574481" y="497840"/>
                    <a:pt x="3559527" y="502920"/>
                  </a:cubicBezTo>
                  <a:cubicBezTo>
                    <a:pt x="3544573" y="508000"/>
                    <a:pt x="3525685" y="517526"/>
                    <a:pt x="3515525" y="521971"/>
                  </a:cubicBezTo>
                  <a:cubicBezTo>
                    <a:pt x="3505365" y="526416"/>
                    <a:pt x="3489328" y="546100"/>
                    <a:pt x="3483327" y="548640"/>
                  </a:cubicBezTo>
                  <a:cubicBezTo>
                    <a:pt x="3468087" y="553720"/>
                    <a:pt x="3503012" y="548005"/>
                    <a:pt x="3498567" y="548640"/>
                  </a:cubicBezTo>
                  <a:cubicBezTo>
                    <a:pt x="3494122" y="549275"/>
                    <a:pt x="3466817" y="549275"/>
                    <a:pt x="3456657" y="552450"/>
                  </a:cubicBezTo>
                  <a:cubicBezTo>
                    <a:pt x="3446497" y="555625"/>
                    <a:pt x="3389347" y="544830"/>
                    <a:pt x="3437607" y="567690"/>
                  </a:cubicBezTo>
                  <a:cubicBezTo>
                    <a:pt x="3391542" y="579206"/>
                    <a:pt x="3436051" y="593090"/>
                    <a:pt x="3429987" y="594360"/>
                  </a:cubicBezTo>
                  <a:cubicBezTo>
                    <a:pt x="3423923" y="595630"/>
                    <a:pt x="3407924" y="574041"/>
                    <a:pt x="3401225" y="575311"/>
                  </a:cubicBezTo>
                  <a:cubicBezTo>
                    <a:pt x="3394526" y="576581"/>
                    <a:pt x="3388176" y="575946"/>
                    <a:pt x="3374555" y="575311"/>
                  </a:cubicBezTo>
                  <a:cubicBezTo>
                    <a:pt x="3360934" y="574676"/>
                    <a:pt x="3345818" y="587375"/>
                    <a:pt x="3327117" y="590550"/>
                  </a:cubicBezTo>
                  <a:cubicBezTo>
                    <a:pt x="3308416" y="593725"/>
                    <a:pt x="3285207" y="589280"/>
                    <a:pt x="3262347" y="594360"/>
                  </a:cubicBezTo>
                  <a:cubicBezTo>
                    <a:pt x="3239487" y="599440"/>
                    <a:pt x="3153127" y="591820"/>
                    <a:pt x="3189957" y="621030"/>
                  </a:cubicBezTo>
                  <a:cubicBezTo>
                    <a:pt x="3167097" y="618490"/>
                    <a:pt x="3088357" y="614680"/>
                    <a:pt x="3056607" y="613410"/>
                  </a:cubicBezTo>
                  <a:cubicBezTo>
                    <a:pt x="3024857" y="612140"/>
                    <a:pt x="3016602" y="613410"/>
                    <a:pt x="2999457" y="613410"/>
                  </a:cubicBezTo>
                  <a:cubicBezTo>
                    <a:pt x="2982312" y="613410"/>
                    <a:pt x="2974057" y="612775"/>
                    <a:pt x="2953737" y="613410"/>
                  </a:cubicBezTo>
                  <a:cubicBezTo>
                    <a:pt x="2933417" y="614045"/>
                    <a:pt x="2918177" y="616585"/>
                    <a:pt x="2877537" y="617220"/>
                  </a:cubicBezTo>
                  <a:cubicBezTo>
                    <a:pt x="2836897" y="617855"/>
                    <a:pt x="2740377" y="619760"/>
                    <a:pt x="2709897" y="617220"/>
                  </a:cubicBezTo>
                  <a:cubicBezTo>
                    <a:pt x="2646622" y="629148"/>
                    <a:pt x="2580702" y="617306"/>
                    <a:pt x="2549877" y="628650"/>
                  </a:cubicBezTo>
                  <a:cubicBezTo>
                    <a:pt x="2493013" y="626110"/>
                    <a:pt x="2347760" y="631825"/>
                    <a:pt x="2315375" y="624840"/>
                  </a:cubicBezTo>
                  <a:cubicBezTo>
                    <a:pt x="2282990" y="617855"/>
                    <a:pt x="2336168" y="591820"/>
                    <a:pt x="2355567" y="560070"/>
                  </a:cubicBezTo>
                  <a:cubicBezTo>
                    <a:pt x="2374966" y="528320"/>
                    <a:pt x="2405732" y="473075"/>
                    <a:pt x="2431767" y="434340"/>
                  </a:cubicBezTo>
                  <a:cubicBezTo>
                    <a:pt x="2457802" y="395605"/>
                    <a:pt x="2494632" y="356870"/>
                    <a:pt x="2511777" y="327660"/>
                  </a:cubicBezTo>
                  <a:cubicBezTo>
                    <a:pt x="2528922" y="298450"/>
                    <a:pt x="2527017" y="279400"/>
                    <a:pt x="2534637" y="259080"/>
                  </a:cubicBezTo>
                  <a:cubicBezTo>
                    <a:pt x="2542257" y="238760"/>
                    <a:pt x="2530982" y="245512"/>
                    <a:pt x="2557497" y="205740"/>
                  </a:cubicBezTo>
                  <a:cubicBezTo>
                    <a:pt x="2554957" y="193040"/>
                    <a:pt x="2564196" y="208915"/>
                    <a:pt x="2568927" y="198120"/>
                  </a:cubicBezTo>
                  <a:cubicBezTo>
                    <a:pt x="2573658" y="187325"/>
                    <a:pt x="2583980" y="151765"/>
                    <a:pt x="2585885" y="140970"/>
                  </a:cubicBezTo>
                  <a:cubicBezTo>
                    <a:pt x="2587790" y="130175"/>
                    <a:pt x="2590168" y="114935"/>
                    <a:pt x="2591787" y="91440"/>
                  </a:cubicBezTo>
                  <a:cubicBezTo>
                    <a:pt x="2593406" y="67945"/>
                    <a:pt x="2603217" y="5080"/>
                    <a:pt x="2595597" y="0"/>
                  </a:cubicBezTo>
                  <a:cubicBezTo>
                    <a:pt x="2585041" y="2111"/>
                    <a:pt x="2551496" y="33020"/>
                    <a:pt x="2538447" y="45720"/>
                  </a:cubicBezTo>
                  <a:cubicBezTo>
                    <a:pt x="2525398" y="58420"/>
                    <a:pt x="2521464" y="66676"/>
                    <a:pt x="2517305" y="76201"/>
                  </a:cubicBezTo>
                  <a:cubicBezTo>
                    <a:pt x="2513146" y="85726"/>
                    <a:pt x="2518226" y="98425"/>
                    <a:pt x="2513495" y="102870"/>
                  </a:cubicBezTo>
                  <a:cubicBezTo>
                    <a:pt x="2508764" y="107315"/>
                    <a:pt x="2501268" y="121920"/>
                    <a:pt x="2496537" y="121920"/>
                  </a:cubicBezTo>
                  <a:cubicBezTo>
                    <a:pt x="2491806" y="121920"/>
                    <a:pt x="2495902" y="93345"/>
                    <a:pt x="2485107" y="102870"/>
                  </a:cubicBezTo>
                  <a:cubicBezTo>
                    <a:pt x="2474312" y="112395"/>
                    <a:pt x="2445102" y="160655"/>
                    <a:pt x="2431767" y="179070"/>
                  </a:cubicBezTo>
                  <a:cubicBezTo>
                    <a:pt x="2418432" y="197485"/>
                    <a:pt x="2412717" y="210820"/>
                    <a:pt x="2405097" y="213360"/>
                  </a:cubicBezTo>
                  <a:cubicBezTo>
                    <a:pt x="2394937" y="228600"/>
                    <a:pt x="2400652" y="224155"/>
                    <a:pt x="2393667" y="236220"/>
                  </a:cubicBezTo>
                  <a:cubicBezTo>
                    <a:pt x="2386682" y="248285"/>
                    <a:pt x="2377792" y="266065"/>
                    <a:pt x="2363187" y="285750"/>
                  </a:cubicBezTo>
                  <a:cubicBezTo>
                    <a:pt x="2348582" y="305435"/>
                    <a:pt x="2318737" y="337185"/>
                    <a:pt x="2306037" y="354330"/>
                  </a:cubicBezTo>
                  <a:cubicBezTo>
                    <a:pt x="2293337" y="371475"/>
                    <a:pt x="2287622" y="380365"/>
                    <a:pt x="2286987" y="388620"/>
                  </a:cubicBezTo>
                  <a:cubicBezTo>
                    <a:pt x="2286352" y="396875"/>
                    <a:pt x="2306386" y="400050"/>
                    <a:pt x="2302227" y="403860"/>
                  </a:cubicBezTo>
                  <a:cubicBezTo>
                    <a:pt x="2298068" y="407670"/>
                    <a:pt x="2264575" y="405766"/>
                    <a:pt x="2262035" y="411481"/>
                  </a:cubicBezTo>
                  <a:cubicBezTo>
                    <a:pt x="2259495" y="417196"/>
                    <a:pt x="2258698" y="433070"/>
                    <a:pt x="2256507" y="441960"/>
                  </a:cubicBezTo>
                  <a:cubicBezTo>
                    <a:pt x="2254316" y="450850"/>
                    <a:pt x="2253967" y="458470"/>
                    <a:pt x="2248887" y="464820"/>
                  </a:cubicBezTo>
                  <a:cubicBezTo>
                    <a:pt x="2243807" y="471170"/>
                    <a:pt x="2232726" y="473710"/>
                    <a:pt x="2226027" y="480060"/>
                  </a:cubicBezTo>
                  <a:cubicBezTo>
                    <a:pt x="2219328" y="486410"/>
                    <a:pt x="2216315" y="500380"/>
                    <a:pt x="2208695" y="502920"/>
                  </a:cubicBezTo>
                  <a:cubicBezTo>
                    <a:pt x="2201075" y="505460"/>
                    <a:pt x="2195198" y="497840"/>
                    <a:pt x="2176497" y="514350"/>
                  </a:cubicBezTo>
                  <a:cubicBezTo>
                    <a:pt x="2157796" y="530860"/>
                    <a:pt x="2111727" y="568960"/>
                    <a:pt x="2096487" y="601980"/>
                  </a:cubicBezTo>
                  <a:cubicBezTo>
                    <a:pt x="2088867" y="604520"/>
                    <a:pt x="2000316" y="618490"/>
                    <a:pt x="1989807" y="624840"/>
                  </a:cubicBezTo>
                  <a:cubicBezTo>
                    <a:pt x="1979298" y="631190"/>
                    <a:pt x="2075694" y="633730"/>
                    <a:pt x="2033435" y="640080"/>
                  </a:cubicBezTo>
                  <a:cubicBezTo>
                    <a:pt x="2017846" y="665480"/>
                    <a:pt x="1981016" y="617220"/>
                    <a:pt x="1964855" y="640080"/>
                  </a:cubicBezTo>
                  <a:cubicBezTo>
                    <a:pt x="1948694" y="662940"/>
                    <a:pt x="1962153" y="635635"/>
                    <a:pt x="1959327" y="636270"/>
                  </a:cubicBezTo>
                  <a:cubicBezTo>
                    <a:pt x="1956501" y="636905"/>
                    <a:pt x="1958057" y="646430"/>
                    <a:pt x="1947897" y="643890"/>
                  </a:cubicBezTo>
                  <a:cubicBezTo>
                    <a:pt x="1932657" y="633730"/>
                    <a:pt x="1948532" y="629920"/>
                    <a:pt x="1940277" y="624840"/>
                  </a:cubicBezTo>
                  <a:cubicBezTo>
                    <a:pt x="1932022" y="619760"/>
                    <a:pt x="1900907" y="612775"/>
                    <a:pt x="1898367" y="613410"/>
                  </a:cubicBezTo>
                  <a:cubicBezTo>
                    <a:pt x="1895827" y="614045"/>
                    <a:pt x="1921227" y="622935"/>
                    <a:pt x="1925037" y="628650"/>
                  </a:cubicBezTo>
                  <a:cubicBezTo>
                    <a:pt x="1928847" y="634365"/>
                    <a:pt x="1925037" y="651510"/>
                    <a:pt x="1921227" y="647700"/>
                  </a:cubicBezTo>
                  <a:cubicBezTo>
                    <a:pt x="1917417" y="643890"/>
                    <a:pt x="1903447" y="609600"/>
                    <a:pt x="1902177" y="605790"/>
                  </a:cubicBezTo>
                  <a:cubicBezTo>
                    <a:pt x="1900907" y="601980"/>
                    <a:pt x="1921227" y="627380"/>
                    <a:pt x="1913607" y="624840"/>
                  </a:cubicBezTo>
                  <a:cubicBezTo>
                    <a:pt x="1898367" y="627380"/>
                    <a:pt x="1908527" y="622300"/>
                    <a:pt x="1905987" y="621030"/>
                  </a:cubicBezTo>
                  <a:cubicBezTo>
                    <a:pt x="1903447" y="619760"/>
                    <a:pt x="1898081" y="616585"/>
                    <a:pt x="1898367" y="617220"/>
                  </a:cubicBezTo>
                  <a:cubicBezTo>
                    <a:pt x="1898653" y="617855"/>
                    <a:pt x="1910880" y="619760"/>
                    <a:pt x="1907705" y="624840"/>
                  </a:cubicBezTo>
                  <a:cubicBezTo>
                    <a:pt x="1904530" y="629920"/>
                    <a:pt x="1923132" y="626745"/>
                    <a:pt x="1913607" y="632460"/>
                  </a:cubicBezTo>
                  <a:cubicBezTo>
                    <a:pt x="1903098" y="638810"/>
                    <a:pt x="1924215" y="613410"/>
                    <a:pt x="1919135" y="621030"/>
                  </a:cubicBezTo>
                  <a:cubicBezTo>
                    <a:pt x="1914055" y="628650"/>
                    <a:pt x="1928847" y="633730"/>
                    <a:pt x="1932657" y="636270"/>
                  </a:cubicBezTo>
                  <a:cubicBezTo>
                    <a:pt x="1936467" y="638810"/>
                    <a:pt x="1943900" y="628015"/>
                    <a:pt x="1941995" y="636270"/>
                  </a:cubicBezTo>
                  <a:cubicBezTo>
                    <a:pt x="1940090" y="644525"/>
                    <a:pt x="1922783" y="634365"/>
                    <a:pt x="1917417" y="636270"/>
                  </a:cubicBezTo>
                  <a:cubicBezTo>
                    <a:pt x="1912051" y="638175"/>
                    <a:pt x="1909511" y="648335"/>
                    <a:pt x="1909797" y="647700"/>
                  </a:cubicBezTo>
                  <a:cubicBezTo>
                    <a:pt x="1910083" y="647065"/>
                    <a:pt x="1876590" y="613410"/>
                    <a:pt x="1919135" y="632460"/>
                  </a:cubicBezTo>
                  <a:cubicBezTo>
                    <a:pt x="1961680" y="651510"/>
                    <a:pt x="1913607" y="638175"/>
                    <a:pt x="1913607" y="636270"/>
                  </a:cubicBezTo>
                  <a:cubicBezTo>
                    <a:pt x="1913607" y="634365"/>
                    <a:pt x="1882305" y="607695"/>
                    <a:pt x="1919135" y="621030"/>
                  </a:cubicBezTo>
                  <a:cubicBezTo>
                    <a:pt x="1955965" y="634365"/>
                    <a:pt x="1904368" y="621030"/>
                    <a:pt x="1909797" y="624840"/>
                  </a:cubicBezTo>
                  <a:cubicBezTo>
                    <a:pt x="1915226" y="628650"/>
                    <a:pt x="1943452" y="642620"/>
                    <a:pt x="1951707" y="643890"/>
                  </a:cubicBezTo>
                  <a:cubicBezTo>
                    <a:pt x="1959962" y="645160"/>
                    <a:pt x="1966312" y="633095"/>
                    <a:pt x="1959327" y="632460"/>
                  </a:cubicBezTo>
                  <a:cubicBezTo>
                    <a:pt x="1952342" y="631825"/>
                    <a:pt x="1894557" y="635000"/>
                    <a:pt x="1909797" y="640080"/>
                  </a:cubicBezTo>
                  <a:cubicBezTo>
                    <a:pt x="1917417" y="642620"/>
                    <a:pt x="1867537" y="639084"/>
                    <a:pt x="1875507" y="640080"/>
                  </a:cubicBezTo>
                  <a:lnTo>
                    <a:pt x="1966947" y="640080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cxnSp>
          <p:nvCxnSpPr>
            <p:cNvPr id="98" name="Straight Arrow Connector 97"/>
            <p:cNvCxnSpPr/>
            <p:nvPr/>
          </p:nvCxnSpPr>
          <p:spPr>
            <a:xfrm flipH="1">
              <a:off x="6644206" y="3396376"/>
              <a:ext cx="7621" cy="108928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Arrow Connector 98"/>
            <p:cNvCxnSpPr/>
            <p:nvPr/>
          </p:nvCxnSpPr>
          <p:spPr>
            <a:xfrm>
              <a:off x="6644206" y="3396376"/>
              <a:ext cx="1968516" cy="1470283"/>
            </a:xfrm>
            <a:prstGeom prst="straightConnector1">
              <a:avLst/>
            </a:prstGeom>
            <a:ln>
              <a:solidFill>
                <a:schemeClr val="tx2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Arrow Connector 99"/>
            <p:cNvCxnSpPr/>
            <p:nvPr/>
          </p:nvCxnSpPr>
          <p:spPr>
            <a:xfrm flipH="1">
              <a:off x="7256093" y="2659846"/>
              <a:ext cx="821107" cy="143738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ectangle 100"/>
            <p:cNvSpPr/>
            <p:nvPr/>
          </p:nvSpPr>
          <p:spPr>
            <a:xfrm>
              <a:off x="4359659" y="3202353"/>
              <a:ext cx="134382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smtClean="0">
                  <a:solidFill>
                    <a:schemeClr val="tx2"/>
                  </a:solidFill>
                  <a:latin typeface="Times New Roman" pitchFamily="18" charset="0"/>
                </a:rPr>
                <a:t>Ground noise sources in the </a:t>
              </a:r>
              <a:r>
                <a:rPr lang="en-US" sz="1400" i="1" dirty="0" smtClean="0">
                  <a:solidFill>
                    <a:schemeClr val="tx2"/>
                  </a:solidFill>
                  <a:latin typeface="Times New Roman" pitchFamily="18" charset="0"/>
                </a:rPr>
                <a:t>spillover region</a:t>
              </a:r>
              <a:endParaRPr lang="en-US" sz="1400" i="1" dirty="0">
                <a:solidFill>
                  <a:schemeClr val="tx2"/>
                </a:solidFill>
                <a:latin typeface="Times New Roman" pitchFamily="18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6461760" y="2162939"/>
              <a:ext cx="254855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smtClean="0">
                  <a:latin typeface="Times New Roman" pitchFamily="18" charset="0"/>
                </a:rPr>
                <a:t>RFI source in the sky region (</a:t>
              </a:r>
              <a:r>
                <a:rPr lang="en-US" sz="1400" i="1" dirty="0" smtClean="0">
                  <a:latin typeface="Times New Roman" pitchFamily="18" charset="0"/>
                </a:rPr>
                <a:t>antenna side-lobe region</a:t>
              </a:r>
              <a:r>
                <a:rPr lang="en-US" sz="1400" dirty="0" smtClean="0">
                  <a:latin typeface="Times New Roman" pitchFamily="18" charset="0"/>
                </a:rPr>
                <a:t>)</a:t>
              </a:r>
              <a:endParaRPr lang="en-US" sz="1400" dirty="0">
                <a:latin typeface="Times New Roman" pitchFamily="18" charset="0"/>
              </a:endParaRPr>
            </a:p>
          </p:txBody>
        </p:sp>
        <p:cxnSp>
          <p:nvCxnSpPr>
            <p:cNvPr id="103" name="Straight Arrow Connector 102"/>
            <p:cNvCxnSpPr/>
            <p:nvPr/>
          </p:nvCxnSpPr>
          <p:spPr>
            <a:xfrm flipH="1">
              <a:off x="4675975" y="3396376"/>
              <a:ext cx="1953425" cy="1470282"/>
            </a:xfrm>
            <a:prstGeom prst="straightConnector1">
              <a:avLst/>
            </a:prstGeom>
            <a:ln>
              <a:solidFill>
                <a:schemeClr val="tx2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Arrow Connector 103"/>
            <p:cNvCxnSpPr/>
            <p:nvPr/>
          </p:nvCxnSpPr>
          <p:spPr>
            <a:xfrm flipH="1">
              <a:off x="4653243" y="3396376"/>
              <a:ext cx="1994773" cy="1118295"/>
            </a:xfrm>
            <a:prstGeom prst="straightConnector1">
              <a:avLst/>
            </a:prstGeom>
            <a:ln>
              <a:solidFill>
                <a:schemeClr val="tx2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Arrow Connector 104"/>
            <p:cNvCxnSpPr/>
            <p:nvPr/>
          </p:nvCxnSpPr>
          <p:spPr>
            <a:xfrm flipH="1" flipV="1">
              <a:off x="6638619" y="3396376"/>
              <a:ext cx="1962643" cy="1013083"/>
            </a:xfrm>
            <a:prstGeom prst="straightConnector1">
              <a:avLst/>
            </a:prstGeom>
            <a:ln>
              <a:solidFill>
                <a:schemeClr val="tx2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Arrow Connector 105"/>
            <p:cNvCxnSpPr/>
            <p:nvPr/>
          </p:nvCxnSpPr>
          <p:spPr>
            <a:xfrm>
              <a:off x="4850572" y="3902917"/>
              <a:ext cx="331028" cy="48155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ectangle 106"/>
            <p:cNvSpPr/>
            <p:nvPr/>
          </p:nvSpPr>
          <p:spPr>
            <a:xfrm>
              <a:off x="5393588" y="5357230"/>
              <a:ext cx="270964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latin typeface="Times New Roman" pitchFamily="18" charset="0"/>
                </a:rPr>
                <a:t>Ground noise sources in the </a:t>
              </a:r>
              <a:r>
                <a:rPr lang="en-US" sz="1400" dirty="0" smtClean="0">
                  <a:latin typeface="Times New Roman" pitchFamily="18" charset="0"/>
                </a:rPr>
                <a:t>region shielded by the reflector</a:t>
              </a:r>
            </a:p>
            <a:p>
              <a:pPr algn="ctr"/>
              <a:r>
                <a:rPr lang="en-US" sz="1400" dirty="0" smtClean="0">
                  <a:latin typeface="Times New Roman" pitchFamily="18" charset="0"/>
                </a:rPr>
                <a:t>(</a:t>
              </a:r>
              <a:r>
                <a:rPr lang="en-US" sz="1400" i="1" dirty="0" smtClean="0">
                  <a:latin typeface="Times New Roman" pitchFamily="18" charset="0"/>
                </a:rPr>
                <a:t>antenna back-lobe region</a:t>
              </a:r>
              <a:r>
                <a:rPr lang="en-US" sz="1400" dirty="0" smtClean="0">
                  <a:latin typeface="Times New Roman" pitchFamily="18" charset="0"/>
                </a:rPr>
                <a:t>)</a:t>
              </a:r>
              <a:endParaRPr lang="en-US" sz="1400" dirty="0">
                <a:latin typeface="Times New Roman" pitchFamily="18" charset="0"/>
              </a:endParaRPr>
            </a:p>
          </p:txBody>
        </p:sp>
        <p:cxnSp>
          <p:nvCxnSpPr>
            <p:cNvPr id="108" name="Straight Arrow Connector 107"/>
            <p:cNvCxnSpPr/>
            <p:nvPr/>
          </p:nvCxnSpPr>
          <p:spPr>
            <a:xfrm flipH="1">
              <a:off x="8472087" y="3945506"/>
              <a:ext cx="249182" cy="59285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Rectangle 108"/>
            <p:cNvSpPr/>
            <p:nvPr/>
          </p:nvSpPr>
          <p:spPr>
            <a:xfrm>
              <a:off x="5119874" y="4330282"/>
              <a:ext cx="62388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 smtClean="0">
                  <a:latin typeface="Symbol" pitchFamily="18" charset="2"/>
                </a:rPr>
                <a:t>q</a:t>
              </a:r>
              <a:r>
                <a:rPr lang="en-US" sz="1400" dirty="0" smtClean="0">
                  <a:latin typeface="Symbol" pitchFamily="18" charset="2"/>
                  <a:sym typeface="Symbol"/>
                </a:rPr>
                <a:t></a:t>
              </a:r>
              <a:r>
                <a:rPr lang="en-US" sz="1400" dirty="0">
                  <a:latin typeface="Symbol" pitchFamily="18" charset="2"/>
                </a:rPr>
                <a:t> </a:t>
              </a:r>
              <a:r>
                <a:rPr lang="en-US" sz="1400" dirty="0" smtClean="0">
                  <a:latin typeface="Symbol" pitchFamily="18" charset="2"/>
                </a:rPr>
                <a:t>q</a:t>
              </a:r>
              <a:r>
                <a:rPr lang="en-US" sz="1400" baseline="-25000" dirty="0" smtClean="0">
                  <a:latin typeface="Symbol" pitchFamily="18" charset="2"/>
                </a:rPr>
                <a:t>o</a:t>
              </a:r>
              <a:r>
                <a:rPr lang="en-US" sz="1400" dirty="0" smtClean="0">
                  <a:latin typeface="Symbol" pitchFamily="18" charset="2"/>
                </a:rPr>
                <a:t> </a:t>
              </a:r>
              <a:endParaRPr lang="sv-SE" sz="1400" dirty="0"/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6718766" y="4230587"/>
              <a:ext cx="53732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 smtClean="0">
                  <a:latin typeface="Symbol" pitchFamily="18" charset="2"/>
                </a:rPr>
                <a:t>q</a:t>
              </a:r>
              <a:r>
                <a:rPr lang="en-US" sz="1400" dirty="0" smtClean="0">
                  <a:latin typeface="Symbol" pitchFamily="18" charset="2"/>
                  <a:sym typeface="Symbol"/>
                </a:rPr>
                <a:t></a:t>
              </a:r>
              <a:endParaRPr lang="sv-SE" sz="1400" dirty="0"/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5703484" y="2980193"/>
              <a:ext cx="83388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latin typeface="Times New Roman" pitchFamily="18" charset="0"/>
                </a:rPr>
                <a:t>|G</a:t>
              </a:r>
              <a:r>
                <a:rPr lang="en-US" dirty="0">
                  <a:latin typeface="Symbol" pitchFamily="18" charset="2"/>
                </a:rPr>
                <a:t>(q)|</a:t>
              </a:r>
              <a:r>
                <a:rPr lang="en-US" baseline="30000" dirty="0">
                  <a:latin typeface="Symbol" pitchFamily="18" charset="2"/>
                </a:rPr>
                <a:t>2 </a:t>
              </a:r>
              <a:endParaRPr lang="sv-SE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TextBox 112"/>
              <p:cNvSpPr txBox="1"/>
              <p:nvPr/>
            </p:nvSpPr>
            <p:spPr>
              <a:xfrm>
                <a:off x="389520" y="4978107"/>
                <a:ext cx="4834135" cy="369332"/>
              </a:xfrm>
              <a:prstGeom prst="rect">
                <a:avLst/>
              </a:prstGeom>
              <a:noFill/>
              <a:ln>
                <a:solidFill>
                  <a:schemeClr val="tx2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sv-SE" sz="2400" i="1" dirty="0"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sv-SE" sz="24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sv-SE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sv-SE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𝜑</m:t>
                        </m:r>
                      </m:e>
                    </m:d>
                  </m:oMath>
                </a14:m>
                <a:r>
                  <a:rPr lang="sv-SE" sz="2400" dirty="0" smtClean="0"/>
                  <a:t> is the feed far field function</a:t>
                </a:r>
                <a:endParaRPr lang="sv-SE" sz="2400" dirty="0"/>
              </a:p>
            </p:txBody>
          </p:sp>
        </mc:Choice>
        <mc:Fallback xmlns="">
          <p:sp>
            <p:nvSpPr>
              <p:cNvPr id="113" name="TextBox 1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520" y="4978107"/>
                <a:ext cx="4834135" cy="369332"/>
              </a:xfrm>
              <a:prstGeom prst="rect">
                <a:avLst/>
              </a:prstGeom>
              <a:blipFill rotWithShape="0">
                <a:blip r:embed="rId5"/>
                <a:stretch>
                  <a:fillRect l="-2138" t="-22581" r="-881" b="-48387"/>
                </a:stretch>
              </a:blipFill>
              <a:ln>
                <a:solidFill>
                  <a:schemeClr val="tx2"/>
                </a:solidFill>
              </a:ln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6700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Yingsfe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152400"/>
            <a:ext cx="6572250" cy="617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88925" y="803275"/>
            <a:ext cx="2073275" cy="393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sv-SE" sz="2800">
                <a:solidFill>
                  <a:schemeClr val="tx2"/>
                </a:solidFill>
                <a:latin typeface="Times New Roman" pitchFamily="18" charset="0"/>
              </a:rPr>
              <a:t>Broadband SOFT corrugated primary feed</a:t>
            </a:r>
          </a:p>
          <a:p>
            <a:pPr eaLnBrk="1" hangingPunct="1"/>
            <a:r>
              <a:rPr lang="sv-SE" sz="2800">
                <a:solidFill>
                  <a:schemeClr val="tx2"/>
                </a:solidFill>
                <a:latin typeface="Times New Roman" pitchFamily="18" charset="0"/>
              </a:rPr>
              <a:t>(Ying,</a:t>
            </a:r>
          </a:p>
          <a:p>
            <a:pPr eaLnBrk="1" hangingPunct="1"/>
            <a:r>
              <a:rPr lang="sv-SE" sz="2800">
                <a:solidFill>
                  <a:schemeClr val="tx2"/>
                </a:solidFill>
                <a:latin typeface="Times New Roman" pitchFamily="18" charset="0"/>
              </a:rPr>
              <a:t>A. Kishk and</a:t>
            </a:r>
          </a:p>
          <a:p>
            <a:pPr eaLnBrk="1" hangingPunct="1"/>
            <a:r>
              <a:rPr lang="sv-SE" sz="2800">
                <a:solidFill>
                  <a:schemeClr val="tx2"/>
                </a:solidFill>
                <a:latin typeface="Times New Roman" pitchFamily="18" charset="0"/>
              </a:rPr>
              <a:t>P-S. Kildal, 1995)</a:t>
            </a:r>
            <a:endParaRPr lang="en-US" sz="2800">
              <a:solidFill>
                <a:schemeClr val="tx2"/>
              </a:solidFill>
              <a:latin typeface="Times New Roman" pitchFamily="18" charset="0"/>
            </a:endParaRPr>
          </a:p>
          <a:p>
            <a:pPr eaLnBrk="1" hangingPunct="1"/>
            <a:endParaRPr lang="en-US" sz="28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36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~AUT00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73225"/>
            <a:ext cx="4724400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Hat feed in ring-focus paraboloid </a:t>
            </a:r>
            <a:br>
              <a:rPr lang="en-US" sz="3600" smtClean="0"/>
            </a:br>
            <a:r>
              <a:rPr lang="en-US" sz="3600" smtClean="0"/>
              <a:t>invented in 1986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6019800" y="3200400"/>
            <a:ext cx="2286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sz="2400">
                <a:solidFill>
                  <a:schemeClr val="tx2"/>
                </a:solidFill>
              </a:rPr>
              <a:t>Low sidelobes</a:t>
            </a:r>
          </a:p>
          <a:p>
            <a:pPr eaLnBrk="1" hangingPunct="1"/>
            <a:r>
              <a:rPr lang="en-US" sz="2400">
                <a:solidFill>
                  <a:schemeClr val="tx2"/>
                </a:solidFill>
              </a:rPr>
              <a:t>Good efficiency</a:t>
            </a:r>
          </a:p>
        </p:txBody>
      </p:sp>
    </p:spTree>
    <p:extLst>
      <p:ext uri="{BB962C8B-B14F-4D97-AF65-F5344CB8AC3E}">
        <p14:creationId xmlns:p14="http://schemas.microsoft.com/office/powerpoint/2010/main" val="335636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3">
      <a:dk1>
        <a:srgbClr val="000000"/>
      </a:dk1>
      <a:lt1>
        <a:srgbClr val="FFFFFF"/>
      </a:lt1>
      <a:dk2>
        <a:srgbClr val="FF33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33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12945</TotalTime>
  <Words>2864</Words>
  <Application>Microsoft Office PowerPoint</Application>
  <PresentationFormat>On-screen Show (4:3)</PresentationFormat>
  <Paragraphs>761</Paragraphs>
  <Slides>76</Slides>
  <Notes>4</Notes>
  <HiddenSlides>0</HiddenSlides>
  <MMClips>1</MMClips>
  <ScaleCrop>false</ScaleCrop>
  <HeadingPairs>
    <vt:vector size="10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Links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86" baseType="lpstr">
      <vt:lpstr>MS PGothic</vt:lpstr>
      <vt:lpstr>MS PGothic</vt:lpstr>
      <vt:lpstr>Arial</vt:lpstr>
      <vt:lpstr>Cambria Math</vt:lpstr>
      <vt:lpstr>Symbol</vt:lpstr>
      <vt:lpstr>Times</vt:lpstr>
      <vt:lpstr>Times New Roman</vt:lpstr>
      <vt:lpstr>Default Design</vt:lpstr>
      <vt:lpstr>C:\Users\Marianna\Documents\ANTENNA DESIGN\ANTENNAMCD\FIG8-11.MCD</vt:lpstr>
      <vt:lpstr>Equation</vt:lpstr>
      <vt:lpstr>Lecture 13 Reflector Antennas</vt:lpstr>
      <vt:lpstr>Learning goals</vt:lpstr>
      <vt:lpstr>Content</vt:lpstr>
      <vt:lpstr>Applications</vt:lpstr>
      <vt:lpstr>Examples</vt:lpstr>
      <vt:lpstr>Parabola and Paraboloid</vt:lpstr>
      <vt:lpstr>Antenna feeds</vt:lpstr>
      <vt:lpstr>PowerPoint Presentation</vt:lpstr>
      <vt:lpstr>Hat feed in ring-focus paraboloid  invented in 1986</vt:lpstr>
      <vt:lpstr>Hat feed 1997 commercialized in Comhat AB for radio links good numerical control, simple geometry</vt:lpstr>
      <vt:lpstr>Latest large improvement of hat feed  increased bandwidth from 10% to 33% Master project by Martin Denstedt 2006</vt:lpstr>
      <vt:lpstr>Martin Denstedt got Lilla Polhemspriset for best Master project in Sweden in 2006</vt:lpstr>
      <vt:lpstr>Small efficient resonant reflector antenna with dipole-disk feed 1982</vt:lpstr>
      <vt:lpstr>Radiotelescope in Arecibo</vt:lpstr>
      <vt:lpstr>Platform with old 300 MHz line feed (left), and enclosure with dual-reflector feed inside (right)</vt:lpstr>
      <vt:lpstr>Ray paths of Gregorian dual-reflector feed in cross section</vt:lpstr>
      <vt:lpstr>Content</vt:lpstr>
      <vt:lpstr>Operation principle</vt:lpstr>
      <vt:lpstr>Operation principle</vt:lpstr>
      <vt:lpstr>General theory </vt:lpstr>
      <vt:lpstr>Geometrical Optics (GO)  (or called as Ray Optics)</vt:lpstr>
      <vt:lpstr>GO examples</vt:lpstr>
      <vt:lpstr>Physical optics (PO)  (or called as Wave Optics)</vt:lpstr>
      <vt:lpstr>Feed and arbitrary reflector with their coordinate systems.</vt:lpstr>
      <vt:lpstr>Incident field on reflector</vt:lpstr>
      <vt:lpstr>Incident field on reflector</vt:lpstr>
      <vt:lpstr>Incident field on reflector</vt:lpstr>
      <vt:lpstr>Geometrical Optics (GO) reflection</vt:lpstr>
      <vt:lpstr>Reflected GO field</vt:lpstr>
      <vt:lpstr>GO transmission along ray to aperture plane</vt:lpstr>
      <vt:lpstr>Aperture integration by  Fourier transformtion</vt:lpstr>
      <vt:lpstr>Discussion  What are ignored in GO + aperture integral</vt:lpstr>
      <vt:lpstr>Alternative more accurate approach:   Physical Optics integration</vt:lpstr>
      <vt:lpstr>PO integration</vt:lpstr>
      <vt:lpstr>Discussion  What are ignored in GO + PO</vt:lpstr>
      <vt:lpstr>Summary of Analysis Methods</vt:lpstr>
      <vt:lpstr>Paraboloidal Reflector</vt:lpstr>
      <vt:lpstr>Paraboloidal reflector</vt:lpstr>
      <vt:lpstr>BOR1 feed antennas</vt:lpstr>
      <vt:lpstr>Why do we focus on BOR1 feed?</vt:lpstr>
      <vt:lpstr>Paraboloid: Aperture field by using GO</vt:lpstr>
      <vt:lpstr>Paraboloid: Illumination taper</vt:lpstr>
      <vt:lpstr>Directivity</vt:lpstr>
      <vt:lpstr>Content</vt:lpstr>
      <vt:lpstr>Paraboloid:  Aperture efficiency (or also called as  feed efficiency)</vt:lpstr>
      <vt:lpstr>Cassegrain antenna</vt:lpstr>
      <vt:lpstr>Cassegrain antenna: Aperture field and efficiency</vt:lpstr>
      <vt:lpstr>Subefficiencies of Paraboloids and Cassegrain Antennas</vt:lpstr>
      <vt:lpstr>Paraboloid: Spillover efficiency</vt:lpstr>
      <vt:lpstr>Paraboloid: polarization efficiency</vt:lpstr>
      <vt:lpstr>Paraboloid: Illumination efficiency</vt:lpstr>
      <vt:lpstr>Paraboloid: Phase efficiency</vt:lpstr>
      <vt:lpstr>Subefficiencies</vt:lpstr>
      <vt:lpstr>Paraboloid and Cassegrain:  Feed efficiency versus taper for typical theoretical feed pattern</vt:lpstr>
      <vt:lpstr>Paraboloid and Cassegrain: Spillover versus taper</vt:lpstr>
      <vt:lpstr>Paraboloid and Cassegrain:  Phase center</vt:lpstr>
      <vt:lpstr>Classical formula for phase efficiency</vt:lpstr>
      <vt:lpstr>Paraboloid and Cassegrain:  Phase efficiency versus axial displacement</vt:lpstr>
      <vt:lpstr>Paraboloid and Cassegrain:  Maximum displacement of phase center from focal point (for -0.1 dB phase eff.) versus subtended half angle</vt:lpstr>
      <vt:lpstr>Surface tolerances</vt:lpstr>
      <vt:lpstr>Aperture blockage</vt:lpstr>
      <vt:lpstr>Blockage efficiency</vt:lpstr>
      <vt:lpstr>Cassegrain: Subreflector diffraction and blockage </vt:lpstr>
      <vt:lpstr>Cassegrain: Total aperture efficiency</vt:lpstr>
      <vt:lpstr>Shaped reflectors</vt:lpstr>
      <vt:lpstr>Content</vt:lpstr>
      <vt:lpstr>System performance:</vt:lpstr>
      <vt:lpstr>Antenna noise temperature due to external noise sources in the ground and sky</vt:lpstr>
      <vt:lpstr>Antenna noise temperature due to external noise sources in the ground and sky</vt:lpstr>
      <vt:lpstr>Quiz</vt:lpstr>
      <vt:lpstr>Reflectors compared to Arrays</vt:lpstr>
      <vt:lpstr>Learning goals</vt:lpstr>
      <vt:lpstr>Explain the different factors contributing to the aperture efficiency of a reflector antenna</vt:lpstr>
      <vt:lpstr>Describe the difference between the phase reference point and phase center, and the difference between focal point and phase center</vt:lpstr>
      <vt:lpstr>Explain the importance of losses and spillover on system noise temperature of a reflector antenna pointing toward the sky</vt:lpstr>
      <vt:lpstr>Derive the G/T formula for a reflector antenna with the spillover loss  (assuming lossless antenna feed and receiver)</vt:lpstr>
    </vt:vector>
  </TitlesOfParts>
  <Company>CTH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 and analysis of large reflector antennas</dc:title>
  <dc:creator>Per-Simon Kildal</dc:creator>
  <cp:lastModifiedBy>jian</cp:lastModifiedBy>
  <cp:revision>855</cp:revision>
  <cp:lastPrinted>2015-05-19T14:05:13Z</cp:lastPrinted>
  <dcterms:created xsi:type="dcterms:W3CDTF">2005-05-08T15:59:59Z</dcterms:created>
  <dcterms:modified xsi:type="dcterms:W3CDTF">2015-05-26T18:44:40Z</dcterms:modified>
</cp:coreProperties>
</file>